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66" r:id="rId5"/>
    <p:sldId id="271" r:id="rId6"/>
    <p:sldId id="267" r:id="rId7"/>
    <p:sldId id="268" r:id="rId8"/>
    <p:sldId id="269" r:id="rId9"/>
    <p:sldId id="270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5DE8"/>
    <a:srgbClr val="652E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1C1C9E-BE24-0B92-10A8-6A0CE7B96C05}" v="2" dt="2026-05-11T12:26:02.6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122" autoAdjust="0"/>
    <p:restoredTop sz="86027"/>
  </p:normalViewPr>
  <p:slideViewPr>
    <p:cSldViewPr snapToGrid="0">
      <p:cViewPr varScale="1">
        <p:scale>
          <a:sx n="108" d="100"/>
          <a:sy n="108" d="100"/>
        </p:scale>
        <p:origin x="41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22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243D87FA-A25F-F44F-AB4F-095F89F56C9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66976AC-C7A1-13A7-1154-D3463DC6882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D794D7-8334-4A91-AF54-A2B076C7AD50}" type="datetimeFigureOut">
              <a:rPr lang="nl-NL" smtClean="0"/>
              <a:t>12-05-2026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2243638A-BE1B-A101-6A35-94442006BAD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7CC11D7-18D2-C7E5-4F3C-2B946966407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8B8B83-5392-4575-B574-F4C5D8863A7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15187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D7031E-9A57-C448-850C-D3F274574048}" type="datetimeFigureOut">
              <a:rPr lang="nl-NL" smtClean="0"/>
              <a:t>12-05-2026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52D38-649F-2742-B8D4-CEFE198114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5457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A16532-9818-449C-BBED-08526F6D39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Effra" panose="02000506080000020004" pitchFamily="2" charset="0"/>
              </a:defRPr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463242A-2615-4F97-A11E-94A966350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Effra" panose="0200050608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5E9F262-EB07-43B2-88DC-05B892E33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354-3FB0-4CC8-B645-49C2B3C12A52}" type="datetimeFigureOut">
              <a:rPr lang="nl-NL" smtClean="0"/>
              <a:t>12-05-2026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2D8B6FF-B399-4E0B-8ED4-26E5D0DB8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0C3B986-4732-4AEA-80AF-896F19994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F62AD-E3BE-4C56-9B59-A1D972D612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3480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88A08F-AB43-4BF9-ABCB-DF7281450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54D7517-DEA0-4D82-8F5B-C554F4BA1D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29AA1E5-D26E-4914-8646-464C46527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354-3FB0-4CC8-B645-49C2B3C12A52}" type="datetimeFigureOut">
              <a:rPr lang="nl-NL" smtClean="0"/>
              <a:t>12-05-2026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ADCE312-5144-4421-865F-22EC8FA72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171D65C-570E-40AE-844D-07BD851AA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F62AD-E3BE-4C56-9B59-A1D972D612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2128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8C5DC912-268B-443F-B9BC-CF4D0BC94F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56E0DDD-8AEF-43CB-82CF-69189EB37A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7E25A30-79F0-44B1-9228-A1CBA9740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354-3FB0-4CC8-B645-49C2B3C12A52}" type="datetimeFigureOut">
              <a:rPr lang="nl-NL" smtClean="0"/>
              <a:t>12-05-2026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64B8293-F539-4212-8950-B07F9BEA3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3D65D48-E244-438B-9FDD-B60537535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F62AD-E3BE-4C56-9B59-A1D972D612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6759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FA6E03-AFFA-425F-B098-FB39FD93D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Effra" panose="02000506080000020004" pitchFamily="2" charset="0"/>
              </a:defRPr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4FF8226-A94B-48C7-8AF1-4AC47F024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Effra" panose="02000506080000020004" pitchFamily="2" charset="0"/>
              </a:defRPr>
            </a:lvl1pPr>
            <a:lvl2pPr>
              <a:defRPr>
                <a:latin typeface="Effra" panose="02000506080000020004" pitchFamily="2" charset="0"/>
              </a:defRPr>
            </a:lvl2pPr>
            <a:lvl3pPr>
              <a:defRPr>
                <a:latin typeface="Effra" panose="02000506080000020004" pitchFamily="2" charset="0"/>
              </a:defRPr>
            </a:lvl3pPr>
            <a:lvl4pPr>
              <a:defRPr>
                <a:latin typeface="Effra" panose="02000506080000020004" pitchFamily="2" charset="0"/>
              </a:defRPr>
            </a:lvl4pPr>
            <a:lvl5pPr>
              <a:defRPr>
                <a:latin typeface="Effra" panose="02000506080000020004" pitchFamily="2" charset="0"/>
              </a:defRPr>
            </a:lvl5pPr>
          </a:lstStyle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71A6391-A82D-4E67-B394-7F606DBCF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354-3FB0-4CC8-B645-49C2B3C12A52}" type="datetimeFigureOut">
              <a:rPr lang="nl-NL" smtClean="0"/>
              <a:t>12-05-2026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D4E7E76-91FC-48CD-9CF9-AEC6DFF87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37FE3BF-0F76-43E2-B69A-C702BD894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F62AD-E3BE-4C56-9B59-A1D972D612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0663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5EAD74-2CDD-40DF-8F72-C4AC0AE0E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Effra" panose="02000506080000020004" pitchFamily="2" charset="0"/>
              </a:defRPr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2587472-0929-4D17-9131-B70CAFCFA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Effra" panose="02000506080000020004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4B91DB2-2E4D-407A-8504-0B1EB58A4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354-3FB0-4CC8-B645-49C2B3C12A52}" type="datetimeFigureOut">
              <a:rPr lang="nl-NL" smtClean="0"/>
              <a:t>12-05-2026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EFC3C07-E487-4540-A5AD-44E4EFE9D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24D2E6F-378F-42BF-9704-54E14330B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F62AD-E3BE-4C56-9B59-A1D972D612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8676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043E02-C82F-41CD-BAE9-5C223CEC2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Effra" panose="02000506080000020004" pitchFamily="2" charset="0"/>
              </a:defRPr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B6D60E5-ACB5-416B-A731-E8CE59B3D0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Effra" panose="02000506080000020004" pitchFamily="2" charset="0"/>
              </a:defRPr>
            </a:lvl1pPr>
            <a:lvl2pPr>
              <a:defRPr>
                <a:latin typeface="Effra" panose="02000506080000020004" pitchFamily="2" charset="0"/>
              </a:defRPr>
            </a:lvl2pPr>
            <a:lvl3pPr>
              <a:defRPr>
                <a:latin typeface="Effra" panose="02000506080000020004" pitchFamily="2" charset="0"/>
              </a:defRPr>
            </a:lvl3pPr>
            <a:lvl4pPr>
              <a:defRPr>
                <a:latin typeface="Effra" panose="02000506080000020004" pitchFamily="2" charset="0"/>
              </a:defRPr>
            </a:lvl4pPr>
            <a:lvl5pPr>
              <a:defRPr>
                <a:latin typeface="Effra" panose="02000506080000020004" pitchFamily="2" charset="0"/>
              </a:defRPr>
            </a:lvl5pPr>
          </a:lstStyle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B093461-9CE4-41B0-918C-FDF23FE098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Effra" panose="02000506080000020004" pitchFamily="2" charset="0"/>
              </a:defRPr>
            </a:lvl1pPr>
            <a:lvl2pPr>
              <a:defRPr>
                <a:latin typeface="Effra" panose="02000506080000020004" pitchFamily="2" charset="0"/>
              </a:defRPr>
            </a:lvl2pPr>
            <a:lvl3pPr>
              <a:defRPr>
                <a:latin typeface="Effra" panose="02000506080000020004" pitchFamily="2" charset="0"/>
              </a:defRPr>
            </a:lvl3pPr>
            <a:lvl4pPr>
              <a:defRPr>
                <a:latin typeface="Effra" panose="02000506080000020004" pitchFamily="2" charset="0"/>
              </a:defRPr>
            </a:lvl4pPr>
            <a:lvl5pPr>
              <a:defRPr>
                <a:latin typeface="Effra" panose="02000506080000020004" pitchFamily="2" charset="0"/>
              </a:defRPr>
            </a:lvl5pPr>
          </a:lstStyle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0B89E1E-F0DD-406E-9EB8-4D940AB94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354-3FB0-4CC8-B645-49C2B3C12A52}" type="datetimeFigureOut">
              <a:rPr lang="nl-NL" smtClean="0"/>
              <a:t>12-05-2026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C72E9F9-4F52-447E-AA38-9875ED6F4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E4285A2-C79D-47EA-85DB-0F023340D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F62AD-E3BE-4C56-9B59-A1D972D612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313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9EA1EB-721B-400E-B08B-7D893270D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A50D914-35D0-4489-9795-CB4436BB5B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589AC21-009F-4592-8910-B01CEB399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D8A7AB2D-1827-447E-B676-9A6C4B6D3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DC2F668-681E-4E87-989B-4AA975ED1B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83E1523-49C2-490E-8422-677462869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354-3FB0-4CC8-B645-49C2B3C12A52}" type="datetimeFigureOut">
              <a:rPr lang="nl-NL" smtClean="0"/>
              <a:t>12-05-2026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7F313EA-A5EE-45CD-9584-E4A6F0016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66FC7E7-2703-4ED7-930F-C183914BC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F62AD-E3BE-4C56-9B59-A1D972D612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7546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DB9EC8-E329-49B0-96C5-15C780C9F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Effra" panose="02000506080000020004" pitchFamily="2" charset="0"/>
              </a:defRPr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AC0B8A5-B9F4-41D2-9F15-91132771B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354-3FB0-4CC8-B645-49C2B3C12A52}" type="datetimeFigureOut">
              <a:rPr lang="nl-NL" smtClean="0"/>
              <a:t>12-05-2026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8CD471B-B34B-4B87-8D11-D9E79E75E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58913C3-42D3-4DD9-BCD8-EA9B39476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F62AD-E3BE-4C56-9B59-A1D972D612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6944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32BA6AF2-1E6B-4E7D-838B-9F727C46A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354-3FB0-4CC8-B645-49C2B3C12A52}" type="datetimeFigureOut">
              <a:rPr lang="nl-NL" smtClean="0"/>
              <a:t>12-05-2026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A2D9A554-7E04-4CC9-BC8D-E4FCBE087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72587F0-B060-4089-BC0C-38B7F4ED2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F62AD-E3BE-4C56-9B59-A1D972D612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8589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73D095-28D1-4082-9343-982A787C4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9E2AF4C-6BC3-408A-BFF2-40FAB6D47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B1FFA66-174F-435A-B03E-65596F4D87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3A7C9ED-7211-4CC3-893A-1F4846496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354-3FB0-4CC8-B645-49C2B3C12A52}" type="datetimeFigureOut">
              <a:rPr lang="nl-NL" smtClean="0"/>
              <a:t>12-05-2026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6C2FC4F-FFD1-4CBD-B998-4E116A332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77A224E-FDE5-4965-96F4-99B33E96C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F62AD-E3BE-4C56-9B59-A1D972D612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836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86E5F3-161B-49B4-97B0-6B58F942C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27190D5-4E8C-4C83-81D5-12BC427841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70DCF37-7B0B-4111-AA33-65BE4E98DB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54AF457-ACD4-47DA-9E73-F79C09BEA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1A354-3FB0-4CC8-B645-49C2B3C12A52}" type="datetimeFigureOut">
              <a:rPr lang="nl-NL" smtClean="0"/>
              <a:t>12-05-2026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0E12D56-340A-4350-89C5-63E925C43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4E4CB6C-2295-4554-8CA6-FA36B9FF4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F62AD-E3BE-4C56-9B59-A1D972D612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1185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718C4AF-DD18-4A12-916C-5ED63ED61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BBC2A1E-63F8-4124-A497-7B88D04A1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83F31BF-F0B9-402C-A678-2D7704664D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1A354-3FB0-4CC8-B645-49C2B3C12A52}" type="datetimeFigureOut">
              <a:rPr lang="nl-NL" smtClean="0"/>
              <a:t>12-05-2026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06F4D29-E45D-49C6-83C4-03E91840FE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1471D48-F875-42C4-BC33-FD54699928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F62AD-E3BE-4C56-9B59-A1D972D6121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9340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DD243E-F607-6686-91CA-194503A46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Afbeelding 12">
            <a:extLst>
              <a:ext uri="{FF2B5EF4-FFF2-40B4-BE49-F238E27FC236}">
                <a16:creationId xmlns:a16="http://schemas.microsoft.com/office/drawing/2014/main" id="{9E717BF6-BB86-2BAD-D861-0577669D8F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5033" y="201168"/>
            <a:ext cx="8095001" cy="6035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12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260FE-710D-069C-D4FB-D382E6773C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7021F620-6415-4EA1-277F-B3CFA205CF36}"/>
              </a:ext>
            </a:extLst>
          </p:cNvPr>
          <p:cNvSpPr txBox="1"/>
          <p:nvPr/>
        </p:nvSpPr>
        <p:spPr>
          <a:xfrm>
            <a:off x="665018" y="748145"/>
            <a:ext cx="9074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latin typeface="Effra" panose="02000506080000020004" pitchFamily="2" charset="77"/>
              </a:rPr>
              <a:t>Goniometrische functies herleiden</a:t>
            </a:r>
            <a:endParaRPr lang="nl-NL" dirty="0">
              <a:latin typeface="Effra" panose="02000506080000020004" pitchFamily="2" charset="77"/>
            </a:endParaRPr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A5DCCC17-011A-C489-A9B9-2DD2DF8CA8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018" y="1575570"/>
            <a:ext cx="10839913" cy="3142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724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2926D0-37BD-AF4D-8DDC-5D1E03E65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F941B10C-C307-9879-4D83-6DDFAC0EC5AD}"/>
              </a:ext>
            </a:extLst>
          </p:cNvPr>
          <p:cNvSpPr txBox="1"/>
          <p:nvPr/>
        </p:nvSpPr>
        <p:spPr>
          <a:xfrm>
            <a:off x="665018" y="748145"/>
            <a:ext cx="9074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latin typeface="Effra" panose="02000506080000020004" pitchFamily="2" charset="77"/>
              </a:rPr>
              <a:t>Goniometrische functies herleiden</a:t>
            </a:r>
            <a:endParaRPr lang="nl-NL" dirty="0">
              <a:latin typeface="Effra" panose="02000506080000020004" pitchFamily="2" charset="77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1F4FDF65-DB76-0D7B-2C10-E74C4E207C4D}"/>
                  </a:ext>
                </a:extLst>
              </p:cNvPr>
              <p:cNvSpPr txBox="1"/>
              <p:nvPr/>
            </p:nvSpPr>
            <p:spPr>
              <a:xfrm>
                <a:off x="815926" y="1631852"/>
                <a:ext cx="10072468" cy="41765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nl-NL" dirty="0"/>
                  <a:t>   en    </a:t>
                </a:r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nl-NL" dirty="0"/>
              </a:p>
              <a:p>
                <a:endParaRPr lang="nl-NL" dirty="0"/>
              </a:p>
              <a:p>
                <a:r>
                  <a:rPr lang="nl-NL" dirty="0">
                    <a:latin typeface="Effra" panose="02000506080000020004" pitchFamily="2" charset="77"/>
                  </a:rPr>
                  <a:t>Dus </a:t>
                </a:r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nl-NL" dirty="0">
                    <a:latin typeface="Effra" panose="02000506080000020004" pitchFamily="2" charset="77"/>
                  </a:rPr>
                  <a:t>  en  </a:t>
                </a:r>
                <a14:m>
                  <m:oMath xmlns:m="http://schemas.openxmlformats.org/officeDocument/2006/math">
                    <m:r>
                      <a:rPr lang="nl-NL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nl-NL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nl-NL" dirty="0">
                  <a:latin typeface="Effra" panose="02000506080000020004" pitchFamily="2" charset="77"/>
                </a:endParaRPr>
              </a:p>
              <a:p>
                <a:endParaRPr lang="nl-NL" dirty="0">
                  <a:latin typeface="Effra" panose="02000506080000020004" pitchFamily="2" charset="77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nl-N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nl-N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nl-NL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nl-NL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nl-NL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func>
                          <m:r>
                            <a:rPr lang="nl-N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nl-NL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sin</m:t>
                          </m:r>
                          <m:r>
                            <a:rPr lang="nl-N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⁡(</m:t>
                          </m:r>
                          <m:r>
                            <a:rPr lang="nl-N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nl-NL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nl-NL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nl-NL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nl-NL" b="1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𝐬𝐢𝐧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nl-NL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nl-NL" b="1" i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𝟐𝐱</m:t>
                                  </m:r>
                                  <m:r>
                                    <a:rPr lang="nl-NL" b="1" i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nl-NL" b="1" i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𝐱</m:t>
                                  </m:r>
                                </m:e>
                              </m:d>
                            </m:e>
                          </m:func>
                          <m:r>
                            <a:rPr lang="nl-NL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nl-NL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  <m:r>
                            <a:rPr lang="nl-NL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⁡(</m:t>
                          </m:r>
                          <m:r>
                            <a:rPr lang="nl-NL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𝟐𝐱</m:t>
                          </m:r>
                          <m:r>
                            <a:rPr lang="nl-NL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nl-NL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nl-NL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nl-NL" dirty="0">
                  <a:latin typeface="Effra" panose="02000506080000020004" pitchFamily="2" charset="77"/>
                </a:endParaRPr>
              </a:p>
              <a:p>
                <a:endParaRPr lang="nl-NL" dirty="0">
                  <a:latin typeface="Effra" panose="02000506080000020004" pitchFamily="2" charset="77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func>
                        <m:func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m:rPr>
                          <m:sty m:val="p"/>
                        </m:rPr>
                        <a:rPr lang="nl-NL" b="0" i="0" smtClean="0">
                          <a:latin typeface="Cambria Math" panose="02040503050406030204" pitchFamily="18" charset="0"/>
                        </a:rPr>
                        <m:t>sin</m:t>
                      </m:r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nl-NL" dirty="0">
                  <a:latin typeface="Effra" panose="02000506080000020004" pitchFamily="2" charset="77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nl-NL" i="1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func>
                        <m:func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func>
                        <m:func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nl-NL" b="0" dirty="0">
                  <a:latin typeface="Effra" panose="02000506080000020004" pitchFamily="2" charset="77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nl-NL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nl-NL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nl-NL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b="1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𝟐𝐱</m:t>
                              </m:r>
                              <m:r>
                                <a:rPr lang="nl-NL" b="1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nl-NL" b="1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</m:d>
                        </m:e>
                      </m:func>
                      <m:r>
                        <a:rPr lang="nl-NL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nl-NL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nl-NL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nl-NL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b="1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𝟐𝐱</m:t>
                              </m:r>
                              <m:r>
                                <a:rPr lang="nl-NL" b="1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nl-NL" b="1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</m:d>
                        </m:e>
                      </m:func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func>
                        <m:func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nl-NL" i="1"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func>
                        <m:func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nl-NL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nl-NL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nl-NL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nl-NL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func>
                          <m:func>
                            <m:func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nl-NL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nl-NL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nl-NL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func>
                          <m:r>
                            <a:rPr lang="nl-NL" i="1"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nl-NL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nl-NL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nl-NL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nl-NL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func>
                          <m:func>
                            <m:func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nl-NL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nl-NL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nl-NL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nl-NL" dirty="0">
                  <a:latin typeface="Effra" panose="02000506080000020004" pitchFamily="2" charset="77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func>
                        <m:func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nl-NL" i="1"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func>
                        <m:func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func>
                        <m:func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func>
                        <m:func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nl-NL" dirty="0">
                  <a:latin typeface="Effra" panose="02000506080000020004" pitchFamily="2" charset="77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nl-NL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nl-NL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unc>
                        <m:funcPr>
                          <m:ctrlPr>
                            <a:rPr lang="nl-NL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nl-NL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nl-NL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b="1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𝟐𝐱</m:t>
                              </m:r>
                            </m:e>
                          </m:d>
                        </m:e>
                      </m:func>
                      <m:func>
                        <m:funcPr>
                          <m:ctrlPr>
                            <a:rPr lang="nl-NL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nl-NL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nl-NL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b="1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nl-NL" b="1" dirty="0">
                  <a:latin typeface="Effra" panose="02000506080000020004" pitchFamily="2" charset="77"/>
                </a:endParaRPr>
              </a:p>
              <a:p>
                <a:endParaRPr lang="nl-NL" dirty="0">
                  <a:latin typeface="Effra" panose="02000506080000020004" pitchFamily="2" charset="77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l-NL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nl-NL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nl-NL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nl-NL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nl-NL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nl-NL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nl-NL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nl-NL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nl-NL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func>
                          <m:r>
                            <a:rPr lang="nl-NL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nl-NL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nl-NL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nl-NL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nl-NL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func>
                        </m:e>
                      </m:d>
                      <m:r>
                        <a:rPr lang="nl-NL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l-NL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nl-NL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nl-NL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nl-NL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nl-NL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unc>
                        <m:funcPr>
                          <m:ctrlPr>
                            <a:rPr lang="nl-NL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nl-NL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nl-NL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b="1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𝟐𝐱</m:t>
                              </m:r>
                            </m:e>
                          </m:d>
                        </m:e>
                      </m:func>
                      <m:func>
                        <m:funcPr>
                          <m:ctrlPr>
                            <a:rPr lang="nl-NL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nl-NL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nl-NL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b="1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</m:d>
                        </m:e>
                      </m:func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func>
                        <m:func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nl-NL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nl-NL" dirty="0">
                  <a:latin typeface="Effra" panose="02000506080000020004" pitchFamily="2" charset="77"/>
                </a:endParaRPr>
              </a:p>
            </p:txBody>
          </p:sp>
        </mc:Choice>
        <mc:Fallback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1F4FDF65-DB76-0D7B-2C10-E74C4E207C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926" y="1631852"/>
                <a:ext cx="10072468" cy="4176528"/>
              </a:xfrm>
              <a:prstGeom prst="rect">
                <a:avLst/>
              </a:prstGeom>
              <a:blipFill>
                <a:blip r:embed="rId2"/>
                <a:stretch>
                  <a:fillRect l="-504" t="-606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Afbeelding 4">
            <a:extLst>
              <a:ext uri="{FF2B5EF4-FFF2-40B4-BE49-F238E27FC236}">
                <a16:creationId xmlns:a16="http://schemas.microsoft.com/office/drawing/2014/main" id="{1519FA7B-CD8F-6145-0DED-5E1F1F2441E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7662" r="28331" b="57856"/>
          <a:stretch>
            <a:fillRect/>
          </a:stretch>
        </p:blipFill>
        <p:spPr>
          <a:xfrm>
            <a:off x="5809431" y="3429000"/>
            <a:ext cx="3462586" cy="632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887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12F3-F70E-BA84-05FC-DC900D3B9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0F002102-8725-DF6C-8E15-59D967C60787}"/>
              </a:ext>
            </a:extLst>
          </p:cNvPr>
          <p:cNvSpPr txBox="1"/>
          <p:nvPr/>
        </p:nvSpPr>
        <p:spPr>
          <a:xfrm>
            <a:off x="665018" y="748145"/>
            <a:ext cx="9074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latin typeface="Effra" panose="02000506080000020004" pitchFamily="2" charset="77"/>
              </a:rPr>
              <a:t>Van bewegingsvergelijking naar vergelijking</a:t>
            </a:r>
            <a:endParaRPr lang="nl-NL" dirty="0">
              <a:latin typeface="Effra" panose="02000506080000020004" pitchFamily="2" charset="77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10667255-4AF5-3176-7967-FAB02EF9A1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018" y="1209810"/>
            <a:ext cx="7245096" cy="4445058"/>
          </a:xfrm>
          <a:prstGeom prst="rect">
            <a:avLst/>
          </a:prstGeo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F436CB42-CD30-A7DB-EDEB-E6B2AC6E51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034" y="5568822"/>
            <a:ext cx="6583934" cy="1095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26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A0139C-D6B7-D746-81BB-93DE1A6F95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63B4B57F-93D2-A652-06D7-B14C28AD60E8}"/>
              </a:ext>
            </a:extLst>
          </p:cNvPr>
          <p:cNvSpPr txBox="1"/>
          <p:nvPr/>
        </p:nvSpPr>
        <p:spPr>
          <a:xfrm>
            <a:off x="665018" y="748145"/>
            <a:ext cx="9074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latin typeface="Effra" panose="02000506080000020004" pitchFamily="2" charset="77"/>
              </a:rPr>
              <a:t>Van bewegingsvergelijking naar vergelijking</a:t>
            </a:r>
            <a:endParaRPr lang="nl-NL" dirty="0">
              <a:latin typeface="Effra" panose="02000506080000020004" pitchFamily="2" charset="77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kstvak 5">
                <a:extLst>
                  <a:ext uri="{FF2B5EF4-FFF2-40B4-BE49-F238E27FC236}">
                    <a16:creationId xmlns:a16="http://schemas.microsoft.com/office/drawing/2014/main" id="{4808335E-6F36-CF7A-90A9-567F3F0F8DA3}"/>
                  </a:ext>
                </a:extLst>
              </p:cNvPr>
              <p:cNvSpPr txBox="1"/>
              <p:nvPr/>
            </p:nvSpPr>
            <p:spPr>
              <a:xfrm>
                <a:off x="801858" y="1519311"/>
                <a:ext cx="7554351" cy="4337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nl-NL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nl-NL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e>
                        <m:sup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=4</m:t>
                      </m:r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nl-NL" dirty="0">
                  <a:latin typeface="Effra" panose="02000506080000020004" pitchFamily="2" charset="77"/>
                </a:endParaRPr>
              </a:p>
              <a:p>
                <a:endParaRPr lang="nl-NL" dirty="0">
                  <a:latin typeface="Effra" panose="02000506080000020004" pitchFamily="2" charset="77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nl-NL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nl-NL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nl-NL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nl-NL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nl-NL" b="0" i="1" smtClean="0">
                                          <a:latin typeface="Cambria Math" panose="020405030504060302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nl-NL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=4</m:t>
                      </m:r>
                      <m:sSup>
                        <m:sSup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  <m:sup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nl-NL" b="0" dirty="0">
                  <a:latin typeface="Effra" panose="02000506080000020004" pitchFamily="2" charset="77"/>
                </a:endParaRPr>
              </a:p>
              <a:p>
                <a:endParaRPr lang="nl-NL" dirty="0">
                  <a:latin typeface="Effra" panose="02000506080000020004" pitchFamily="2" charset="77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nl-NL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nl-NL" i="1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nl-NL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nl-NL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nl-NL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nl-NL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nl-NL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1+</m:t>
                                      </m:r>
                                      <m:r>
                                        <a:rPr lang="nl-NL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nl-NL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nl-NL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nl-NL" i="1" dirty="0">
                  <a:latin typeface="Cambria Math" panose="02040503050406030204" pitchFamily="18" charset="0"/>
                </a:endParaRPr>
              </a:p>
              <a:p>
                <a:endParaRPr lang="nl-NL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nl-NL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nl-NL" i="1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nl-NL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nl-NL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nl-NL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1+2</m:t>
                              </m:r>
                              <m:r>
                                <a:rPr lang="nl-NL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nl-NL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nl-NL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nl-NL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nl-NL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nl-NL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nl-NL" dirty="0">
                  <a:latin typeface="Effra" panose="02000506080000020004" pitchFamily="2" charset="77"/>
                </a:endParaRPr>
              </a:p>
              <a:p>
                <a:endParaRPr lang="nl-NL" dirty="0">
                  <a:latin typeface="Effra" panose="02000506080000020004" pitchFamily="2" charset="77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NL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2+2</m:t>
                              </m:r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  <m:sup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nl-NL" b="0" dirty="0">
                  <a:latin typeface="Effra" panose="02000506080000020004" pitchFamily="2" charset="77"/>
                </a:endParaRPr>
              </a:p>
              <a:p>
                <a:endParaRPr lang="nl-NL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d>
                                <m:dPr>
                                  <m:ctrlP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r>
                                    <a:rPr lang="nl-NL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d>
                        </m:e>
                        <m:sup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nl-NL" dirty="0">
                  <a:latin typeface="Effra" panose="02000506080000020004" pitchFamily="2" charset="77"/>
                </a:endParaRPr>
              </a:p>
              <a:p>
                <a:endParaRPr lang="nl-NL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nl-NL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  <m:sup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nl-NL" dirty="0">
                  <a:latin typeface="Effra" panose="02000506080000020004" pitchFamily="2" charset="77"/>
                </a:endParaRPr>
              </a:p>
              <a:p>
                <a:endParaRPr lang="nl-NL" dirty="0">
                  <a:latin typeface="Effra" panose="02000506080000020004" pitchFamily="2" charset="77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=4</m:t>
                      </m:r>
                      <m:sSup>
                        <m:sSup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  <m:sup>
                          <m:r>
                            <a:rPr lang="nl-NL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=4</m:t>
                      </m:r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nl-NL" dirty="0">
                  <a:latin typeface="Effra" panose="02000506080000020004" pitchFamily="2" charset="77"/>
                </a:endParaRPr>
              </a:p>
            </p:txBody>
          </p:sp>
        </mc:Choice>
        <mc:Fallback xmlns="">
          <p:sp>
            <p:nvSpPr>
              <p:cNvPr id="6" name="Tekstvak 5">
                <a:extLst>
                  <a:ext uri="{FF2B5EF4-FFF2-40B4-BE49-F238E27FC236}">
                    <a16:creationId xmlns:a16="http://schemas.microsoft.com/office/drawing/2014/main" id="{4808335E-6F36-CF7A-90A9-567F3F0F8D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858" y="1519311"/>
                <a:ext cx="7554351" cy="4337662"/>
              </a:xfrm>
              <a:prstGeom prst="rect">
                <a:avLst/>
              </a:prstGeom>
              <a:blipFill>
                <a:blip r:embed="rId2"/>
                <a:stretch>
                  <a:fillRect b="-292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96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CD061F-E7CF-6AAC-0668-A16AD66A9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7C792847-1123-67D0-E45D-AD55B473248E}"/>
              </a:ext>
            </a:extLst>
          </p:cNvPr>
          <p:cNvSpPr txBox="1"/>
          <p:nvPr/>
        </p:nvSpPr>
        <p:spPr>
          <a:xfrm>
            <a:off x="665018" y="748145"/>
            <a:ext cx="9074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latin typeface="Effra" panose="02000506080000020004" pitchFamily="2" charset="77"/>
              </a:rPr>
              <a:t>Wanneer differentiëren i.p.v. </a:t>
            </a:r>
            <a:r>
              <a:rPr lang="nl-NL" sz="2400" b="1" dirty="0" err="1">
                <a:latin typeface="Effra" panose="02000506080000020004" pitchFamily="2" charset="77"/>
              </a:rPr>
              <a:t>primitiveren</a:t>
            </a:r>
            <a:r>
              <a:rPr lang="nl-NL" sz="2400" b="1" dirty="0">
                <a:latin typeface="Effra" panose="02000506080000020004" pitchFamily="2" charset="77"/>
              </a:rPr>
              <a:t>.</a:t>
            </a:r>
            <a:endParaRPr lang="nl-NL" dirty="0">
              <a:latin typeface="Effra" panose="02000506080000020004" pitchFamily="2" charset="77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0AE89061-C9FD-8BAD-99D5-51170ECC87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018" y="1435099"/>
            <a:ext cx="4967686" cy="223474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ACDAD9BB-56AB-6408-CBB3-74F1989BB94E}"/>
                  </a:ext>
                </a:extLst>
              </p:cNvPr>
              <p:cNvSpPr txBox="1"/>
              <p:nvPr/>
            </p:nvSpPr>
            <p:spPr>
              <a:xfrm>
                <a:off x="665018" y="3669846"/>
                <a:ext cx="7747462" cy="26824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p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nl-NL" b="0" i="1" dirty="0">
                  <a:latin typeface="Cambria Math" panose="02040503050406030204" pitchFamily="18" charset="0"/>
                </a:endParaRPr>
              </a:p>
              <a:p>
                <a:endParaRPr lang="nl-NL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nl-NL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p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nl-N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nl-NL" b="0" i="1" smtClean="0">
                        <a:latin typeface="Cambria Math" panose="02040503050406030204" pitchFamily="18" charset="0"/>
                      </a:rPr>
                      <m:t>=1−</m:t>
                    </m:r>
                    <m:f>
                      <m:fPr>
                        <m:ctrlPr>
                          <a:rPr lang="nl-N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nl-NL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nl-NL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p>
                        </m:sSup>
                        <m:r>
                          <a:rPr lang="nl-NL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r>
                  <a:rPr lang="nl-NL" dirty="0"/>
                  <a:t>   </a:t>
                </a:r>
                <a:r>
                  <a:rPr lang="nl-NL" dirty="0">
                    <a:latin typeface="Effra" panose="02000506080000020004" pitchFamily="2" charset="77"/>
                  </a:rPr>
                  <a:t>(kettingregel!)</a:t>
                </a:r>
              </a:p>
              <a:p>
                <a:endParaRPr lang="nl-NL" dirty="0">
                  <a:latin typeface="Effra" panose="02000506080000020004" pitchFamily="2" charset="77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p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nl-NL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nl-NL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r>
                            <a:rPr lang="nl-NL" i="1"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sSup>
                            <m:sSup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r>
                            <a:rPr lang="nl-NL" i="1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r>
                        <a:rPr lang="nl-NL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r>
                            <a:rPr lang="nl-NL" i="1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nl-NL" dirty="0">
                  <a:latin typeface="Effra" panose="02000506080000020004" pitchFamily="2" charset="77"/>
                </a:endParaRPr>
              </a:p>
              <a:p>
                <a:endParaRPr lang="nl-NL" dirty="0">
                  <a:latin typeface="Effra" panose="02000506080000020004" pitchFamily="2" charset="77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nl-NL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p>
                          <m:r>
                            <a:rPr lang="nl-NL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nl-NL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nl-NL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nl-NL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nl-NL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nl-NL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nl-NL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r>
                            <a:rPr lang="nl-NL" i="1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nl-NL" dirty="0">
                  <a:latin typeface="Effra" panose="02000506080000020004" pitchFamily="2" charset="77"/>
                </a:endParaRPr>
              </a:p>
            </p:txBody>
          </p:sp>
        </mc:Choice>
        <mc:Fallback xmlns="">
          <p:sp>
            <p:nvSpPr>
              <p:cNvPr id="4" name="Tekstvak 3">
                <a:extLst>
                  <a:ext uri="{FF2B5EF4-FFF2-40B4-BE49-F238E27FC236}">
                    <a16:creationId xmlns:a16="http://schemas.microsoft.com/office/drawing/2014/main" id="{ACDAD9BB-56AB-6408-CBB3-74F1989BB9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018" y="3669846"/>
                <a:ext cx="7747462" cy="268246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09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69612985F38A4696AAD18D581E630E" ma:contentTypeVersion="12" ma:contentTypeDescription="Een nieuw document maken." ma:contentTypeScope="" ma:versionID="7800f48721e0895ad60ce256ee478aeb">
  <xsd:schema xmlns:xsd="http://www.w3.org/2001/XMLSchema" xmlns:xs="http://www.w3.org/2001/XMLSchema" xmlns:p="http://schemas.microsoft.com/office/2006/metadata/properties" xmlns:ns2="f7bdf434-8271-45be-9229-b36057b16eca" xmlns:ns3="403b03e0-f3b3-4df8-8b82-7dc7d4ddf286" targetNamespace="http://schemas.microsoft.com/office/2006/metadata/properties" ma:root="true" ma:fieldsID="4244e9fb0ca6f2a4ec2cfad8ffb17673" ns2:_="" ns3:_="">
    <xsd:import namespace="f7bdf434-8271-45be-9229-b36057b16eca"/>
    <xsd:import namespace="403b03e0-f3b3-4df8-8b82-7dc7d4ddf28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bdf434-8271-45be-9229-b36057b16e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Afbeeldingtags" ma:readOnly="false" ma:fieldId="{5cf76f15-5ced-4ddc-b409-7134ff3c332f}" ma:taxonomyMulti="true" ma:sspId="8afbf0a4-60f2-4de2-9c19-1cfcaa6785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3b03e0-f3b3-4df8-8b82-7dc7d4ddf28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53339e9d-23b0-4d36-af82-861bde34df63}" ma:internalName="TaxCatchAll" ma:showField="CatchAllData" ma:web="403b03e0-f3b3-4df8-8b82-7dc7d4ddf28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7bdf434-8271-45be-9229-b36057b16eca">
      <Terms xmlns="http://schemas.microsoft.com/office/infopath/2007/PartnerControls"/>
    </lcf76f155ced4ddcb4097134ff3c332f>
    <TaxCatchAll xmlns="403b03e0-f3b3-4df8-8b82-7dc7d4ddf286" xsi:nil="true"/>
  </documentManagement>
</p:properties>
</file>

<file path=customXml/itemProps1.xml><?xml version="1.0" encoding="utf-8"?>
<ds:datastoreItem xmlns:ds="http://schemas.openxmlformats.org/officeDocument/2006/customXml" ds:itemID="{E721B689-DC05-4FED-B280-3F8DE35BA7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7bdf434-8271-45be-9229-b36057b16eca"/>
    <ds:schemaRef ds:uri="403b03e0-f3b3-4df8-8b82-7dc7d4ddf2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2A64BCF-F95D-41F2-B3E1-49290C13CB4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1BC580-947A-4107-8AF5-50C7CD04590F}">
  <ds:schemaRefs>
    <ds:schemaRef ds:uri="http://purl.org/dc/dcmitype/"/>
    <ds:schemaRef ds:uri="http://www.w3.org/XML/1998/namespace"/>
    <ds:schemaRef ds:uri="http://schemas.microsoft.com/office/2006/documentManagement/types"/>
    <ds:schemaRef ds:uri="e7183d92-7d1c-4abc-9060-17c5b27035f0"/>
    <ds:schemaRef ds:uri="http://schemas.microsoft.com/office/2006/metadata/properties"/>
    <ds:schemaRef ds:uri="http://purl.org/dc/terms/"/>
    <ds:schemaRef ds:uri="65a11041-aba8-449e-bef6-559f13c05a59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f7bdf434-8271-45be-9229-b36057b16eca"/>
    <ds:schemaRef ds:uri="403b03e0-f3b3-4df8-8b82-7dc7d4ddf28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4399</TotalTime>
  <Words>163</Words>
  <Application>Microsoft Macintosh PowerPoint</Application>
  <PresentationFormat>Breedbeeld</PresentationFormat>
  <Paragraphs>40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Effra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</dc:title>
  <dc:creator>Jos Stolper</dc:creator>
  <cp:lastModifiedBy>Jasper Piersma</cp:lastModifiedBy>
  <cp:revision>49</cp:revision>
  <dcterms:created xsi:type="dcterms:W3CDTF">2022-04-29T11:47:46Z</dcterms:created>
  <dcterms:modified xsi:type="dcterms:W3CDTF">2026-05-12T19:00:25Z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0x0101000A69612985F38A4696AAD18D581E630E</vt:lpwstr>
  </property>
  <property fmtid="{D5CDD505-2E9C-101B-9397-08002B2CF9AE}" pid="3" name="MediaServiceImageTags">
    <vt:lpwstr/>
  </property>
</Properties>
</file>