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9"/>
  </p:notesMasterIdLst>
  <p:sldIdLst>
    <p:sldId id="256" r:id="rId5"/>
    <p:sldId id="2654" r:id="rId6"/>
    <p:sldId id="2683" r:id="rId7"/>
    <p:sldId id="2684" r:id="rId8"/>
    <p:sldId id="2685" r:id="rId9"/>
    <p:sldId id="2686" r:id="rId10"/>
    <p:sldId id="2600" r:id="rId11"/>
    <p:sldId id="2648" r:id="rId12"/>
    <p:sldId id="2603" r:id="rId13"/>
    <p:sldId id="2621" r:id="rId14"/>
    <p:sldId id="2596" r:id="rId15"/>
    <p:sldId id="2605" r:id="rId16"/>
    <p:sldId id="258" r:id="rId17"/>
    <p:sldId id="257" r:id="rId18"/>
    <p:sldId id="2631" r:id="rId19"/>
    <p:sldId id="2687" r:id="rId20"/>
    <p:sldId id="2688" r:id="rId21"/>
    <p:sldId id="662" r:id="rId22"/>
    <p:sldId id="663" r:id="rId23"/>
    <p:sldId id="2632" r:id="rId24"/>
    <p:sldId id="2689" r:id="rId25"/>
    <p:sldId id="641" r:id="rId26"/>
    <p:sldId id="2633" r:id="rId27"/>
    <p:sldId id="2691" r:id="rId28"/>
    <p:sldId id="2634" r:id="rId29"/>
    <p:sldId id="2635" r:id="rId30"/>
    <p:sldId id="2637" r:id="rId31"/>
    <p:sldId id="2636" r:id="rId32"/>
    <p:sldId id="2606" r:id="rId33"/>
    <p:sldId id="2690" r:id="rId34"/>
    <p:sldId id="394" r:id="rId35"/>
    <p:sldId id="2640" r:id="rId36"/>
    <p:sldId id="2641" r:id="rId37"/>
    <p:sldId id="2642" r:id="rId38"/>
    <p:sldId id="2607" r:id="rId39"/>
    <p:sldId id="2602" r:id="rId40"/>
    <p:sldId id="550" r:id="rId41"/>
    <p:sldId id="2629" r:id="rId42"/>
    <p:sldId id="552" r:id="rId43"/>
    <p:sldId id="548" r:id="rId44"/>
    <p:sldId id="2593" r:id="rId45"/>
    <p:sldId id="2594" r:id="rId46"/>
    <p:sldId id="2595" r:id="rId47"/>
    <p:sldId id="2630" r:id="rId48"/>
    <p:sldId id="2638" r:id="rId49"/>
    <p:sldId id="2589" r:id="rId50"/>
    <p:sldId id="342" r:id="rId51"/>
    <p:sldId id="2590" r:id="rId52"/>
    <p:sldId id="2608" r:id="rId53"/>
    <p:sldId id="273" r:id="rId54"/>
    <p:sldId id="2624" r:id="rId55"/>
    <p:sldId id="2626" r:id="rId56"/>
    <p:sldId id="306" r:id="rId57"/>
    <p:sldId id="715" r:id="rId58"/>
    <p:sldId id="2627" r:id="rId59"/>
    <p:sldId id="356" r:id="rId60"/>
    <p:sldId id="357" r:id="rId61"/>
    <p:sldId id="407" r:id="rId62"/>
    <p:sldId id="2662" r:id="rId63"/>
    <p:sldId id="2692" r:id="rId64"/>
    <p:sldId id="2693" r:id="rId65"/>
    <p:sldId id="260" r:id="rId66"/>
    <p:sldId id="2609" r:id="rId67"/>
    <p:sldId id="2612" r:id="rId68"/>
    <p:sldId id="2644" r:id="rId69"/>
    <p:sldId id="2645" r:id="rId70"/>
    <p:sldId id="2610" r:id="rId71"/>
    <p:sldId id="2646" r:id="rId72"/>
    <p:sldId id="2597" r:id="rId73"/>
    <p:sldId id="2599" r:id="rId74"/>
    <p:sldId id="2598" r:id="rId75"/>
    <p:sldId id="2614" r:id="rId76"/>
    <p:sldId id="2585" r:id="rId77"/>
    <p:sldId id="2655" r:id="rId78"/>
    <p:sldId id="2623" r:id="rId79"/>
    <p:sldId id="2667" r:id="rId80"/>
    <p:sldId id="2613" r:id="rId81"/>
    <p:sldId id="2656" r:id="rId82"/>
    <p:sldId id="2664" r:id="rId83"/>
    <p:sldId id="2663" r:id="rId84"/>
    <p:sldId id="2665" r:id="rId85"/>
    <p:sldId id="2666" r:id="rId86"/>
    <p:sldId id="2668" r:id="rId87"/>
    <p:sldId id="2669" r:id="rId88"/>
    <p:sldId id="2670" r:id="rId89"/>
    <p:sldId id="2671" r:id="rId90"/>
    <p:sldId id="2672" r:id="rId91"/>
    <p:sldId id="2679" r:id="rId92"/>
    <p:sldId id="2673" r:id="rId93"/>
    <p:sldId id="2674" r:id="rId94"/>
    <p:sldId id="2647" r:id="rId95"/>
    <p:sldId id="2615" r:id="rId96"/>
    <p:sldId id="263" r:id="rId97"/>
    <p:sldId id="2682" r:id="rId98"/>
    <p:sldId id="2680" r:id="rId99"/>
    <p:sldId id="2649" r:id="rId100"/>
    <p:sldId id="2650" r:id="rId101"/>
    <p:sldId id="2681" r:id="rId102"/>
    <p:sldId id="2659" r:id="rId103"/>
    <p:sldId id="2660" r:id="rId104"/>
    <p:sldId id="2661" r:id="rId105"/>
    <p:sldId id="266" r:id="rId106"/>
    <p:sldId id="267" r:id="rId107"/>
    <p:sldId id="2616" r:id="rId10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6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8BE80-0219-F479-1581-015E08145268}" v="3" dt="2026-05-17T12:55:44.341"/>
    <p1510:client id="{96C43368-13F7-07A7-F66F-603E70F17F21}" v="477" dt="2026-05-17T12:54:10.298"/>
    <p1510:client id="{98DC635C-D068-0634-14C7-3117A4F7CADC}" v="1" dt="2026-05-17T15:07:59.763"/>
    <p1510:client id="{CF443D34-8131-79A7-AB51-C6658EAF461D}" v="19" dt="2026-05-17T12:24:45.44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Doesborgh" userId="S::eva.doesborgh@nos.nl::52750715-7212-4236-abe8-36435f677fdf" providerId="AD" clId="Web-{98DC635C-D068-0634-14C7-3117A4F7CADC}"/>
    <pc:docChg chg="modSld">
      <pc:chgData name="Eva Doesborgh" userId="S::eva.doesborgh@nos.nl::52750715-7212-4236-abe8-36435f677fdf" providerId="AD" clId="Web-{98DC635C-D068-0634-14C7-3117A4F7CADC}" dt="2026-05-17T15:07:59.763" v="0" actId="20577"/>
      <pc:docMkLst>
        <pc:docMk/>
      </pc:docMkLst>
      <pc:sldChg chg="modSp">
        <pc:chgData name="Eva Doesborgh" userId="S::eva.doesborgh@nos.nl::52750715-7212-4236-abe8-36435f677fdf" providerId="AD" clId="Web-{98DC635C-D068-0634-14C7-3117A4F7CADC}" dt="2026-05-17T15:07:59.763" v="0" actId="20577"/>
        <pc:sldMkLst>
          <pc:docMk/>
          <pc:sldMk cId="3291686196" sldId="2654"/>
        </pc:sldMkLst>
        <pc:spChg chg="mod">
          <ac:chgData name="Eva Doesborgh" userId="S::eva.doesborgh@nos.nl::52750715-7212-4236-abe8-36435f677fdf" providerId="AD" clId="Web-{98DC635C-D068-0634-14C7-3117A4F7CADC}" dt="2026-05-17T15:07:59.763" v="0" actId="20577"/>
          <ac:spMkLst>
            <pc:docMk/>
            <pc:sldMk cId="3291686196" sldId="2654"/>
            <ac:spMk id="12" creationId="{35EBFA36-83D8-70FC-54AD-789BC5D17987}"/>
          </ac:spMkLst>
        </pc:spChg>
      </pc:sldChg>
    </pc:docChg>
  </pc:docChgLst>
  <pc:docChgLst>
    <pc:chgData name="Eva Doesborgh" userId="S::eva.doesborgh@nos.nl::52750715-7212-4236-abe8-36435f677fdf" providerId="AD" clId="Web-{96C43368-13F7-07A7-F66F-603E70F17F21}"/>
    <pc:docChg chg="modSld">
      <pc:chgData name="Eva Doesborgh" userId="S::eva.doesborgh@nos.nl::52750715-7212-4236-abe8-36435f677fdf" providerId="AD" clId="Web-{96C43368-13F7-07A7-F66F-603E70F17F21}" dt="2026-05-17T12:54:10.298" v="484" actId="1076"/>
      <pc:docMkLst>
        <pc:docMk/>
      </pc:docMkLst>
      <pc:sldChg chg="modSp">
        <pc:chgData name="Eva Doesborgh" userId="S::eva.doesborgh@nos.nl::52750715-7212-4236-abe8-36435f677fdf" providerId="AD" clId="Web-{96C43368-13F7-07A7-F66F-603E70F17F21}" dt="2026-05-17T12:34:39.025" v="188" actId="20577"/>
        <pc:sldMkLst>
          <pc:docMk/>
          <pc:sldMk cId="332673254" sldId="258"/>
        </pc:sldMkLst>
        <pc:spChg chg="mod">
          <ac:chgData name="Eva Doesborgh" userId="S::eva.doesborgh@nos.nl::52750715-7212-4236-abe8-36435f677fdf" providerId="AD" clId="Web-{96C43368-13F7-07A7-F66F-603E70F17F21}" dt="2026-05-17T12:34:39.025" v="188" actId="20577"/>
          <ac:spMkLst>
            <pc:docMk/>
            <pc:sldMk cId="332673254" sldId="258"/>
            <ac:spMk id="2" creationId="{92B674F6-C562-4F76-84FE-5A6E65846230}"/>
          </ac:spMkLst>
        </pc:spChg>
        <pc:spChg chg="mod">
          <ac:chgData name="Eva Doesborgh" userId="S::eva.doesborgh@nos.nl::52750715-7212-4236-abe8-36435f677fdf" providerId="AD" clId="Web-{96C43368-13F7-07A7-F66F-603E70F17F21}" dt="2026-05-17T12:34:35.775" v="187" actId="20577"/>
          <ac:spMkLst>
            <pc:docMk/>
            <pc:sldMk cId="332673254" sldId="258"/>
            <ac:spMk id="3" creationId="{A745CA3A-1013-4129-828C-01E25CFA2E52}"/>
          </ac:spMkLst>
        </pc:spChg>
      </pc:sldChg>
      <pc:sldChg chg="modSp">
        <pc:chgData name="Eva Doesborgh" userId="S::eva.doesborgh@nos.nl::52750715-7212-4236-abe8-36435f677fdf" providerId="AD" clId="Web-{96C43368-13F7-07A7-F66F-603E70F17F21}" dt="2026-05-17T12:46:20.876" v="356" actId="20577"/>
        <pc:sldMkLst>
          <pc:docMk/>
          <pc:sldMk cId="332675900" sldId="260"/>
        </pc:sldMkLst>
        <pc:spChg chg="mod">
          <ac:chgData name="Eva Doesborgh" userId="S::eva.doesborgh@nos.nl::52750715-7212-4236-abe8-36435f677fdf" providerId="AD" clId="Web-{96C43368-13F7-07A7-F66F-603E70F17F21}" dt="2026-05-17T12:46:18.673" v="355" actId="20577"/>
          <ac:spMkLst>
            <pc:docMk/>
            <pc:sldMk cId="332675900" sldId="260"/>
            <ac:spMk id="2" creationId="{92B674F6-C562-4F76-84FE-5A6E65846230}"/>
          </ac:spMkLst>
        </pc:spChg>
        <pc:spChg chg="mod">
          <ac:chgData name="Eva Doesborgh" userId="S::eva.doesborgh@nos.nl::52750715-7212-4236-abe8-36435f677fdf" providerId="AD" clId="Web-{96C43368-13F7-07A7-F66F-603E70F17F21}" dt="2026-05-17T12:46:20.876" v="356" actId="20577"/>
          <ac:spMkLst>
            <pc:docMk/>
            <pc:sldMk cId="332675900" sldId="260"/>
            <ac:spMk id="3" creationId="{A745CA3A-1013-4129-828C-01E25CFA2E52}"/>
          </ac:spMkLst>
        </pc:spChg>
      </pc:sldChg>
      <pc:sldChg chg="modSp">
        <pc:chgData name="Eva Doesborgh" userId="S::eva.doesborgh@nos.nl::52750715-7212-4236-abe8-36435f677fdf" providerId="AD" clId="Web-{96C43368-13F7-07A7-F66F-603E70F17F21}" dt="2026-05-17T12:50:42.698" v="429" actId="20577"/>
        <pc:sldMkLst>
          <pc:docMk/>
          <pc:sldMk cId="2372744195" sldId="263"/>
        </pc:sldMkLst>
        <pc:spChg chg="mod">
          <ac:chgData name="Eva Doesborgh" userId="S::eva.doesborgh@nos.nl::52750715-7212-4236-abe8-36435f677fdf" providerId="AD" clId="Web-{96C43368-13F7-07A7-F66F-603E70F17F21}" dt="2026-05-17T12:50:42.698" v="429" actId="20577"/>
          <ac:spMkLst>
            <pc:docMk/>
            <pc:sldMk cId="2372744195" sldId="263"/>
            <ac:spMk id="2" creationId="{92B674F6-C562-4F76-84FE-5A6E65846230}"/>
          </ac:spMkLst>
        </pc:spChg>
      </pc:sldChg>
      <pc:sldChg chg="modSp">
        <pc:chgData name="Eva Doesborgh" userId="S::eva.doesborgh@nos.nl::52750715-7212-4236-abe8-36435f677fdf" providerId="AD" clId="Web-{96C43368-13F7-07A7-F66F-603E70F17F21}" dt="2026-05-17T12:53:28.921" v="476" actId="1076"/>
        <pc:sldMkLst>
          <pc:docMk/>
          <pc:sldMk cId="1437072731" sldId="266"/>
        </pc:sldMkLst>
        <pc:spChg chg="mod">
          <ac:chgData name="Eva Doesborgh" userId="S::eva.doesborgh@nos.nl::52750715-7212-4236-abe8-36435f677fdf" providerId="AD" clId="Web-{96C43368-13F7-07A7-F66F-603E70F17F21}" dt="2026-05-17T12:53:28.921" v="476" actId="1076"/>
          <ac:spMkLst>
            <pc:docMk/>
            <pc:sldMk cId="1437072731" sldId="266"/>
            <ac:spMk id="2" creationId="{92B674F6-C562-4F76-84FE-5A6E65846230}"/>
          </ac:spMkLst>
        </pc:spChg>
      </pc:sldChg>
      <pc:sldChg chg="modSp">
        <pc:chgData name="Eva Doesborgh" userId="S::eva.doesborgh@nos.nl::52750715-7212-4236-abe8-36435f677fdf" providerId="AD" clId="Web-{96C43368-13F7-07A7-F66F-603E70F17F21}" dt="2026-05-17T12:53:48.328" v="482" actId="1076"/>
        <pc:sldMkLst>
          <pc:docMk/>
          <pc:sldMk cId="1304853883" sldId="267"/>
        </pc:sldMkLst>
        <pc:spChg chg="mod">
          <ac:chgData name="Eva Doesborgh" userId="S::eva.doesborgh@nos.nl::52750715-7212-4236-abe8-36435f677fdf" providerId="AD" clId="Web-{96C43368-13F7-07A7-F66F-603E70F17F21}" dt="2026-05-17T12:53:45.312" v="481" actId="1076"/>
          <ac:spMkLst>
            <pc:docMk/>
            <pc:sldMk cId="1304853883" sldId="267"/>
            <ac:spMk id="2" creationId="{92B674F6-C562-4F76-84FE-5A6E65846230}"/>
          </ac:spMkLst>
        </pc:spChg>
        <pc:spChg chg="mod">
          <ac:chgData name="Eva Doesborgh" userId="S::eva.doesborgh@nos.nl::52750715-7212-4236-abe8-36435f677fdf" providerId="AD" clId="Web-{96C43368-13F7-07A7-F66F-603E70F17F21}" dt="2026-05-17T12:53:48.328" v="482" actId="1076"/>
          <ac:spMkLst>
            <pc:docMk/>
            <pc:sldMk cId="1304853883" sldId="267"/>
            <ac:spMk id="6" creationId="{A5B23E62-B1ED-7947-7B5C-8BC7319546D9}"/>
          </ac:spMkLst>
        </pc:spChg>
      </pc:sldChg>
      <pc:sldChg chg="modSp">
        <pc:chgData name="Eva Doesborgh" userId="S::eva.doesborgh@nos.nl::52750715-7212-4236-abe8-36435f677fdf" providerId="AD" clId="Web-{96C43368-13F7-07A7-F66F-603E70F17F21}" dt="2026-05-17T12:43:56.590" v="324" actId="20577"/>
        <pc:sldMkLst>
          <pc:docMk/>
          <pc:sldMk cId="3696402750" sldId="273"/>
        </pc:sldMkLst>
        <pc:spChg chg="mod">
          <ac:chgData name="Eva Doesborgh" userId="S::eva.doesborgh@nos.nl::52750715-7212-4236-abe8-36435f677fdf" providerId="AD" clId="Web-{96C43368-13F7-07A7-F66F-603E70F17F21}" dt="2026-05-17T12:43:53.512" v="322" actId="20577"/>
          <ac:spMkLst>
            <pc:docMk/>
            <pc:sldMk cId="3696402750" sldId="273"/>
            <ac:spMk id="4" creationId="{200CC7B4-9046-1558-5890-9C88DA0FDD5B}"/>
          </ac:spMkLst>
        </pc:spChg>
        <pc:spChg chg="mod">
          <ac:chgData name="Eva Doesborgh" userId="S::eva.doesborgh@nos.nl::52750715-7212-4236-abe8-36435f677fdf" providerId="AD" clId="Web-{96C43368-13F7-07A7-F66F-603E70F17F21}" dt="2026-05-17T12:43:56.590" v="324" actId="20577"/>
          <ac:spMkLst>
            <pc:docMk/>
            <pc:sldMk cId="3696402750" sldId="273"/>
            <ac:spMk id="15" creationId="{1DE385E3-AFD7-6D59-6ACA-7722F704408E}"/>
          </ac:spMkLst>
        </pc:spChg>
      </pc:sldChg>
      <pc:sldChg chg="modSp">
        <pc:chgData name="Eva Doesborgh" userId="S::eva.doesborgh@nos.nl::52750715-7212-4236-abe8-36435f677fdf" providerId="AD" clId="Web-{96C43368-13F7-07A7-F66F-603E70F17F21}" dt="2026-05-17T12:44:27.185" v="331" actId="1076"/>
        <pc:sldMkLst>
          <pc:docMk/>
          <pc:sldMk cId="4013850191" sldId="306"/>
        </pc:sldMkLst>
        <pc:spChg chg="mod">
          <ac:chgData name="Eva Doesborgh" userId="S::eva.doesborgh@nos.nl::52750715-7212-4236-abe8-36435f677fdf" providerId="AD" clId="Web-{96C43368-13F7-07A7-F66F-603E70F17F21}" dt="2026-05-17T12:44:13.872" v="330" actId="20577"/>
          <ac:spMkLst>
            <pc:docMk/>
            <pc:sldMk cId="4013850191" sldId="306"/>
            <ac:spMk id="3" creationId="{5155081E-29AD-F22A-416E-AE1A89CC0C9F}"/>
          </ac:spMkLst>
        </pc:spChg>
        <pc:spChg chg="mod">
          <ac:chgData name="Eva Doesborgh" userId="S::eva.doesborgh@nos.nl::52750715-7212-4236-abe8-36435f677fdf" providerId="AD" clId="Web-{96C43368-13F7-07A7-F66F-603E70F17F21}" dt="2026-05-17T12:44:11.653" v="329" actId="20577"/>
          <ac:spMkLst>
            <pc:docMk/>
            <pc:sldMk cId="4013850191" sldId="306"/>
            <ac:spMk id="4" creationId="{51A2ACEF-D8D5-C594-0B6B-BDC9FB991367}"/>
          </ac:spMkLst>
        </pc:spChg>
        <pc:picChg chg="mod">
          <ac:chgData name="Eva Doesborgh" userId="S::eva.doesborgh@nos.nl::52750715-7212-4236-abe8-36435f677fdf" providerId="AD" clId="Web-{96C43368-13F7-07A7-F66F-603E70F17F21}" dt="2026-05-17T12:44:27.185" v="331" actId="1076"/>
          <ac:picMkLst>
            <pc:docMk/>
            <pc:sldMk cId="4013850191" sldId="306"/>
            <ac:picMk id="8" creationId="{6AADB811-DDF8-91D1-74B4-6623854A62C4}"/>
          </ac:picMkLst>
        </pc:picChg>
      </pc:sldChg>
      <pc:sldChg chg="modSp">
        <pc:chgData name="Eva Doesborgh" userId="S::eva.doesborgh@nos.nl::52750715-7212-4236-abe8-36435f677fdf" providerId="AD" clId="Web-{96C43368-13F7-07A7-F66F-603E70F17F21}" dt="2026-05-17T12:43:20.885" v="311" actId="20577"/>
        <pc:sldMkLst>
          <pc:docMk/>
          <pc:sldMk cId="641551571" sldId="342"/>
        </pc:sldMkLst>
        <pc:spChg chg="mod">
          <ac:chgData name="Eva Doesborgh" userId="S::eva.doesborgh@nos.nl::52750715-7212-4236-abe8-36435f677fdf" providerId="AD" clId="Web-{96C43368-13F7-07A7-F66F-603E70F17F21}" dt="2026-05-17T12:43:15.510" v="308" actId="1076"/>
          <ac:spMkLst>
            <pc:docMk/>
            <pc:sldMk cId="641551571" sldId="342"/>
            <ac:spMk id="2" creationId="{C0D00CD8-21DB-4BF8-B469-C69D98F80A6B}"/>
          </ac:spMkLst>
        </pc:spChg>
        <pc:spChg chg="mod">
          <ac:chgData name="Eva Doesborgh" userId="S::eva.doesborgh@nos.nl::52750715-7212-4236-abe8-36435f677fdf" providerId="AD" clId="Web-{96C43368-13F7-07A7-F66F-603E70F17F21}" dt="2026-05-17T12:43:17.713" v="309" actId="20577"/>
          <ac:spMkLst>
            <pc:docMk/>
            <pc:sldMk cId="641551571" sldId="342"/>
            <ac:spMk id="4" creationId="{7C0BDD32-F8BF-5428-9C42-A85C1A8520E1}"/>
          </ac:spMkLst>
        </pc:spChg>
        <pc:spChg chg="mod">
          <ac:chgData name="Eva Doesborgh" userId="S::eva.doesborgh@nos.nl::52750715-7212-4236-abe8-36435f677fdf" providerId="AD" clId="Web-{96C43368-13F7-07A7-F66F-603E70F17F21}" dt="2026-05-17T12:43:20.885" v="311" actId="20577"/>
          <ac:spMkLst>
            <pc:docMk/>
            <pc:sldMk cId="641551571" sldId="342"/>
            <ac:spMk id="13" creationId="{40A1A006-53CF-7D65-5873-D42277CDB287}"/>
          </ac:spMkLst>
        </pc:spChg>
      </pc:sldChg>
      <pc:sldChg chg="modSp">
        <pc:chgData name="Eva Doesborgh" userId="S::eva.doesborgh@nos.nl::52750715-7212-4236-abe8-36435f677fdf" providerId="AD" clId="Web-{96C43368-13F7-07A7-F66F-603E70F17F21}" dt="2026-05-17T12:45:21.624" v="338" actId="1076"/>
        <pc:sldMkLst>
          <pc:docMk/>
          <pc:sldMk cId="2974548491" sldId="356"/>
        </pc:sldMkLst>
        <pc:spChg chg="mod">
          <ac:chgData name="Eva Doesborgh" userId="S::eva.doesborgh@nos.nl::52750715-7212-4236-abe8-36435f677fdf" providerId="AD" clId="Web-{96C43368-13F7-07A7-F66F-603E70F17F21}" dt="2026-05-17T12:45:21.624" v="338" actId="1076"/>
          <ac:spMkLst>
            <pc:docMk/>
            <pc:sldMk cId="2974548491" sldId="356"/>
            <ac:spMk id="2" creationId="{AF62C2A2-5532-4F12-8BCB-A9CED9ED1D18}"/>
          </ac:spMkLst>
        </pc:spChg>
      </pc:sldChg>
      <pc:sldChg chg="modSp">
        <pc:chgData name="Eva Doesborgh" userId="S::eva.doesborgh@nos.nl::52750715-7212-4236-abe8-36435f677fdf" providerId="AD" clId="Web-{96C43368-13F7-07A7-F66F-603E70F17F21}" dt="2026-05-17T12:45:29.593" v="341" actId="1076"/>
        <pc:sldMkLst>
          <pc:docMk/>
          <pc:sldMk cId="753256928" sldId="357"/>
        </pc:sldMkLst>
        <pc:spChg chg="mod">
          <ac:chgData name="Eva Doesborgh" userId="S::eva.doesborgh@nos.nl::52750715-7212-4236-abe8-36435f677fdf" providerId="AD" clId="Web-{96C43368-13F7-07A7-F66F-603E70F17F21}" dt="2026-05-17T12:45:29.593" v="341" actId="1076"/>
          <ac:spMkLst>
            <pc:docMk/>
            <pc:sldMk cId="753256928" sldId="357"/>
            <ac:spMk id="2" creationId="{4180AB88-63F5-4D10-A72E-7745FEC02904}"/>
          </ac:spMkLst>
        </pc:spChg>
        <pc:spChg chg="mod">
          <ac:chgData name="Eva Doesborgh" userId="S::eva.doesborgh@nos.nl::52750715-7212-4236-abe8-36435f677fdf" providerId="AD" clId="Web-{96C43368-13F7-07A7-F66F-603E70F17F21}" dt="2026-05-17T12:45:28.015" v="340" actId="20577"/>
          <ac:spMkLst>
            <pc:docMk/>
            <pc:sldMk cId="753256928" sldId="357"/>
            <ac:spMk id="7" creationId="{DE1BDCDA-AAF3-492E-A7C4-96B2FDF7F719}"/>
          </ac:spMkLst>
        </pc:spChg>
      </pc:sldChg>
      <pc:sldChg chg="modSp">
        <pc:chgData name="Eva Doesborgh" userId="S::eva.doesborgh@nos.nl::52750715-7212-4236-abe8-36435f677fdf" providerId="AD" clId="Web-{96C43368-13F7-07A7-F66F-603E70F17F21}" dt="2026-05-17T12:40:07.644" v="248" actId="20577"/>
        <pc:sldMkLst>
          <pc:docMk/>
          <pc:sldMk cId="3879802124" sldId="394"/>
        </pc:sldMkLst>
        <pc:spChg chg="mod">
          <ac:chgData name="Eva Doesborgh" userId="S::eva.doesborgh@nos.nl::52750715-7212-4236-abe8-36435f677fdf" providerId="AD" clId="Web-{96C43368-13F7-07A7-F66F-603E70F17F21}" dt="2026-05-17T12:40:07.644" v="248" actId="20577"/>
          <ac:spMkLst>
            <pc:docMk/>
            <pc:sldMk cId="3879802124" sldId="394"/>
            <ac:spMk id="2" creationId="{804B2CB8-42BA-437A-B866-5AB2349A1B86}"/>
          </ac:spMkLst>
        </pc:spChg>
      </pc:sldChg>
      <pc:sldChg chg="modSp">
        <pc:chgData name="Eva Doesborgh" userId="S::eva.doesborgh@nos.nl::52750715-7212-4236-abe8-36435f677fdf" providerId="AD" clId="Web-{96C43368-13F7-07A7-F66F-603E70F17F21}" dt="2026-05-17T12:45:36.453" v="344" actId="20577"/>
        <pc:sldMkLst>
          <pc:docMk/>
          <pc:sldMk cId="2779976729" sldId="407"/>
        </pc:sldMkLst>
        <pc:spChg chg="mod">
          <ac:chgData name="Eva Doesborgh" userId="S::eva.doesborgh@nos.nl::52750715-7212-4236-abe8-36435f677fdf" providerId="AD" clId="Web-{96C43368-13F7-07A7-F66F-603E70F17F21}" dt="2026-05-17T12:45:34" v="343" actId="20577"/>
          <ac:spMkLst>
            <pc:docMk/>
            <pc:sldMk cId="2779976729" sldId="407"/>
            <ac:spMk id="2" creationId="{3F3B5885-C872-4DDD-B99C-4350222D42B8}"/>
          </ac:spMkLst>
        </pc:spChg>
        <pc:spChg chg="mod">
          <ac:chgData name="Eva Doesborgh" userId="S::eva.doesborgh@nos.nl::52750715-7212-4236-abe8-36435f677fdf" providerId="AD" clId="Web-{96C43368-13F7-07A7-F66F-603E70F17F21}" dt="2026-05-17T12:45:36.453" v="344" actId="20577"/>
          <ac:spMkLst>
            <pc:docMk/>
            <pc:sldMk cId="2779976729" sldId="407"/>
            <ac:spMk id="3" creationId="{B1640168-1810-4C4A-9609-AA96F3CEAF75}"/>
          </ac:spMkLst>
        </pc:spChg>
      </pc:sldChg>
      <pc:sldChg chg="modSp">
        <pc:chgData name="Eva Doesborgh" userId="S::eva.doesborgh@nos.nl::52750715-7212-4236-abe8-36435f677fdf" providerId="AD" clId="Web-{96C43368-13F7-07A7-F66F-603E70F17F21}" dt="2026-05-17T12:42:12.976" v="284" actId="20577"/>
        <pc:sldMkLst>
          <pc:docMk/>
          <pc:sldMk cId="168538479" sldId="548"/>
        </pc:sldMkLst>
        <pc:spChg chg="mod">
          <ac:chgData name="Eva Doesborgh" userId="S::eva.doesborgh@nos.nl::52750715-7212-4236-abe8-36435f677fdf" providerId="AD" clId="Web-{96C43368-13F7-07A7-F66F-603E70F17F21}" dt="2026-05-17T12:42:12.976" v="284" actId="20577"/>
          <ac:spMkLst>
            <pc:docMk/>
            <pc:sldMk cId="168538479" sldId="548"/>
            <ac:spMk id="2" creationId="{A2376FE0-D797-E008-483B-5FF963642966}"/>
          </ac:spMkLst>
        </pc:spChg>
        <pc:spChg chg="mod">
          <ac:chgData name="Eva Doesborgh" userId="S::eva.doesborgh@nos.nl::52750715-7212-4236-abe8-36435f677fdf" providerId="AD" clId="Web-{96C43368-13F7-07A7-F66F-603E70F17F21}" dt="2026-05-17T12:42:10.757" v="283" actId="20577"/>
          <ac:spMkLst>
            <pc:docMk/>
            <pc:sldMk cId="168538479" sldId="548"/>
            <ac:spMk id="4" creationId="{FA2059F5-CB6B-4EEA-906E-085C6D73A3E1}"/>
          </ac:spMkLst>
        </pc:spChg>
      </pc:sldChg>
      <pc:sldChg chg="modSp">
        <pc:chgData name="Eva Doesborgh" userId="S::eva.doesborgh@nos.nl::52750715-7212-4236-abe8-36435f677fdf" providerId="AD" clId="Web-{96C43368-13F7-07A7-F66F-603E70F17F21}" dt="2026-05-17T12:41:28.662" v="274" actId="20577"/>
        <pc:sldMkLst>
          <pc:docMk/>
          <pc:sldMk cId="2154850929" sldId="550"/>
        </pc:sldMkLst>
        <pc:spChg chg="mod">
          <ac:chgData name="Eva Doesborgh" userId="S::eva.doesborgh@nos.nl::52750715-7212-4236-abe8-36435f677fdf" providerId="AD" clId="Web-{96C43368-13F7-07A7-F66F-603E70F17F21}" dt="2026-05-17T12:41:25.021" v="273" actId="20577"/>
          <ac:spMkLst>
            <pc:docMk/>
            <pc:sldMk cId="2154850929" sldId="550"/>
            <ac:spMk id="2" creationId="{4E0546C6-7E84-FB52-00BC-C6609DE7AC90}"/>
          </ac:spMkLst>
        </pc:spChg>
        <pc:spChg chg="mod">
          <ac:chgData name="Eva Doesborgh" userId="S::eva.doesborgh@nos.nl::52750715-7212-4236-abe8-36435f677fdf" providerId="AD" clId="Web-{96C43368-13F7-07A7-F66F-603E70F17F21}" dt="2026-05-17T12:41:28.662" v="274" actId="20577"/>
          <ac:spMkLst>
            <pc:docMk/>
            <pc:sldMk cId="2154850929" sldId="550"/>
            <ac:spMk id="4" creationId="{F9309A7B-1FD9-9E4A-A82E-AA95F6D174F3}"/>
          </ac:spMkLst>
        </pc:spChg>
      </pc:sldChg>
      <pc:sldChg chg="modSp">
        <pc:chgData name="Eva Doesborgh" userId="S::eva.doesborgh@nos.nl::52750715-7212-4236-abe8-36435f677fdf" providerId="AD" clId="Web-{96C43368-13F7-07A7-F66F-603E70F17F21}" dt="2026-05-17T12:42:05.898" v="282" actId="20577"/>
        <pc:sldMkLst>
          <pc:docMk/>
          <pc:sldMk cId="173781647" sldId="552"/>
        </pc:sldMkLst>
        <pc:spChg chg="mod">
          <ac:chgData name="Eva Doesborgh" userId="S::eva.doesborgh@nos.nl::52750715-7212-4236-abe8-36435f677fdf" providerId="AD" clId="Web-{96C43368-13F7-07A7-F66F-603E70F17F21}" dt="2026-05-17T12:42:03.554" v="281" actId="20577"/>
          <ac:spMkLst>
            <pc:docMk/>
            <pc:sldMk cId="173781647" sldId="552"/>
            <ac:spMk id="2" creationId="{ED386DC2-1440-8D0F-EF43-2BC179E4CE9B}"/>
          </ac:spMkLst>
        </pc:spChg>
        <pc:spChg chg="mod">
          <ac:chgData name="Eva Doesborgh" userId="S::eva.doesborgh@nos.nl::52750715-7212-4236-abe8-36435f677fdf" providerId="AD" clId="Web-{96C43368-13F7-07A7-F66F-603E70F17F21}" dt="2026-05-17T12:42:05.898" v="282" actId="20577"/>
          <ac:spMkLst>
            <pc:docMk/>
            <pc:sldMk cId="173781647" sldId="552"/>
            <ac:spMk id="4" creationId="{CD128082-A42C-EBB7-DCC6-FD1B4CBD8FBD}"/>
          </ac:spMkLst>
        </pc:spChg>
      </pc:sldChg>
      <pc:sldChg chg="modSp">
        <pc:chgData name="Eva Doesborgh" userId="S::eva.doesborgh@nos.nl::52750715-7212-4236-abe8-36435f677fdf" providerId="AD" clId="Web-{96C43368-13F7-07A7-F66F-603E70F17F21}" dt="2026-05-17T12:37:53.546" v="224" actId="20577"/>
        <pc:sldMkLst>
          <pc:docMk/>
          <pc:sldMk cId="3963833617" sldId="641"/>
        </pc:sldMkLst>
        <pc:spChg chg="mod">
          <ac:chgData name="Eva Doesborgh" userId="S::eva.doesborgh@nos.nl::52750715-7212-4236-abe8-36435f677fdf" providerId="AD" clId="Web-{96C43368-13F7-07A7-F66F-603E70F17F21}" dt="2026-05-17T12:37:53.546" v="224" actId="20577"/>
          <ac:spMkLst>
            <pc:docMk/>
            <pc:sldMk cId="3963833617" sldId="641"/>
            <ac:spMk id="3" creationId="{94E5E500-02FA-7848-08D4-35F57B2014C9}"/>
          </ac:spMkLst>
        </pc:spChg>
        <pc:spChg chg="mod">
          <ac:chgData name="Eva Doesborgh" userId="S::eva.doesborgh@nos.nl::52750715-7212-4236-abe8-36435f677fdf" providerId="AD" clId="Web-{96C43368-13F7-07A7-F66F-603E70F17F21}" dt="2026-05-17T12:37:49.921" v="223" actId="20577"/>
          <ac:spMkLst>
            <pc:docMk/>
            <pc:sldMk cId="3963833617" sldId="641"/>
            <ac:spMk id="4" creationId="{C8B7B6EA-E07B-982D-1702-0089268A1F77}"/>
          </ac:spMkLst>
        </pc:spChg>
      </pc:sldChg>
      <pc:sldChg chg="modSp">
        <pc:chgData name="Eva Doesborgh" userId="S::eva.doesborgh@nos.nl::52750715-7212-4236-abe8-36435f677fdf" providerId="AD" clId="Web-{96C43368-13F7-07A7-F66F-603E70F17F21}" dt="2026-05-17T12:36:59.169" v="211" actId="20577"/>
        <pc:sldMkLst>
          <pc:docMk/>
          <pc:sldMk cId="3878678395" sldId="662"/>
        </pc:sldMkLst>
        <pc:spChg chg="mod">
          <ac:chgData name="Eva Doesborgh" userId="S::eva.doesborgh@nos.nl::52750715-7212-4236-abe8-36435f677fdf" providerId="AD" clId="Web-{96C43368-13F7-07A7-F66F-603E70F17F21}" dt="2026-05-17T12:36:59.169" v="211" actId="20577"/>
          <ac:spMkLst>
            <pc:docMk/>
            <pc:sldMk cId="3878678395" sldId="662"/>
            <ac:spMk id="3" creationId="{CA29A193-9F78-676A-7D54-B7C4850ED453}"/>
          </ac:spMkLst>
        </pc:spChg>
        <pc:spChg chg="mod">
          <ac:chgData name="Eva Doesborgh" userId="S::eva.doesborgh@nos.nl::52750715-7212-4236-abe8-36435f677fdf" providerId="AD" clId="Web-{96C43368-13F7-07A7-F66F-603E70F17F21}" dt="2026-05-17T12:36:56.560" v="210" actId="20577"/>
          <ac:spMkLst>
            <pc:docMk/>
            <pc:sldMk cId="3878678395" sldId="662"/>
            <ac:spMk id="4" creationId="{AAB70A61-0C6C-C6ED-FA2B-C25E4B16296C}"/>
          </ac:spMkLst>
        </pc:spChg>
      </pc:sldChg>
      <pc:sldChg chg="modSp">
        <pc:chgData name="Eva Doesborgh" userId="S::eva.doesborgh@nos.nl::52750715-7212-4236-abe8-36435f677fdf" providerId="AD" clId="Web-{96C43368-13F7-07A7-F66F-603E70F17F21}" dt="2026-05-17T12:37:12.576" v="213" actId="20577"/>
        <pc:sldMkLst>
          <pc:docMk/>
          <pc:sldMk cId="105391495" sldId="663"/>
        </pc:sldMkLst>
        <pc:spChg chg="mod">
          <ac:chgData name="Eva Doesborgh" userId="S::eva.doesborgh@nos.nl::52750715-7212-4236-abe8-36435f677fdf" providerId="AD" clId="Web-{96C43368-13F7-07A7-F66F-603E70F17F21}" dt="2026-05-17T12:37:12.576" v="213" actId="20577"/>
          <ac:spMkLst>
            <pc:docMk/>
            <pc:sldMk cId="105391495" sldId="663"/>
            <ac:spMk id="14" creationId="{02D747E1-0267-5A7A-6A0E-B06C5C4D0AA6}"/>
          </ac:spMkLst>
        </pc:spChg>
      </pc:sldChg>
      <pc:sldChg chg="modSp">
        <pc:chgData name="Eva Doesborgh" userId="S::eva.doesborgh@nos.nl::52750715-7212-4236-abe8-36435f677fdf" providerId="AD" clId="Web-{96C43368-13F7-07A7-F66F-603E70F17F21}" dt="2026-05-17T12:45:03.764" v="333" actId="1076"/>
        <pc:sldMkLst>
          <pc:docMk/>
          <pc:sldMk cId="876297029" sldId="715"/>
        </pc:sldMkLst>
        <pc:spChg chg="mod">
          <ac:chgData name="Eva Doesborgh" userId="S::eva.doesborgh@nos.nl::52750715-7212-4236-abe8-36435f677fdf" providerId="AD" clId="Web-{96C43368-13F7-07A7-F66F-603E70F17F21}" dt="2026-05-17T12:45:03.764" v="333" actId="1076"/>
          <ac:spMkLst>
            <pc:docMk/>
            <pc:sldMk cId="876297029" sldId="715"/>
            <ac:spMk id="4" creationId="{DF9258DD-76F9-5C6F-1368-41E093C270C3}"/>
          </ac:spMkLst>
        </pc:spChg>
      </pc:sldChg>
      <pc:sldChg chg="modSp">
        <pc:chgData name="Eva Doesborgh" userId="S::eva.doesborgh@nos.nl::52750715-7212-4236-abe8-36435f677fdf" providerId="AD" clId="Web-{96C43368-13F7-07A7-F66F-603E70F17F21}" dt="2026-05-17T12:48:25.178" v="389" actId="20577"/>
        <pc:sldMkLst>
          <pc:docMk/>
          <pc:sldMk cId="3834395293" sldId="2585"/>
        </pc:sldMkLst>
        <pc:spChg chg="mod">
          <ac:chgData name="Eva Doesborgh" userId="S::eva.doesborgh@nos.nl::52750715-7212-4236-abe8-36435f677fdf" providerId="AD" clId="Web-{96C43368-13F7-07A7-F66F-603E70F17F21}" dt="2026-05-17T12:48:22.287" v="388" actId="14100"/>
          <ac:spMkLst>
            <pc:docMk/>
            <pc:sldMk cId="3834395293" sldId="2585"/>
            <ac:spMk id="2" creationId="{92B674F6-C562-4F76-84FE-5A6E65846230}"/>
          </ac:spMkLst>
        </pc:spChg>
        <pc:spChg chg="mod">
          <ac:chgData name="Eva Doesborgh" userId="S::eva.doesborgh@nos.nl::52750715-7212-4236-abe8-36435f677fdf" providerId="AD" clId="Web-{96C43368-13F7-07A7-F66F-603E70F17F21}" dt="2026-05-17T12:48:25.178" v="389" actId="20577"/>
          <ac:spMkLst>
            <pc:docMk/>
            <pc:sldMk cId="3834395293" sldId="2585"/>
            <ac:spMk id="3" creationId="{A745CA3A-1013-4129-828C-01E25CFA2E52}"/>
          </ac:spMkLst>
        </pc:spChg>
      </pc:sldChg>
      <pc:sldChg chg="modSp">
        <pc:chgData name="Eva Doesborgh" userId="S::eva.doesborgh@nos.nl::52750715-7212-4236-abe8-36435f677fdf" providerId="AD" clId="Web-{96C43368-13F7-07A7-F66F-603E70F17F21}" dt="2026-05-17T12:43:08.947" v="305" actId="20577"/>
        <pc:sldMkLst>
          <pc:docMk/>
          <pc:sldMk cId="3151608316" sldId="2589"/>
        </pc:sldMkLst>
        <pc:spChg chg="mod">
          <ac:chgData name="Eva Doesborgh" userId="S::eva.doesborgh@nos.nl::52750715-7212-4236-abe8-36435f677fdf" providerId="AD" clId="Web-{96C43368-13F7-07A7-F66F-603E70F17F21}" dt="2026-05-17T12:43:04.306" v="303" actId="20577"/>
          <ac:spMkLst>
            <pc:docMk/>
            <pc:sldMk cId="3151608316" sldId="2589"/>
            <ac:spMk id="2" creationId="{C0D00CD8-21DB-4BF8-B469-C69D98F80A6B}"/>
          </ac:spMkLst>
        </pc:spChg>
        <pc:spChg chg="mod">
          <ac:chgData name="Eva Doesborgh" userId="S::eva.doesborgh@nos.nl::52750715-7212-4236-abe8-36435f677fdf" providerId="AD" clId="Web-{96C43368-13F7-07A7-F66F-603E70F17F21}" dt="2026-05-17T12:43:06.510" v="304" actId="20577"/>
          <ac:spMkLst>
            <pc:docMk/>
            <pc:sldMk cId="3151608316" sldId="2589"/>
            <ac:spMk id="4" creationId="{7C0BDD32-F8BF-5428-9C42-A85C1A8520E1}"/>
          </ac:spMkLst>
        </pc:spChg>
        <pc:spChg chg="mod">
          <ac:chgData name="Eva Doesborgh" userId="S::eva.doesborgh@nos.nl::52750715-7212-4236-abe8-36435f677fdf" providerId="AD" clId="Web-{96C43368-13F7-07A7-F66F-603E70F17F21}" dt="2026-05-17T12:43:08.947" v="305" actId="20577"/>
          <ac:spMkLst>
            <pc:docMk/>
            <pc:sldMk cId="3151608316" sldId="2589"/>
            <ac:spMk id="13" creationId="{40A1A006-53CF-7D65-5873-D42277CDB287}"/>
          </ac:spMkLst>
        </pc:spChg>
      </pc:sldChg>
      <pc:sldChg chg="modSp">
        <pc:chgData name="Eva Doesborgh" userId="S::eva.doesborgh@nos.nl::52750715-7212-4236-abe8-36435f677fdf" providerId="AD" clId="Web-{96C43368-13F7-07A7-F66F-603E70F17F21}" dt="2026-05-17T12:43:36.261" v="317" actId="20577"/>
        <pc:sldMkLst>
          <pc:docMk/>
          <pc:sldMk cId="2374427068" sldId="2590"/>
        </pc:sldMkLst>
        <pc:spChg chg="mod">
          <ac:chgData name="Eva Doesborgh" userId="S::eva.doesborgh@nos.nl::52750715-7212-4236-abe8-36435f677fdf" providerId="AD" clId="Web-{96C43368-13F7-07A7-F66F-603E70F17F21}" dt="2026-05-17T12:43:31.167" v="314" actId="1076"/>
          <ac:spMkLst>
            <pc:docMk/>
            <pc:sldMk cId="2374427068" sldId="2590"/>
            <ac:spMk id="2" creationId="{C0D00CD8-21DB-4BF8-B469-C69D98F80A6B}"/>
          </ac:spMkLst>
        </pc:spChg>
        <pc:spChg chg="mod">
          <ac:chgData name="Eva Doesborgh" userId="S::eva.doesborgh@nos.nl::52750715-7212-4236-abe8-36435f677fdf" providerId="AD" clId="Web-{96C43368-13F7-07A7-F66F-603E70F17F21}" dt="2026-05-17T12:43:33.511" v="315" actId="20577"/>
          <ac:spMkLst>
            <pc:docMk/>
            <pc:sldMk cId="2374427068" sldId="2590"/>
            <ac:spMk id="4" creationId="{7C0BDD32-F8BF-5428-9C42-A85C1A8520E1}"/>
          </ac:spMkLst>
        </pc:spChg>
        <pc:spChg chg="mod">
          <ac:chgData name="Eva Doesborgh" userId="S::eva.doesborgh@nos.nl::52750715-7212-4236-abe8-36435f677fdf" providerId="AD" clId="Web-{96C43368-13F7-07A7-F66F-603E70F17F21}" dt="2026-05-17T12:43:36.261" v="317" actId="20577"/>
          <ac:spMkLst>
            <pc:docMk/>
            <pc:sldMk cId="2374427068" sldId="2590"/>
            <ac:spMk id="13" creationId="{40A1A006-53CF-7D65-5873-D42277CDB287}"/>
          </ac:spMkLst>
        </pc:spChg>
      </pc:sldChg>
      <pc:sldChg chg="modSp">
        <pc:chgData name="Eva Doesborgh" userId="S::eva.doesborgh@nos.nl::52750715-7212-4236-abe8-36435f677fdf" providerId="AD" clId="Web-{96C43368-13F7-07A7-F66F-603E70F17F21}" dt="2026-05-17T12:42:26.289" v="289" actId="1076"/>
        <pc:sldMkLst>
          <pc:docMk/>
          <pc:sldMk cId="2046523895" sldId="2593"/>
        </pc:sldMkLst>
        <pc:spChg chg="mod">
          <ac:chgData name="Eva Doesborgh" userId="S::eva.doesborgh@nos.nl::52750715-7212-4236-abe8-36435f677fdf" providerId="AD" clId="Web-{96C43368-13F7-07A7-F66F-603E70F17F21}" dt="2026-05-17T12:42:26.289" v="289" actId="1076"/>
          <ac:spMkLst>
            <pc:docMk/>
            <pc:sldMk cId="2046523895" sldId="2593"/>
            <ac:spMk id="2" creationId="{C0D00CD8-21DB-4BF8-B469-C69D98F80A6B}"/>
          </ac:spMkLst>
        </pc:spChg>
        <pc:spChg chg="mod">
          <ac:chgData name="Eva Doesborgh" userId="S::eva.doesborgh@nos.nl::52750715-7212-4236-abe8-36435f677fdf" providerId="AD" clId="Web-{96C43368-13F7-07A7-F66F-603E70F17F21}" dt="2026-05-17T12:42:19.398" v="287" actId="20577"/>
          <ac:spMkLst>
            <pc:docMk/>
            <pc:sldMk cId="2046523895" sldId="2593"/>
            <ac:spMk id="4" creationId="{7C0BDD32-F8BF-5428-9C42-A85C1A8520E1}"/>
          </ac:spMkLst>
        </pc:spChg>
        <pc:spChg chg="mod">
          <ac:chgData name="Eva Doesborgh" userId="S::eva.doesborgh@nos.nl::52750715-7212-4236-abe8-36435f677fdf" providerId="AD" clId="Web-{96C43368-13F7-07A7-F66F-603E70F17F21}" dt="2026-05-17T12:42:22.133" v="288" actId="20577"/>
          <ac:spMkLst>
            <pc:docMk/>
            <pc:sldMk cId="2046523895" sldId="2593"/>
            <ac:spMk id="13" creationId="{40A1A006-53CF-7D65-5873-D42277CDB287}"/>
          </ac:spMkLst>
        </pc:spChg>
      </pc:sldChg>
      <pc:sldChg chg="modSp">
        <pc:chgData name="Eva Doesborgh" userId="S::eva.doesborgh@nos.nl::52750715-7212-4236-abe8-36435f677fdf" providerId="AD" clId="Web-{96C43368-13F7-07A7-F66F-603E70F17F21}" dt="2026-05-17T12:42:37.493" v="294" actId="1076"/>
        <pc:sldMkLst>
          <pc:docMk/>
          <pc:sldMk cId="1852248834" sldId="2594"/>
        </pc:sldMkLst>
        <pc:spChg chg="mod">
          <ac:chgData name="Eva Doesborgh" userId="S::eva.doesborgh@nos.nl::52750715-7212-4236-abe8-36435f677fdf" providerId="AD" clId="Web-{96C43368-13F7-07A7-F66F-603E70F17F21}" dt="2026-05-17T12:42:37.493" v="294" actId="1076"/>
          <ac:spMkLst>
            <pc:docMk/>
            <pc:sldMk cId="1852248834" sldId="2594"/>
            <ac:spMk id="2" creationId="{C0D00CD8-21DB-4BF8-B469-C69D98F80A6B}"/>
          </ac:spMkLst>
        </pc:spChg>
        <pc:spChg chg="mod">
          <ac:chgData name="Eva Doesborgh" userId="S::eva.doesborgh@nos.nl::52750715-7212-4236-abe8-36435f677fdf" providerId="AD" clId="Web-{96C43368-13F7-07A7-F66F-603E70F17F21}" dt="2026-05-17T12:42:34.508" v="293" actId="20577"/>
          <ac:spMkLst>
            <pc:docMk/>
            <pc:sldMk cId="1852248834" sldId="2594"/>
            <ac:spMk id="4" creationId="{7C0BDD32-F8BF-5428-9C42-A85C1A8520E1}"/>
          </ac:spMkLst>
        </pc:spChg>
      </pc:sldChg>
      <pc:sldChg chg="modSp">
        <pc:chgData name="Eva Doesborgh" userId="S::eva.doesborgh@nos.nl::52750715-7212-4236-abe8-36435f677fdf" providerId="AD" clId="Web-{96C43368-13F7-07A7-F66F-603E70F17F21}" dt="2026-05-17T12:42:51.025" v="297" actId="20577"/>
        <pc:sldMkLst>
          <pc:docMk/>
          <pc:sldMk cId="2224811981" sldId="2595"/>
        </pc:sldMkLst>
        <pc:spChg chg="mod">
          <ac:chgData name="Eva Doesborgh" userId="S::eva.doesborgh@nos.nl::52750715-7212-4236-abe8-36435f677fdf" providerId="AD" clId="Web-{96C43368-13F7-07A7-F66F-603E70F17F21}" dt="2026-05-17T12:42:48.243" v="296" actId="1076"/>
          <ac:spMkLst>
            <pc:docMk/>
            <pc:sldMk cId="2224811981" sldId="2595"/>
            <ac:spMk id="2" creationId="{C0D00CD8-21DB-4BF8-B469-C69D98F80A6B}"/>
          </ac:spMkLst>
        </pc:spChg>
        <pc:spChg chg="mod">
          <ac:chgData name="Eva Doesborgh" userId="S::eva.doesborgh@nos.nl::52750715-7212-4236-abe8-36435f677fdf" providerId="AD" clId="Web-{96C43368-13F7-07A7-F66F-603E70F17F21}" dt="2026-05-17T12:42:51.025" v="297" actId="20577"/>
          <ac:spMkLst>
            <pc:docMk/>
            <pc:sldMk cId="2224811981" sldId="2595"/>
            <ac:spMk id="4" creationId="{7C0BDD32-F8BF-5428-9C42-A85C1A8520E1}"/>
          </ac:spMkLst>
        </pc:spChg>
      </pc:sldChg>
      <pc:sldChg chg="modSp">
        <pc:chgData name="Eva Doesborgh" userId="S::eva.doesborgh@nos.nl::52750715-7212-4236-abe8-36435f677fdf" providerId="AD" clId="Web-{96C43368-13F7-07A7-F66F-603E70F17F21}" dt="2026-05-17T12:33:19.913" v="172" actId="1076"/>
        <pc:sldMkLst>
          <pc:docMk/>
          <pc:sldMk cId="4054613136" sldId="2596"/>
        </pc:sldMkLst>
        <pc:spChg chg="mod">
          <ac:chgData name="Eva Doesborgh" userId="S::eva.doesborgh@nos.nl::52750715-7212-4236-abe8-36435f677fdf" providerId="AD" clId="Web-{96C43368-13F7-07A7-F66F-603E70F17F21}" dt="2026-05-17T12:33:07.037" v="169" actId="20577"/>
          <ac:spMkLst>
            <pc:docMk/>
            <pc:sldMk cId="4054613136" sldId="2596"/>
            <ac:spMk id="2" creationId="{92B674F6-C562-4F76-84FE-5A6E65846230}"/>
          </ac:spMkLst>
        </pc:spChg>
        <pc:picChg chg="mod">
          <ac:chgData name="Eva Doesborgh" userId="S::eva.doesborgh@nos.nl::52750715-7212-4236-abe8-36435f677fdf" providerId="AD" clId="Web-{96C43368-13F7-07A7-F66F-603E70F17F21}" dt="2026-05-17T12:33:19.913" v="170" actId="1076"/>
          <ac:picMkLst>
            <pc:docMk/>
            <pc:sldMk cId="4054613136" sldId="2596"/>
            <ac:picMk id="7" creationId="{61D54B38-5612-EFC2-04DF-48628AD53910}"/>
          </ac:picMkLst>
        </pc:picChg>
        <pc:picChg chg="mod">
          <ac:chgData name="Eva Doesborgh" userId="S::eva.doesborgh@nos.nl::52750715-7212-4236-abe8-36435f677fdf" providerId="AD" clId="Web-{96C43368-13F7-07A7-F66F-603E70F17F21}" dt="2026-05-17T12:33:19.913" v="171" actId="1076"/>
          <ac:picMkLst>
            <pc:docMk/>
            <pc:sldMk cId="4054613136" sldId="2596"/>
            <ac:picMk id="8" creationId="{AFF53D66-200A-9D54-C57E-DA3D1EF9CEB3}"/>
          </ac:picMkLst>
        </pc:picChg>
        <pc:picChg chg="mod">
          <ac:chgData name="Eva Doesborgh" userId="S::eva.doesborgh@nos.nl::52750715-7212-4236-abe8-36435f677fdf" providerId="AD" clId="Web-{96C43368-13F7-07A7-F66F-603E70F17F21}" dt="2026-05-17T12:33:19.913" v="172" actId="1076"/>
          <ac:picMkLst>
            <pc:docMk/>
            <pc:sldMk cId="4054613136" sldId="2596"/>
            <ac:picMk id="10" creationId="{388115A1-F434-1FD4-7F61-2CFD3BDD4981}"/>
          </ac:picMkLst>
        </pc:picChg>
      </pc:sldChg>
      <pc:sldChg chg="modSp">
        <pc:chgData name="Eva Doesborgh" userId="S::eva.doesborgh@nos.nl::52750715-7212-4236-abe8-36435f677fdf" providerId="AD" clId="Web-{96C43368-13F7-07A7-F66F-603E70F17F21}" dt="2026-05-17T12:31:26.972" v="153" actId="1076"/>
        <pc:sldMkLst>
          <pc:docMk/>
          <pc:sldMk cId="2893681407" sldId="2600"/>
        </pc:sldMkLst>
        <pc:spChg chg="mod">
          <ac:chgData name="Eva Doesborgh" userId="S::eva.doesborgh@nos.nl::52750715-7212-4236-abe8-36435f677fdf" providerId="AD" clId="Web-{96C43368-13F7-07A7-F66F-603E70F17F21}" dt="2026-05-17T12:31:26.972" v="153" actId="1076"/>
          <ac:spMkLst>
            <pc:docMk/>
            <pc:sldMk cId="2893681407" sldId="2600"/>
            <ac:spMk id="2" creationId="{92B674F6-C562-4F76-84FE-5A6E65846230}"/>
          </ac:spMkLst>
        </pc:spChg>
      </pc:sldChg>
      <pc:sldChg chg="modSp">
        <pc:chgData name="Eva Doesborgh" userId="S::eva.doesborgh@nos.nl::52750715-7212-4236-abe8-36435f677fdf" providerId="AD" clId="Web-{96C43368-13F7-07A7-F66F-603E70F17F21}" dt="2026-05-17T12:41:19.739" v="272" actId="20577"/>
        <pc:sldMkLst>
          <pc:docMk/>
          <pc:sldMk cId="625534412" sldId="2602"/>
        </pc:sldMkLst>
        <pc:spChg chg="mod">
          <ac:chgData name="Eva Doesborgh" userId="S::eva.doesborgh@nos.nl::52750715-7212-4236-abe8-36435f677fdf" providerId="AD" clId="Web-{96C43368-13F7-07A7-F66F-603E70F17F21}" dt="2026-05-17T12:41:19.739" v="272" actId="20577"/>
          <ac:spMkLst>
            <pc:docMk/>
            <pc:sldMk cId="625534412" sldId="2602"/>
            <ac:spMk id="2" creationId="{2C23DF3A-AD72-4B11-B643-67752585C40E}"/>
          </ac:spMkLst>
        </pc:spChg>
      </pc:sldChg>
      <pc:sldChg chg="modSp">
        <pc:chgData name="Eva Doesborgh" userId="S::eva.doesborgh@nos.nl::52750715-7212-4236-abe8-36435f677fdf" providerId="AD" clId="Web-{96C43368-13F7-07A7-F66F-603E70F17F21}" dt="2026-05-17T12:32:35.583" v="161" actId="1076"/>
        <pc:sldMkLst>
          <pc:docMk/>
          <pc:sldMk cId="1233843361" sldId="2603"/>
        </pc:sldMkLst>
        <pc:spChg chg="mod">
          <ac:chgData name="Eva Doesborgh" userId="S::eva.doesborgh@nos.nl::52750715-7212-4236-abe8-36435f677fdf" providerId="AD" clId="Web-{96C43368-13F7-07A7-F66F-603E70F17F21}" dt="2026-05-17T12:32:26.239" v="159" actId="1076"/>
          <ac:spMkLst>
            <pc:docMk/>
            <pc:sldMk cId="1233843361" sldId="2603"/>
            <ac:spMk id="2" creationId="{92B674F6-C562-4F76-84FE-5A6E65846230}"/>
          </ac:spMkLst>
        </pc:spChg>
        <pc:picChg chg="mod">
          <ac:chgData name="Eva Doesborgh" userId="S::eva.doesborgh@nos.nl::52750715-7212-4236-abe8-36435f677fdf" providerId="AD" clId="Web-{96C43368-13F7-07A7-F66F-603E70F17F21}" dt="2026-05-17T12:32:35.583" v="160" actId="1076"/>
          <ac:picMkLst>
            <pc:docMk/>
            <pc:sldMk cId="1233843361" sldId="2603"/>
            <ac:picMk id="4" creationId="{67FC7A9A-6E10-9558-164D-996B70E28F58}"/>
          </ac:picMkLst>
        </pc:picChg>
        <pc:picChg chg="mod">
          <ac:chgData name="Eva Doesborgh" userId="S::eva.doesborgh@nos.nl::52750715-7212-4236-abe8-36435f677fdf" providerId="AD" clId="Web-{96C43368-13F7-07A7-F66F-603E70F17F21}" dt="2026-05-17T12:32:35.583" v="161" actId="1076"/>
          <ac:picMkLst>
            <pc:docMk/>
            <pc:sldMk cId="1233843361" sldId="2603"/>
            <ac:picMk id="7" creationId="{099461E7-A793-0C85-C19C-F5B9A793B678}"/>
          </ac:picMkLst>
        </pc:picChg>
      </pc:sldChg>
      <pc:sldChg chg="modSp">
        <pc:chgData name="Eva Doesborgh" userId="S::eva.doesborgh@nos.nl::52750715-7212-4236-abe8-36435f677fdf" providerId="AD" clId="Web-{96C43368-13F7-07A7-F66F-603E70F17F21}" dt="2026-05-17T12:34:25.524" v="186" actId="1076"/>
        <pc:sldMkLst>
          <pc:docMk/>
          <pc:sldMk cId="3108013266" sldId="2605"/>
        </pc:sldMkLst>
        <pc:spChg chg="mod">
          <ac:chgData name="Eva Doesborgh" userId="S::eva.doesborgh@nos.nl::52750715-7212-4236-abe8-36435f677fdf" providerId="AD" clId="Web-{96C43368-13F7-07A7-F66F-603E70F17F21}" dt="2026-05-17T12:34:25.524" v="186" actId="1076"/>
          <ac:spMkLst>
            <pc:docMk/>
            <pc:sldMk cId="3108013266" sldId="2605"/>
            <ac:spMk id="2" creationId="{92B674F6-C562-4F76-84FE-5A6E65846230}"/>
          </ac:spMkLst>
        </pc:spChg>
        <pc:spChg chg="mod">
          <ac:chgData name="Eva Doesborgh" userId="S::eva.doesborgh@nos.nl::52750715-7212-4236-abe8-36435f677fdf" providerId="AD" clId="Web-{96C43368-13F7-07A7-F66F-603E70F17F21}" dt="2026-05-17T12:34:07.571" v="179" actId="14100"/>
          <ac:spMkLst>
            <pc:docMk/>
            <pc:sldMk cId="3108013266" sldId="2605"/>
            <ac:spMk id="28" creationId="{020F7D99-A15F-B0E4-106D-FF54CEC19B76}"/>
          </ac:spMkLst>
        </pc:spChg>
      </pc:sldChg>
      <pc:sldChg chg="modSp">
        <pc:chgData name="Eva Doesborgh" userId="S::eva.doesborgh@nos.nl::52750715-7212-4236-abe8-36435f677fdf" providerId="AD" clId="Web-{96C43368-13F7-07A7-F66F-603E70F17F21}" dt="2026-05-17T12:39:32.971" v="244" actId="1076"/>
        <pc:sldMkLst>
          <pc:docMk/>
          <pc:sldMk cId="2606442629" sldId="2606"/>
        </pc:sldMkLst>
        <pc:spChg chg="mod">
          <ac:chgData name="Eva Doesborgh" userId="S::eva.doesborgh@nos.nl::52750715-7212-4236-abe8-36435f677fdf" providerId="AD" clId="Web-{96C43368-13F7-07A7-F66F-603E70F17F21}" dt="2026-05-17T12:39:32.971" v="244" actId="1076"/>
          <ac:spMkLst>
            <pc:docMk/>
            <pc:sldMk cId="2606442629" sldId="2606"/>
            <ac:spMk id="2" creationId="{1CEAD3AA-6C68-4BE3-BCAC-BF22530ADA0F}"/>
          </ac:spMkLst>
        </pc:spChg>
      </pc:sldChg>
      <pc:sldChg chg="modSp">
        <pc:chgData name="Eva Doesborgh" userId="S::eva.doesborgh@nos.nl::52750715-7212-4236-abe8-36435f677fdf" providerId="AD" clId="Web-{96C43368-13F7-07A7-F66F-603E70F17F21}" dt="2026-05-17T12:41:14.114" v="270" actId="1076"/>
        <pc:sldMkLst>
          <pc:docMk/>
          <pc:sldMk cId="524032169" sldId="2607"/>
        </pc:sldMkLst>
        <pc:spChg chg="mod">
          <ac:chgData name="Eva Doesborgh" userId="S::eva.doesborgh@nos.nl::52750715-7212-4236-abe8-36435f677fdf" providerId="AD" clId="Web-{96C43368-13F7-07A7-F66F-603E70F17F21}" dt="2026-05-17T12:41:14.114" v="270" actId="1076"/>
          <ac:spMkLst>
            <pc:docMk/>
            <pc:sldMk cId="524032169" sldId="2607"/>
            <ac:spMk id="2" creationId="{2C23DF3A-AD72-4B11-B643-67752585C40E}"/>
          </ac:spMkLst>
        </pc:spChg>
      </pc:sldChg>
      <pc:sldChg chg="modSp">
        <pc:chgData name="Eva Doesborgh" userId="S::eva.doesborgh@nos.nl::52750715-7212-4236-abe8-36435f677fdf" providerId="AD" clId="Web-{96C43368-13F7-07A7-F66F-603E70F17F21}" dt="2026-05-17T12:43:48.074" v="321" actId="14100"/>
        <pc:sldMkLst>
          <pc:docMk/>
          <pc:sldMk cId="82981785" sldId="2608"/>
        </pc:sldMkLst>
        <pc:spChg chg="mod">
          <ac:chgData name="Eva Doesborgh" userId="S::eva.doesborgh@nos.nl::52750715-7212-4236-abe8-36435f677fdf" providerId="AD" clId="Web-{96C43368-13F7-07A7-F66F-603E70F17F21}" dt="2026-05-17T12:43:43.808" v="320" actId="1076"/>
          <ac:spMkLst>
            <pc:docMk/>
            <pc:sldMk cId="82981785" sldId="2608"/>
            <ac:spMk id="2" creationId="{C0D00CD8-21DB-4BF8-B469-C69D98F80A6B}"/>
          </ac:spMkLst>
        </pc:spChg>
        <pc:picChg chg="mod">
          <ac:chgData name="Eva Doesborgh" userId="S::eva.doesborgh@nos.nl::52750715-7212-4236-abe8-36435f677fdf" providerId="AD" clId="Web-{96C43368-13F7-07A7-F66F-603E70F17F21}" dt="2026-05-17T12:43:48.074" v="321" actId="14100"/>
          <ac:picMkLst>
            <pc:docMk/>
            <pc:sldMk cId="82981785" sldId="2608"/>
            <ac:picMk id="4" creationId="{85321736-8339-07F2-F75F-72650F53E8AD}"/>
          </ac:picMkLst>
        </pc:picChg>
      </pc:sldChg>
      <pc:sldChg chg="modSp">
        <pc:chgData name="Eva Doesborgh" userId="S::eva.doesborgh@nos.nl::52750715-7212-4236-abe8-36435f677fdf" providerId="AD" clId="Web-{96C43368-13F7-07A7-F66F-603E70F17F21}" dt="2026-05-17T12:46:30.408" v="359" actId="20577"/>
        <pc:sldMkLst>
          <pc:docMk/>
          <pc:sldMk cId="999699572" sldId="2609"/>
        </pc:sldMkLst>
        <pc:spChg chg="mod">
          <ac:chgData name="Eva Doesborgh" userId="S::eva.doesborgh@nos.nl::52750715-7212-4236-abe8-36435f677fdf" providerId="AD" clId="Web-{96C43368-13F7-07A7-F66F-603E70F17F21}" dt="2026-05-17T12:46:27.611" v="358" actId="20577"/>
          <ac:spMkLst>
            <pc:docMk/>
            <pc:sldMk cId="999699572" sldId="2609"/>
            <ac:spMk id="2" creationId="{92B674F6-C562-4F76-84FE-5A6E65846230}"/>
          </ac:spMkLst>
        </pc:spChg>
        <pc:spChg chg="mod">
          <ac:chgData name="Eva Doesborgh" userId="S::eva.doesborgh@nos.nl::52750715-7212-4236-abe8-36435f677fdf" providerId="AD" clId="Web-{96C43368-13F7-07A7-F66F-603E70F17F21}" dt="2026-05-17T12:46:30.408" v="359" actId="20577"/>
          <ac:spMkLst>
            <pc:docMk/>
            <pc:sldMk cId="999699572" sldId="2609"/>
            <ac:spMk id="3" creationId="{A745CA3A-1013-4129-828C-01E25CFA2E52}"/>
          </ac:spMkLst>
        </pc:spChg>
      </pc:sldChg>
      <pc:sldChg chg="modSp">
        <pc:chgData name="Eva Doesborgh" userId="S::eva.doesborgh@nos.nl::52750715-7212-4236-abe8-36435f677fdf" providerId="AD" clId="Web-{96C43368-13F7-07A7-F66F-603E70F17F21}" dt="2026-05-17T12:47:48.145" v="381" actId="20577"/>
        <pc:sldMkLst>
          <pc:docMk/>
          <pc:sldMk cId="775801991" sldId="2610"/>
        </pc:sldMkLst>
        <pc:spChg chg="mod">
          <ac:chgData name="Eva Doesborgh" userId="S::eva.doesborgh@nos.nl::52750715-7212-4236-abe8-36435f677fdf" providerId="AD" clId="Web-{96C43368-13F7-07A7-F66F-603E70F17F21}" dt="2026-05-17T12:47:45.536" v="380" actId="20577"/>
          <ac:spMkLst>
            <pc:docMk/>
            <pc:sldMk cId="775801991" sldId="2610"/>
            <ac:spMk id="2" creationId="{92B674F6-C562-4F76-84FE-5A6E65846230}"/>
          </ac:spMkLst>
        </pc:spChg>
        <pc:spChg chg="mod">
          <ac:chgData name="Eva Doesborgh" userId="S::eva.doesborgh@nos.nl::52750715-7212-4236-abe8-36435f677fdf" providerId="AD" clId="Web-{96C43368-13F7-07A7-F66F-603E70F17F21}" dt="2026-05-17T12:47:48.145" v="381" actId="20577"/>
          <ac:spMkLst>
            <pc:docMk/>
            <pc:sldMk cId="775801991" sldId="2610"/>
            <ac:spMk id="3" creationId="{A745CA3A-1013-4129-828C-01E25CFA2E52}"/>
          </ac:spMkLst>
        </pc:spChg>
      </pc:sldChg>
      <pc:sldChg chg="modSp">
        <pc:chgData name="Eva Doesborgh" userId="S::eva.doesborgh@nos.nl::52750715-7212-4236-abe8-36435f677fdf" providerId="AD" clId="Web-{96C43368-13F7-07A7-F66F-603E70F17F21}" dt="2026-05-17T12:47:21.660" v="375" actId="1076"/>
        <pc:sldMkLst>
          <pc:docMk/>
          <pc:sldMk cId="3288850723" sldId="2612"/>
        </pc:sldMkLst>
        <pc:spChg chg="mod">
          <ac:chgData name="Eva Doesborgh" userId="S::eva.doesborgh@nos.nl::52750715-7212-4236-abe8-36435f677fdf" providerId="AD" clId="Web-{96C43368-13F7-07A7-F66F-603E70F17F21}" dt="2026-05-17T12:47:21.660" v="375" actId="1076"/>
          <ac:spMkLst>
            <pc:docMk/>
            <pc:sldMk cId="3288850723" sldId="2612"/>
            <ac:spMk id="2" creationId="{92B674F6-C562-4F76-84FE-5A6E65846230}"/>
          </ac:spMkLst>
        </pc:spChg>
        <pc:spChg chg="mod">
          <ac:chgData name="Eva Doesborgh" userId="S::eva.doesborgh@nos.nl::52750715-7212-4236-abe8-36435f677fdf" providerId="AD" clId="Web-{96C43368-13F7-07A7-F66F-603E70F17F21}" dt="2026-05-17T12:46:36.002" v="361" actId="20577"/>
          <ac:spMkLst>
            <pc:docMk/>
            <pc:sldMk cId="3288850723" sldId="2612"/>
            <ac:spMk id="3" creationId="{A745CA3A-1013-4129-828C-01E25CFA2E52}"/>
          </ac:spMkLst>
        </pc:spChg>
      </pc:sldChg>
      <pc:sldChg chg="modSp">
        <pc:chgData name="Eva Doesborgh" userId="S::eva.doesborgh@nos.nl::52750715-7212-4236-abe8-36435f677fdf" providerId="AD" clId="Web-{96C43368-13F7-07A7-F66F-603E70F17F21}" dt="2026-05-17T12:49:00.929" v="400" actId="20577"/>
        <pc:sldMkLst>
          <pc:docMk/>
          <pc:sldMk cId="1348423170" sldId="2613"/>
        </pc:sldMkLst>
        <pc:spChg chg="mod">
          <ac:chgData name="Eva Doesborgh" userId="S::eva.doesborgh@nos.nl::52750715-7212-4236-abe8-36435f677fdf" providerId="AD" clId="Web-{96C43368-13F7-07A7-F66F-603E70F17F21}" dt="2026-05-17T12:49:00.929" v="400" actId="20577"/>
          <ac:spMkLst>
            <pc:docMk/>
            <pc:sldMk cId="1348423170" sldId="2613"/>
            <ac:spMk id="2" creationId="{92B674F6-C562-4F76-84FE-5A6E65846230}"/>
          </ac:spMkLst>
        </pc:spChg>
      </pc:sldChg>
      <pc:sldChg chg="modSp">
        <pc:chgData name="Eva Doesborgh" userId="S::eva.doesborgh@nos.nl::52750715-7212-4236-abe8-36435f677fdf" providerId="AD" clId="Web-{96C43368-13F7-07A7-F66F-603E70F17F21}" dt="2026-05-17T12:48:10.255" v="385" actId="1076"/>
        <pc:sldMkLst>
          <pc:docMk/>
          <pc:sldMk cId="3557528365" sldId="2614"/>
        </pc:sldMkLst>
        <pc:spChg chg="mod">
          <ac:chgData name="Eva Doesborgh" userId="S::eva.doesborgh@nos.nl::52750715-7212-4236-abe8-36435f677fdf" providerId="AD" clId="Web-{96C43368-13F7-07A7-F66F-603E70F17F21}" dt="2026-05-17T12:48:10.255" v="385" actId="1076"/>
          <ac:spMkLst>
            <pc:docMk/>
            <pc:sldMk cId="3557528365" sldId="2614"/>
            <ac:spMk id="2" creationId="{92B674F6-C562-4F76-84FE-5A6E65846230}"/>
          </ac:spMkLst>
        </pc:spChg>
      </pc:sldChg>
      <pc:sldChg chg="modSp">
        <pc:chgData name="Eva Doesborgh" userId="S::eva.doesborgh@nos.nl::52750715-7212-4236-abe8-36435f677fdf" providerId="AD" clId="Web-{96C43368-13F7-07A7-F66F-603E70F17F21}" dt="2026-05-17T12:50:36.385" v="427" actId="1076"/>
        <pc:sldMkLst>
          <pc:docMk/>
          <pc:sldMk cId="3648099883" sldId="2615"/>
        </pc:sldMkLst>
        <pc:spChg chg="mod">
          <ac:chgData name="Eva Doesborgh" userId="S::eva.doesborgh@nos.nl::52750715-7212-4236-abe8-36435f677fdf" providerId="AD" clId="Web-{96C43368-13F7-07A7-F66F-603E70F17F21}" dt="2026-05-17T12:50:36.369" v="425" actId="1076"/>
          <ac:spMkLst>
            <pc:docMk/>
            <pc:sldMk cId="3648099883" sldId="2615"/>
            <ac:spMk id="2" creationId="{92B674F6-C562-4F76-84FE-5A6E65846230}"/>
          </ac:spMkLst>
        </pc:spChg>
        <pc:picChg chg="mod">
          <ac:chgData name="Eva Doesborgh" userId="S::eva.doesborgh@nos.nl::52750715-7212-4236-abe8-36435f677fdf" providerId="AD" clId="Web-{96C43368-13F7-07A7-F66F-603E70F17F21}" dt="2026-05-17T12:50:36.369" v="426" actId="1076"/>
          <ac:picMkLst>
            <pc:docMk/>
            <pc:sldMk cId="3648099883" sldId="2615"/>
            <ac:picMk id="6" creationId="{2548D12E-4CBF-4367-EF23-6BDA1D6B4EB3}"/>
          </ac:picMkLst>
        </pc:picChg>
        <pc:picChg chg="mod">
          <ac:chgData name="Eva Doesborgh" userId="S::eva.doesborgh@nos.nl::52750715-7212-4236-abe8-36435f677fdf" providerId="AD" clId="Web-{96C43368-13F7-07A7-F66F-603E70F17F21}" dt="2026-05-17T12:50:36.385" v="427" actId="1076"/>
          <ac:picMkLst>
            <pc:docMk/>
            <pc:sldMk cId="3648099883" sldId="2615"/>
            <ac:picMk id="9" creationId="{94E14AB5-8A12-F18C-8B49-A41C63CC485E}"/>
          </ac:picMkLst>
        </pc:picChg>
      </pc:sldChg>
      <pc:sldChg chg="modSp">
        <pc:chgData name="Eva Doesborgh" userId="S::eva.doesborgh@nos.nl::52750715-7212-4236-abe8-36435f677fdf" providerId="AD" clId="Web-{96C43368-13F7-07A7-F66F-603E70F17F21}" dt="2026-05-17T12:54:10.298" v="484" actId="1076"/>
        <pc:sldMkLst>
          <pc:docMk/>
          <pc:sldMk cId="4230099601" sldId="2616"/>
        </pc:sldMkLst>
        <pc:spChg chg="mod">
          <ac:chgData name="Eva Doesborgh" userId="S::eva.doesborgh@nos.nl::52750715-7212-4236-abe8-36435f677fdf" providerId="AD" clId="Web-{96C43368-13F7-07A7-F66F-603E70F17F21}" dt="2026-05-17T12:54:10.298" v="484" actId="1076"/>
          <ac:spMkLst>
            <pc:docMk/>
            <pc:sldMk cId="4230099601" sldId="2616"/>
            <ac:spMk id="2" creationId="{92B674F6-C562-4F76-84FE-5A6E65846230}"/>
          </ac:spMkLst>
        </pc:spChg>
      </pc:sldChg>
      <pc:sldChg chg="modSp">
        <pc:chgData name="Eva Doesborgh" userId="S::eva.doesborgh@nos.nl::52750715-7212-4236-abe8-36435f677fdf" providerId="AD" clId="Web-{96C43368-13F7-07A7-F66F-603E70F17F21}" dt="2026-05-17T12:32:48.724" v="165" actId="1076"/>
        <pc:sldMkLst>
          <pc:docMk/>
          <pc:sldMk cId="2298942232" sldId="2621"/>
        </pc:sldMkLst>
        <pc:spChg chg="mod">
          <ac:chgData name="Eva Doesborgh" userId="S::eva.doesborgh@nos.nl::52750715-7212-4236-abe8-36435f677fdf" providerId="AD" clId="Web-{96C43368-13F7-07A7-F66F-603E70F17F21}" dt="2026-05-17T12:32:45.912" v="163" actId="1076"/>
          <ac:spMkLst>
            <pc:docMk/>
            <pc:sldMk cId="2298942232" sldId="2621"/>
            <ac:spMk id="2" creationId="{92B674F6-C562-4F76-84FE-5A6E65846230}"/>
          </ac:spMkLst>
        </pc:spChg>
        <pc:picChg chg="mod">
          <ac:chgData name="Eva Doesborgh" userId="S::eva.doesborgh@nos.nl::52750715-7212-4236-abe8-36435f677fdf" providerId="AD" clId="Web-{96C43368-13F7-07A7-F66F-603E70F17F21}" dt="2026-05-17T12:32:48.724" v="164" actId="1076"/>
          <ac:picMkLst>
            <pc:docMk/>
            <pc:sldMk cId="2298942232" sldId="2621"/>
            <ac:picMk id="5" creationId="{473D9866-A0F1-9ABB-E02C-ACC6381E78B2}"/>
          </ac:picMkLst>
        </pc:picChg>
        <pc:picChg chg="mod">
          <ac:chgData name="Eva Doesborgh" userId="S::eva.doesborgh@nos.nl::52750715-7212-4236-abe8-36435f677fdf" providerId="AD" clId="Web-{96C43368-13F7-07A7-F66F-603E70F17F21}" dt="2026-05-17T12:32:48.724" v="165" actId="1076"/>
          <ac:picMkLst>
            <pc:docMk/>
            <pc:sldMk cId="2298942232" sldId="2621"/>
            <ac:picMk id="8" creationId="{D3F00B2F-E0F7-E298-8F63-4D091FF29F8E}"/>
          </ac:picMkLst>
        </pc:picChg>
      </pc:sldChg>
      <pc:sldChg chg="modSp">
        <pc:chgData name="Eva Doesborgh" userId="S::eva.doesborgh@nos.nl::52750715-7212-4236-abe8-36435f677fdf" providerId="AD" clId="Web-{96C43368-13F7-07A7-F66F-603E70F17F21}" dt="2026-05-17T12:48:47.663" v="396" actId="1076"/>
        <pc:sldMkLst>
          <pc:docMk/>
          <pc:sldMk cId="3866503595" sldId="2623"/>
        </pc:sldMkLst>
        <pc:spChg chg="mod">
          <ac:chgData name="Eva Doesborgh" userId="S::eva.doesborgh@nos.nl::52750715-7212-4236-abe8-36435f677fdf" providerId="AD" clId="Web-{96C43368-13F7-07A7-F66F-603E70F17F21}" dt="2026-05-17T12:48:47.663" v="396" actId="1076"/>
          <ac:spMkLst>
            <pc:docMk/>
            <pc:sldMk cId="3866503595" sldId="2623"/>
            <ac:spMk id="2" creationId="{92B674F6-C562-4F76-84FE-5A6E65846230}"/>
          </ac:spMkLst>
        </pc:spChg>
        <pc:spChg chg="mod">
          <ac:chgData name="Eva Doesborgh" userId="S::eva.doesborgh@nos.nl::52750715-7212-4236-abe8-36435f677fdf" providerId="AD" clId="Web-{96C43368-13F7-07A7-F66F-603E70F17F21}" dt="2026-05-17T12:48:41.506" v="394" actId="20577"/>
          <ac:spMkLst>
            <pc:docMk/>
            <pc:sldMk cId="3866503595" sldId="2623"/>
            <ac:spMk id="3" creationId="{8B485702-E87C-819B-ADFE-8F0672F39EA5}"/>
          </ac:spMkLst>
        </pc:spChg>
      </pc:sldChg>
      <pc:sldChg chg="modSp">
        <pc:chgData name="Eva Doesborgh" userId="S::eva.doesborgh@nos.nl::52750715-7212-4236-abe8-36435f677fdf" providerId="AD" clId="Web-{96C43368-13F7-07A7-F66F-603E70F17F21}" dt="2026-05-17T12:44:04.090" v="325" actId="20577"/>
        <pc:sldMkLst>
          <pc:docMk/>
          <pc:sldMk cId="1465599983" sldId="2624"/>
        </pc:sldMkLst>
        <pc:spChg chg="mod">
          <ac:chgData name="Eva Doesborgh" userId="S::eva.doesborgh@nos.nl::52750715-7212-4236-abe8-36435f677fdf" providerId="AD" clId="Web-{96C43368-13F7-07A7-F66F-603E70F17F21}" dt="2026-05-17T12:44:04.090" v="325" actId="20577"/>
          <ac:spMkLst>
            <pc:docMk/>
            <pc:sldMk cId="1465599983" sldId="2624"/>
            <ac:spMk id="4" creationId="{3EC2F75F-8BEE-DC1E-11B4-9C554EC506B9}"/>
          </ac:spMkLst>
        </pc:spChg>
      </pc:sldChg>
      <pc:sldChg chg="modSp">
        <pc:chgData name="Eva Doesborgh" userId="S::eva.doesborgh@nos.nl::52750715-7212-4236-abe8-36435f677fdf" providerId="AD" clId="Web-{96C43368-13F7-07A7-F66F-603E70F17F21}" dt="2026-05-17T12:44:08.356" v="327" actId="20577"/>
        <pc:sldMkLst>
          <pc:docMk/>
          <pc:sldMk cId="2861524139" sldId="2626"/>
        </pc:sldMkLst>
        <pc:spChg chg="mod">
          <ac:chgData name="Eva Doesborgh" userId="S::eva.doesborgh@nos.nl::52750715-7212-4236-abe8-36435f677fdf" providerId="AD" clId="Web-{96C43368-13F7-07A7-F66F-603E70F17F21}" dt="2026-05-17T12:44:08.356" v="327" actId="20577"/>
          <ac:spMkLst>
            <pc:docMk/>
            <pc:sldMk cId="2861524139" sldId="2626"/>
            <ac:spMk id="4" creationId="{A1DF84E9-7A74-F134-60BA-68C463501960}"/>
          </ac:spMkLst>
        </pc:spChg>
      </pc:sldChg>
      <pc:sldChg chg="modSp">
        <pc:chgData name="Eva Doesborgh" userId="S::eva.doesborgh@nos.nl::52750715-7212-4236-abe8-36435f677fdf" providerId="AD" clId="Web-{96C43368-13F7-07A7-F66F-603E70F17F21}" dt="2026-05-17T12:45:15.249" v="336" actId="20577"/>
        <pc:sldMkLst>
          <pc:docMk/>
          <pc:sldMk cId="972643385" sldId="2627"/>
        </pc:sldMkLst>
        <pc:spChg chg="mod">
          <ac:chgData name="Eva Doesborgh" userId="S::eva.doesborgh@nos.nl::52750715-7212-4236-abe8-36435f677fdf" providerId="AD" clId="Web-{96C43368-13F7-07A7-F66F-603E70F17F21}" dt="2026-05-17T12:45:15.249" v="336" actId="20577"/>
          <ac:spMkLst>
            <pc:docMk/>
            <pc:sldMk cId="972643385" sldId="2627"/>
            <ac:spMk id="3" creationId="{460083E4-CB04-5420-7247-0CF08FFFDBB3}"/>
          </ac:spMkLst>
        </pc:spChg>
        <pc:spChg chg="mod">
          <ac:chgData name="Eva Doesborgh" userId="S::eva.doesborgh@nos.nl::52750715-7212-4236-abe8-36435f677fdf" providerId="AD" clId="Web-{96C43368-13F7-07A7-F66F-603E70F17F21}" dt="2026-05-17T12:45:12.640" v="335" actId="1076"/>
          <ac:spMkLst>
            <pc:docMk/>
            <pc:sldMk cId="972643385" sldId="2627"/>
            <ac:spMk id="4" creationId="{78E3103F-6C31-FC06-407C-A3863CF359B5}"/>
          </ac:spMkLst>
        </pc:spChg>
      </pc:sldChg>
      <pc:sldChg chg="modSp">
        <pc:chgData name="Eva Doesborgh" userId="S::eva.doesborgh@nos.nl::52750715-7212-4236-abe8-36435f677fdf" providerId="AD" clId="Web-{96C43368-13F7-07A7-F66F-603E70F17F21}" dt="2026-05-17T12:41:59.054" v="280" actId="20577"/>
        <pc:sldMkLst>
          <pc:docMk/>
          <pc:sldMk cId="1954738427" sldId="2629"/>
        </pc:sldMkLst>
        <pc:spChg chg="mod">
          <ac:chgData name="Eva Doesborgh" userId="S::eva.doesborgh@nos.nl::52750715-7212-4236-abe8-36435f677fdf" providerId="AD" clId="Web-{96C43368-13F7-07A7-F66F-603E70F17F21}" dt="2026-05-17T12:41:56.366" v="279" actId="1076"/>
          <ac:spMkLst>
            <pc:docMk/>
            <pc:sldMk cId="1954738427" sldId="2629"/>
            <ac:spMk id="2" creationId="{CA52B0B9-35CD-3FB9-F8C8-A730CEEDDD60}"/>
          </ac:spMkLst>
        </pc:spChg>
        <pc:spChg chg="mod">
          <ac:chgData name="Eva Doesborgh" userId="S::eva.doesborgh@nos.nl::52750715-7212-4236-abe8-36435f677fdf" providerId="AD" clId="Web-{96C43368-13F7-07A7-F66F-603E70F17F21}" dt="2026-05-17T12:41:59.054" v="280" actId="20577"/>
          <ac:spMkLst>
            <pc:docMk/>
            <pc:sldMk cId="1954738427" sldId="2629"/>
            <ac:spMk id="4" creationId="{47C3EE71-D68D-5348-4C2C-8BF08A2EE228}"/>
          </ac:spMkLst>
        </pc:spChg>
      </pc:sldChg>
      <pc:sldChg chg="modSp">
        <pc:chgData name="Eva Doesborgh" userId="S::eva.doesborgh@nos.nl::52750715-7212-4236-abe8-36435f677fdf" providerId="AD" clId="Web-{96C43368-13F7-07A7-F66F-603E70F17F21}" dt="2026-05-17T12:42:55.009" v="298" actId="20577"/>
        <pc:sldMkLst>
          <pc:docMk/>
          <pc:sldMk cId="3350227126" sldId="2630"/>
        </pc:sldMkLst>
        <pc:spChg chg="mod">
          <ac:chgData name="Eva Doesborgh" userId="S::eva.doesborgh@nos.nl::52750715-7212-4236-abe8-36435f677fdf" providerId="AD" clId="Web-{96C43368-13F7-07A7-F66F-603E70F17F21}" dt="2026-05-17T12:42:55.009" v="298" actId="20577"/>
          <ac:spMkLst>
            <pc:docMk/>
            <pc:sldMk cId="3350227126" sldId="2630"/>
            <ac:spMk id="2" creationId="{BE565128-6220-DBDA-FD96-1C07912678E1}"/>
          </ac:spMkLst>
        </pc:spChg>
      </pc:sldChg>
      <pc:sldChg chg="modSp">
        <pc:chgData name="Eva Doesborgh" userId="S::eva.doesborgh@nos.nl::52750715-7212-4236-abe8-36435f677fdf" providerId="AD" clId="Web-{96C43368-13F7-07A7-F66F-603E70F17F21}" dt="2026-05-17T12:35:16.463" v="192" actId="1076"/>
        <pc:sldMkLst>
          <pc:docMk/>
          <pc:sldMk cId="1741443660" sldId="2631"/>
        </pc:sldMkLst>
        <pc:spChg chg="mod">
          <ac:chgData name="Eva Doesborgh" userId="S::eva.doesborgh@nos.nl::52750715-7212-4236-abe8-36435f677fdf" providerId="AD" clId="Web-{96C43368-13F7-07A7-F66F-603E70F17F21}" dt="2026-05-17T12:35:16.463" v="192" actId="1076"/>
          <ac:spMkLst>
            <pc:docMk/>
            <pc:sldMk cId="1741443660" sldId="2631"/>
            <ac:spMk id="2" creationId="{7A1ECE87-1044-3870-0DE1-A6F0B6D50909}"/>
          </ac:spMkLst>
        </pc:spChg>
        <pc:spChg chg="mod">
          <ac:chgData name="Eva Doesborgh" userId="S::eva.doesborgh@nos.nl::52750715-7212-4236-abe8-36435f677fdf" providerId="AD" clId="Web-{96C43368-13F7-07A7-F66F-603E70F17F21}" dt="2026-05-17T12:34:55.494" v="189" actId="20577"/>
          <ac:spMkLst>
            <pc:docMk/>
            <pc:sldMk cId="1741443660" sldId="2631"/>
            <ac:spMk id="3" creationId="{05D298C4-6D63-8A4A-2CAC-92BA1CDB36E1}"/>
          </ac:spMkLst>
        </pc:spChg>
        <pc:spChg chg="mod">
          <ac:chgData name="Eva Doesborgh" userId="S::eva.doesborgh@nos.nl::52750715-7212-4236-abe8-36435f677fdf" providerId="AD" clId="Web-{96C43368-13F7-07A7-F66F-603E70F17F21}" dt="2026-05-17T12:34:58.447" v="190" actId="20577"/>
          <ac:spMkLst>
            <pc:docMk/>
            <pc:sldMk cId="1741443660" sldId="2631"/>
            <ac:spMk id="4" creationId="{3739E2A3-6F1D-829A-0C76-434191720137}"/>
          </ac:spMkLst>
        </pc:spChg>
      </pc:sldChg>
      <pc:sldChg chg="modSp">
        <pc:chgData name="Eva Doesborgh" userId="S::eva.doesborgh@nos.nl::52750715-7212-4236-abe8-36435f677fdf" providerId="AD" clId="Web-{96C43368-13F7-07A7-F66F-603E70F17F21}" dt="2026-05-17T12:37:26.030" v="215" actId="1076"/>
        <pc:sldMkLst>
          <pc:docMk/>
          <pc:sldMk cId="1481410801" sldId="2632"/>
        </pc:sldMkLst>
        <pc:spChg chg="mod">
          <ac:chgData name="Eva Doesborgh" userId="S::eva.doesborgh@nos.nl::52750715-7212-4236-abe8-36435f677fdf" providerId="AD" clId="Web-{96C43368-13F7-07A7-F66F-603E70F17F21}" dt="2026-05-17T12:37:26.030" v="215" actId="1076"/>
          <ac:spMkLst>
            <pc:docMk/>
            <pc:sldMk cId="1481410801" sldId="2632"/>
            <ac:spMk id="14" creationId="{311AAC65-516D-B24E-875C-B3F2AAAFC2C7}"/>
          </ac:spMkLst>
        </pc:spChg>
      </pc:sldChg>
      <pc:sldChg chg="modSp">
        <pc:chgData name="Eva Doesborgh" userId="S::eva.doesborgh@nos.nl::52750715-7212-4236-abe8-36435f677fdf" providerId="AD" clId="Web-{96C43368-13F7-07A7-F66F-603E70F17F21}" dt="2026-05-17T12:38:03.171" v="225" actId="20577"/>
        <pc:sldMkLst>
          <pc:docMk/>
          <pc:sldMk cId="3439489982" sldId="2633"/>
        </pc:sldMkLst>
        <pc:spChg chg="mod">
          <ac:chgData name="Eva Doesborgh" userId="S::eva.doesborgh@nos.nl::52750715-7212-4236-abe8-36435f677fdf" providerId="AD" clId="Web-{96C43368-13F7-07A7-F66F-603E70F17F21}" dt="2026-05-17T12:38:03.171" v="225" actId="20577"/>
          <ac:spMkLst>
            <pc:docMk/>
            <pc:sldMk cId="3439489982" sldId="2633"/>
            <ac:spMk id="14" creationId="{02D747E1-0267-5A7A-6A0E-B06C5C4D0AA6}"/>
          </ac:spMkLst>
        </pc:spChg>
      </pc:sldChg>
      <pc:sldChg chg="modSp">
        <pc:chgData name="Eva Doesborgh" userId="S::eva.doesborgh@nos.nl::52750715-7212-4236-abe8-36435f677fdf" providerId="AD" clId="Web-{96C43368-13F7-07A7-F66F-603E70F17F21}" dt="2026-05-17T12:38:32.453" v="229" actId="20577"/>
        <pc:sldMkLst>
          <pc:docMk/>
          <pc:sldMk cId="1412496944" sldId="2634"/>
        </pc:sldMkLst>
        <pc:spChg chg="mod">
          <ac:chgData name="Eva Doesborgh" userId="S::eva.doesborgh@nos.nl::52750715-7212-4236-abe8-36435f677fdf" providerId="AD" clId="Web-{96C43368-13F7-07A7-F66F-603E70F17F21}" dt="2026-05-17T12:38:32.453" v="229" actId="20577"/>
          <ac:spMkLst>
            <pc:docMk/>
            <pc:sldMk cId="1412496944" sldId="2634"/>
            <ac:spMk id="2" creationId="{E8E534B0-5D5C-5976-5ABA-45B2217EBB29}"/>
          </ac:spMkLst>
        </pc:spChg>
        <pc:spChg chg="mod">
          <ac:chgData name="Eva Doesborgh" userId="S::eva.doesborgh@nos.nl::52750715-7212-4236-abe8-36435f677fdf" providerId="AD" clId="Web-{96C43368-13F7-07A7-F66F-603E70F17F21}" dt="2026-05-17T12:38:29.141" v="228" actId="20577"/>
          <ac:spMkLst>
            <pc:docMk/>
            <pc:sldMk cId="1412496944" sldId="2634"/>
            <ac:spMk id="3" creationId="{59C8F037-986C-9BA8-B418-74C93F5D442F}"/>
          </ac:spMkLst>
        </pc:spChg>
        <pc:spChg chg="mod">
          <ac:chgData name="Eva Doesborgh" userId="S::eva.doesborgh@nos.nl::52750715-7212-4236-abe8-36435f677fdf" providerId="AD" clId="Web-{96C43368-13F7-07A7-F66F-603E70F17F21}" dt="2026-05-17T12:38:24.234" v="227" actId="20577"/>
          <ac:spMkLst>
            <pc:docMk/>
            <pc:sldMk cId="1412496944" sldId="2634"/>
            <ac:spMk id="4" creationId="{2D43D63E-8FF7-14E6-93F4-9D4DA5670696}"/>
          </ac:spMkLst>
        </pc:spChg>
      </pc:sldChg>
      <pc:sldChg chg="modSp">
        <pc:chgData name="Eva Doesborgh" userId="S::eva.doesborgh@nos.nl::52750715-7212-4236-abe8-36435f677fdf" providerId="AD" clId="Web-{96C43368-13F7-07A7-F66F-603E70F17F21}" dt="2026-05-17T12:38:44.844" v="233" actId="20577"/>
        <pc:sldMkLst>
          <pc:docMk/>
          <pc:sldMk cId="272804069" sldId="2635"/>
        </pc:sldMkLst>
        <pc:spChg chg="mod">
          <ac:chgData name="Eva Doesborgh" userId="S::eva.doesborgh@nos.nl::52750715-7212-4236-abe8-36435f677fdf" providerId="AD" clId="Web-{96C43368-13F7-07A7-F66F-603E70F17F21}" dt="2026-05-17T12:38:44.844" v="233" actId="20577"/>
          <ac:spMkLst>
            <pc:docMk/>
            <pc:sldMk cId="272804069" sldId="2635"/>
            <ac:spMk id="2" creationId="{3B5FE62C-B9DC-BE80-0A0F-0181C512E020}"/>
          </ac:spMkLst>
        </pc:spChg>
        <pc:spChg chg="mod">
          <ac:chgData name="Eva Doesborgh" userId="S::eva.doesborgh@nos.nl::52750715-7212-4236-abe8-36435f677fdf" providerId="AD" clId="Web-{96C43368-13F7-07A7-F66F-603E70F17F21}" dt="2026-05-17T12:38:37.735" v="230" actId="20577"/>
          <ac:spMkLst>
            <pc:docMk/>
            <pc:sldMk cId="272804069" sldId="2635"/>
            <ac:spMk id="3" creationId="{69952F0C-C006-25D9-F446-00D76AE7F236}"/>
          </ac:spMkLst>
        </pc:spChg>
        <pc:spChg chg="mod">
          <ac:chgData name="Eva Doesborgh" userId="S::eva.doesborgh@nos.nl::52750715-7212-4236-abe8-36435f677fdf" providerId="AD" clId="Web-{96C43368-13F7-07A7-F66F-603E70F17F21}" dt="2026-05-17T12:38:42.594" v="232" actId="20577"/>
          <ac:spMkLst>
            <pc:docMk/>
            <pc:sldMk cId="272804069" sldId="2635"/>
            <ac:spMk id="4" creationId="{10839B6E-C865-5395-6DBD-50B3AAE7866E}"/>
          </ac:spMkLst>
        </pc:spChg>
        <pc:spChg chg="mod">
          <ac:chgData name="Eva Doesborgh" userId="S::eva.doesborgh@nos.nl::52750715-7212-4236-abe8-36435f677fdf" providerId="AD" clId="Web-{96C43368-13F7-07A7-F66F-603E70F17F21}" dt="2026-05-17T12:38:39.782" v="231" actId="20577"/>
          <ac:spMkLst>
            <pc:docMk/>
            <pc:sldMk cId="272804069" sldId="2635"/>
            <ac:spMk id="5" creationId="{521122E5-DF42-4049-5822-22632266ECD6}"/>
          </ac:spMkLst>
        </pc:spChg>
      </pc:sldChg>
      <pc:sldChg chg="modSp">
        <pc:chgData name="Eva Doesborgh" userId="S::eva.doesborgh@nos.nl::52750715-7212-4236-abe8-36435f677fdf" providerId="AD" clId="Web-{96C43368-13F7-07A7-F66F-603E70F17F21}" dt="2026-05-17T12:39:04.282" v="237" actId="20577"/>
        <pc:sldMkLst>
          <pc:docMk/>
          <pc:sldMk cId="4127868529" sldId="2636"/>
        </pc:sldMkLst>
        <pc:spChg chg="mod">
          <ac:chgData name="Eva Doesborgh" userId="S::eva.doesborgh@nos.nl::52750715-7212-4236-abe8-36435f677fdf" providerId="AD" clId="Web-{96C43368-13F7-07A7-F66F-603E70F17F21}" dt="2026-05-17T12:39:04.282" v="237" actId="20577"/>
          <ac:spMkLst>
            <pc:docMk/>
            <pc:sldMk cId="4127868529" sldId="2636"/>
            <ac:spMk id="2" creationId="{7C5F579A-EA7A-62A3-FA3A-1EF3D5254173}"/>
          </ac:spMkLst>
        </pc:spChg>
        <pc:spChg chg="mod">
          <ac:chgData name="Eva Doesborgh" userId="S::eva.doesborgh@nos.nl::52750715-7212-4236-abe8-36435f677fdf" providerId="AD" clId="Web-{96C43368-13F7-07A7-F66F-603E70F17F21}" dt="2026-05-17T12:38:58.126" v="236" actId="20577"/>
          <ac:spMkLst>
            <pc:docMk/>
            <pc:sldMk cId="4127868529" sldId="2636"/>
            <ac:spMk id="3" creationId="{E4AA5555-6661-DE20-F848-8FE7FBA2D9C2}"/>
          </ac:spMkLst>
        </pc:spChg>
        <pc:spChg chg="mod">
          <ac:chgData name="Eva Doesborgh" userId="S::eva.doesborgh@nos.nl::52750715-7212-4236-abe8-36435f677fdf" providerId="AD" clId="Web-{96C43368-13F7-07A7-F66F-603E70F17F21}" dt="2026-05-17T12:38:58.126" v="236" actId="20577"/>
          <ac:spMkLst>
            <pc:docMk/>
            <pc:sldMk cId="4127868529" sldId="2636"/>
            <ac:spMk id="4" creationId="{C6AB3636-EBE6-B9D3-E7ED-6ED2EDF1C4A7}"/>
          </ac:spMkLst>
        </pc:spChg>
      </pc:sldChg>
      <pc:sldChg chg="modSp">
        <pc:chgData name="Eva Doesborgh" userId="S::eva.doesborgh@nos.nl::52750715-7212-4236-abe8-36435f677fdf" providerId="AD" clId="Web-{96C43368-13F7-07A7-F66F-603E70F17F21}" dt="2026-05-17T12:38:49.313" v="234" actId="20577"/>
        <pc:sldMkLst>
          <pc:docMk/>
          <pc:sldMk cId="1413575461" sldId="2637"/>
        </pc:sldMkLst>
        <pc:spChg chg="mod">
          <ac:chgData name="Eva Doesborgh" userId="S::eva.doesborgh@nos.nl::52750715-7212-4236-abe8-36435f677fdf" providerId="AD" clId="Web-{96C43368-13F7-07A7-F66F-603E70F17F21}" dt="2026-05-17T12:38:49.313" v="234" actId="20577"/>
          <ac:spMkLst>
            <pc:docMk/>
            <pc:sldMk cId="1413575461" sldId="2637"/>
            <ac:spMk id="2" creationId="{5A990998-2FBB-FB29-4C61-77AA928DC374}"/>
          </ac:spMkLst>
        </pc:spChg>
      </pc:sldChg>
      <pc:sldChg chg="modSp">
        <pc:chgData name="Eva Doesborgh" userId="S::eva.doesborgh@nos.nl::52750715-7212-4236-abe8-36435f677fdf" providerId="AD" clId="Web-{96C43368-13F7-07A7-F66F-603E70F17F21}" dt="2026-05-17T12:42:59.603" v="301" actId="1076"/>
        <pc:sldMkLst>
          <pc:docMk/>
          <pc:sldMk cId="1668826050" sldId="2638"/>
        </pc:sldMkLst>
        <pc:spChg chg="mod">
          <ac:chgData name="Eva Doesborgh" userId="S::eva.doesborgh@nos.nl::52750715-7212-4236-abe8-36435f677fdf" providerId="AD" clId="Web-{96C43368-13F7-07A7-F66F-603E70F17F21}" dt="2026-05-17T12:42:59.603" v="301" actId="1076"/>
          <ac:spMkLst>
            <pc:docMk/>
            <pc:sldMk cId="1668826050" sldId="2638"/>
            <ac:spMk id="2" creationId="{5C711A3B-90EF-1D6D-9A68-8F1CB13A4A5E}"/>
          </ac:spMkLst>
        </pc:spChg>
      </pc:sldChg>
      <pc:sldChg chg="modSp">
        <pc:chgData name="Eva Doesborgh" userId="S::eva.doesborgh@nos.nl::52750715-7212-4236-abe8-36435f677fdf" providerId="AD" clId="Web-{96C43368-13F7-07A7-F66F-603E70F17F21}" dt="2026-05-17T12:40:22.628" v="251" actId="14100"/>
        <pc:sldMkLst>
          <pc:docMk/>
          <pc:sldMk cId="199469686" sldId="2640"/>
        </pc:sldMkLst>
        <pc:spChg chg="mod">
          <ac:chgData name="Eva Doesborgh" userId="S::eva.doesborgh@nos.nl::52750715-7212-4236-abe8-36435f677fdf" providerId="AD" clId="Web-{96C43368-13F7-07A7-F66F-603E70F17F21}" dt="2026-05-17T12:40:17.769" v="250" actId="1076"/>
          <ac:spMkLst>
            <pc:docMk/>
            <pc:sldMk cId="199469686" sldId="2640"/>
            <ac:spMk id="2" creationId="{C75B00E8-8E38-99E2-9368-5A24CE3A1D76}"/>
          </ac:spMkLst>
        </pc:spChg>
        <pc:picChg chg="mod">
          <ac:chgData name="Eva Doesborgh" userId="S::eva.doesborgh@nos.nl::52750715-7212-4236-abe8-36435f677fdf" providerId="AD" clId="Web-{96C43368-13F7-07A7-F66F-603E70F17F21}" dt="2026-05-17T12:40:22.628" v="251" actId="14100"/>
          <ac:picMkLst>
            <pc:docMk/>
            <pc:sldMk cId="199469686" sldId="2640"/>
            <ac:picMk id="6" creationId="{E35D3FB0-1CE5-94DD-DD42-E54A4E4E6FEC}"/>
          </ac:picMkLst>
        </pc:picChg>
      </pc:sldChg>
      <pc:sldChg chg="modSp">
        <pc:chgData name="Eva Doesborgh" userId="S::eva.doesborgh@nos.nl::52750715-7212-4236-abe8-36435f677fdf" providerId="AD" clId="Web-{96C43368-13F7-07A7-F66F-603E70F17F21}" dt="2026-05-17T12:40:46.207" v="259" actId="20577"/>
        <pc:sldMkLst>
          <pc:docMk/>
          <pc:sldMk cId="1644284829" sldId="2641"/>
        </pc:sldMkLst>
        <pc:spChg chg="mod">
          <ac:chgData name="Eva Doesborgh" userId="S::eva.doesborgh@nos.nl::52750715-7212-4236-abe8-36435f677fdf" providerId="AD" clId="Web-{96C43368-13F7-07A7-F66F-603E70F17F21}" dt="2026-05-17T12:40:42.910" v="258" actId="20577"/>
          <ac:spMkLst>
            <pc:docMk/>
            <pc:sldMk cId="1644284829" sldId="2641"/>
            <ac:spMk id="2" creationId="{B537A956-F109-3C32-5C5C-683D8FD00973}"/>
          </ac:spMkLst>
        </pc:spChg>
        <pc:spChg chg="mod">
          <ac:chgData name="Eva Doesborgh" userId="S::eva.doesborgh@nos.nl::52750715-7212-4236-abe8-36435f677fdf" providerId="AD" clId="Web-{96C43368-13F7-07A7-F66F-603E70F17F21}" dt="2026-05-17T12:40:46.207" v="259" actId="20577"/>
          <ac:spMkLst>
            <pc:docMk/>
            <pc:sldMk cId="1644284829" sldId="2641"/>
            <ac:spMk id="5" creationId="{A6863C87-1412-A2C7-E67A-2B6A13F4C62D}"/>
          </ac:spMkLst>
        </pc:spChg>
      </pc:sldChg>
      <pc:sldChg chg="modSp">
        <pc:chgData name="Eva Doesborgh" userId="S::eva.doesborgh@nos.nl::52750715-7212-4236-abe8-36435f677fdf" providerId="AD" clId="Web-{96C43368-13F7-07A7-F66F-603E70F17F21}" dt="2026-05-17T12:41:01.661" v="268" actId="20577"/>
        <pc:sldMkLst>
          <pc:docMk/>
          <pc:sldMk cId="1300863451" sldId="2642"/>
        </pc:sldMkLst>
        <pc:spChg chg="mod">
          <ac:chgData name="Eva Doesborgh" userId="S::eva.doesborgh@nos.nl::52750715-7212-4236-abe8-36435f677fdf" providerId="AD" clId="Web-{96C43368-13F7-07A7-F66F-603E70F17F21}" dt="2026-05-17T12:41:01.661" v="268" actId="20577"/>
          <ac:spMkLst>
            <pc:docMk/>
            <pc:sldMk cId="1300863451" sldId="2642"/>
            <ac:spMk id="2" creationId="{D26DBB2F-0846-BE66-720D-C64B15BBFA38}"/>
          </ac:spMkLst>
        </pc:spChg>
        <pc:picChg chg="mod">
          <ac:chgData name="Eva Doesborgh" userId="S::eva.doesborgh@nos.nl::52750715-7212-4236-abe8-36435f677fdf" providerId="AD" clId="Web-{96C43368-13F7-07A7-F66F-603E70F17F21}" dt="2026-05-17T12:40:55.567" v="262" actId="1076"/>
          <ac:picMkLst>
            <pc:docMk/>
            <pc:sldMk cId="1300863451" sldId="2642"/>
            <ac:picMk id="3" creationId="{D185CA73-8B3E-453A-E8D8-70F3B39B3501}"/>
          </ac:picMkLst>
        </pc:picChg>
      </pc:sldChg>
      <pc:sldChg chg="modSp">
        <pc:chgData name="Eva Doesborgh" userId="S::eva.doesborgh@nos.nl::52750715-7212-4236-abe8-36435f677fdf" providerId="AD" clId="Web-{96C43368-13F7-07A7-F66F-603E70F17F21}" dt="2026-05-17T12:47:26.316" v="376" actId="20577"/>
        <pc:sldMkLst>
          <pc:docMk/>
          <pc:sldMk cId="1489533587" sldId="2644"/>
        </pc:sldMkLst>
        <pc:spChg chg="mod">
          <ac:chgData name="Eva Doesborgh" userId="S::eva.doesborgh@nos.nl::52750715-7212-4236-abe8-36435f677fdf" providerId="AD" clId="Web-{96C43368-13F7-07A7-F66F-603E70F17F21}" dt="2026-05-17T12:47:26.316" v="376" actId="20577"/>
          <ac:spMkLst>
            <pc:docMk/>
            <pc:sldMk cId="1489533587" sldId="2644"/>
            <ac:spMk id="2" creationId="{D44C53AF-BCC2-A811-315E-5470B1C9690C}"/>
          </ac:spMkLst>
        </pc:spChg>
      </pc:sldChg>
      <pc:sldChg chg="modSp">
        <pc:chgData name="Eva Doesborgh" userId="S::eva.doesborgh@nos.nl::52750715-7212-4236-abe8-36435f677fdf" providerId="AD" clId="Web-{96C43368-13F7-07A7-F66F-603E70F17F21}" dt="2026-05-17T12:47:31.988" v="377" actId="20577"/>
        <pc:sldMkLst>
          <pc:docMk/>
          <pc:sldMk cId="991914843" sldId="2645"/>
        </pc:sldMkLst>
        <pc:spChg chg="mod">
          <ac:chgData name="Eva Doesborgh" userId="S::eva.doesborgh@nos.nl::52750715-7212-4236-abe8-36435f677fdf" providerId="AD" clId="Web-{96C43368-13F7-07A7-F66F-603E70F17F21}" dt="2026-05-17T12:47:31.988" v="377" actId="20577"/>
          <ac:spMkLst>
            <pc:docMk/>
            <pc:sldMk cId="991914843" sldId="2645"/>
            <ac:spMk id="2" creationId="{B6CFCA34-5EA0-3F8A-422D-E8F31FE97FB8}"/>
          </ac:spMkLst>
        </pc:spChg>
      </pc:sldChg>
      <pc:sldChg chg="modSp">
        <pc:chgData name="Eva Doesborgh" userId="S::eva.doesborgh@nos.nl::52750715-7212-4236-abe8-36435f677fdf" providerId="AD" clId="Web-{96C43368-13F7-07A7-F66F-603E70F17F21}" dt="2026-05-17T12:47:57.770" v="383" actId="1076"/>
        <pc:sldMkLst>
          <pc:docMk/>
          <pc:sldMk cId="1546289948" sldId="2646"/>
        </pc:sldMkLst>
        <pc:spChg chg="mod">
          <ac:chgData name="Eva Doesborgh" userId="S::eva.doesborgh@nos.nl::52750715-7212-4236-abe8-36435f677fdf" providerId="AD" clId="Web-{96C43368-13F7-07A7-F66F-603E70F17F21}" dt="2026-05-17T12:47:57.770" v="383" actId="1076"/>
          <ac:spMkLst>
            <pc:docMk/>
            <pc:sldMk cId="1546289948" sldId="2646"/>
            <ac:spMk id="2" creationId="{235A69B2-114F-A7A8-3093-F3643D6852C2}"/>
          </ac:spMkLst>
        </pc:spChg>
      </pc:sldChg>
      <pc:sldChg chg="modSp">
        <pc:chgData name="Eva Doesborgh" userId="S::eva.doesborgh@nos.nl::52750715-7212-4236-abe8-36435f677fdf" providerId="AD" clId="Web-{96C43368-13F7-07A7-F66F-603E70F17F21}" dt="2026-05-17T12:50:22.978" v="422" actId="1076"/>
        <pc:sldMkLst>
          <pc:docMk/>
          <pc:sldMk cId="4095599198" sldId="2647"/>
        </pc:sldMkLst>
        <pc:spChg chg="mod">
          <ac:chgData name="Eva Doesborgh" userId="S::eva.doesborgh@nos.nl::52750715-7212-4236-abe8-36435f677fdf" providerId="AD" clId="Web-{96C43368-13F7-07A7-F66F-603E70F17F21}" dt="2026-05-17T12:50:15.869" v="420" actId="1076"/>
          <ac:spMkLst>
            <pc:docMk/>
            <pc:sldMk cId="4095599198" sldId="2647"/>
            <ac:spMk id="2" creationId="{2A52F7B7-7C63-4E73-918A-BF0113E98E34}"/>
          </ac:spMkLst>
        </pc:spChg>
        <pc:picChg chg="mod">
          <ac:chgData name="Eva Doesborgh" userId="S::eva.doesborgh@nos.nl::52750715-7212-4236-abe8-36435f677fdf" providerId="AD" clId="Web-{96C43368-13F7-07A7-F66F-603E70F17F21}" dt="2026-05-17T12:50:22.978" v="422" actId="1076"/>
          <ac:picMkLst>
            <pc:docMk/>
            <pc:sldMk cId="4095599198" sldId="2647"/>
            <ac:picMk id="4" creationId="{DE27D1C9-5409-D210-3C3D-5F926BCC5695}"/>
          </ac:picMkLst>
        </pc:picChg>
      </pc:sldChg>
      <pc:sldChg chg="modSp">
        <pc:chgData name="Eva Doesborgh" userId="S::eva.doesborgh@nos.nl::52750715-7212-4236-abe8-36435f677fdf" providerId="AD" clId="Web-{96C43368-13F7-07A7-F66F-603E70F17F21}" dt="2026-05-17T12:31:54.738" v="157" actId="1076"/>
        <pc:sldMkLst>
          <pc:docMk/>
          <pc:sldMk cId="355461167" sldId="2648"/>
        </pc:sldMkLst>
        <pc:spChg chg="mod">
          <ac:chgData name="Eva Doesborgh" userId="S::eva.doesborgh@nos.nl::52750715-7212-4236-abe8-36435f677fdf" providerId="AD" clId="Web-{96C43368-13F7-07A7-F66F-603E70F17F21}" dt="2026-05-17T12:31:54.738" v="157" actId="1076"/>
          <ac:spMkLst>
            <pc:docMk/>
            <pc:sldMk cId="355461167" sldId="2648"/>
            <ac:spMk id="2" creationId="{460C85EA-CFEE-76F6-D42D-5D32ACD14EB4}"/>
          </ac:spMkLst>
        </pc:spChg>
        <pc:spChg chg="mod">
          <ac:chgData name="Eva Doesborgh" userId="S::eva.doesborgh@nos.nl::52750715-7212-4236-abe8-36435f677fdf" providerId="AD" clId="Web-{96C43368-13F7-07A7-F66F-603E70F17F21}" dt="2026-05-17T12:31:39.957" v="154" actId="20577"/>
          <ac:spMkLst>
            <pc:docMk/>
            <pc:sldMk cId="355461167" sldId="2648"/>
            <ac:spMk id="3" creationId="{16AEB427-AB28-5E56-375F-1BABC1336ACD}"/>
          </ac:spMkLst>
        </pc:spChg>
      </pc:sldChg>
      <pc:sldChg chg="modSp">
        <pc:chgData name="Eva Doesborgh" userId="S::eva.doesborgh@nos.nl::52750715-7212-4236-abe8-36435f677fdf" providerId="AD" clId="Web-{96C43368-13F7-07A7-F66F-603E70F17F21}" dt="2026-05-17T12:52:36.842" v="459" actId="20577"/>
        <pc:sldMkLst>
          <pc:docMk/>
          <pc:sldMk cId="313091449" sldId="2649"/>
        </pc:sldMkLst>
        <pc:spChg chg="mod">
          <ac:chgData name="Eva Doesborgh" userId="S::eva.doesborgh@nos.nl::52750715-7212-4236-abe8-36435f677fdf" providerId="AD" clId="Web-{96C43368-13F7-07A7-F66F-603E70F17F21}" dt="2026-05-17T12:51:17.620" v="438" actId="1076"/>
          <ac:spMkLst>
            <pc:docMk/>
            <pc:sldMk cId="313091449" sldId="2649"/>
            <ac:spMk id="2" creationId="{301B4CEC-1807-A858-D508-33856112C1AA}"/>
          </ac:spMkLst>
        </pc:spChg>
        <pc:spChg chg="mod">
          <ac:chgData name="Eva Doesborgh" userId="S::eva.doesborgh@nos.nl::52750715-7212-4236-abe8-36435f677fdf" providerId="AD" clId="Web-{96C43368-13F7-07A7-F66F-603E70F17F21}" dt="2026-05-17T12:51:55.090" v="449" actId="1076"/>
          <ac:spMkLst>
            <pc:docMk/>
            <pc:sldMk cId="313091449" sldId="2649"/>
            <ac:spMk id="3" creationId="{83D70FBE-3523-4282-2CD7-4A80CB0CD762}"/>
          </ac:spMkLst>
        </pc:spChg>
        <pc:spChg chg="mod">
          <ac:chgData name="Eva Doesborgh" userId="S::eva.doesborgh@nos.nl::52750715-7212-4236-abe8-36435f677fdf" providerId="AD" clId="Web-{96C43368-13F7-07A7-F66F-603E70F17F21}" dt="2026-05-17T12:51:49.465" v="448" actId="1076"/>
          <ac:spMkLst>
            <pc:docMk/>
            <pc:sldMk cId="313091449" sldId="2649"/>
            <ac:spMk id="8" creationId="{A0C5345F-146E-20F1-19D0-7F2216BF3071}"/>
          </ac:spMkLst>
        </pc:spChg>
        <pc:spChg chg="mod">
          <ac:chgData name="Eva Doesborgh" userId="S::eva.doesborgh@nos.nl::52750715-7212-4236-abe8-36435f677fdf" providerId="AD" clId="Web-{96C43368-13F7-07A7-F66F-603E70F17F21}" dt="2026-05-17T12:52:36.842" v="459" actId="20577"/>
          <ac:spMkLst>
            <pc:docMk/>
            <pc:sldMk cId="313091449" sldId="2649"/>
            <ac:spMk id="9" creationId="{589C338B-0B1D-F2D7-4E4A-24DD77D4BF24}"/>
          </ac:spMkLst>
        </pc:spChg>
        <pc:spChg chg="mod">
          <ac:chgData name="Eva Doesborgh" userId="S::eva.doesborgh@nos.nl::52750715-7212-4236-abe8-36435f677fdf" providerId="AD" clId="Web-{96C43368-13F7-07A7-F66F-603E70F17F21}" dt="2026-05-17T12:52:07.247" v="451" actId="1076"/>
          <ac:spMkLst>
            <pc:docMk/>
            <pc:sldMk cId="313091449" sldId="2649"/>
            <ac:spMk id="10" creationId="{961DAF2C-6E9F-0BE7-C3EE-DD4BC94C5DC4}"/>
          </ac:spMkLst>
        </pc:spChg>
        <pc:spChg chg="mod">
          <ac:chgData name="Eva Doesborgh" userId="S::eva.doesborgh@nos.nl::52750715-7212-4236-abe8-36435f677fdf" providerId="AD" clId="Web-{96C43368-13F7-07A7-F66F-603E70F17F21}" dt="2026-05-17T12:51:33.512" v="445" actId="20577"/>
          <ac:spMkLst>
            <pc:docMk/>
            <pc:sldMk cId="313091449" sldId="2649"/>
            <ac:spMk id="11" creationId="{17F91118-F4FF-59A3-39DE-F93FA863DEF9}"/>
          </ac:spMkLst>
        </pc:spChg>
        <pc:spChg chg="mod">
          <ac:chgData name="Eva Doesborgh" userId="S::eva.doesborgh@nos.nl::52750715-7212-4236-abe8-36435f677fdf" providerId="AD" clId="Web-{96C43368-13F7-07A7-F66F-603E70F17F21}" dt="2026-05-17T12:52:11.528" v="452" actId="1076"/>
          <ac:spMkLst>
            <pc:docMk/>
            <pc:sldMk cId="313091449" sldId="2649"/>
            <ac:spMk id="12" creationId="{86C9A32D-408F-EB06-82F3-5D5BF2A37B72}"/>
          </ac:spMkLst>
        </pc:spChg>
        <pc:picChg chg="mod">
          <ac:chgData name="Eva Doesborgh" userId="S::eva.doesborgh@nos.nl::52750715-7212-4236-abe8-36435f677fdf" providerId="AD" clId="Web-{96C43368-13F7-07A7-F66F-603E70F17F21}" dt="2026-05-17T12:52:18.029" v="454" actId="14100"/>
          <ac:picMkLst>
            <pc:docMk/>
            <pc:sldMk cId="313091449" sldId="2649"/>
            <ac:picMk id="1044" creationId="{03C9B302-86A7-4FCE-DF64-E8EE65614434}"/>
          </ac:picMkLst>
        </pc:picChg>
      </pc:sldChg>
      <pc:sldChg chg="modSp">
        <pc:chgData name="Eva Doesborgh" userId="S::eva.doesborgh@nos.nl::52750715-7212-4236-abe8-36435f677fdf" providerId="AD" clId="Web-{96C43368-13F7-07A7-F66F-603E70F17F21}" dt="2026-05-17T12:52:53.795" v="464" actId="20577"/>
        <pc:sldMkLst>
          <pc:docMk/>
          <pc:sldMk cId="3858614021" sldId="2650"/>
        </pc:sldMkLst>
        <pc:spChg chg="mod">
          <ac:chgData name="Eva Doesborgh" userId="S::eva.doesborgh@nos.nl::52750715-7212-4236-abe8-36435f677fdf" providerId="AD" clId="Web-{96C43368-13F7-07A7-F66F-603E70F17F21}" dt="2026-05-17T12:52:50.373" v="463" actId="20577"/>
          <ac:spMkLst>
            <pc:docMk/>
            <pc:sldMk cId="3858614021" sldId="2650"/>
            <ac:spMk id="2" creationId="{8B45B40D-FAE6-EE72-57CE-8F64881139F6}"/>
          </ac:spMkLst>
        </pc:spChg>
        <pc:spChg chg="mod">
          <ac:chgData name="Eva Doesborgh" userId="S::eva.doesborgh@nos.nl::52750715-7212-4236-abe8-36435f677fdf" providerId="AD" clId="Web-{96C43368-13F7-07A7-F66F-603E70F17F21}" dt="2026-05-17T12:52:53.795" v="464" actId="20577"/>
          <ac:spMkLst>
            <pc:docMk/>
            <pc:sldMk cId="3858614021" sldId="2650"/>
            <ac:spMk id="3" creationId="{BCA3FF77-9C0E-5689-4A08-7D40EE79385A}"/>
          </ac:spMkLst>
        </pc:spChg>
      </pc:sldChg>
      <pc:sldChg chg="addSp delSp modSp">
        <pc:chgData name="Eva Doesborgh" userId="S::eva.doesborgh@nos.nl::52750715-7212-4236-abe8-36435f677fdf" providerId="AD" clId="Web-{96C43368-13F7-07A7-F66F-603E70F17F21}" dt="2026-05-17T12:29:43.734" v="134" actId="20577"/>
        <pc:sldMkLst>
          <pc:docMk/>
          <pc:sldMk cId="3291686196" sldId="2654"/>
        </pc:sldMkLst>
        <pc:spChg chg="mod">
          <ac:chgData name="Eva Doesborgh" userId="S::eva.doesborgh@nos.nl::52750715-7212-4236-abe8-36435f677fdf" providerId="AD" clId="Web-{96C43368-13F7-07A7-F66F-603E70F17F21}" dt="2026-05-17T12:26:34.586" v="0" actId="1076"/>
          <ac:spMkLst>
            <pc:docMk/>
            <pc:sldMk cId="3291686196" sldId="2654"/>
            <ac:spMk id="2" creationId="{9829E935-1727-C3F3-9661-8BFE8FCC041A}"/>
          </ac:spMkLst>
        </pc:spChg>
        <pc:spChg chg="mod">
          <ac:chgData name="Eva Doesborgh" userId="S::eva.doesborgh@nos.nl::52750715-7212-4236-abe8-36435f677fdf" providerId="AD" clId="Web-{96C43368-13F7-07A7-F66F-603E70F17F21}" dt="2026-05-17T12:29:43.734" v="134" actId="20577"/>
          <ac:spMkLst>
            <pc:docMk/>
            <pc:sldMk cId="3291686196" sldId="2654"/>
            <ac:spMk id="10" creationId="{5C6AC04D-5624-0600-F24B-7E6F2E83A3E0}"/>
          </ac:spMkLst>
        </pc:spChg>
        <pc:spChg chg="del">
          <ac:chgData name="Eva Doesborgh" userId="S::eva.doesborgh@nos.nl::52750715-7212-4236-abe8-36435f677fdf" providerId="AD" clId="Web-{96C43368-13F7-07A7-F66F-603E70F17F21}" dt="2026-05-17T12:26:36.305" v="1"/>
          <ac:spMkLst>
            <pc:docMk/>
            <pc:sldMk cId="3291686196" sldId="2654"/>
            <ac:spMk id="11" creationId="{459D9AB6-81CD-1D1D-7C58-D60BD6DE5F10}"/>
          </ac:spMkLst>
        </pc:spChg>
        <pc:spChg chg="mod">
          <ac:chgData name="Eva Doesborgh" userId="S::eva.doesborgh@nos.nl::52750715-7212-4236-abe8-36435f677fdf" providerId="AD" clId="Web-{96C43368-13F7-07A7-F66F-603E70F17F21}" dt="2026-05-17T12:29:37.187" v="133" actId="20577"/>
          <ac:spMkLst>
            <pc:docMk/>
            <pc:sldMk cId="3291686196" sldId="2654"/>
            <ac:spMk id="12" creationId="{35EBFA36-83D8-70FC-54AD-789BC5D17987}"/>
          </ac:spMkLst>
        </pc:spChg>
        <pc:graphicFrameChg chg="add del">
          <ac:chgData name="Eva Doesborgh" userId="S::eva.doesborgh@nos.nl::52750715-7212-4236-abe8-36435f677fdf" providerId="AD" clId="Web-{96C43368-13F7-07A7-F66F-603E70F17F21}" dt="2026-05-17T12:28:12.325" v="51"/>
          <ac:graphicFrameMkLst>
            <pc:docMk/>
            <pc:sldMk cId="3291686196" sldId="2654"/>
            <ac:graphicFrameMk id="3" creationId="{4C662044-5818-4DA2-5943-14A847934420}"/>
          </ac:graphicFrameMkLst>
        </pc:graphicFrameChg>
      </pc:sldChg>
      <pc:sldChg chg="modSp">
        <pc:chgData name="Eva Doesborgh" userId="S::eva.doesborgh@nos.nl::52750715-7212-4236-abe8-36435f677fdf" providerId="AD" clId="Web-{96C43368-13F7-07A7-F66F-603E70F17F21}" dt="2026-05-17T12:48:36.022" v="392" actId="1076"/>
        <pc:sldMkLst>
          <pc:docMk/>
          <pc:sldMk cId="3792704506" sldId="2655"/>
        </pc:sldMkLst>
        <pc:spChg chg="mod">
          <ac:chgData name="Eva Doesborgh" userId="S::eva.doesborgh@nos.nl::52750715-7212-4236-abe8-36435f677fdf" providerId="AD" clId="Web-{96C43368-13F7-07A7-F66F-603E70F17F21}" dt="2026-05-17T12:48:36.022" v="392" actId="1076"/>
          <ac:spMkLst>
            <pc:docMk/>
            <pc:sldMk cId="3792704506" sldId="2655"/>
            <ac:spMk id="2" creationId="{FDF7B582-5BEB-355A-A321-3D81DF92A45F}"/>
          </ac:spMkLst>
        </pc:spChg>
      </pc:sldChg>
      <pc:sldChg chg="modSp">
        <pc:chgData name="Eva Doesborgh" userId="S::eva.doesborgh@nos.nl::52750715-7212-4236-abe8-36435f677fdf" providerId="AD" clId="Web-{96C43368-13F7-07A7-F66F-603E70F17F21}" dt="2026-05-17T12:49:08.445" v="403" actId="1076"/>
        <pc:sldMkLst>
          <pc:docMk/>
          <pc:sldMk cId="2255184270" sldId="2656"/>
        </pc:sldMkLst>
        <pc:spChg chg="mod">
          <ac:chgData name="Eva Doesborgh" userId="S::eva.doesborgh@nos.nl::52750715-7212-4236-abe8-36435f677fdf" providerId="AD" clId="Web-{96C43368-13F7-07A7-F66F-603E70F17F21}" dt="2026-05-17T12:49:08.445" v="403" actId="1076"/>
          <ac:spMkLst>
            <pc:docMk/>
            <pc:sldMk cId="2255184270" sldId="2656"/>
            <ac:spMk id="2" creationId="{45B9DE3A-363E-EB8E-CA2F-E8E46704A8E4}"/>
          </ac:spMkLst>
        </pc:spChg>
      </pc:sldChg>
      <pc:sldChg chg="modSp">
        <pc:chgData name="Eva Doesborgh" userId="S::eva.doesborgh@nos.nl::52750715-7212-4236-abe8-36435f677fdf" providerId="AD" clId="Web-{96C43368-13F7-07A7-F66F-603E70F17F21}" dt="2026-05-17T12:53:06.202" v="469" actId="1076"/>
        <pc:sldMkLst>
          <pc:docMk/>
          <pc:sldMk cId="2753016702" sldId="2659"/>
        </pc:sldMkLst>
        <pc:spChg chg="mod">
          <ac:chgData name="Eva Doesborgh" userId="S::eva.doesborgh@nos.nl::52750715-7212-4236-abe8-36435f677fdf" providerId="AD" clId="Web-{96C43368-13F7-07A7-F66F-603E70F17F21}" dt="2026-05-17T12:53:06.202" v="469" actId="1076"/>
          <ac:spMkLst>
            <pc:docMk/>
            <pc:sldMk cId="2753016702" sldId="2659"/>
            <ac:spMk id="2" creationId="{4B2870C7-8D0D-3BCB-8444-656CAC977180}"/>
          </ac:spMkLst>
        </pc:spChg>
      </pc:sldChg>
      <pc:sldChg chg="modSp">
        <pc:chgData name="Eva Doesborgh" userId="S::eva.doesborgh@nos.nl::52750715-7212-4236-abe8-36435f677fdf" providerId="AD" clId="Web-{96C43368-13F7-07A7-F66F-603E70F17F21}" dt="2026-05-17T12:53:13.436" v="471" actId="20577"/>
        <pc:sldMkLst>
          <pc:docMk/>
          <pc:sldMk cId="65727163" sldId="2660"/>
        </pc:sldMkLst>
        <pc:spChg chg="mod">
          <ac:chgData name="Eva Doesborgh" userId="S::eva.doesborgh@nos.nl::52750715-7212-4236-abe8-36435f677fdf" providerId="AD" clId="Web-{96C43368-13F7-07A7-F66F-603E70F17F21}" dt="2026-05-17T12:53:10.796" v="470" actId="20577"/>
          <ac:spMkLst>
            <pc:docMk/>
            <pc:sldMk cId="65727163" sldId="2660"/>
            <ac:spMk id="2" creationId="{53CE3E64-D3FD-F002-9B8B-D8A8E747DE81}"/>
          </ac:spMkLst>
        </pc:spChg>
        <pc:spChg chg="mod">
          <ac:chgData name="Eva Doesborgh" userId="S::eva.doesborgh@nos.nl::52750715-7212-4236-abe8-36435f677fdf" providerId="AD" clId="Web-{96C43368-13F7-07A7-F66F-603E70F17F21}" dt="2026-05-17T12:53:13.436" v="471" actId="20577"/>
          <ac:spMkLst>
            <pc:docMk/>
            <pc:sldMk cId="65727163" sldId="2660"/>
            <ac:spMk id="3" creationId="{6E9727E4-F2AB-D752-4D2A-B7B1BFA82102}"/>
          </ac:spMkLst>
        </pc:spChg>
      </pc:sldChg>
      <pc:sldChg chg="modSp">
        <pc:chgData name="Eva Doesborgh" userId="S::eva.doesborgh@nos.nl::52750715-7212-4236-abe8-36435f677fdf" providerId="AD" clId="Web-{96C43368-13F7-07A7-F66F-603E70F17F21}" dt="2026-05-17T12:53:19.327" v="473" actId="1076"/>
        <pc:sldMkLst>
          <pc:docMk/>
          <pc:sldMk cId="841635217" sldId="2661"/>
        </pc:sldMkLst>
        <pc:spChg chg="mod">
          <ac:chgData name="Eva Doesborgh" userId="S::eva.doesborgh@nos.nl::52750715-7212-4236-abe8-36435f677fdf" providerId="AD" clId="Web-{96C43368-13F7-07A7-F66F-603E70F17F21}" dt="2026-05-17T12:53:19.327" v="473" actId="1076"/>
          <ac:spMkLst>
            <pc:docMk/>
            <pc:sldMk cId="841635217" sldId="2661"/>
            <ac:spMk id="2" creationId="{C4D21BC5-1009-A893-F2D8-A135DFD344E3}"/>
          </ac:spMkLst>
        </pc:spChg>
      </pc:sldChg>
      <pc:sldChg chg="modSp">
        <pc:chgData name="Eva Doesborgh" userId="S::eva.doesborgh@nos.nl::52750715-7212-4236-abe8-36435f677fdf" providerId="AD" clId="Web-{96C43368-13F7-07A7-F66F-603E70F17F21}" dt="2026-05-17T12:45:40.250" v="345" actId="20577"/>
        <pc:sldMkLst>
          <pc:docMk/>
          <pc:sldMk cId="2526817280" sldId="2662"/>
        </pc:sldMkLst>
        <pc:spChg chg="mod">
          <ac:chgData name="Eva Doesborgh" userId="S::eva.doesborgh@nos.nl::52750715-7212-4236-abe8-36435f677fdf" providerId="AD" clId="Web-{96C43368-13F7-07A7-F66F-603E70F17F21}" dt="2026-05-17T12:45:40.250" v="345" actId="20577"/>
          <ac:spMkLst>
            <pc:docMk/>
            <pc:sldMk cId="2526817280" sldId="2662"/>
            <ac:spMk id="2" creationId="{FD131D7A-A5CC-EC4F-A930-4B08258CD3A9}"/>
          </ac:spMkLst>
        </pc:spChg>
      </pc:sldChg>
      <pc:sldChg chg="modSp">
        <pc:chgData name="Eva Doesborgh" userId="S::eva.doesborgh@nos.nl::52750715-7212-4236-abe8-36435f677fdf" providerId="AD" clId="Web-{96C43368-13F7-07A7-F66F-603E70F17F21}" dt="2026-05-17T12:49:20.414" v="405" actId="20577"/>
        <pc:sldMkLst>
          <pc:docMk/>
          <pc:sldMk cId="4194256845" sldId="2663"/>
        </pc:sldMkLst>
        <pc:spChg chg="mod">
          <ac:chgData name="Eva Doesborgh" userId="S::eva.doesborgh@nos.nl::52750715-7212-4236-abe8-36435f677fdf" providerId="AD" clId="Web-{96C43368-13F7-07A7-F66F-603E70F17F21}" dt="2026-05-17T12:49:20.414" v="405" actId="20577"/>
          <ac:spMkLst>
            <pc:docMk/>
            <pc:sldMk cId="4194256845" sldId="2663"/>
            <ac:spMk id="2" creationId="{65147FE3-0999-7DD8-DCA9-922C8C9987BA}"/>
          </ac:spMkLst>
        </pc:spChg>
      </pc:sldChg>
      <pc:sldChg chg="modSp">
        <pc:chgData name="Eva Doesborgh" userId="S::eva.doesborgh@nos.nl::52750715-7212-4236-abe8-36435f677fdf" providerId="AD" clId="Web-{96C43368-13F7-07A7-F66F-603E70F17F21}" dt="2026-05-17T12:49:14.132" v="404" actId="20577"/>
        <pc:sldMkLst>
          <pc:docMk/>
          <pc:sldMk cId="1538093619" sldId="2664"/>
        </pc:sldMkLst>
        <pc:spChg chg="mod">
          <ac:chgData name="Eva Doesborgh" userId="S::eva.doesborgh@nos.nl::52750715-7212-4236-abe8-36435f677fdf" providerId="AD" clId="Web-{96C43368-13F7-07A7-F66F-603E70F17F21}" dt="2026-05-17T12:49:14.132" v="404" actId="20577"/>
          <ac:spMkLst>
            <pc:docMk/>
            <pc:sldMk cId="1538093619" sldId="2664"/>
            <ac:spMk id="2" creationId="{6F35CDC4-37B4-7137-9106-BA60BA08071F}"/>
          </ac:spMkLst>
        </pc:spChg>
      </pc:sldChg>
      <pc:sldChg chg="modSp">
        <pc:chgData name="Eva Doesborgh" userId="S::eva.doesborgh@nos.nl::52750715-7212-4236-abe8-36435f677fdf" providerId="AD" clId="Web-{96C43368-13F7-07A7-F66F-603E70F17F21}" dt="2026-05-17T12:49:24.601" v="406" actId="20577"/>
        <pc:sldMkLst>
          <pc:docMk/>
          <pc:sldMk cId="1116010721" sldId="2665"/>
        </pc:sldMkLst>
        <pc:spChg chg="mod">
          <ac:chgData name="Eva Doesborgh" userId="S::eva.doesborgh@nos.nl::52750715-7212-4236-abe8-36435f677fdf" providerId="AD" clId="Web-{96C43368-13F7-07A7-F66F-603E70F17F21}" dt="2026-05-17T12:49:24.601" v="406" actId="20577"/>
          <ac:spMkLst>
            <pc:docMk/>
            <pc:sldMk cId="1116010721" sldId="2665"/>
            <ac:spMk id="2" creationId="{818AE3F7-F7DA-24ED-5776-CC45DF52BC8B}"/>
          </ac:spMkLst>
        </pc:spChg>
      </pc:sldChg>
      <pc:sldChg chg="modSp">
        <pc:chgData name="Eva Doesborgh" userId="S::eva.doesborgh@nos.nl::52750715-7212-4236-abe8-36435f677fdf" providerId="AD" clId="Web-{96C43368-13F7-07A7-F66F-603E70F17F21}" dt="2026-05-17T12:49:30.789" v="407" actId="20577"/>
        <pc:sldMkLst>
          <pc:docMk/>
          <pc:sldMk cId="4270348887" sldId="2666"/>
        </pc:sldMkLst>
        <pc:spChg chg="mod">
          <ac:chgData name="Eva Doesborgh" userId="S::eva.doesborgh@nos.nl::52750715-7212-4236-abe8-36435f677fdf" providerId="AD" clId="Web-{96C43368-13F7-07A7-F66F-603E70F17F21}" dt="2026-05-17T12:49:30.789" v="407" actId="20577"/>
          <ac:spMkLst>
            <pc:docMk/>
            <pc:sldMk cId="4270348887" sldId="2666"/>
            <ac:spMk id="2" creationId="{84BB77B2-1C4D-796B-DD4B-31A7F1EF72A6}"/>
          </ac:spMkLst>
        </pc:spChg>
      </pc:sldChg>
      <pc:sldChg chg="modSp">
        <pc:chgData name="Eva Doesborgh" userId="S::eva.doesborgh@nos.nl::52750715-7212-4236-abe8-36435f677fdf" providerId="AD" clId="Web-{96C43368-13F7-07A7-F66F-603E70F17F21}" dt="2026-05-17T12:48:55.350" v="399" actId="20577"/>
        <pc:sldMkLst>
          <pc:docMk/>
          <pc:sldMk cId="54012444" sldId="2667"/>
        </pc:sldMkLst>
        <pc:spChg chg="mod">
          <ac:chgData name="Eva Doesborgh" userId="S::eva.doesborgh@nos.nl::52750715-7212-4236-abe8-36435f677fdf" providerId="AD" clId="Web-{96C43368-13F7-07A7-F66F-603E70F17F21}" dt="2026-05-17T12:48:52.960" v="398" actId="20577"/>
          <ac:spMkLst>
            <pc:docMk/>
            <pc:sldMk cId="54012444" sldId="2667"/>
            <ac:spMk id="2" creationId="{C145B59B-CAC6-F144-68BF-7E059001D6A4}"/>
          </ac:spMkLst>
        </pc:spChg>
        <pc:spChg chg="mod">
          <ac:chgData name="Eva Doesborgh" userId="S::eva.doesborgh@nos.nl::52750715-7212-4236-abe8-36435f677fdf" providerId="AD" clId="Web-{96C43368-13F7-07A7-F66F-603E70F17F21}" dt="2026-05-17T12:48:55.350" v="399" actId="20577"/>
          <ac:spMkLst>
            <pc:docMk/>
            <pc:sldMk cId="54012444" sldId="2667"/>
            <ac:spMk id="3" creationId="{71DC5ED4-68BC-76D8-8A4E-C3A04595E8B8}"/>
          </ac:spMkLst>
        </pc:spChg>
      </pc:sldChg>
      <pc:sldChg chg="modSp">
        <pc:chgData name="Eva Doesborgh" userId="S::eva.doesborgh@nos.nl::52750715-7212-4236-abe8-36435f677fdf" providerId="AD" clId="Web-{96C43368-13F7-07A7-F66F-603E70F17F21}" dt="2026-05-17T12:49:34.680" v="408" actId="20577"/>
        <pc:sldMkLst>
          <pc:docMk/>
          <pc:sldMk cId="4101159519" sldId="2669"/>
        </pc:sldMkLst>
        <pc:spChg chg="mod">
          <ac:chgData name="Eva Doesborgh" userId="S::eva.doesborgh@nos.nl::52750715-7212-4236-abe8-36435f677fdf" providerId="AD" clId="Web-{96C43368-13F7-07A7-F66F-603E70F17F21}" dt="2026-05-17T12:49:34.680" v="408" actId="20577"/>
          <ac:spMkLst>
            <pc:docMk/>
            <pc:sldMk cId="4101159519" sldId="2669"/>
            <ac:spMk id="2" creationId="{C5B7467A-13B1-29C1-3261-56C773302E93}"/>
          </ac:spMkLst>
        </pc:spChg>
      </pc:sldChg>
      <pc:sldChg chg="modSp">
        <pc:chgData name="Eva Doesborgh" userId="S::eva.doesborgh@nos.nl::52750715-7212-4236-abe8-36435f677fdf" providerId="AD" clId="Web-{96C43368-13F7-07A7-F66F-603E70F17F21}" dt="2026-05-17T12:49:38.789" v="409" actId="20577"/>
        <pc:sldMkLst>
          <pc:docMk/>
          <pc:sldMk cId="2825386245" sldId="2670"/>
        </pc:sldMkLst>
        <pc:spChg chg="mod">
          <ac:chgData name="Eva Doesborgh" userId="S::eva.doesborgh@nos.nl::52750715-7212-4236-abe8-36435f677fdf" providerId="AD" clId="Web-{96C43368-13F7-07A7-F66F-603E70F17F21}" dt="2026-05-17T12:49:38.789" v="409" actId="20577"/>
          <ac:spMkLst>
            <pc:docMk/>
            <pc:sldMk cId="2825386245" sldId="2670"/>
            <ac:spMk id="2" creationId="{671D9E6A-53B9-3788-3C9F-C20B014476C1}"/>
          </ac:spMkLst>
        </pc:spChg>
      </pc:sldChg>
      <pc:sldChg chg="modSp">
        <pc:chgData name="Eva Doesborgh" userId="S::eva.doesborgh@nos.nl::52750715-7212-4236-abe8-36435f677fdf" providerId="AD" clId="Web-{96C43368-13F7-07A7-F66F-603E70F17F21}" dt="2026-05-17T12:49:42.789" v="411" actId="20577"/>
        <pc:sldMkLst>
          <pc:docMk/>
          <pc:sldMk cId="619182257" sldId="2671"/>
        </pc:sldMkLst>
        <pc:spChg chg="mod">
          <ac:chgData name="Eva Doesborgh" userId="S::eva.doesborgh@nos.nl::52750715-7212-4236-abe8-36435f677fdf" providerId="AD" clId="Web-{96C43368-13F7-07A7-F66F-603E70F17F21}" dt="2026-05-17T12:49:42.789" v="411" actId="20577"/>
          <ac:spMkLst>
            <pc:docMk/>
            <pc:sldMk cId="619182257" sldId="2671"/>
            <ac:spMk id="2" creationId="{E96BE58D-1576-496C-6862-6586C981A417}"/>
          </ac:spMkLst>
        </pc:spChg>
      </pc:sldChg>
      <pc:sldChg chg="modSp">
        <pc:chgData name="Eva Doesborgh" userId="S::eva.doesborgh@nos.nl::52750715-7212-4236-abe8-36435f677fdf" providerId="AD" clId="Web-{96C43368-13F7-07A7-F66F-603E70F17F21}" dt="2026-05-17T12:49:45.977" v="413" actId="20577"/>
        <pc:sldMkLst>
          <pc:docMk/>
          <pc:sldMk cId="1462872865" sldId="2672"/>
        </pc:sldMkLst>
        <pc:spChg chg="mod">
          <ac:chgData name="Eva Doesborgh" userId="S::eva.doesborgh@nos.nl::52750715-7212-4236-abe8-36435f677fdf" providerId="AD" clId="Web-{96C43368-13F7-07A7-F66F-603E70F17F21}" dt="2026-05-17T12:49:45.977" v="413" actId="20577"/>
          <ac:spMkLst>
            <pc:docMk/>
            <pc:sldMk cId="1462872865" sldId="2672"/>
            <ac:spMk id="2" creationId="{DD197CDE-19E3-441A-A252-2560EF217AB6}"/>
          </ac:spMkLst>
        </pc:spChg>
      </pc:sldChg>
      <pc:sldChg chg="modSp">
        <pc:chgData name="Eva Doesborgh" userId="S::eva.doesborgh@nos.nl::52750715-7212-4236-abe8-36435f677fdf" providerId="AD" clId="Web-{96C43368-13F7-07A7-F66F-603E70F17F21}" dt="2026-05-17T12:49:58.524" v="417" actId="20577"/>
        <pc:sldMkLst>
          <pc:docMk/>
          <pc:sldMk cId="2795251359" sldId="2673"/>
        </pc:sldMkLst>
        <pc:spChg chg="mod">
          <ac:chgData name="Eva Doesborgh" userId="S::eva.doesborgh@nos.nl::52750715-7212-4236-abe8-36435f677fdf" providerId="AD" clId="Web-{96C43368-13F7-07A7-F66F-603E70F17F21}" dt="2026-05-17T12:49:58.524" v="417" actId="20577"/>
          <ac:spMkLst>
            <pc:docMk/>
            <pc:sldMk cId="2795251359" sldId="2673"/>
            <ac:spMk id="2" creationId="{10F8ABC3-13CD-8B86-C730-94381442A09C}"/>
          </ac:spMkLst>
        </pc:spChg>
      </pc:sldChg>
      <pc:sldChg chg="modSp">
        <pc:chgData name="Eva Doesborgh" userId="S::eva.doesborgh@nos.nl::52750715-7212-4236-abe8-36435f677fdf" providerId="AD" clId="Web-{96C43368-13F7-07A7-F66F-603E70F17F21}" dt="2026-05-17T12:50:05.556" v="418" actId="20577"/>
        <pc:sldMkLst>
          <pc:docMk/>
          <pc:sldMk cId="3823592333" sldId="2674"/>
        </pc:sldMkLst>
        <pc:spChg chg="mod">
          <ac:chgData name="Eva Doesborgh" userId="S::eva.doesborgh@nos.nl::52750715-7212-4236-abe8-36435f677fdf" providerId="AD" clId="Web-{96C43368-13F7-07A7-F66F-603E70F17F21}" dt="2026-05-17T12:50:05.556" v="418" actId="20577"/>
          <ac:spMkLst>
            <pc:docMk/>
            <pc:sldMk cId="3823592333" sldId="2674"/>
            <ac:spMk id="2" creationId="{406C5963-A38B-9391-476E-FD0D3E43C94E}"/>
          </ac:spMkLst>
        </pc:spChg>
      </pc:sldChg>
      <pc:sldChg chg="modSp">
        <pc:chgData name="Eva Doesborgh" userId="S::eva.doesborgh@nos.nl::52750715-7212-4236-abe8-36435f677fdf" providerId="AD" clId="Web-{96C43368-13F7-07A7-F66F-603E70F17F21}" dt="2026-05-17T12:49:52.446" v="416" actId="20577"/>
        <pc:sldMkLst>
          <pc:docMk/>
          <pc:sldMk cId="408504153" sldId="2679"/>
        </pc:sldMkLst>
        <pc:spChg chg="mod">
          <ac:chgData name="Eva Doesborgh" userId="S::eva.doesborgh@nos.nl::52750715-7212-4236-abe8-36435f677fdf" providerId="AD" clId="Web-{96C43368-13F7-07A7-F66F-603E70F17F21}" dt="2026-05-17T12:49:52.446" v="416" actId="20577"/>
          <ac:spMkLst>
            <pc:docMk/>
            <pc:sldMk cId="408504153" sldId="2679"/>
            <ac:spMk id="2" creationId="{DBC4C982-F068-778F-BAF3-DBE27B432961}"/>
          </ac:spMkLst>
        </pc:spChg>
      </pc:sldChg>
      <pc:sldChg chg="modSp">
        <pc:chgData name="Eva Doesborgh" userId="S::eva.doesborgh@nos.nl::52750715-7212-4236-abe8-36435f677fdf" providerId="AD" clId="Web-{96C43368-13F7-07A7-F66F-603E70F17F21}" dt="2026-05-17T12:51:04.776" v="436" actId="1076"/>
        <pc:sldMkLst>
          <pc:docMk/>
          <pc:sldMk cId="3058411462" sldId="2680"/>
        </pc:sldMkLst>
        <pc:spChg chg="mod">
          <ac:chgData name="Eva Doesborgh" userId="S::eva.doesborgh@nos.nl::52750715-7212-4236-abe8-36435f677fdf" providerId="AD" clId="Web-{96C43368-13F7-07A7-F66F-603E70F17F21}" dt="2026-05-17T12:50:56.885" v="434" actId="20577"/>
          <ac:spMkLst>
            <pc:docMk/>
            <pc:sldMk cId="3058411462" sldId="2680"/>
            <ac:spMk id="2" creationId="{E0ED86F2-6319-E695-AC01-514E2F7695A8}"/>
          </ac:spMkLst>
        </pc:spChg>
        <pc:spChg chg="mod">
          <ac:chgData name="Eva Doesborgh" userId="S::eva.doesborgh@nos.nl::52750715-7212-4236-abe8-36435f677fdf" providerId="AD" clId="Web-{96C43368-13F7-07A7-F66F-603E70F17F21}" dt="2026-05-17T12:51:04.776" v="436" actId="1076"/>
          <ac:spMkLst>
            <pc:docMk/>
            <pc:sldMk cId="3058411462" sldId="2680"/>
            <ac:spMk id="3" creationId="{EE21D94F-4F35-4714-9CC9-34A416EFC7C4}"/>
          </ac:spMkLst>
        </pc:spChg>
      </pc:sldChg>
      <pc:sldChg chg="modSp">
        <pc:chgData name="Eva Doesborgh" userId="S::eva.doesborgh@nos.nl::52750715-7212-4236-abe8-36435f677fdf" providerId="AD" clId="Web-{96C43368-13F7-07A7-F66F-603E70F17F21}" dt="2026-05-17T12:52:58.702" v="466" actId="20577"/>
        <pc:sldMkLst>
          <pc:docMk/>
          <pc:sldMk cId="7962434" sldId="2681"/>
        </pc:sldMkLst>
        <pc:spChg chg="mod">
          <ac:chgData name="Eva Doesborgh" userId="S::eva.doesborgh@nos.nl::52750715-7212-4236-abe8-36435f677fdf" providerId="AD" clId="Web-{96C43368-13F7-07A7-F66F-603E70F17F21}" dt="2026-05-17T12:52:58.702" v="466" actId="20577"/>
          <ac:spMkLst>
            <pc:docMk/>
            <pc:sldMk cId="7962434" sldId="2681"/>
            <ac:spMk id="2" creationId="{95AE9D82-28CC-9F5C-2D8E-14BEC9A8C739}"/>
          </ac:spMkLst>
        </pc:spChg>
      </pc:sldChg>
      <pc:sldChg chg="modSp">
        <pc:chgData name="Eva Doesborgh" userId="S::eva.doesborgh@nos.nl::52750715-7212-4236-abe8-36435f677fdf" providerId="AD" clId="Web-{96C43368-13F7-07A7-F66F-603E70F17F21}" dt="2026-05-17T12:50:52.260" v="433" actId="1076"/>
        <pc:sldMkLst>
          <pc:docMk/>
          <pc:sldMk cId="610782619" sldId="2682"/>
        </pc:sldMkLst>
        <pc:spChg chg="mod">
          <ac:chgData name="Eva Doesborgh" userId="S::eva.doesborgh@nos.nl::52750715-7212-4236-abe8-36435f677fdf" providerId="AD" clId="Web-{96C43368-13F7-07A7-F66F-603E70F17F21}" dt="2026-05-17T12:50:52.260" v="433" actId="1076"/>
          <ac:spMkLst>
            <pc:docMk/>
            <pc:sldMk cId="610782619" sldId="2682"/>
            <ac:spMk id="2" creationId="{6C7AA74F-0199-AF42-2817-A011890089B0}"/>
          </ac:spMkLst>
        </pc:spChg>
        <pc:spChg chg="mod">
          <ac:chgData name="Eva Doesborgh" userId="S::eva.doesborgh@nos.nl::52750715-7212-4236-abe8-36435f677fdf" providerId="AD" clId="Web-{96C43368-13F7-07A7-F66F-603E70F17F21}" dt="2026-05-17T12:50:45.932" v="430" actId="20577"/>
          <ac:spMkLst>
            <pc:docMk/>
            <pc:sldMk cId="610782619" sldId="2682"/>
            <ac:spMk id="3" creationId="{FFE96334-2DB5-7C18-03F0-577FC12AF6CE}"/>
          </ac:spMkLst>
        </pc:spChg>
      </pc:sldChg>
      <pc:sldChg chg="modSp">
        <pc:chgData name="Eva Doesborgh" userId="S::eva.doesborgh@nos.nl::52750715-7212-4236-abe8-36435f677fdf" providerId="AD" clId="Web-{96C43368-13F7-07A7-F66F-603E70F17F21}" dt="2026-05-17T12:30:11.376" v="140" actId="1076"/>
        <pc:sldMkLst>
          <pc:docMk/>
          <pc:sldMk cId="74415526" sldId="2683"/>
        </pc:sldMkLst>
        <pc:spChg chg="mod">
          <ac:chgData name="Eva Doesborgh" userId="S::eva.doesborgh@nos.nl::52750715-7212-4236-abe8-36435f677fdf" providerId="AD" clId="Web-{96C43368-13F7-07A7-F66F-603E70F17F21}" dt="2026-05-17T12:30:04.047" v="138" actId="1076"/>
          <ac:spMkLst>
            <pc:docMk/>
            <pc:sldMk cId="74415526" sldId="2683"/>
            <ac:spMk id="2" creationId="{EE4CCBAB-9FE8-3B6A-86B7-345915F02146}"/>
          </ac:spMkLst>
        </pc:spChg>
        <pc:picChg chg="mod">
          <ac:chgData name="Eva Doesborgh" userId="S::eva.doesborgh@nos.nl::52750715-7212-4236-abe8-36435f677fdf" providerId="AD" clId="Web-{96C43368-13F7-07A7-F66F-603E70F17F21}" dt="2026-05-17T12:30:11.376" v="140" actId="1076"/>
          <ac:picMkLst>
            <pc:docMk/>
            <pc:sldMk cId="74415526" sldId="2683"/>
            <ac:picMk id="7" creationId="{2859F36D-E06E-324B-1CF1-C9F8D16C3166}"/>
          </ac:picMkLst>
        </pc:picChg>
      </pc:sldChg>
      <pc:sldChg chg="modSp">
        <pc:chgData name="Eva Doesborgh" userId="S::eva.doesborgh@nos.nl::52750715-7212-4236-abe8-36435f677fdf" providerId="AD" clId="Web-{96C43368-13F7-07A7-F66F-603E70F17F21}" dt="2026-05-17T12:30:30.470" v="143" actId="20577"/>
        <pc:sldMkLst>
          <pc:docMk/>
          <pc:sldMk cId="2303351060" sldId="2684"/>
        </pc:sldMkLst>
        <pc:spChg chg="mod">
          <ac:chgData name="Eva Doesborgh" userId="S::eva.doesborgh@nos.nl::52750715-7212-4236-abe8-36435f677fdf" providerId="AD" clId="Web-{96C43368-13F7-07A7-F66F-603E70F17F21}" dt="2026-05-17T12:30:30.470" v="143" actId="20577"/>
          <ac:spMkLst>
            <pc:docMk/>
            <pc:sldMk cId="2303351060" sldId="2684"/>
            <ac:spMk id="2" creationId="{0CA56F28-9670-0619-2132-E8A01FE0CA1E}"/>
          </ac:spMkLst>
        </pc:spChg>
      </pc:sldChg>
      <pc:sldChg chg="modSp">
        <pc:chgData name="Eva Doesborgh" userId="S::eva.doesborgh@nos.nl::52750715-7212-4236-abe8-36435f677fdf" providerId="AD" clId="Web-{96C43368-13F7-07A7-F66F-603E70F17F21}" dt="2026-05-17T12:30:53.158" v="147" actId="20577"/>
        <pc:sldMkLst>
          <pc:docMk/>
          <pc:sldMk cId="4090731147" sldId="2685"/>
        </pc:sldMkLst>
        <pc:spChg chg="mod">
          <ac:chgData name="Eva Doesborgh" userId="S::eva.doesborgh@nos.nl::52750715-7212-4236-abe8-36435f677fdf" providerId="AD" clId="Web-{96C43368-13F7-07A7-F66F-603E70F17F21}" dt="2026-05-17T12:30:53.158" v="147" actId="20577"/>
          <ac:spMkLst>
            <pc:docMk/>
            <pc:sldMk cId="4090731147" sldId="2685"/>
            <ac:spMk id="2" creationId="{1F5C8173-F9F8-D2DB-D35F-53790643A6EE}"/>
          </ac:spMkLst>
        </pc:spChg>
        <pc:spChg chg="mod">
          <ac:chgData name="Eva Doesborgh" userId="S::eva.doesborgh@nos.nl::52750715-7212-4236-abe8-36435f677fdf" providerId="AD" clId="Web-{96C43368-13F7-07A7-F66F-603E70F17F21}" dt="2026-05-17T12:30:42.502" v="145" actId="20577"/>
          <ac:spMkLst>
            <pc:docMk/>
            <pc:sldMk cId="4090731147" sldId="2685"/>
            <ac:spMk id="3" creationId="{B0A07304-EFE6-2D58-228D-375D7BC20844}"/>
          </ac:spMkLst>
        </pc:spChg>
        <pc:spChg chg="mod">
          <ac:chgData name="Eva Doesborgh" userId="S::eva.doesborgh@nos.nl::52750715-7212-4236-abe8-36435f677fdf" providerId="AD" clId="Web-{96C43368-13F7-07A7-F66F-603E70F17F21}" dt="2026-05-17T12:30:39.580" v="144" actId="20577"/>
          <ac:spMkLst>
            <pc:docMk/>
            <pc:sldMk cId="4090731147" sldId="2685"/>
            <ac:spMk id="4" creationId="{A74F23AD-4366-A441-B536-72B3266E8D2F}"/>
          </ac:spMkLst>
        </pc:spChg>
      </pc:sldChg>
      <pc:sldChg chg="modSp">
        <pc:chgData name="Eva Doesborgh" userId="S::eva.doesborgh@nos.nl::52750715-7212-4236-abe8-36435f677fdf" providerId="AD" clId="Web-{96C43368-13F7-07A7-F66F-603E70F17F21}" dt="2026-05-17T12:31:17.690" v="151" actId="1076"/>
        <pc:sldMkLst>
          <pc:docMk/>
          <pc:sldMk cId="2557571209" sldId="2686"/>
        </pc:sldMkLst>
        <pc:spChg chg="mod">
          <ac:chgData name="Eva Doesborgh" userId="S::eva.doesborgh@nos.nl::52750715-7212-4236-abe8-36435f677fdf" providerId="AD" clId="Web-{96C43368-13F7-07A7-F66F-603E70F17F21}" dt="2026-05-17T12:31:17.690" v="151" actId="1076"/>
          <ac:spMkLst>
            <pc:docMk/>
            <pc:sldMk cId="2557571209" sldId="2686"/>
            <ac:spMk id="12" creationId="{D1EB7B94-47A6-20F3-06AB-F48A386DA8AD}"/>
          </ac:spMkLst>
        </pc:spChg>
        <pc:picChg chg="mod">
          <ac:chgData name="Eva Doesborgh" userId="S::eva.doesborgh@nos.nl::52750715-7212-4236-abe8-36435f677fdf" providerId="AD" clId="Web-{96C43368-13F7-07A7-F66F-603E70F17F21}" dt="2026-05-17T12:31:13.862" v="150" actId="1076"/>
          <ac:picMkLst>
            <pc:docMk/>
            <pc:sldMk cId="2557571209" sldId="2686"/>
            <ac:picMk id="7" creationId="{80CB98AC-9B56-7EB1-1084-E15D86B17DE5}"/>
          </ac:picMkLst>
        </pc:picChg>
      </pc:sldChg>
      <pc:sldChg chg="delSp modSp">
        <pc:chgData name="Eva Doesborgh" userId="S::eva.doesborgh@nos.nl::52750715-7212-4236-abe8-36435f677fdf" providerId="AD" clId="Web-{96C43368-13F7-07A7-F66F-603E70F17F21}" dt="2026-05-17T12:35:35.151" v="195" actId="20577"/>
        <pc:sldMkLst>
          <pc:docMk/>
          <pc:sldMk cId="1168889541" sldId="2687"/>
        </pc:sldMkLst>
        <pc:spChg chg="del">
          <ac:chgData name="Eva Doesborgh" userId="S::eva.doesborgh@nos.nl::52750715-7212-4236-abe8-36435f677fdf" providerId="AD" clId="Web-{96C43368-13F7-07A7-F66F-603E70F17F21}" dt="2026-05-17T12:35:29.276" v="193"/>
          <ac:spMkLst>
            <pc:docMk/>
            <pc:sldMk cId="1168889541" sldId="2687"/>
            <ac:spMk id="4" creationId="{4D05A9EB-008B-25D2-3730-BA41C3071385}"/>
          </ac:spMkLst>
        </pc:spChg>
        <pc:spChg chg="mod">
          <ac:chgData name="Eva Doesborgh" userId="S::eva.doesborgh@nos.nl::52750715-7212-4236-abe8-36435f677fdf" providerId="AD" clId="Web-{96C43368-13F7-07A7-F66F-603E70F17F21}" dt="2026-05-17T12:35:35.151" v="195" actId="20577"/>
          <ac:spMkLst>
            <pc:docMk/>
            <pc:sldMk cId="1168889541" sldId="2687"/>
            <ac:spMk id="6" creationId="{7D91DFA1-BE95-82AB-B7EF-9AC70DFB7236}"/>
          </ac:spMkLst>
        </pc:spChg>
      </pc:sldChg>
      <pc:sldChg chg="modSp">
        <pc:chgData name="Eva Doesborgh" userId="S::eva.doesborgh@nos.nl::52750715-7212-4236-abe8-36435f677fdf" providerId="AD" clId="Web-{96C43368-13F7-07A7-F66F-603E70F17F21}" dt="2026-05-17T12:36:33.997" v="207" actId="20577"/>
        <pc:sldMkLst>
          <pc:docMk/>
          <pc:sldMk cId="2143374565" sldId="2688"/>
        </pc:sldMkLst>
        <pc:spChg chg="mod">
          <ac:chgData name="Eva Doesborgh" userId="S::eva.doesborgh@nos.nl::52750715-7212-4236-abe8-36435f677fdf" providerId="AD" clId="Web-{96C43368-13F7-07A7-F66F-603E70F17F21}" dt="2026-05-17T12:36:30.403" v="206" actId="1076"/>
          <ac:spMkLst>
            <pc:docMk/>
            <pc:sldMk cId="2143374565" sldId="2688"/>
            <ac:spMk id="3" creationId="{56FD397A-45D5-0DF8-9142-8D9D4B30FEBC}"/>
          </ac:spMkLst>
        </pc:spChg>
        <pc:spChg chg="mod">
          <ac:chgData name="Eva Doesborgh" userId="S::eva.doesborgh@nos.nl::52750715-7212-4236-abe8-36435f677fdf" providerId="AD" clId="Web-{96C43368-13F7-07A7-F66F-603E70F17F21}" dt="2026-05-17T12:36:33.997" v="207" actId="20577"/>
          <ac:spMkLst>
            <pc:docMk/>
            <pc:sldMk cId="2143374565" sldId="2688"/>
            <ac:spMk id="4" creationId="{030E36D2-56D6-EC15-D928-CCAD562C5733}"/>
          </ac:spMkLst>
        </pc:spChg>
      </pc:sldChg>
      <pc:sldChg chg="modSp">
        <pc:chgData name="Eva Doesborgh" userId="S::eva.doesborgh@nos.nl::52750715-7212-4236-abe8-36435f677fdf" providerId="AD" clId="Web-{96C43368-13F7-07A7-F66F-603E70F17F21}" dt="2026-05-17T12:37:35.436" v="217" actId="20577"/>
        <pc:sldMkLst>
          <pc:docMk/>
          <pc:sldMk cId="1953275003" sldId="2689"/>
        </pc:sldMkLst>
        <pc:spChg chg="mod">
          <ac:chgData name="Eva Doesborgh" userId="S::eva.doesborgh@nos.nl::52750715-7212-4236-abe8-36435f677fdf" providerId="AD" clId="Web-{96C43368-13F7-07A7-F66F-603E70F17F21}" dt="2026-05-17T12:37:35.436" v="217" actId="20577"/>
          <ac:spMkLst>
            <pc:docMk/>
            <pc:sldMk cId="1953275003" sldId="2689"/>
            <ac:spMk id="3" creationId="{0CA4C5FD-E97C-8061-DC71-DB477BC80B65}"/>
          </ac:spMkLst>
        </pc:spChg>
        <pc:spChg chg="mod">
          <ac:chgData name="Eva Doesborgh" userId="S::eva.doesborgh@nos.nl::52750715-7212-4236-abe8-36435f677fdf" providerId="AD" clId="Web-{96C43368-13F7-07A7-F66F-603E70F17F21}" dt="2026-05-17T12:37:32.155" v="216" actId="20577"/>
          <ac:spMkLst>
            <pc:docMk/>
            <pc:sldMk cId="1953275003" sldId="2689"/>
            <ac:spMk id="4" creationId="{AF374504-91DC-814C-8BEE-E87DC73FCC0F}"/>
          </ac:spMkLst>
        </pc:spChg>
      </pc:sldChg>
      <pc:sldChg chg="modSp">
        <pc:chgData name="Eva Doesborgh" userId="S::eva.doesborgh@nos.nl::52750715-7212-4236-abe8-36435f677fdf" providerId="AD" clId="Web-{96C43368-13F7-07A7-F66F-603E70F17F21}" dt="2026-05-17T12:40:00.206" v="247" actId="20577"/>
        <pc:sldMkLst>
          <pc:docMk/>
          <pc:sldMk cId="3270016374" sldId="2690"/>
        </pc:sldMkLst>
        <pc:spChg chg="mod">
          <ac:chgData name="Eva Doesborgh" userId="S::eva.doesborgh@nos.nl::52750715-7212-4236-abe8-36435f677fdf" providerId="AD" clId="Web-{96C43368-13F7-07A7-F66F-603E70F17F21}" dt="2026-05-17T12:40:00.206" v="247" actId="20577"/>
          <ac:spMkLst>
            <pc:docMk/>
            <pc:sldMk cId="3270016374" sldId="2690"/>
            <ac:spMk id="2" creationId="{5A53D9AA-81A9-8023-C05E-53FF041B2102}"/>
          </ac:spMkLst>
        </pc:spChg>
        <pc:spChg chg="mod">
          <ac:chgData name="Eva Doesborgh" userId="S::eva.doesborgh@nos.nl::52750715-7212-4236-abe8-36435f677fdf" providerId="AD" clId="Web-{96C43368-13F7-07A7-F66F-603E70F17F21}" dt="2026-05-17T12:39:53.300" v="245" actId="20577"/>
          <ac:spMkLst>
            <pc:docMk/>
            <pc:sldMk cId="3270016374" sldId="2690"/>
            <ac:spMk id="3" creationId="{BF782115-3AC4-7BAF-803B-299517CF7844}"/>
          </ac:spMkLst>
        </pc:spChg>
        <pc:spChg chg="mod">
          <ac:chgData name="Eva Doesborgh" userId="S::eva.doesborgh@nos.nl::52750715-7212-4236-abe8-36435f677fdf" providerId="AD" clId="Web-{96C43368-13F7-07A7-F66F-603E70F17F21}" dt="2026-05-17T12:39:57.221" v="246" actId="20577"/>
          <ac:spMkLst>
            <pc:docMk/>
            <pc:sldMk cId="3270016374" sldId="2690"/>
            <ac:spMk id="4" creationId="{F1995CCA-D85D-D110-9F7D-8BD341EEA859}"/>
          </ac:spMkLst>
        </pc:spChg>
      </pc:sldChg>
      <pc:sldChg chg="modSp">
        <pc:chgData name="Eva Doesborgh" userId="S::eva.doesborgh@nos.nl::52750715-7212-4236-abe8-36435f677fdf" providerId="AD" clId="Web-{96C43368-13F7-07A7-F66F-603E70F17F21}" dt="2026-05-17T12:38:13.281" v="226" actId="20577"/>
        <pc:sldMkLst>
          <pc:docMk/>
          <pc:sldMk cId="1244765063" sldId="2691"/>
        </pc:sldMkLst>
        <pc:spChg chg="mod">
          <ac:chgData name="Eva Doesborgh" userId="S::eva.doesborgh@nos.nl::52750715-7212-4236-abe8-36435f677fdf" providerId="AD" clId="Web-{96C43368-13F7-07A7-F66F-603E70F17F21}" dt="2026-05-17T12:38:13.281" v="226" actId="20577"/>
          <ac:spMkLst>
            <pc:docMk/>
            <pc:sldMk cId="1244765063" sldId="2691"/>
            <ac:spMk id="2" creationId="{20A08911-D60F-E7B8-2C75-0DF8CBD2BEA1}"/>
          </ac:spMkLst>
        </pc:spChg>
      </pc:sldChg>
      <pc:sldChg chg="modSp">
        <pc:chgData name="Eva Doesborgh" userId="S::eva.doesborgh@nos.nl::52750715-7212-4236-abe8-36435f677fdf" providerId="AD" clId="Web-{96C43368-13F7-07A7-F66F-603E70F17F21}" dt="2026-05-17T12:46:01.220" v="348" actId="20577"/>
        <pc:sldMkLst>
          <pc:docMk/>
          <pc:sldMk cId="1940255824" sldId="2692"/>
        </pc:sldMkLst>
        <pc:spChg chg="mod">
          <ac:chgData name="Eva Doesborgh" userId="S::eva.doesborgh@nos.nl::52750715-7212-4236-abe8-36435f677fdf" providerId="AD" clId="Web-{96C43368-13F7-07A7-F66F-603E70F17F21}" dt="2026-05-17T12:46:01.220" v="348" actId="20577"/>
          <ac:spMkLst>
            <pc:docMk/>
            <pc:sldMk cId="1940255824" sldId="2692"/>
            <ac:spMk id="3" creationId="{00686DE0-E43B-B34F-91A9-B176003DC303}"/>
          </ac:spMkLst>
        </pc:spChg>
        <pc:spChg chg="mod">
          <ac:chgData name="Eva Doesborgh" userId="S::eva.doesborgh@nos.nl::52750715-7212-4236-abe8-36435f677fdf" providerId="AD" clId="Web-{96C43368-13F7-07A7-F66F-603E70F17F21}" dt="2026-05-17T12:45:57.579" v="347" actId="1076"/>
          <ac:spMkLst>
            <pc:docMk/>
            <pc:sldMk cId="1940255824" sldId="2692"/>
            <ac:spMk id="9" creationId="{E5F16FA8-EFDD-BFBC-F370-E50DB2A93FCA}"/>
          </ac:spMkLst>
        </pc:spChg>
      </pc:sldChg>
      <pc:sldChg chg="modSp">
        <pc:chgData name="Eva Doesborgh" userId="S::eva.doesborgh@nos.nl::52750715-7212-4236-abe8-36435f677fdf" providerId="AD" clId="Web-{96C43368-13F7-07A7-F66F-603E70F17F21}" dt="2026-05-17T12:46:14.001" v="353" actId="1076"/>
        <pc:sldMkLst>
          <pc:docMk/>
          <pc:sldMk cId="4200800569" sldId="2693"/>
        </pc:sldMkLst>
        <pc:spChg chg="mod">
          <ac:chgData name="Eva Doesborgh" userId="S::eva.doesborgh@nos.nl::52750715-7212-4236-abe8-36435f677fdf" providerId="AD" clId="Web-{96C43368-13F7-07A7-F66F-603E70F17F21}" dt="2026-05-17T12:46:14.001" v="353" actId="1076"/>
          <ac:spMkLst>
            <pc:docMk/>
            <pc:sldMk cId="4200800569" sldId="2693"/>
            <ac:spMk id="2" creationId="{4A9AD8BD-019B-3742-A3A2-F2444ED3FC7D}"/>
          </ac:spMkLst>
        </pc:spChg>
        <pc:spChg chg="mod">
          <ac:chgData name="Eva Doesborgh" userId="S::eva.doesborgh@nos.nl::52750715-7212-4236-abe8-36435f677fdf" providerId="AD" clId="Web-{96C43368-13F7-07A7-F66F-603E70F17F21}" dt="2026-05-17T12:46:10.673" v="352" actId="20577"/>
          <ac:spMkLst>
            <pc:docMk/>
            <pc:sldMk cId="4200800569" sldId="2693"/>
            <ac:spMk id="3" creationId="{7B41C264-8F93-C94F-9502-BC31AD06CF43}"/>
          </ac:spMkLst>
        </pc:spChg>
      </pc:sldChg>
    </pc:docChg>
  </pc:docChgLst>
  <pc:docChgLst>
    <pc:chgData name="Jasper Piersma" userId="S::jasper.piersma@nos.nl::dee10133-22aa-42f7-b93d-9a1836902f00" providerId="AD" clId="Web-{CF443D34-8131-79A7-AB51-C6658EAF461D}"/>
    <pc:docChg chg="modSld">
      <pc:chgData name="Jasper Piersma" userId="S::jasper.piersma@nos.nl::dee10133-22aa-42f7-b93d-9a1836902f00" providerId="AD" clId="Web-{CF443D34-8131-79A7-AB51-C6658EAF461D}" dt="2026-05-17T12:24:45.444" v="18" actId="20577"/>
      <pc:docMkLst>
        <pc:docMk/>
      </pc:docMkLst>
      <pc:sldChg chg="modSp">
        <pc:chgData name="Jasper Piersma" userId="S::jasper.piersma@nos.nl::dee10133-22aa-42f7-b93d-9a1836902f00" providerId="AD" clId="Web-{CF443D34-8131-79A7-AB51-C6658EAF461D}" dt="2026-05-17T12:24:45.444" v="18" actId="20577"/>
        <pc:sldMkLst>
          <pc:docMk/>
          <pc:sldMk cId="4270348887" sldId="2666"/>
        </pc:sldMkLst>
        <pc:spChg chg="mod">
          <ac:chgData name="Jasper Piersma" userId="S::jasper.piersma@nos.nl::dee10133-22aa-42f7-b93d-9a1836902f00" providerId="AD" clId="Web-{CF443D34-8131-79A7-AB51-C6658EAF461D}" dt="2026-05-17T12:24:45.444" v="18" actId="20577"/>
          <ac:spMkLst>
            <pc:docMk/>
            <pc:sldMk cId="4270348887" sldId="2666"/>
            <ac:spMk id="2" creationId="{84BB77B2-1C4D-796B-DD4B-31A7F1EF72A6}"/>
          </ac:spMkLst>
        </pc:spChg>
      </pc:sldChg>
    </pc:docChg>
  </pc:docChgLst>
  <pc:docChgLst>
    <pc:chgData name="Eva Doesborgh" userId="S::eva.doesborgh@nos.nl::52750715-7212-4236-abe8-36435f677fdf" providerId="AD" clId="Web-{4348BE80-0219-F479-1581-015E08145268}"/>
    <pc:docChg chg="modSld">
      <pc:chgData name="Eva Doesborgh" userId="S::eva.doesborgh@nos.nl::52750715-7212-4236-abe8-36435f677fdf" providerId="AD" clId="Web-{4348BE80-0219-F479-1581-015E08145268}" dt="2026-05-17T12:55:44.341" v="2" actId="20577"/>
      <pc:docMkLst>
        <pc:docMk/>
      </pc:docMkLst>
      <pc:sldChg chg="modSp">
        <pc:chgData name="Eva Doesborgh" userId="S::eva.doesborgh@nos.nl::52750715-7212-4236-abe8-36435f677fdf" providerId="AD" clId="Web-{4348BE80-0219-F479-1581-015E08145268}" dt="2026-05-17T12:55:44.341" v="2" actId="20577"/>
        <pc:sldMkLst>
          <pc:docMk/>
          <pc:sldMk cId="29172970" sldId="256"/>
        </pc:sldMkLst>
        <pc:spChg chg="mod">
          <ac:chgData name="Eva Doesborgh" userId="S::eva.doesborgh@nos.nl::52750715-7212-4236-abe8-36435f677fdf" providerId="AD" clId="Web-{4348BE80-0219-F479-1581-015E08145268}" dt="2026-05-17T12:55:44.341" v="2" actId="20577"/>
          <ac:spMkLst>
            <pc:docMk/>
            <pc:sldMk cId="29172970" sldId="256"/>
            <ac:spMk id="2" creationId="{92B674F6-C562-4F76-84FE-5A6E65846230}"/>
          </ac:spMkLst>
        </pc:spChg>
        <pc:spChg chg="mod">
          <ac:chgData name="Eva Doesborgh" userId="S::eva.doesborgh@nos.nl::52750715-7212-4236-abe8-36435f677fdf" providerId="AD" clId="Web-{4348BE80-0219-F479-1581-015E08145268}" dt="2026-05-17T12:55:41.231" v="1" actId="20577"/>
          <ac:spMkLst>
            <pc:docMk/>
            <pc:sldMk cId="29172970" sldId="256"/>
            <ac:spMk id="3" creationId="{A745CA3A-1013-4129-828C-01E25CFA2E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62545-E020-1B43-8FD2-757D98779FC7}" type="datetimeFigureOut">
              <a:rPr lang="nl-NL" smtClean="0"/>
              <a:t>17-5-2026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8F9C2-64D0-134A-B518-B7E634D51BFC}" type="slidenum">
              <a:rPr lang="nl-NL" smtClean="0"/>
              <a:t>‹#›</a:t>
            </a:fld>
            <a:endParaRPr lang="nl-NL"/>
          </a:p>
        </p:txBody>
      </p:sp>
    </p:spTree>
    <p:extLst>
      <p:ext uri="{BB962C8B-B14F-4D97-AF65-F5344CB8AC3E}">
        <p14:creationId xmlns:p14="http://schemas.microsoft.com/office/powerpoint/2010/main" val="21313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a:t>
            </a:fld>
            <a:endParaRPr lang="nl-NL"/>
          </a:p>
        </p:txBody>
      </p:sp>
    </p:spTree>
    <p:extLst>
      <p:ext uri="{BB962C8B-B14F-4D97-AF65-F5344CB8AC3E}">
        <p14:creationId xmlns:p14="http://schemas.microsoft.com/office/powerpoint/2010/main" val="1693804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14</a:t>
            </a:fld>
            <a:endParaRPr lang="nl-NL"/>
          </a:p>
        </p:txBody>
      </p:sp>
    </p:spTree>
    <p:extLst>
      <p:ext uri="{BB962C8B-B14F-4D97-AF65-F5344CB8AC3E}">
        <p14:creationId xmlns:p14="http://schemas.microsoft.com/office/powerpoint/2010/main" val="3772679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15</a:t>
            </a:fld>
            <a:endParaRPr lang="nl-NL"/>
          </a:p>
        </p:txBody>
      </p:sp>
    </p:spTree>
    <p:extLst>
      <p:ext uri="{BB962C8B-B14F-4D97-AF65-F5344CB8AC3E}">
        <p14:creationId xmlns:p14="http://schemas.microsoft.com/office/powerpoint/2010/main" val="3059284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1D715-0329-772D-7519-6300DF6483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C84B39-E900-9BEE-B7ED-C79E48B905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E63F91-511E-3505-622C-54A34E201C66}"/>
              </a:ext>
            </a:extLst>
          </p:cNvPr>
          <p:cNvSpPr>
            <a:spLocks noGrp="1"/>
          </p:cNvSpPr>
          <p:nvPr>
            <p:ph type="body" idx="1"/>
          </p:nvPr>
        </p:nvSpPr>
        <p:spPr/>
        <p:txBody>
          <a:bodyPr/>
          <a:lstStyle/>
          <a:p>
            <a:r>
              <a:rPr lang="nl-NL"/>
              <a:t>Giliam</a:t>
            </a:r>
          </a:p>
        </p:txBody>
      </p:sp>
      <p:sp>
        <p:nvSpPr>
          <p:cNvPr id="4" name="Tijdelijke aanduiding voor dianummer 3">
            <a:extLst>
              <a:ext uri="{FF2B5EF4-FFF2-40B4-BE49-F238E27FC236}">
                <a16:creationId xmlns:a16="http://schemas.microsoft.com/office/drawing/2014/main" id="{1D967C40-35E7-A755-C947-EB40C845ACC7}"/>
              </a:ext>
            </a:extLst>
          </p:cNvPr>
          <p:cNvSpPr>
            <a:spLocks noGrp="1"/>
          </p:cNvSpPr>
          <p:nvPr>
            <p:ph type="sldNum" sz="quarter" idx="5"/>
          </p:nvPr>
        </p:nvSpPr>
        <p:spPr/>
        <p:txBody>
          <a:bodyPr/>
          <a:lstStyle/>
          <a:p>
            <a:fld id="{C318F9C2-64D0-134A-B518-B7E634D51BFC}" type="slidenum">
              <a:rPr lang="nl-NL" smtClean="0"/>
              <a:t>17</a:t>
            </a:fld>
            <a:endParaRPr lang="nl-NL"/>
          </a:p>
        </p:txBody>
      </p:sp>
    </p:spTree>
    <p:extLst>
      <p:ext uri="{BB962C8B-B14F-4D97-AF65-F5344CB8AC3E}">
        <p14:creationId xmlns:p14="http://schemas.microsoft.com/office/powerpoint/2010/main" val="2597181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18</a:t>
            </a:fld>
            <a:endParaRPr lang="nl-NL"/>
          </a:p>
        </p:txBody>
      </p:sp>
    </p:spTree>
    <p:extLst>
      <p:ext uri="{BB962C8B-B14F-4D97-AF65-F5344CB8AC3E}">
        <p14:creationId xmlns:p14="http://schemas.microsoft.com/office/powerpoint/2010/main" val="2609178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19</a:t>
            </a:fld>
            <a:endParaRPr lang="nl-NL"/>
          </a:p>
        </p:txBody>
      </p:sp>
    </p:spTree>
    <p:extLst>
      <p:ext uri="{BB962C8B-B14F-4D97-AF65-F5344CB8AC3E}">
        <p14:creationId xmlns:p14="http://schemas.microsoft.com/office/powerpoint/2010/main" val="341279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20</a:t>
            </a:fld>
            <a:endParaRPr lang="nl-NL"/>
          </a:p>
        </p:txBody>
      </p:sp>
    </p:spTree>
    <p:extLst>
      <p:ext uri="{BB962C8B-B14F-4D97-AF65-F5344CB8AC3E}">
        <p14:creationId xmlns:p14="http://schemas.microsoft.com/office/powerpoint/2010/main" val="3890536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4CA2A-6EE7-565D-0892-9E779B6DFB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77C82C-297D-8796-8051-63178517D81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563724-4B70-7D40-BE27-B2429BCA460B}"/>
              </a:ext>
            </a:extLst>
          </p:cNvPr>
          <p:cNvSpPr>
            <a:spLocks noGrp="1"/>
          </p:cNvSpPr>
          <p:nvPr>
            <p:ph type="body" idx="1"/>
          </p:nvPr>
        </p:nvSpPr>
        <p:spPr/>
        <p:txBody>
          <a:bodyPr/>
          <a:lstStyle/>
          <a:p>
            <a:r>
              <a:rPr lang="nl-NL"/>
              <a:t>Giliam</a:t>
            </a:r>
          </a:p>
        </p:txBody>
      </p:sp>
      <p:sp>
        <p:nvSpPr>
          <p:cNvPr id="4" name="Tijdelijke aanduiding voor dianummer 3">
            <a:extLst>
              <a:ext uri="{FF2B5EF4-FFF2-40B4-BE49-F238E27FC236}">
                <a16:creationId xmlns:a16="http://schemas.microsoft.com/office/drawing/2014/main" id="{2DD64300-A09E-E79B-B47B-E2395EAAF858}"/>
              </a:ext>
            </a:extLst>
          </p:cNvPr>
          <p:cNvSpPr>
            <a:spLocks noGrp="1"/>
          </p:cNvSpPr>
          <p:nvPr>
            <p:ph type="sldNum" sz="quarter" idx="5"/>
          </p:nvPr>
        </p:nvSpPr>
        <p:spPr/>
        <p:txBody>
          <a:bodyPr/>
          <a:lstStyle/>
          <a:p>
            <a:fld id="{C318F9C2-64D0-134A-B518-B7E634D51BFC}" type="slidenum">
              <a:rPr lang="nl-NL" smtClean="0"/>
              <a:t>21</a:t>
            </a:fld>
            <a:endParaRPr lang="nl-NL"/>
          </a:p>
        </p:txBody>
      </p:sp>
    </p:spTree>
    <p:extLst>
      <p:ext uri="{BB962C8B-B14F-4D97-AF65-F5344CB8AC3E}">
        <p14:creationId xmlns:p14="http://schemas.microsoft.com/office/powerpoint/2010/main" val="2320871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22</a:t>
            </a:fld>
            <a:endParaRPr lang="nl-NL"/>
          </a:p>
        </p:txBody>
      </p:sp>
    </p:spTree>
    <p:extLst>
      <p:ext uri="{BB962C8B-B14F-4D97-AF65-F5344CB8AC3E}">
        <p14:creationId xmlns:p14="http://schemas.microsoft.com/office/powerpoint/2010/main" val="2986903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23</a:t>
            </a:fld>
            <a:endParaRPr lang="nl-NL"/>
          </a:p>
        </p:txBody>
      </p:sp>
    </p:spTree>
    <p:extLst>
      <p:ext uri="{BB962C8B-B14F-4D97-AF65-F5344CB8AC3E}">
        <p14:creationId xmlns:p14="http://schemas.microsoft.com/office/powerpoint/2010/main" val="1495647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EA764-D15E-3B6D-8AAD-F81C72B199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9A7AB91-2349-9715-D4FC-ABDFDE02E2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32CC97-95C8-372A-129F-FA0CDBE7D24A}"/>
              </a:ext>
            </a:extLst>
          </p:cNvPr>
          <p:cNvSpPr>
            <a:spLocks noGrp="1"/>
          </p:cNvSpPr>
          <p:nvPr>
            <p:ph type="body" idx="1"/>
          </p:nvPr>
        </p:nvSpPr>
        <p:spPr/>
        <p:txBody>
          <a:bodyPr/>
          <a:lstStyle/>
          <a:p>
            <a:r>
              <a:rPr lang="nl-NL"/>
              <a:t>Giliam</a:t>
            </a:r>
          </a:p>
        </p:txBody>
      </p:sp>
      <p:sp>
        <p:nvSpPr>
          <p:cNvPr id="4" name="Tijdelijke aanduiding voor dianummer 3">
            <a:extLst>
              <a:ext uri="{FF2B5EF4-FFF2-40B4-BE49-F238E27FC236}">
                <a16:creationId xmlns:a16="http://schemas.microsoft.com/office/drawing/2014/main" id="{13D85296-F9EF-188D-E69D-20E63C7CFF65}"/>
              </a:ext>
            </a:extLst>
          </p:cNvPr>
          <p:cNvSpPr>
            <a:spLocks noGrp="1"/>
          </p:cNvSpPr>
          <p:nvPr>
            <p:ph type="sldNum" sz="quarter" idx="5"/>
          </p:nvPr>
        </p:nvSpPr>
        <p:spPr/>
        <p:txBody>
          <a:bodyPr/>
          <a:lstStyle/>
          <a:p>
            <a:fld id="{C318F9C2-64D0-134A-B518-B7E634D51BFC}" type="slidenum">
              <a:rPr lang="nl-NL" smtClean="0"/>
              <a:t>24</a:t>
            </a:fld>
            <a:endParaRPr lang="nl-NL"/>
          </a:p>
        </p:txBody>
      </p:sp>
    </p:spTree>
    <p:extLst>
      <p:ext uri="{BB962C8B-B14F-4D97-AF65-F5344CB8AC3E}">
        <p14:creationId xmlns:p14="http://schemas.microsoft.com/office/powerpoint/2010/main" val="358147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C43E8-0007-CDAB-4063-C9865B2ED7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EE2A2A-90C9-5AFF-8D2F-723F144179BF}"/>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4EC0F4E5-DEBB-9D22-1F36-4E9DEA512E06}"/>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4139977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25</a:t>
            </a:fld>
            <a:endParaRPr lang="nl-NL"/>
          </a:p>
        </p:txBody>
      </p:sp>
    </p:spTree>
    <p:extLst>
      <p:ext uri="{BB962C8B-B14F-4D97-AF65-F5344CB8AC3E}">
        <p14:creationId xmlns:p14="http://schemas.microsoft.com/office/powerpoint/2010/main" val="1630221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26</a:t>
            </a:fld>
            <a:endParaRPr lang="nl-NL"/>
          </a:p>
        </p:txBody>
      </p:sp>
    </p:spTree>
    <p:extLst>
      <p:ext uri="{BB962C8B-B14F-4D97-AF65-F5344CB8AC3E}">
        <p14:creationId xmlns:p14="http://schemas.microsoft.com/office/powerpoint/2010/main" val="2173327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27</a:t>
            </a:fld>
            <a:endParaRPr lang="nl-NL"/>
          </a:p>
        </p:txBody>
      </p:sp>
    </p:spTree>
    <p:extLst>
      <p:ext uri="{BB962C8B-B14F-4D97-AF65-F5344CB8AC3E}">
        <p14:creationId xmlns:p14="http://schemas.microsoft.com/office/powerpoint/2010/main" val="3012795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28</a:t>
            </a:fld>
            <a:endParaRPr lang="nl-NL"/>
          </a:p>
        </p:txBody>
      </p:sp>
    </p:spTree>
    <p:extLst>
      <p:ext uri="{BB962C8B-B14F-4D97-AF65-F5344CB8AC3E}">
        <p14:creationId xmlns:p14="http://schemas.microsoft.com/office/powerpoint/2010/main" val="2090989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29</a:t>
            </a:fld>
            <a:endParaRPr lang="nl-NL"/>
          </a:p>
        </p:txBody>
      </p:sp>
    </p:spTree>
    <p:extLst>
      <p:ext uri="{BB962C8B-B14F-4D97-AF65-F5344CB8AC3E}">
        <p14:creationId xmlns:p14="http://schemas.microsoft.com/office/powerpoint/2010/main" val="295356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E27F0-33D7-D314-2398-881C0228F1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BB9328C-75D8-C4AE-336E-7EEC6F36B8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7E36B58-4E90-8A24-FFF6-E3C127A80CAF}"/>
              </a:ext>
            </a:extLst>
          </p:cNvPr>
          <p:cNvSpPr>
            <a:spLocks noGrp="1"/>
          </p:cNvSpPr>
          <p:nvPr>
            <p:ph type="body" idx="1"/>
          </p:nvPr>
        </p:nvSpPr>
        <p:spPr/>
        <p:txBody>
          <a:bodyPr/>
          <a:lstStyle/>
          <a:p>
            <a:r>
              <a:rPr lang="nl-NL"/>
              <a:t>Sietske</a:t>
            </a:r>
          </a:p>
        </p:txBody>
      </p:sp>
      <p:sp>
        <p:nvSpPr>
          <p:cNvPr id="4" name="Tijdelijke aanduiding voor dianummer 3">
            <a:extLst>
              <a:ext uri="{FF2B5EF4-FFF2-40B4-BE49-F238E27FC236}">
                <a16:creationId xmlns:a16="http://schemas.microsoft.com/office/drawing/2014/main" id="{C98069E4-6F52-CB84-0EF7-6EC42BAFE0E0}"/>
              </a:ext>
            </a:extLst>
          </p:cNvPr>
          <p:cNvSpPr>
            <a:spLocks noGrp="1"/>
          </p:cNvSpPr>
          <p:nvPr>
            <p:ph type="sldNum" sz="quarter" idx="10"/>
          </p:nvPr>
        </p:nvSpPr>
        <p:spPr/>
        <p:txBody>
          <a:bodyPr/>
          <a:lstStyle/>
          <a:p>
            <a:fld id="{2A41A665-2B70-4B6D-9CA2-24D8449492AB}" type="slidenum">
              <a:rPr lang="nl-NL" smtClean="0"/>
              <a:t>30</a:t>
            </a:fld>
            <a:endParaRPr lang="nl-NL"/>
          </a:p>
        </p:txBody>
      </p:sp>
    </p:spTree>
    <p:extLst>
      <p:ext uri="{BB962C8B-B14F-4D97-AF65-F5344CB8AC3E}">
        <p14:creationId xmlns:p14="http://schemas.microsoft.com/office/powerpoint/2010/main" val="2666095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31</a:t>
            </a:fld>
            <a:endParaRPr lang="nl-NL"/>
          </a:p>
        </p:txBody>
      </p:sp>
    </p:spTree>
    <p:extLst>
      <p:ext uri="{BB962C8B-B14F-4D97-AF65-F5344CB8AC3E}">
        <p14:creationId xmlns:p14="http://schemas.microsoft.com/office/powerpoint/2010/main" val="786751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1B125-2703-941B-75E0-1E79F1C825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B3740D-7EFA-1499-8B2F-74A2FB2E8A4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FB7ED1-AE5E-DF8E-23C3-0572A12512B6}"/>
              </a:ext>
            </a:extLst>
          </p:cNvPr>
          <p:cNvSpPr>
            <a:spLocks noGrp="1"/>
          </p:cNvSpPr>
          <p:nvPr>
            <p:ph type="body" idx="1"/>
          </p:nvPr>
        </p:nvSpPr>
        <p:spPr/>
        <p:txBody>
          <a:bodyPr/>
          <a:lstStyle/>
          <a:p>
            <a:r>
              <a:rPr lang="nl-NL"/>
              <a:t>Sietske</a:t>
            </a:r>
          </a:p>
          <a:p>
            <a:endParaRPr lang="nl-NL"/>
          </a:p>
        </p:txBody>
      </p:sp>
      <p:sp>
        <p:nvSpPr>
          <p:cNvPr id="4" name="Tijdelijke aanduiding voor dianummer 3">
            <a:extLst>
              <a:ext uri="{FF2B5EF4-FFF2-40B4-BE49-F238E27FC236}">
                <a16:creationId xmlns:a16="http://schemas.microsoft.com/office/drawing/2014/main" id="{1F1E212A-CC0A-3F86-4625-067C145B237D}"/>
              </a:ext>
            </a:extLst>
          </p:cNvPr>
          <p:cNvSpPr>
            <a:spLocks noGrp="1"/>
          </p:cNvSpPr>
          <p:nvPr>
            <p:ph type="sldNum" sz="quarter" idx="5"/>
          </p:nvPr>
        </p:nvSpPr>
        <p:spPr/>
        <p:txBody>
          <a:bodyPr/>
          <a:lstStyle/>
          <a:p>
            <a:fld id="{C318F9C2-64D0-134A-B518-B7E634D51BFC}" type="slidenum">
              <a:rPr lang="nl-NL" smtClean="0"/>
              <a:t>32</a:t>
            </a:fld>
            <a:endParaRPr lang="nl-NL"/>
          </a:p>
        </p:txBody>
      </p:sp>
    </p:spTree>
    <p:extLst>
      <p:ext uri="{BB962C8B-B14F-4D97-AF65-F5344CB8AC3E}">
        <p14:creationId xmlns:p14="http://schemas.microsoft.com/office/powerpoint/2010/main" val="86102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A098A-ECF4-6935-FED0-3A24EED52E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66551F-FA74-93D5-369A-432F4072539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1F308B-0195-4E8F-A4AE-86E62F8BC93A}"/>
              </a:ext>
            </a:extLst>
          </p:cNvPr>
          <p:cNvSpPr>
            <a:spLocks noGrp="1"/>
          </p:cNvSpPr>
          <p:nvPr>
            <p:ph type="body" idx="1"/>
          </p:nvPr>
        </p:nvSpPr>
        <p:spPr/>
        <p:txBody>
          <a:bodyPr/>
          <a:lstStyle/>
          <a:p>
            <a:r>
              <a:rPr lang="nl-NL"/>
              <a:t>Sietske</a:t>
            </a:r>
          </a:p>
        </p:txBody>
      </p:sp>
      <p:sp>
        <p:nvSpPr>
          <p:cNvPr id="4" name="Tijdelijke aanduiding voor dianummer 3">
            <a:extLst>
              <a:ext uri="{FF2B5EF4-FFF2-40B4-BE49-F238E27FC236}">
                <a16:creationId xmlns:a16="http://schemas.microsoft.com/office/drawing/2014/main" id="{D8C7BA1C-2D5B-5488-897A-324BD1C8F7BD}"/>
              </a:ext>
            </a:extLst>
          </p:cNvPr>
          <p:cNvSpPr>
            <a:spLocks noGrp="1"/>
          </p:cNvSpPr>
          <p:nvPr>
            <p:ph type="sldNum" sz="quarter" idx="5"/>
          </p:nvPr>
        </p:nvSpPr>
        <p:spPr/>
        <p:txBody>
          <a:bodyPr/>
          <a:lstStyle/>
          <a:p>
            <a:fld id="{C318F9C2-64D0-134A-B518-B7E634D51BFC}" type="slidenum">
              <a:rPr lang="nl-NL" smtClean="0"/>
              <a:t>33</a:t>
            </a:fld>
            <a:endParaRPr lang="nl-NL"/>
          </a:p>
        </p:txBody>
      </p:sp>
    </p:spTree>
    <p:extLst>
      <p:ext uri="{BB962C8B-B14F-4D97-AF65-F5344CB8AC3E}">
        <p14:creationId xmlns:p14="http://schemas.microsoft.com/office/powerpoint/2010/main" val="1248432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F265E-5DAA-F63D-2119-CC7D82B426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03C780-7C2D-30BC-95D2-74BDC6C07DD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13807A-4CB9-9C3E-2B80-B21F4E73696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2548465-D0E1-567A-4853-1EF9A2818425}"/>
              </a:ext>
            </a:extLst>
          </p:cNvPr>
          <p:cNvSpPr>
            <a:spLocks noGrp="1"/>
          </p:cNvSpPr>
          <p:nvPr>
            <p:ph type="sldNum" sz="quarter" idx="5"/>
          </p:nvPr>
        </p:nvSpPr>
        <p:spPr/>
        <p:txBody>
          <a:bodyPr/>
          <a:lstStyle/>
          <a:p>
            <a:fld id="{C318F9C2-64D0-134A-B518-B7E634D51BFC}" type="slidenum">
              <a:rPr lang="nl-NL" smtClean="0"/>
              <a:t>34</a:t>
            </a:fld>
            <a:endParaRPr lang="nl-NL"/>
          </a:p>
        </p:txBody>
      </p:sp>
    </p:spTree>
    <p:extLst>
      <p:ext uri="{BB962C8B-B14F-4D97-AF65-F5344CB8AC3E}">
        <p14:creationId xmlns:p14="http://schemas.microsoft.com/office/powerpoint/2010/main" val="33822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a:t>
            </a:fld>
            <a:endParaRPr lang="nl-NL"/>
          </a:p>
        </p:txBody>
      </p:sp>
    </p:spTree>
    <p:extLst>
      <p:ext uri="{BB962C8B-B14F-4D97-AF65-F5344CB8AC3E}">
        <p14:creationId xmlns:p14="http://schemas.microsoft.com/office/powerpoint/2010/main" val="1250436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35</a:t>
            </a:fld>
            <a:endParaRPr lang="nl-NL"/>
          </a:p>
        </p:txBody>
      </p:sp>
    </p:spTree>
    <p:extLst>
      <p:ext uri="{BB962C8B-B14F-4D97-AF65-F5344CB8AC3E}">
        <p14:creationId xmlns:p14="http://schemas.microsoft.com/office/powerpoint/2010/main" val="2799808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36</a:t>
            </a:fld>
            <a:endParaRPr lang="nl-NL"/>
          </a:p>
        </p:txBody>
      </p:sp>
    </p:spTree>
    <p:extLst>
      <p:ext uri="{BB962C8B-B14F-4D97-AF65-F5344CB8AC3E}">
        <p14:creationId xmlns:p14="http://schemas.microsoft.com/office/powerpoint/2010/main" val="8537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37</a:t>
            </a:fld>
            <a:endParaRPr lang="nl-NL"/>
          </a:p>
        </p:txBody>
      </p:sp>
    </p:spTree>
    <p:extLst>
      <p:ext uri="{BB962C8B-B14F-4D97-AF65-F5344CB8AC3E}">
        <p14:creationId xmlns:p14="http://schemas.microsoft.com/office/powerpoint/2010/main" val="2810266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38</a:t>
            </a:fld>
            <a:endParaRPr lang="nl-NL"/>
          </a:p>
        </p:txBody>
      </p:sp>
    </p:spTree>
    <p:extLst>
      <p:ext uri="{BB962C8B-B14F-4D97-AF65-F5344CB8AC3E}">
        <p14:creationId xmlns:p14="http://schemas.microsoft.com/office/powerpoint/2010/main" val="343380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39</a:t>
            </a:fld>
            <a:endParaRPr lang="nl-NL"/>
          </a:p>
        </p:txBody>
      </p:sp>
    </p:spTree>
    <p:extLst>
      <p:ext uri="{BB962C8B-B14F-4D97-AF65-F5344CB8AC3E}">
        <p14:creationId xmlns:p14="http://schemas.microsoft.com/office/powerpoint/2010/main" val="2273352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40</a:t>
            </a:fld>
            <a:endParaRPr lang="nl-NL"/>
          </a:p>
        </p:txBody>
      </p:sp>
    </p:spTree>
    <p:extLst>
      <p:ext uri="{BB962C8B-B14F-4D97-AF65-F5344CB8AC3E}">
        <p14:creationId xmlns:p14="http://schemas.microsoft.com/office/powerpoint/2010/main" val="517060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41</a:t>
            </a:fld>
            <a:endParaRPr lang="nl-NL"/>
          </a:p>
        </p:txBody>
      </p:sp>
    </p:spTree>
    <p:extLst>
      <p:ext uri="{BB962C8B-B14F-4D97-AF65-F5344CB8AC3E}">
        <p14:creationId xmlns:p14="http://schemas.microsoft.com/office/powerpoint/2010/main" val="2286444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42</a:t>
            </a:fld>
            <a:endParaRPr lang="nl-NL"/>
          </a:p>
        </p:txBody>
      </p:sp>
    </p:spTree>
    <p:extLst>
      <p:ext uri="{BB962C8B-B14F-4D97-AF65-F5344CB8AC3E}">
        <p14:creationId xmlns:p14="http://schemas.microsoft.com/office/powerpoint/2010/main" val="4283324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43</a:t>
            </a:fld>
            <a:endParaRPr lang="nl-NL"/>
          </a:p>
        </p:txBody>
      </p:sp>
    </p:spTree>
    <p:extLst>
      <p:ext uri="{BB962C8B-B14F-4D97-AF65-F5344CB8AC3E}">
        <p14:creationId xmlns:p14="http://schemas.microsoft.com/office/powerpoint/2010/main" val="4195174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44</a:t>
            </a:fld>
            <a:endParaRPr lang="nl-NL"/>
          </a:p>
        </p:txBody>
      </p:sp>
    </p:spTree>
    <p:extLst>
      <p:ext uri="{BB962C8B-B14F-4D97-AF65-F5344CB8AC3E}">
        <p14:creationId xmlns:p14="http://schemas.microsoft.com/office/powerpoint/2010/main" val="818626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8</a:t>
            </a:fld>
            <a:endParaRPr lang="nl-NL"/>
          </a:p>
        </p:txBody>
      </p:sp>
    </p:spTree>
    <p:extLst>
      <p:ext uri="{BB962C8B-B14F-4D97-AF65-F5344CB8AC3E}">
        <p14:creationId xmlns:p14="http://schemas.microsoft.com/office/powerpoint/2010/main" val="1291288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45</a:t>
            </a:fld>
            <a:endParaRPr lang="nl-NL"/>
          </a:p>
        </p:txBody>
      </p:sp>
    </p:spTree>
    <p:extLst>
      <p:ext uri="{BB962C8B-B14F-4D97-AF65-F5344CB8AC3E}">
        <p14:creationId xmlns:p14="http://schemas.microsoft.com/office/powerpoint/2010/main" val="2096431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46</a:t>
            </a:fld>
            <a:endParaRPr lang="nl-NL"/>
          </a:p>
        </p:txBody>
      </p:sp>
    </p:spTree>
    <p:extLst>
      <p:ext uri="{BB962C8B-B14F-4D97-AF65-F5344CB8AC3E}">
        <p14:creationId xmlns:p14="http://schemas.microsoft.com/office/powerpoint/2010/main" val="2313274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47</a:t>
            </a:fld>
            <a:endParaRPr lang="nl-NL"/>
          </a:p>
        </p:txBody>
      </p:sp>
    </p:spTree>
    <p:extLst>
      <p:ext uri="{BB962C8B-B14F-4D97-AF65-F5344CB8AC3E}">
        <p14:creationId xmlns:p14="http://schemas.microsoft.com/office/powerpoint/2010/main" val="2343005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48</a:t>
            </a:fld>
            <a:endParaRPr lang="nl-NL"/>
          </a:p>
        </p:txBody>
      </p:sp>
    </p:spTree>
    <p:extLst>
      <p:ext uri="{BB962C8B-B14F-4D97-AF65-F5344CB8AC3E}">
        <p14:creationId xmlns:p14="http://schemas.microsoft.com/office/powerpoint/2010/main" val="3946395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49</a:t>
            </a:fld>
            <a:endParaRPr lang="nl-NL"/>
          </a:p>
        </p:txBody>
      </p:sp>
    </p:spTree>
    <p:extLst>
      <p:ext uri="{BB962C8B-B14F-4D97-AF65-F5344CB8AC3E}">
        <p14:creationId xmlns:p14="http://schemas.microsoft.com/office/powerpoint/2010/main" val="35046162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50</a:t>
            </a:fld>
            <a:endParaRPr lang="nl-NL"/>
          </a:p>
        </p:txBody>
      </p:sp>
    </p:spTree>
    <p:extLst>
      <p:ext uri="{BB962C8B-B14F-4D97-AF65-F5344CB8AC3E}">
        <p14:creationId xmlns:p14="http://schemas.microsoft.com/office/powerpoint/2010/main" val="2633894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Giliam: ITCZ schuift naar het noordelijk halfrond en daarmee verplaatst ook het hogedrukgebied noordwaarts richting het Middellandse Zeegebied. </a:t>
            </a:r>
            <a:r>
              <a:rPr lang="nl-NL" i="1"/>
              <a:t>De lucht in een hogedrukgebied daalt, dus verdampen de wolken. Dat verklaart de droge, warme zomers van het mediterrane klimaat. </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51</a:t>
            </a:fld>
            <a:endParaRPr lang="nl-NL"/>
          </a:p>
        </p:txBody>
      </p:sp>
    </p:spTree>
    <p:extLst>
      <p:ext uri="{BB962C8B-B14F-4D97-AF65-F5344CB8AC3E}">
        <p14:creationId xmlns:p14="http://schemas.microsoft.com/office/powerpoint/2010/main" val="1196055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1AB8-43C0-A7FC-BFC0-295FCBE027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F1F017-8517-01FA-7EF3-DDF35B8D6E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80E18D-2C8A-3EE5-120A-858686746C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Giliam: ITCZ schuift naar het zuidelijk halfrond, waardoor de invloed van hogedruk in het Middellandse Zeegebied afneemt. Tussen het hogedrukgebied van Noord-Afrika en centraal Europa is vaak ruimte voor lage druk om vanuit de Atlantische Oceaan om binnen te dringen in het Middellandse Zeegebied. Deze lucht warmt op boven het relatief warmere water van de Middellandse Zee, waardoor er in de winter meer neerslag valt. </a:t>
            </a:r>
          </a:p>
          <a:p>
            <a:endParaRPr lang="nl-NL"/>
          </a:p>
        </p:txBody>
      </p:sp>
      <p:sp>
        <p:nvSpPr>
          <p:cNvPr id="4" name="Tijdelijke aanduiding voor dianummer 3">
            <a:extLst>
              <a:ext uri="{FF2B5EF4-FFF2-40B4-BE49-F238E27FC236}">
                <a16:creationId xmlns:a16="http://schemas.microsoft.com/office/drawing/2014/main" id="{A86B0C0E-2289-71A4-39B7-44D7831F67D1}"/>
              </a:ext>
            </a:extLst>
          </p:cNvPr>
          <p:cNvSpPr>
            <a:spLocks noGrp="1"/>
          </p:cNvSpPr>
          <p:nvPr>
            <p:ph type="sldNum" sz="quarter" idx="5"/>
          </p:nvPr>
        </p:nvSpPr>
        <p:spPr/>
        <p:txBody>
          <a:bodyPr/>
          <a:lstStyle/>
          <a:p>
            <a:fld id="{C318F9C2-64D0-134A-B518-B7E634D51BFC}" type="slidenum">
              <a:rPr lang="nl-NL" smtClean="0"/>
              <a:t>52</a:t>
            </a:fld>
            <a:endParaRPr lang="nl-NL"/>
          </a:p>
        </p:txBody>
      </p:sp>
    </p:spTree>
    <p:extLst>
      <p:ext uri="{BB962C8B-B14F-4D97-AF65-F5344CB8AC3E}">
        <p14:creationId xmlns:p14="http://schemas.microsoft.com/office/powerpoint/2010/main" val="2083699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53</a:t>
            </a:fld>
            <a:endParaRPr lang="nl-NL"/>
          </a:p>
        </p:txBody>
      </p:sp>
    </p:spTree>
    <p:extLst>
      <p:ext uri="{BB962C8B-B14F-4D97-AF65-F5344CB8AC3E}">
        <p14:creationId xmlns:p14="http://schemas.microsoft.com/office/powerpoint/2010/main" val="28165584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54</a:t>
            </a:fld>
            <a:endParaRPr lang="nl-NL"/>
          </a:p>
        </p:txBody>
      </p:sp>
    </p:spTree>
    <p:extLst>
      <p:ext uri="{BB962C8B-B14F-4D97-AF65-F5344CB8AC3E}">
        <p14:creationId xmlns:p14="http://schemas.microsoft.com/office/powerpoint/2010/main" val="1341307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9</a:t>
            </a:fld>
            <a:endParaRPr lang="nl-NL"/>
          </a:p>
        </p:txBody>
      </p:sp>
    </p:spTree>
    <p:extLst>
      <p:ext uri="{BB962C8B-B14F-4D97-AF65-F5344CB8AC3E}">
        <p14:creationId xmlns:p14="http://schemas.microsoft.com/office/powerpoint/2010/main" val="36827997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55</a:t>
            </a:fld>
            <a:endParaRPr lang="nl-NL"/>
          </a:p>
        </p:txBody>
      </p:sp>
    </p:spTree>
    <p:extLst>
      <p:ext uri="{BB962C8B-B14F-4D97-AF65-F5344CB8AC3E}">
        <p14:creationId xmlns:p14="http://schemas.microsoft.com/office/powerpoint/2010/main" val="1017859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56</a:t>
            </a:fld>
            <a:endParaRPr lang="nl-NL"/>
          </a:p>
        </p:txBody>
      </p:sp>
    </p:spTree>
    <p:extLst>
      <p:ext uri="{BB962C8B-B14F-4D97-AF65-F5344CB8AC3E}">
        <p14:creationId xmlns:p14="http://schemas.microsoft.com/office/powerpoint/2010/main" val="3829017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57</a:t>
            </a:fld>
            <a:endParaRPr lang="nl-NL"/>
          </a:p>
        </p:txBody>
      </p:sp>
    </p:spTree>
    <p:extLst>
      <p:ext uri="{BB962C8B-B14F-4D97-AF65-F5344CB8AC3E}">
        <p14:creationId xmlns:p14="http://schemas.microsoft.com/office/powerpoint/2010/main" val="715975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58</a:t>
            </a:fld>
            <a:endParaRPr lang="nl-NL"/>
          </a:p>
        </p:txBody>
      </p:sp>
    </p:spTree>
    <p:extLst>
      <p:ext uri="{BB962C8B-B14F-4D97-AF65-F5344CB8AC3E}">
        <p14:creationId xmlns:p14="http://schemas.microsoft.com/office/powerpoint/2010/main" val="3291563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Giliam</a:t>
            </a:r>
          </a:p>
        </p:txBody>
      </p:sp>
    </p:spTree>
    <p:extLst>
      <p:ext uri="{BB962C8B-B14F-4D97-AF65-F5344CB8AC3E}">
        <p14:creationId xmlns:p14="http://schemas.microsoft.com/office/powerpoint/2010/main" val="1515428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61</a:t>
            </a:fld>
            <a:endParaRPr lang="nl-NL"/>
          </a:p>
        </p:txBody>
      </p:sp>
    </p:spTree>
    <p:extLst>
      <p:ext uri="{BB962C8B-B14F-4D97-AF65-F5344CB8AC3E}">
        <p14:creationId xmlns:p14="http://schemas.microsoft.com/office/powerpoint/2010/main" val="36529362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62</a:t>
            </a:fld>
            <a:endParaRPr lang="nl-NL"/>
          </a:p>
        </p:txBody>
      </p:sp>
    </p:spTree>
    <p:extLst>
      <p:ext uri="{BB962C8B-B14F-4D97-AF65-F5344CB8AC3E}">
        <p14:creationId xmlns:p14="http://schemas.microsoft.com/office/powerpoint/2010/main" val="27708952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63</a:t>
            </a:fld>
            <a:endParaRPr lang="nl-NL"/>
          </a:p>
        </p:txBody>
      </p:sp>
    </p:spTree>
    <p:extLst>
      <p:ext uri="{BB962C8B-B14F-4D97-AF65-F5344CB8AC3E}">
        <p14:creationId xmlns:p14="http://schemas.microsoft.com/office/powerpoint/2010/main" val="1754849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Roy</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64</a:t>
            </a:fld>
            <a:endParaRPr lang="nl-NL"/>
          </a:p>
        </p:txBody>
      </p:sp>
    </p:spTree>
    <p:extLst>
      <p:ext uri="{BB962C8B-B14F-4D97-AF65-F5344CB8AC3E}">
        <p14:creationId xmlns:p14="http://schemas.microsoft.com/office/powerpoint/2010/main" val="3343862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AD4E6-DE8F-68EF-62F0-C9EFF07EA65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BC130B-BD44-538B-309B-6FBD0BFFF3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E65963-674D-9147-68B0-B26420DC80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Roy</a:t>
            </a:r>
          </a:p>
          <a:p>
            <a:endParaRPr lang="nl-NL"/>
          </a:p>
        </p:txBody>
      </p:sp>
      <p:sp>
        <p:nvSpPr>
          <p:cNvPr id="4" name="Tijdelijke aanduiding voor dianummer 3">
            <a:extLst>
              <a:ext uri="{FF2B5EF4-FFF2-40B4-BE49-F238E27FC236}">
                <a16:creationId xmlns:a16="http://schemas.microsoft.com/office/drawing/2014/main" id="{F94717D8-48E0-E747-C27D-F8E36659BD1C}"/>
              </a:ext>
            </a:extLst>
          </p:cNvPr>
          <p:cNvSpPr>
            <a:spLocks noGrp="1"/>
          </p:cNvSpPr>
          <p:nvPr>
            <p:ph type="sldNum" sz="quarter" idx="5"/>
          </p:nvPr>
        </p:nvSpPr>
        <p:spPr/>
        <p:txBody>
          <a:bodyPr/>
          <a:lstStyle/>
          <a:p>
            <a:fld id="{C318F9C2-64D0-134A-B518-B7E634D51BFC}" type="slidenum">
              <a:rPr lang="nl-NL" smtClean="0"/>
              <a:t>65</a:t>
            </a:fld>
            <a:endParaRPr lang="nl-NL"/>
          </a:p>
        </p:txBody>
      </p:sp>
    </p:spTree>
    <p:extLst>
      <p:ext uri="{BB962C8B-B14F-4D97-AF65-F5344CB8AC3E}">
        <p14:creationId xmlns:p14="http://schemas.microsoft.com/office/powerpoint/2010/main" val="1669141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10</a:t>
            </a:fld>
            <a:endParaRPr lang="nl-NL"/>
          </a:p>
        </p:txBody>
      </p:sp>
    </p:spTree>
    <p:extLst>
      <p:ext uri="{BB962C8B-B14F-4D97-AF65-F5344CB8AC3E}">
        <p14:creationId xmlns:p14="http://schemas.microsoft.com/office/powerpoint/2010/main" val="3140647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DFA9A-48E1-936F-7A4F-46F49B9089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3EAB0D-7BF9-454D-E716-44979346AE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99E2B3-39EC-FC54-CA80-95DC3EF359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Roy</a:t>
            </a:r>
          </a:p>
          <a:p>
            <a:endParaRPr lang="nl-NL"/>
          </a:p>
        </p:txBody>
      </p:sp>
      <p:sp>
        <p:nvSpPr>
          <p:cNvPr id="4" name="Tijdelijke aanduiding voor dianummer 3">
            <a:extLst>
              <a:ext uri="{FF2B5EF4-FFF2-40B4-BE49-F238E27FC236}">
                <a16:creationId xmlns:a16="http://schemas.microsoft.com/office/drawing/2014/main" id="{B645D8F2-4B77-84AF-095D-B8A5CD34E9A0}"/>
              </a:ext>
            </a:extLst>
          </p:cNvPr>
          <p:cNvSpPr>
            <a:spLocks noGrp="1"/>
          </p:cNvSpPr>
          <p:nvPr>
            <p:ph type="sldNum" sz="quarter" idx="5"/>
          </p:nvPr>
        </p:nvSpPr>
        <p:spPr/>
        <p:txBody>
          <a:bodyPr/>
          <a:lstStyle/>
          <a:p>
            <a:fld id="{C318F9C2-64D0-134A-B518-B7E634D51BFC}" type="slidenum">
              <a:rPr lang="nl-NL" smtClean="0"/>
              <a:t>66</a:t>
            </a:fld>
            <a:endParaRPr lang="nl-NL"/>
          </a:p>
        </p:txBody>
      </p:sp>
    </p:spTree>
    <p:extLst>
      <p:ext uri="{BB962C8B-B14F-4D97-AF65-F5344CB8AC3E}">
        <p14:creationId xmlns:p14="http://schemas.microsoft.com/office/powerpoint/2010/main" val="34618120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Roy</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67</a:t>
            </a:fld>
            <a:endParaRPr lang="nl-NL"/>
          </a:p>
        </p:txBody>
      </p:sp>
    </p:spTree>
    <p:extLst>
      <p:ext uri="{BB962C8B-B14F-4D97-AF65-F5344CB8AC3E}">
        <p14:creationId xmlns:p14="http://schemas.microsoft.com/office/powerpoint/2010/main" val="42295620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46132-2ECB-BF7B-FFF5-F3E08E3946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3895F0-F745-E4A0-6953-93936A6932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50FFF13-6F3A-10E0-C7DD-2DAF74E02D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Roy</a:t>
            </a:r>
          </a:p>
        </p:txBody>
      </p:sp>
      <p:sp>
        <p:nvSpPr>
          <p:cNvPr id="4" name="Tijdelijke aanduiding voor dianummer 3">
            <a:extLst>
              <a:ext uri="{FF2B5EF4-FFF2-40B4-BE49-F238E27FC236}">
                <a16:creationId xmlns:a16="http://schemas.microsoft.com/office/drawing/2014/main" id="{5DEF1A21-5981-2EF7-0CB7-9CB18F140436}"/>
              </a:ext>
            </a:extLst>
          </p:cNvPr>
          <p:cNvSpPr>
            <a:spLocks noGrp="1"/>
          </p:cNvSpPr>
          <p:nvPr>
            <p:ph type="sldNum" sz="quarter" idx="5"/>
          </p:nvPr>
        </p:nvSpPr>
        <p:spPr/>
        <p:txBody>
          <a:bodyPr/>
          <a:lstStyle/>
          <a:p>
            <a:fld id="{C318F9C2-64D0-134A-B518-B7E634D51BFC}" type="slidenum">
              <a:rPr lang="nl-NL" smtClean="0"/>
              <a:t>68</a:t>
            </a:fld>
            <a:endParaRPr lang="nl-NL"/>
          </a:p>
        </p:txBody>
      </p:sp>
    </p:spTree>
    <p:extLst>
      <p:ext uri="{BB962C8B-B14F-4D97-AF65-F5344CB8AC3E}">
        <p14:creationId xmlns:p14="http://schemas.microsoft.com/office/powerpoint/2010/main" val="5750203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Roy</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69</a:t>
            </a:fld>
            <a:endParaRPr lang="nl-NL"/>
          </a:p>
        </p:txBody>
      </p:sp>
    </p:spTree>
    <p:extLst>
      <p:ext uri="{BB962C8B-B14F-4D97-AF65-F5344CB8AC3E}">
        <p14:creationId xmlns:p14="http://schemas.microsoft.com/office/powerpoint/2010/main" val="11670363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70</a:t>
            </a:fld>
            <a:endParaRPr lang="nl-NL"/>
          </a:p>
        </p:txBody>
      </p:sp>
    </p:spTree>
    <p:extLst>
      <p:ext uri="{BB962C8B-B14F-4D97-AF65-F5344CB8AC3E}">
        <p14:creationId xmlns:p14="http://schemas.microsoft.com/office/powerpoint/2010/main" val="37923559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Roy</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71</a:t>
            </a:fld>
            <a:endParaRPr lang="nl-NL"/>
          </a:p>
        </p:txBody>
      </p:sp>
    </p:spTree>
    <p:extLst>
      <p:ext uri="{BB962C8B-B14F-4D97-AF65-F5344CB8AC3E}">
        <p14:creationId xmlns:p14="http://schemas.microsoft.com/office/powerpoint/2010/main" val="28008475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72</a:t>
            </a:fld>
            <a:endParaRPr lang="nl-NL"/>
          </a:p>
        </p:txBody>
      </p:sp>
    </p:spTree>
    <p:extLst>
      <p:ext uri="{BB962C8B-B14F-4D97-AF65-F5344CB8AC3E}">
        <p14:creationId xmlns:p14="http://schemas.microsoft.com/office/powerpoint/2010/main" val="37979712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73</a:t>
            </a:fld>
            <a:endParaRPr lang="nl-NL"/>
          </a:p>
        </p:txBody>
      </p:sp>
    </p:spTree>
    <p:extLst>
      <p:ext uri="{BB962C8B-B14F-4D97-AF65-F5344CB8AC3E}">
        <p14:creationId xmlns:p14="http://schemas.microsoft.com/office/powerpoint/2010/main" val="24253114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74</a:t>
            </a:fld>
            <a:endParaRPr lang="nl-NL"/>
          </a:p>
        </p:txBody>
      </p:sp>
    </p:spTree>
    <p:extLst>
      <p:ext uri="{BB962C8B-B14F-4D97-AF65-F5344CB8AC3E}">
        <p14:creationId xmlns:p14="http://schemas.microsoft.com/office/powerpoint/2010/main" val="31934862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75</a:t>
            </a:fld>
            <a:endParaRPr lang="nl-NL"/>
          </a:p>
        </p:txBody>
      </p:sp>
    </p:spTree>
    <p:extLst>
      <p:ext uri="{BB962C8B-B14F-4D97-AF65-F5344CB8AC3E}">
        <p14:creationId xmlns:p14="http://schemas.microsoft.com/office/powerpoint/2010/main" val="242540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11</a:t>
            </a:fld>
            <a:endParaRPr lang="nl-NL"/>
          </a:p>
        </p:txBody>
      </p:sp>
    </p:spTree>
    <p:extLst>
      <p:ext uri="{BB962C8B-B14F-4D97-AF65-F5344CB8AC3E}">
        <p14:creationId xmlns:p14="http://schemas.microsoft.com/office/powerpoint/2010/main" val="27111477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77</a:t>
            </a:fld>
            <a:endParaRPr lang="nl-NL"/>
          </a:p>
        </p:txBody>
      </p:sp>
    </p:spTree>
    <p:extLst>
      <p:ext uri="{BB962C8B-B14F-4D97-AF65-F5344CB8AC3E}">
        <p14:creationId xmlns:p14="http://schemas.microsoft.com/office/powerpoint/2010/main" val="4284772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88</a:t>
            </a:fld>
            <a:endParaRPr lang="nl-NL"/>
          </a:p>
        </p:txBody>
      </p:sp>
    </p:spTree>
    <p:extLst>
      <p:ext uri="{BB962C8B-B14F-4D97-AF65-F5344CB8AC3E}">
        <p14:creationId xmlns:p14="http://schemas.microsoft.com/office/powerpoint/2010/main" val="2261769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4D56D-F16A-A9FF-D4F8-EA1723C2C5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0521D3F-6385-DBFD-32D6-5DEE9AC85D5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8C0F72-0AD8-A872-4EEB-029A984662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a:extLst>
              <a:ext uri="{FF2B5EF4-FFF2-40B4-BE49-F238E27FC236}">
                <a16:creationId xmlns:a16="http://schemas.microsoft.com/office/drawing/2014/main" id="{B7383900-A167-BEBC-8213-D1EBDA004507}"/>
              </a:ext>
            </a:extLst>
          </p:cNvPr>
          <p:cNvSpPr>
            <a:spLocks noGrp="1"/>
          </p:cNvSpPr>
          <p:nvPr>
            <p:ph type="sldNum" sz="quarter" idx="5"/>
          </p:nvPr>
        </p:nvSpPr>
        <p:spPr/>
        <p:txBody>
          <a:bodyPr/>
          <a:lstStyle/>
          <a:p>
            <a:fld id="{C318F9C2-64D0-134A-B518-B7E634D51BFC}" type="slidenum">
              <a:rPr lang="nl-NL" smtClean="0"/>
              <a:t>91</a:t>
            </a:fld>
            <a:endParaRPr lang="nl-NL"/>
          </a:p>
        </p:txBody>
      </p:sp>
    </p:spTree>
    <p:extLst>
      <p:ext uri="{BB962C8B-B14F-4D97-AF65-F5344CB8AC3E}">
        <p14:creationId xmlns:p14="http://schemas.microsoft.com/office/powerpoint/2010/main" val="23045122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92</a:t>
            </a:fld>
            <a:endParaRPr lang="nl-NL"/>
          </a:p>
        </p:txBody>
      </p:sp>
    </p:spTree>
    <p:extLst>
      <p:ext uri="{BB962C8B-B14F-4D97-AF65-F5344CB8AC3E}">
        <p14:creationId xmlns:p14="http://schemas.microsoft.com/office/powerpoint/2010/main" val="36808487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93</a:t>
            </a:fld>
            <a:endParaRPr lang="nl-NL"/>
          </a:p>
        </p:txBody>
      </p:sp>
    </p:spTree>
    <p:extLst>
      <p:ext uri="{BB962C8B-B14F-4D97-AF65-F5344CB8AC3E}">
        <p14:creationId xmlns:p14="http://schemas.microsoft.com/office/powerpoint/2010/main" val="7433892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102</a:t>
            </a:fld>
            <a:endParaRPr lang="nl-NL"/>
          </a:p>
        </p:txBody>
      </p:sp>
    </p:spTree>
    <p:extLst>
      <p:ext uri="{BB962C8B-B14F-4D97-AF65-F5344CB8AC3E}">
        <p14:creationId xmlns:p14="http://schemas.microsoft.com/office/powerpoint/2010/main" val="3353473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103</a:t>
            </a:fld>
            <a:endParaRPr lang="nl-NL"/>
          </a:p>
        </p:txBody>
      </p:sp>
    </p:spTree>
    <p:extLst>
      <p:ext uri="{BB962C8B-B14F-4D97-AF65-F5344CB8AC3E}">
        <p14:creationId xmlns:p14="http://schemas.microsoft.com/office/powerpoint/2010/main" val="23843393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104</a:t>
            </a:fld>
            <a:endParaRPr lang="nl-NL"/>
          </a:p>
        </p:txBody>
      </p:sp>
    </p:spTree>
    <p:extLst>
      <p:ext uri="{BB962C8B-B14F-4D97-AF65-F5344CB8AC3E}">
        <p14:creationId xmlns:p14="http://schemas.microsoft.com/office/powerpoint/2010/main" val="279777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Giliam</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12</a:t>
            </a:fld>
            <a:endParaRPr lang="nl-NL"/>
          </a:p>
        </p:txBody>
      </p:sp>
    </p:spTree>
    <p:extLst>
      <p:ext uri="{BB962C8B-B14F-4D97-AF65-F5344CB8AC3E}">
        <p14:creationId xmlns:p14="http://schemas.microsoft.com/office/powerpoint/2010/main" val="200482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Sietske</a:t>
            </a:r>
          </a:p>
          <a:p>
            <a:endParaRPr lang="nl-NL"/>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13</a:t>
            </a:fld>
            <a:endParaRPr lang="nl-NL"/>
          </a:p>
        </p:txBody>
      </p:sp>
    </p:spTree>
    <p:extLst>
      <p:ext uri="{BB962C8B-B14F-4D97-AF65-F5344CB8AC3E}">
        <p14:creationId xmlns:p14="http://schemas.microsoft.com/office/powerpoint/2010/main" val="146867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en foto">
    <p:spTree>
      <p:nvGrpSpPr>
        <p:cNvPr id="1" name=""/>
        <p:cNvGrpSpPr/>
        <p:nvPr/>
      </p:nvGrpSpPr>
      <p:grpSpPr>
        <a:xfrm>
          <a:off x="0" y="0"/>
          <a:ext cx="0" cy="0"/>
          <a:chOff x="0" y="0"/>
          <a:chExt cx="0" cy="0"/>
        </a:xfrm>
      </p:grpSpPr>
      <p:sp>
        <p:nvSpPr>
          <p:cNvPr id="23" name="178465776_2880x1920.jpg"/>
          <p:cNvSpPr>
            <a:spLocks noGrp="1"/>
          </p:cNvSpPr>
          <p:nvPr>
            <p:ph type="pic" idx="21"/>
          </p:nvPr>
        </p:nvSpPr>
        <p:spPr>
          <a:xfrm>
            <a:off x="-1" y="-1263650"/>
            <a:ext cx="12192001" cy="8128000"/>
          </a:xfrm>
          <a:prstGeom prst="rect">
            <a:avLst/>
          </a:prstGeom>
        </p:spPr>
        <p:txBody>
          <a:bodyPr lIns="91439" tIns="45719" rIns="91439" bIns="45719">
            <a:noAutofit/>
          </a:bodyPr>
          <a:lstStyle/>
          <a:p>
            <a:r>
              <a:rPr lang="nl-NL"/>
              <a:t>Klik op het pictogram als u een afbeelding wilt toevoegen</a:t>
            </a:r>
            <a:endParaRPr/>
          </a:p>
        </p:txBody>
      </p:sp>
      <p:sp>
        <p:nvSpPr>
          <p:cNvPr id="24" name="Hoofdtekst - niveau één…"/>
          <p:cNvSpPr txBox="1">
            <a:spLocks noGrp="1"/>
          </p:cNvSpPr>
          <p:nvPr>
            <p:ph type="body" sz="quarter" idx="1" hasCustomPrompt="1"/>
          </p:nvPr>
        </p:nvSpPr>
        <p:spPr>
          <a:xfrm>
            <a:off x="863600" y="5359400"/>
            <a:ext cx="10464800" cy="1012825"/>
          </a:xfrm>
          <a:prstGeom prst="rect">
            <a:avLst/>
          </a:prstGeom>
        </p:spPr>
        <p:txBody>
          <a:bodyPr/>
          <a:lstStyle>
            <a:lvl1pPr>
              <a:spcBef>
                <a:spcPts val="1000"/>
              </a:spcBef>
              <a:defRPr>
                <a:solidFill>
                  <a:srgbClr val="F0EBE0"/>
                </a:solidFill>
              </a:defRPr>
            </a:lvl1pPr>
            <a:lvl2pPr>
              <a:spcBef>
                <a:spcPts val="1000"/>
              </a:spcBef>
              <a:defRPr>
                <a:solidFill>
                  <a:srgbClr val="F0EBE0"/>
                </a:solidFill>
              </a:defRPr>
            </a:lvl2pPr>
            <a:lvl3pPr indent="0">
              <a:spcBef>
                <a:spcPts val="1000"/>
              </a:spcBef>
              <a:defRPr>
                <a:solidFill>
                  <a:srgbClr val="F0EBE0"/>
                </a:solidFill>
              </a:defRPr>
            </a:lvl3pPr>
            <a:lvl4pPr indent="0">
              <a:spcBef>
                <a:spcPts val="1000"/>
              </a:spcBef>
              <a:defRPr>
                <a:solidFill>
                  <a:srgbClr val="F0EBE0"/>
                </a:solidFill>
              </a:defRPr>
            </a:lvl4pPr>
            <a:lvl5pPr indent="0">
              <a:spcBef>
                <a:spcPts val="1000"/>
              </a:spcBef>
              <a:defRPr>
                <a:solidFill>
                  <a:srgbClr val="F0EBE0"/>
                </a:solidFill>
              </a:defRPr>
            </a:lvl5pPr>
          </a:lstStyle>
          <a:p>
            <a:r>
              <a:t>Ondertitel presentatie</a:t>
            </a:r>
          </a:p>
          <a:p>
            <a:pPr lvl="1"/>
            <a:endParaRPr/>
          </a:p>
          <a:p>
            <a:pPr lvl="2"/>
            <a:endParaRPr/>
          </a:p>
          <a:p>
            <a:pPr lvl="3"/>
            <a:endParaRPr/>
          </a:p>
          <a:p>
            <a:pPr lvl="4"/>
            <a:endParaRPr/>
          </a:p>
        </p:txBody>
      </p:sp>
      <p:sp>
        <p:nvSpPr>
          <p:cNvPr id="25" name="Naam presentatie"/>
          <p:cNvSpPr txBox="1">
            <a:spLocks noGrp="1"/>
          </p:cNvSpPr>
          <p:nvPr>
            <p:ph type="title" hasCustomPrompt="1"/>
          </p:nvPr>
        </p:nvSpPr>
        <p:spPr>
          <a:xfrm>
            <a:off x="863600" y="3908623"/>
            <a:ext cx="10464800" cy="1399977"/>
          </a:xfrm>
          <a:prstGeom prst="rect">
            <a:avLst/>
          </a:prstGeom>
        </p:spPr>
        <p:txBody>
          <a:bodyPr/>
          <a:lstStyle>
            <a:lvl1pPr>
              <a:defRPr>
                <a:solidFill>
                  <a:srgbClr val="FFFFFF"/>
                </a:solidFill>
              </a:defRPr>
            </a:lvl1pPr>
          </a:lstStyle>
          <a:p>
            <a:r>
              <a:t>Naam presentatie</a:t>
            </a:r>
          </a:p>
        </p:txBody>
      </p:sp>
      <p:sp>
        <p:nvSpPr>
          <p:cNvPr id="26" name="Auteur en datum"/>
          <p:cNvSpPr txBox="1">
            <a:spLocks noGrp="1"/>
          </p:cNvSpPr>
          <p:nvPr>
            <p:ph type="body" sz="quarter" idx="22" hasCustomPrompt="1"/>
          </p:nvPr>
        </p:nvSpPr>
        <p:spPr>
          <a:xfrm>
            <a:off x="863600" y="501650"/>
            <a:ext cx="10464800" cy="240030"/>
          </a:xfrm>
          <a:prstGeom prst="rect">
            <a:avLst/>
          </a:prstGeom>
        </p:spPr>
        <p:txBody>
          <a:bodyPr anchor="ctr"/>
          <a:lstStyle>
            <a:lvl1pPr defTabSz="342900">
              <a:lnSpc>
                <a:spcPct val="100000"/>
              </a:lnSpc>
              <a:defRPr sz="1000" b="1" cap="all" spc="0">
                <a:solidFill>
                  <a:srgbClr val="F0EBE0"/>
                </a:solidFill>
              </a:defRPr>
            </a:lvl1pPr>
          </a:lstStyle>
          <a:p>
            <a:r>
              <a:t>Auteur en datum</a:t>
            </a:r>
          </a:p>
        </p:txBody>
      </p:sp>
      <p:sp>
        <p:nvSpPr>
          <p:cNvPr id="27" name="Lijn"/>
          <p:cNvSpPr/>
          <p:nvPr/>
        </p:nvSpPr>
        <p:spPr>
          <a:xfrm>
            <a:off x="431800" y="6426200"/>
            <a:ext cx="11328401" cy="0"/>
          </a:xfrm>
          <a:prstGeom prst="line">
            <a:avLst/>
          </a:prstGeom>
          <a:ln w="12700">
            <a:solidFill>
              <a:srgbClr val="FFFFFF">
                <a:alpha val="30000"/>
              </a:srgbClr>
            </a:solidFill>
            <a:miter lim="400000"/>
          </a:ln>
        </p:spPr>
        <p:txBody>
          <a:bodyPr lIns="0" tIns="0" rIns="0" bIns="0" anchor="ctr"/>
          <a:lstStyle/>
          <a:p>
            <a:pPr defTabSz="6350">
              <a:spcBef>
                <a:spcPts val="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3000" cap="all">
                <a:solidFill>
                  <a:srgbClr val="FFFFFF"/>
                </a:solidFill>
                <a:latin typeface="Publico Text Roman"/>
                <a:ea typeface="Publico Text Roman"/>
                <a:cs typeface="Publico Text Roman"/>
                <a:sym typeface="Publico Text Roman"/>
              </a:defRPr>
            </a:pPr>
            <a:endParaRPr sz="1500"/>
          </a:p>
        </p:txBody>
      </p:sp>
      <p:sp>
        <p:nvSpPr>
          <p:cNvPr id="28" name="Lijn"/>
          <p:cNvSpPr/>
          <p:nvPr/>
        </p:nvSpPr>
        <p:spPr>
          <a:xfrm>
            <a:off x="431800" y="444500"/>
            <a:ext cx="11328401" cy="0"/>
          </a:xfrm>
          <a:prstGeom prst="line">
            <a:avLst/>
          </a:prstGeom>
          <a:ln w="50800">
            <a:solidFill>
              <a:srgbClr val="FFFFFF">
                <a:alpha val="30000"/>
              </a:srgbClr>
            </a:solidFill>
            <a:miter lim="400000"/>
          </a:ln>
        </p:spPr>
        <p:txBody>
          <a:bodyPr lIns="0" tIns="0" rIns="0" bIns="0" anchor="ctr"/>
          <a:lstStyle/>
          <a:p>
            <a:pPr defTabSz="6350">
              <a:spcBef>
                <a:spcPts val="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3000" cap="all">
                <a:solidFill>
                  <a:srgbClr val="FFFFFF"/>
                </a:solidFill>
                <a:latin typeface="Publico Text Roman"/>
                <a:ea typeface="Publico Text Roman"/>
                <a:cs typeface="Publico Text Roman"/>
                <a:sym typeface="Publico Text Roman"/>
              </a:defRPr>
            </a:pPr>
            <a:endParaRPr sz="1500"/>
          </a:p>
        </p:txBody>
      </p:sp>
      <p:sp>
        <p:nvSpPr>
          <p:cNvPr id="29" name="Dianummer"/>
          <p:cNvSpPr txBox="1">
            <a:spLocks noGrp="1"/>
          </p:cNvSpPr>
          <p:nvPr>
            <p:ph type="sldNum" sz="quarter" idx="2"/>
          </p:nvPr>
        </p:nvSpPr>
        <p:spPr>
          <a:xfrm>
            <a:off x="6000750" y="6515100"/>
            <a:ext cx="193168" cy="209551"/>
          </a:xfrm>
          <a:prstGeom prst="rect">
            <a:avLst/>
          </a:prstGeom>
        </p:spPr>
        <p:txBody>
          <a:bodyPr/>
          <a:lstStyle>
            <a:lvl1pPr>
              <a:defRPr>
                <a:solidFill>
                  <a:srgbClr val="F0EBE0"/>
                </a:solidFill>
              </a:defRPr>
            </a:lvl1pPr>
          </a:lstStyle>
          <a:p>
            <a:fld id="{86CB4B4D-7CA3-9044-876B-883B54F8677D}" type="slidenum">
              <a:t>‹#›</a:t>
            </a:fld>
            <a:endParaRPr/>
          </a:p>
        </p:txBody>
      </p:sp>
    </p:spTree>
    <p:extLst>
      <p:ext uri="{BB962C8B-B14F-4D97-AF65-F5344CB8AC3E}">
        <p14:creationId xmlns:p14="http://schemas.microsoft.com/office/powerpoint/2010/main" val="25022054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eldia">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22562" y="729039"/>
            <a:ext cx="10926563" cy="326915"/>
          </a:xfrm>
          <a:prstGeom prst="rect">
            <a:avLst/>
          </a:prstGeom>
        </p:spPr>
        <p:txBody>
          <a:bodyPr anchor="ctr" anchorCtr="0"/>
          <a:lstStyle>
            <a:lvl1pPr marL="0" indent="0" algn="l">
              <a:buNone/>
              <a:defRPr sz="985" baseline="0">
                <a:solidFill>
                  <a:schemeClr val="tx1">
                    <a:lumMod val="85000"/>
                    <a:lumOff val="15000"/>
                  </a:schemeClr>
                </a:solidFill>
              </a:defRPr>
            </a:lvl1pPr>
            <a:lvl2pPr marL="457209" indent="0" algn="ctr">
              <a:buNone/>
              <a:defRPr sz="2000"/>
            </a:lvl2pPr>
            <a:lvl3pPr marL="914419" indent="0" algn="ctr">
              <a:buNone/>
              <a:defRPr sz="1800"/>
            </a:lvl3pPr>
            <a:lvl4pPr marL="1371628" indent="0" algn="ctr">
              <a:buNone/>
              <a:defRPr sz="1601"/>
            </a:lvl4pPr>
            <a:lvl5pPr marL="1828836" indent="0" algn="ctr">
              <a:buNone/>
              <a:defRPr sz="1601"/>
            </a:lvl5pPr>
            <a:lvl6pPr marL="2286046" indent="0" algn="ctr">
              <a:buNone/>
              <a:defRPr sz="1601"/>
            </a:lvl6pPr>
            <a:lvl7pPr marL="2743255" indent="0" algn="ctr">
              <a:buNone/>
              <a:defRPr sz="1601"/>
            </a:lvl7pPr>
            <a:lvl8pPr marL="3200464" indent="0" algn="ctr">
              <a:buNone/>
              <a:defRPr sz="1601"/>
            </a:lvl8pPr>
            <a:lvl9pPr marL="3657673" indent="0" algn="ctr">
              <a:buNone/>
              <a:defRPr sz="1601"/>
            </a:lvl9pPr>
          </a:lstStyle>
          <a:p>
            <a:r>
              <a:rPr lang="nl-NL"/>
              <a:t>Thematitel &gt; Hoofdstuktitel &gt; Paragraaftitel</a:t>
            </a:r>
            <a:endParaRPr lang="en-US"/>
          </a:p>
        </p:txBody>
      </p:sp>
      <p:sp>
        <p:nvSpPr>
          <p:cNvPr id="8" name="Tijdelijke aanduiding voor inhoud 2"/>
          <p:cNvSpPr>
            <a:spLocks noGrp="1"/>
          </p:cNvSpPr>
          <p:nvPr>
            <p:ph idx="10" hasCustomPrompt="1"/>
          </p:nvPr>
        </p:nvSpPr>
        <p:spPr>
          <a:xfrm>
            <a:off x="837902" y="1404193"/>
            <a:ext cx="10910591" cy="4933653"/>
          </a:xfrm>
          <a:prstGeom prst="rect">
            <a:avLst/>
          </a:prstGeom>
        </p:spPr>
        <p:txBody>
          <a:bodyPr/>
          <a:lstStyle>
            <a:lvl1pPr marL="0" indent="0">
              <a:lnSpc>
                <a:spcPts val="1969"/>
              </a:lnSpc>
              <a:buFont typeface="Arial" panose="020B0604020202020204" pitchFamily="34" charset="0"/>
              <a:buNone/>
              <a:defRPr sz="1800" baseline="0"/>
            </a:lvl1pPr>
            <a:lvl2pPr marL="442985" indent="-151881">
              <a:lnSpc>
                <a:spcPts val="1969"/>
              </a:lnSpc>
              <a:buFont typeface="Arial" panose="020B0604020202020204" pitchFamily="34" charset="0"/>
              <a:buChar char="•"/>
              <a:defRPr sz="1800"/>
            </a:lvl2pPr>
            <a:lvl3pPr marL="759402" indent="-151881">
              <a:lnSpc>
                <a:spcPts val="1969"/>
              </a:lnSpc>
              <a:buFont typeface="Arial" panose="020B0604020202020204" pitchFamily="34" charset="0"/>
              <a:buChar char="•"/>
              <a:defRPr sz="1800"/>
            </a:lvl3pPr>
            <a:lvl4pPr marL="1012536" indent="-151881">
              <a:lnSpc>
                <a:spcPts val="1969"/>
              </a:lnSpc>
              <a:buFont typeface="Arial" panose="020B0604020202020204" pitchFamily="34" charset="0"/>
              <a:buChar char="•"/>
              <a:defRPr sz="1800"/>
            </a:lvl4pPr>
            <a:lvl5pPr marL="1265670" indent="-151881">
              <a:lnSpc>
                <a:spcPts val="1969"/>
              </a:lnSpc>
              <a:buFont typeface="Arial" panose="020B0604020202020204" pitchFamily="34" charset="0"/>
              <a:buChar char="•"/>
              <a:defRPr sz="1800"/>
            </a:lvl5pPr>
          </a:lstStyle>
          <a:p>
            <a:pPr lvl="0"/>
            <a:r>
              <a:rPr lang="nl-NL"/>
              <a:t>Opsomming</a:t>
            </a:r>
          </a:p>
          <a:p>
            <a:pPr lvl="1"/>
            <a:r>
              <a:rPr lang="nl-NL"/>
              <a:t>Tweede niveau</a:t>
            </a:r>
          </a:p>
          <a:p>
            <a:pPr lvl="2"/>
            <a:r>
              <a:rPr lang="nl-NL"/>
              <a:t>Derde niveau</a:t>
            </a:r>
          </a:p>
          <a:p>
            <a:pPr lvl="3"/>
            <a:r>
              <a:rPr lang="nl-NL"/>
              <a:t>Vierde niveau</a:t>
            </a:r>
          </a:p>
          <a:p>
            <a:pPr lvl="4"/>
            <a:r>
              <a:rPr lang="nl-NL"/>
              <a:t>Vijfde niveau</a:t>
            </a:r>
          </a:p>
        </p:txBody>
      </p:sp>
      <p:sp>
        <p:nvSpPr>
          <p:cNvPr id="9" name="Titel 1"/>
          <p:cNvSpPr>
            <a:spLocks noGrp="1"/>
          </p:cNvSpPr>
          <p:nvPr>
            <p:ph type="title" hasCustomPrompt="1"/>
          </p:nvPr>
        </p:nvSpPr>
        <p:spPr>
          <a:xfrm>
            <a:off x="800788" y="166185"/>
            <a:ext cx="7531151" cy="351878"/>
          </a:xfrm>
          <a:prstGeom prst="rect">
            <a:avLst/>
          </a:prstGeom>
        </p:spPr>
        <p:txBody>
          <a:bodyPr/>
          <a:lstStyle>
            <a:lvl1pPr>
              <a:defRPr sz="2532">
                <a:solidFill>
                  <a:schemeClr val="tx1">
                    <a:lumMod val="75000"/>
                    <a:lumOff val="25000"/>
                  </a:schemeClr>
                </a:solidFill>
              </a:defRPr>
            </a:lvl1pPr>
          </a:lstStyle>
          <a:p>
            <a:r>
              <a:rPr lang="nl-NL"/>
              <a:t>Titel van de dia</a:t>
            </a:r>
          </a:p>
        </p:txBody>
      </p:sp>
    </p:spTree>
    <p:extLst>
      <p:ext uri="{BB962C8B-B14F-4D97-AF65-F5344CB8AC3E}">
        <p14:creationId xmlns:p14="http://schemas.microsoft.com/office/powerpoint/2010/main" val="3985609582"/>
      </p:ext>
    </p:extLst>
  </p:cSld>
  <p:clrMapOvr>
    <a:masterClrMapping/>
  </p:clrMapOvr>
  <p:extLst>
    <p:ext uri="{DCECCB84-F9BA-43D5-87BE-67443E8EF086}">
      <p15:sldGuideLst xmlns:p15="http://schemas.microsoft.com/office/powerpoint/2012/main">
        <p15:guide id="1" orient="horz" pos="1258">
          <p15:clr>
            <a:srgbClr val="FBAE40"/>
          </p15:clr>
        </p15:guide>
        <p15:guide id="2" pos="7894">
          <p15:clr>
            <a:srgbClr val="FBAE40"/>
          </p15:clr>
        </p15:guide>
        <p15:guide id="3" pos="4096">
          <p15:clr>
            <a:srgbClr val="FBAE40"/>
          </p15:clr>
        </p15:guide>
        <p15:guide id="4" pos="4351">
          <p15:clr>
            <a:srgbClr val="FBAE40"/>
          </p15:clr>
        </p15:guide>
        <p15:guide id="5" pos="553">
          <p15:clr>
            <a:srgbClr val="FBAE40"/>
          </p15:clr>
        </p15:guide>
        <p15:guide id="6" orient="horz" pos="56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99" name="Titel agenda"/>
          <p:cNvSpPr txBox="1">
            <a:spLocks noGrp="1"/>
          </p:cNvSpPr>
          <p:nvPr>
            <p:ph type="title" hasCustomPrompt="1"/>
          </p:nvPr>
        </p:nvSpPr>
        <p:spPr>
          <a:xfrm>
            <a:off x="863600" y="869950"/>
            <a:ext cx="10464800" cy="1650058"/>
          </a:xfrm>
          <a:prstGeom prst="rect">
            <a:avLst/>
          </a:prstGeom>
        </p:spPr>
        <p:txBody>
          <a:bodyPr anchor="t"/>
          <a:lstStyle/>
          <a:p>
            <a:r>
              <a:t>Titel agenda</a:t>
            </a:r>
          </a:p>
        </p:txBody>
      </p:sp>
      <p:sp>
        <p:nvSpPr>
          <p:cNvPr id="100" name="Hoofdtekst - niveau één…"/>
          <p:cNvSpPr txBox="1">
            <a:spLocks noGrp="1"/>
          </p:cNvSpPr>
          <p:nvPr>
            <p:ph type="body" sz="half" idx="1" hasCustomPrompt="1"/>
          </p:nvPr>
        </p:nvSpPr>
        <p:spPr>
          <a:xfrm>
            <a:off x="863600" y="2521629"/>
            <a:ext cx="10464800" cy="3086101"/>
          </a:xfrm>
          <a:prstGeom prst="rect">
            <a:avLst/>
          </a:prstGeom>
        </p:spPr>
        <p:txBody>
          <a:bodyPr/>
          <a:lstStyle>
            <a:lvl1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1pPr>
            <a:lvl2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2pPr>
            <a:lvl3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3pPr>
            <a:lvl4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4pPr>
            <a:lvl5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5pPr>
          </a:lstStyle>
          <a:p>
            <a:r>
              <a:t>Agendaonderwerpen</a:t>
            </a:r>
          </a:p>
          <a:p>
            <a:pPr lvl="1"/>
            <a:endParaRPr/>
          </a:p>
          <a:p>
            <a:pPr lvl="2"/>
            <a:endParaRPr/>
          </a:p>
          <a:p>
            <a:pPr lvl="3"/>
            <a:endParaRPr/>
          </a:p>
          <a:p>
            <a:pPr lvl="4"/>
            <a:endParaRPr/>
          </a:p>
        </p:txBody>
      </p:sp>
      <p:sp>
        <p:nvSpPr>
          <p:cNvPr id="101" name="Dianummer"/>
          <p:cNvSpPr txBox="1">
            <a:spLocks noGrp="1"/>
          </p:cNvSpPr>
          <p:nvPr>
            <p:ph type="sldNum" sz="quarter" idx="2"/>
          </p:nvPr>
        </p:nvSpPr>
        <p:spPr>
          <a:xfrm>
            <a:off x="6000750" y="6515100"/>
            <a:ext cx="193168" cy="20955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29413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a:xfrm>
            <a:off x="1403926" y="365125"/>
            <a:ext cx="9949873"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a:xfrm>
            <a:off x="1403926" y="1825625"/>
            <a:ext cx="9949874"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17-5-2026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17-5-2026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93.jpeg"/><Relationship Id="rId4" Type="http://schemas.openxmlformats.org/officeDocument/2006/relationships/image" Target="../media/image19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196.jpeg"/><Relationship Id="rId4" Type="http://schemas.openxmlformats.org/officeDocument/2006/relationships/image" Target="../media/image19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1.emf"/><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87.jpe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gif"/><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png"/></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8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61.png"/><Relationship Id="rId4" Type="http://schemas.openxmlformats.org/officeDocument/2006/relationships/image" Target="../media/image160.png"/></Relationships>
</file>

<file path=ppt/slides/_rels/slide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63.png"/></Relationships>
</file>

<file path=ppt/slides/_rels/slide9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10" Type="http://schemas.openxmlformats.org/officeDocument/2006/relationships/image" Target="../media/image176.jpeg"/><Relationship Id="rId4" Type="http://schemas.openxmlformats.org/officeDocument/2006/relationships/image" Target="../media/image170.jpeg"/><Relationship Id="rId9" Type="http://schemas.openxmlformats.org/officeDocument/2006/relationships/image" Target="../media/image175.jpeg"/></Relationships>
</file>

<file path=ppt/slides/_rels/slide9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9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13297" y="573344"/>
            <a:ext cx="9144000" cy="1011237"/>
          </a:xfrm>
        </p:spPr>
        <p:txBody>
          <a:bodyPr/>
          <a:lstStyle/>
          <a:p>
            <a:r>
              <a:rPr lang="nl-NL">
                <a:solidFill>
                  <a:srgbClr val="8A6AF6"/>
                </a:solidFill>
                <a:latin typeface="+mn-lt"/>
              </a:rPr>
              <a:t>Aardrijkskunde algemeen </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728870" y="1998527"/>
            <a:ext cx="9144000" cy="4068414"/>
          </a:xfrm>
        </p:spPr>
        <p:txBody>
          <a:bodyPr vert="horz" lIns="91440" tIns="45720" rIns="91440" bIns="45720" rtlCol="0" anchor="t">
            <a:normAutofit lnSpcReduction="10000"/>
          </a:bodyPr>
          <a:lstStyle/>
          <a:p>
            <a:pPr marL="342900" indent="-342900" algn="l">
              <a:buFont typeface="Arial" panose="020B0604020202020204" pitchFamily="34" charset="0"/>
              <a:buChar char="•"/>
            </a:pPr>
            <a:r>
              <a:rPr lang="nl-NL">
                <a:solidFill>
                  <a:srgbClr val="8A6AF6"/>
                </a:solidFill>
              </a:rPr>
              <a:t>Geen atlas maar kaartenkatern </a:t>
            </a:r>
            <a:r>
              <a:rPr lang="nl-NL" b="1">
                <a:solidFill>
                  <a:srgbClr val="8A6AF6"/>
                </a:solidFill>
              </a:rPr>
              <a:t>(NIETMACHINE!)</a:t>
            </a:r>
            <a:endParaRPr lang="nl-NL">
              <a:solidFill>
                <a:srgbClr val="8A6AF6"/>
              </a:solidFill>
            </a:endParaRPr>
          </a:p>
          <a:p>
            <a:pPr marL="342900" indent="-342900" algn="l">
              <a:buFont typeface="Arial" panose="020B0604020202020204" pitchFamily="34" charset="0"/>
              <a:buChar char="•"/>
            </a:pPr>
            <a:r>
              <a:rPr lang="nl-NL">
                <a:solidFill>
                  <a:srgbClr val="8A6AF6"/>
                </a:solidFill>
              </a:rPr>
              <a:t>Soorten vragen: beschrijf / verklaar / beredeneer / oorzaak-gevolg</a:t>
            </a:r>
          </a:p>
          <a:p>
            <a:pPr marL="342900" indent="-342900" algn="l">
              <a:buFont typeface="Arial" panose="020B0604020202020204" pitchFamily="34" charset="0"/>
              <a:buChar char="•"/>
            </a:pPr>
            <a:r>
              <a:rPr lang="nl-NL">
                <a:solidFill>
                  <a:srgbClr val="8A6AF6"/>
                </a:solidFill>
              </a:rPr>
              <a:t>Opbouw examen:</a:t>
            </a:r>
          </a:p>
          <a:p>
            <a:pPr marL="800100" lvl="1" indent="-342900" algn="l">
              <a:buFont typeface="Arial" panose="020B0604020202020204" pitchFamily="34" charset="0"/>
              <a:buChar char="•"/>
            </a:pPr>
            <a:r>
              <a:rPr lang="nl-NL" sz="2400">
                <a:solidFill>
                  <a:srgbClr val="8A6AF6"/>
                </a:solidFill>
              </a:rPr>
              <a:t>Opgave 1 : Wereld; Globalisering / steden in V.S.</a:t>
            </a:r>
          </a:p>
          <a:p>
            <a:pPr marL="800100" lvl="1" indent="-342900" algn="l">
              <a:buFont typeface="Arial" panose="020B0604020202020204" pitchFamily="34" charset="0"/>
              <a:buChar char="•"/>
            </a:pPr>
            <a:r>
              <a:rPr lang="nl-NL" sz="2400">
                <a:solidFill>
                  <a:srgbClr val="8A6AF6"/>
                </a:solidFill>
              </a:rPr>
              <a:t>Opgave 2: Wereld + aarde </a:t>
            </a:r>
          </a:p>
          <a:p>
            <a:pPr marL="800100" lvl="1" indent="-342900" algn="l">
              <a:buFont typeface="Arial" panose="020B0604020202020204" pitchFamily="34" charset="0"/>
              <a:buChar char="•"/>
            </a:pPr>
            <a:r>
              <a:rPr lang="nl-NL" sz="2400">
                <a:solidFill>
                  <a:srgbClr val="8A6AF6"/>
                </a:solidFill>
              </a:rPr>
              <a:t>Opgave 3 : Aarde; Endogene en exogene processen / klimaat</a:t>
            </a:r>
          </a:p>
          <a:p>
            <a:pPr marL="800100" lvl="1" indent="-342900" algn="l">
              <a:buFont typeface="Arial" panose="020B0604020202020204" pitchFamily="34" charset="0"/>
              <a:buChar char="•"/>
            </a:pPr>
            <a:r>
              <a:rPr lang="nl-NL" sz="2400">
                <a:solidFill>
                  <a:srgbClr val="8A6AF6"/>
                </a:solidFill>
              </a:rPr>
              <a:t>Opgave 4 en 5: Zuid-Amerika sociaal en/of fysisch</a:t>
            </a:r>
          </a:p>
          <a:p>
            <a:pPr marL="800100" lvl="1" indent="-342900" algn="l">
              <a:buFont typeface="Arial" panose="020B0604020202020204" pitchFamily="34" charset="0"/>
              <a:buChar char="•"/>
            </a:pPr>
            <a:r>
              <a:rPr lang="nl-NL" sz="2400">
                <a:solidFill>
                  <a:srgbClr val="8A6AF6"/>
                </a:solidFill>
              </a:rPr>
              <a:t>Opgave 6 en 7: Leefomgeving; Wateroverlast en Steden in NL</a:t>
            </a:r>
            <a:endParaRPr lang="nl-NL">
              <a:solidFill>
                <a:srgbClr val="8A6AF6"/>
              </a:solidFill>
            </a:endParaRPr>
          </a:p>
          <a:p>
            <a:pPr marL="342900" indent="-342900" algn="l">
              <a:buFont typeface="Arial" panose="020B0604020202020204" pitchFamily="34" charset="0"/>
              <a:buChar char="•"/>
            </a:pPr>
            <a:r>
              <a:rPr lang="nl-NL">
                <a:solidFill>
                  <a:srgbClr val="8A6AF6"/>
                </a:solidFill>
              </a:rPr>
              <a:t>Op welke basiselementen moet je letten?</a:t>
            </a:r>
          </a:p>
          <a:p>
            <a:pPr marL="342900" indent="-342900" algn="l">
              <a:buFont typeface="Arial" panose="020B0604020202020204" pitchFamily="34" charset="0"/>
              <a:buChar char="•"/>
            </a:pPr>
            <a:r>
              <a:rPr lang="nl-NL">
                <a:solidFill>
                  <a:srgbClr val="8A6AF6"/>
                </a:solidFill>
              </a:rPr>
              <a:t>Wat is belangrijk per domein? </a:t>
            </a:r>
          </a:p>
        </p:txBody>
      </p:sp>
    </p:spTree>
    <p:extLst>
      <p:ext uri="{BB962C8B-B14F-4D97-AF65-F5344CB8AC3E}">
        <p14:creationId xmlns:p14="http://schemas.microsoft.com/office/powerpoint/2010/main" val="2917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28449" y="471001"/>
            <a:ext cx="7640825" cy="1011237"/>
          </a:xfrm>
        </p:spPr>
        <p:txBody>
          <a:bodyPr>
            <a:normAutofit/>
          </a:bodyPr>
          <a:lstStyle/>
          <a:p>
            <a:pPr algn="l"/>
            <a:r>
              <a:rPr lang="nl-NL">
                <a:solidFill>
                  <a:srgbClr val="8A6AF6"/>
                </a:solidFill>
                <a:latin typeface="+mn-lt"/>
              </a:rPr>
              <a:t>Type vragen </a:t>
            </a:r>
          </a:p>
        </p:txBody>
      </p:sp>
      <p:pic>
        <p:nvPicPr>
          <p:cNvPr id="5" name="Afbeelding 4">
            <a:extLst>
              <a:ext uri="{FF2B5EF4-FFF2-40B4-BE49-F238E27FC236}">
                <a16:creationId xmlns:a16="http://schemas.microsoft.com/office/drawing/2014/main" id="{473D9866-A0F1-9ABB-E02C-ACC6381E78B2}"/>
              </a:ext>
            </a:extLst>
          </p:cNvPr>
          <p:cNvPicPr>
            <a:picLocks noChangeAspect="1"/>
          </p:cNvPicPr>
          <p:nvPr/>
        </p:nvPicPr>
        <p:blipFill>
          <a:blip r:embed="rId3"/>
          <a:stretch>
            <a:fillRect/>
          </a:stretch>
        </p:blipFill>
        <p:spPr>
          <a:xfrm>
            <a:off x="528737" y="1539339"/>
            <a:ext cx="11447595" cy="1855107"/>
          </a:xfrm>
          <a:prstGeom prst="rect">
            <a:avLst/>
          </a:prstGeom>
        </p:spPr>
      </p:pic>
      <p:pic>
        <p:nvPicPr>
          <p:cNvPr id="8" name="Afbeelding 7">
            <a:extLst>
              <a:ext uri="{FF2B5EF4-FFF2-40B4-BE49-F238E27FC236}">
                <a16:creationId xmlns:a16="http://schemas.microsoft.com/office/drawing/2014/main" id="{D3F00B2F-E0F7-E298-8F63-4D091FF29F8E}"/>
              </a:ext>
            </a:extLst>
          </p:cNvPr>
          <p:cNvPicPr>
            <a:picLocks noChangeAspect="1"/>
          </p:cNvPicPr>
          <p:nvPr/>
        </p:nvPicPr>
        <p:blipFill>
          <a:blip r:embed="rId4"/>
          <a:stretch>
            <a:fillRect/>
          </a:stretch>
        </p:blipFill>
        <p:spPr>
          <a:xfrm>
            <a:off x="528737" y="3598334"/>
            <a:ext cx="11395631" cy="2551670"/>
          </a:xfrm>
          <a:prstGeom prst="rect">
            <a:avLst/>
          </a:prstGeom>
        </p:spPr>
      </p:pic>
    </p:spTree>
    <p:extLst>
      <p:ext uri="{BB962C8B-B14F-4D97-AF65-F5344CB8AC3E}">
        <p14:creationId xmlns:p14="http://schemas.microsoft.com/office/powerpoint/2010/main" val="22989422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CE3E64-D3FD-F002-9B8B-D8A8E747DE81}"/>
              </a:ext>
            </a:extLst>
          </p:cNvPr>
          <p:cNvSpPr>
            <a:spLocks noGrp="1"/>
          </p:cNvSpPr>
          <p:nvPr>
            <p:ph type="title"/>
          </p:nvPr>
        </p:nvSpPr>
        <p:spPr/>
        <p:txBody>
          <a:bodyPr/>
          <a:lstStyle/>
          <a:p>
            <a:r>
              <a:rPr lang="nl-NL">
                <a:solidFill>
                  <a:srgbClr val="8A6AF6"/>
                </a:solidFill>
              </a:rPr>
              <a:t>Ontwikkelingen landelijk gebied</a:t>
            </a:r>
          </a:p>
        </p:txBody>
      </p:sp>
      <p:sp>
        <p:nvSpPr>
          <p:cNvPr id="3" name="Tijdelijke aanduiding voor inhoud 2">
            <a:extLst>
              <a:ext uri="{FF2B5EF4-FFF2-40B4-BE49-F238E27FC236}">
                <a16:creationId xmlns:a16="http://schemas.microsoft.com/office/drawing/2014/main" id="{6E9727E4-F2AB-D752-4D2A-B7B1BFA82102}"/>
              </a:ext>
            </a:extLst>
          </p:cNvPr>
          <p:cNvSpPr>
            <a:spLocks noGrp="1"/>
          </p:cNvSpPr>
          <p:nvPr>
            <p:ph idx="1"/>
          </p:nvPr>
        </p:nvSpPr>
        <p:spPr>
          <a:xfrm>
            <a:off x="488515" y="1825625"/>
            <a:ext cx="5010411" cy="4351338"/>
          </a:xfrm>
        </p:spPr>
        <p:txBody>
          <a:bodyPr vert="horz" lIns="91440" tIns="45720" rIns="91440" bIns="45720" rtlCol="0" anchor="t">
            <a:normAutofit/>
          </a:bodyPr>
          <a:lstStyle/>
          <a:p>
            <a:r>
              <a:rPr lang="nl-NL">
                <a:solidFill>
                  <a:srgbClr val="8A6AF6"/>
                </a:solidFill>
              </a:rPr>
              <a:t>Toename van distributiecentra door online shoppen </a:t>
            </a:r>
          </a:p>
          <a:p>
            <a:r>
              <a:rPr lang="nl-NL">
                <a:solidFill>
                  <a:srgbClr val="8A6AF6"/>
                </a:solidFill>
              </a:rPr>
              <a:t>Demografische krimp</a:t>
            </a:r>
          </a:p>
          <a:p>
            <a:r>
              <a:rPr lang="nl-NL">
                <a:solidFill>
                  <a:srgbClr val="8A6AF6"/>
                </a:solidFill>
              </a:rPr>
              <a:t>Afname van voorzieningen, doordat de drempelwaarde niet wordt gehaald</a:t>
            </a:r>
          </a:p>
        </p:txBody>
      </p:sp>
      <p:pic>
        <p:nvPicPr>
          <p:cNvPr id="4" name="Picture 2" descr="In 81 gemeenten met hoge woningnood staan ook veel winkels leeg | Pointer |  KRO-NCRV">
            <a:extLst>
              <a:ext uri="{FF2B5EF4-FFF2-40B4-BE49-F238E27FC236}">
                <a16:creationId xmlns:a16="http://schemas.microsoft.com/office/drawing/2014/main" id="{DF9867C3-9BBB-FA14-47E4-319C2F10C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608" y="4001294"/>
            <a:ext cx="5302264" cy="2568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at is een distributiecentrum? - Cornelissen">
            <a:extLst>
              <a:ext uri="{FF2B5EF4-FFF2-40B4-BE49-F238E27FC236}">
                <a16:creationId xmlns:a16="http://schemas.microsoft.com/office/drawing/2014/main" id="{E6FB31F6-24BA-F399-8766-5F881AD4B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165" y="1401555"/>
            <a:ext cx="3677202" cy="2452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271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21BC5-1009-A893-F2D8-A135DFD344E3}"/>
              </a:ext>
            </a:extLst>
          </p:cNvPr>
          <p:cNvSpPr>
            <a:spLocks noGrp="1"/>
          </p:cNvSpPr>
          <p:nvPr>
            <p:ph type="title"/>
          </p:nvPr>
        </p:nvSpPr>
        <p:spPr>
          <a:xfrm>
            <a:off x="1376953" y="553939"/>
            <a:ext cx="9949873" cy="1325563"/>
          </a:xfrm>
        </p:spPr>
        <p:txBody>
          <a:bodyPr/>
          <a:lstStyle/>
          <a:p>
            <a:r>
              <a:rPr lang="nl-NL">
                <a:solidFill>
                  <a:srgbClr val="8A6AF6"/>
                </a:solidFill>
              </a:rPr>
              <a:t>Voorbeeld: landelijk gebied/kleinere steden</a:t>
            </a:r>
          </a:p>
        </p:txBody>
      </p:sp>
      <p:pic>
        <p:nvPicPr>
          <p:cNvPr id="5" name="Tijdelijke aanduiding voor inhoud 4">
            <a:extLst>
              <a:ext uri="{FF2B5EF4-FFF2-40B4-BE49-F238E27FC236}">
                <a16:creationId xmlns:a16="http://schemas.microsoft.com/office/drawing/2014/main" id="{F904CFE1-0CDF-9D6B-5133-ECA98B29F2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4619" y="1883474"/>
            <a:ext cx="7783011" cy="1352739"/>
          </a:xfrm>
          <a:prstGeom prst="rect">
            <a:avLst/>
          </a:prstGeom>
        </p:spPr>
      </p:pic>
      <p:pic>
        <p:nvPicPr>
          <p:cNvPr id="7" name="Afbeelding 6">
            <a:extLst>
              <a:ext uri="{FF2B5EF4-FFF2-40B4-BE49-F238E27FC236}">
                <a16:creationId xmlns:a16="http://schemas.microsoft.com/office/drawing/2014/main" id="{36EDCF22-2E59-139A-18DD-FF0A49C91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810" y="3429000"/>
            <a:ext cx="7916380" cy="2172003"/>
          </a:xfrm>
          <a:prstGeom prst="rect">
            <a:avLst/>
          </a:prstGeom>
        </p:spPr>
      </p:pic>
    </p:spTree>
    <p:extLst>
      <p:ext uri="{BB962C8B-B14F-4D97-AF65-F5344CB8AC3E}">
        <p14:creationId xmlns:p14="http://schemas.microsoft.com/office/powerpoint/2010/main" val="8416352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1396051" y="791059"/>
            <a:ext cx="5910469" cy="1011237"/>
          </a:xfrm>
        </p:spPr>
        <p:txBody>
          <a:bodyPr>
            <a:normAutofit fontScale="90000"/>
          </a:bodyPr>
          <a:lstStyle/>
          <a:p>
            <a:r>
              <a:rPr lang="nl-NL">
                <a:solidFill>
                  <a:srgbClr val="8A6AF6"/>
                </a:solidFill>
                <a:latin typeface="+mn-lt"/>
              </a:rPr>
              <a:t>Herstructurering en transformatie</a:t>
            </a:r>
          </a:p>
        </p:txBody>
      </p:sp>
      <p:pic>
        <p:nvPicPr>
          <p:cNvPr id="7" name="Picture 4" descr="Afbeeldingsresultaat voor cultuurfabriek veghel">
            <a:extLst>
              <a:ext uri="{FF2B5EF4-FFF2-40B4-BE49-F238E27FC236}">
                <a16:creationId xmlns:a16="http://schemas.microsoft.com/office/drawing/2014/main" id="{E83CD2FC-1BD8-0682-DBC6-31F87BE27A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468" y="1863220"/>
            <a:ext cx="5764341" cy="4327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8" name="Groep 7">
            <a:extLst>
              <a:ext uri="{FF2B5EF4-FFF2-40B4-BE49-F238E27FC236}">
                <a16:creationId xmlns:a16="http://schemas.microsoft.com/office/drawing/2014/main" id="{A4006E60-1922-D4DC-E426-6BFD48E201D8}"/>
              </a:ext>
            </a:extLst>
          </p:cNvPr>
          <p:cNvGrpSpPr/>
          <p:nvPr/>
        </p:nvGrpSpPr>
        <p:grpSpPr>
          <a:xfrm>
            <a:off x="6949585" y="1296677"/>
            <a:ext cx="3882537" cy="4971202"/>
            <a:chOff x="6949585" y="1296677"/>
            <a:chExt cx="3882537" cy="4971202"/>
          </a:xfrm>
        </p:grpSpPr>
        <p:pic>
          <p:nvPicPr>
            <p:cNvPr id="9" name="Picture 2" descr="Afbeeldingsresultaat voor oude philipsfabrieken eindhoven">
              <a:extLst>
                <a:ext uri="{FF2B5EF4-FFF2-40B4-BE49-F238E27FC236}">
                  <a16:creationId xmlns:a16="http://schemas.microsoft.com/office/drawing/2014/main" id="{32C539CB-2194-EA76-6BAB-3EC31668E3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49585" y="1296677"/>
              <a:ext cx="3882537" cy="2493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Afbeeldingsresultaat voor strijp-s">
              <a:extLst>
                <a:ext uri="{FF2B5EF4-FFF2-40B4-BE49-F238E27FC236}">
                  <a16:creationId xmlns:a16="http://schemas.microsoft.com/office/drawing/2014/main" id="{60E6EEC8-078B-C668-4181-A4D486E528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51699" y="3789952"/>
              <a:ext cx="3880423" cy="24779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7072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459520" y="62776"/>
            <a:ext cx="5062331" cy="1011237"/>
          </a:xfrm>
        </p:spPr>
        <p:txBody>
          <a:bodyPr>
            <a:normAutofit/>
          </a:bodyPr>
          <a:lstStyle/>
          <a:p>
            <a:r>
              <a:rPr lang="nl-NL">
                <a:solidFill>
                  <a:srgbClr val="8A6AF6"/>
                </a:solidFill>
                <a:latin typeface="+mn-lt"/>
              </a:rPr>
              <a:t>Gentrification</a:t>
            </a:r>
          </a:p>
        </p:txBody>
      </p:sp>
      <p:pic>
        <p:nvPicPr>
          <p:cNvPr id="7170" name="Picture 2" descr="De beleving van de opgeleefde arbeiderswijk Klarendal (Arnhem)  Gentrification PDF Free Download">
            <a:extLst>
              <a:ext uri="{FF2B5EF4-FFF2-40B4-BE49-F238E27FC236}">
                <a16:creationId xmlns:a16="http://schemas.microsoft.com/office/drawing/2014/main" id="{C0CE235C-4A77-FB07-E2CF-A093B847D9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803" y="2717686"/>
            <a:ext cx="5839502" cy="3887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Groep 2">
            <a:extLst>
              <a:ext uri="{FF2B5EF4-FFF2-40B4-BE49-F238E27FC236}">
                <a16:creationId xmlns:a16="http://schemas.microsoft.com/office/drawing/2014/main" id="{9BB40998-A283-E381-B286-087643981429}"/>
              </a:ext>
            </a:extLst>
          </p:cNvPr>
          <p:cNvGrpSpPr/>
          <p:nvPr/>
        </p:nvGrpSpPr>
        <p:grpSpPr>
          <a:xfrm>
            <a:off x="8373979" y="2851484"/>
            <a:ext cx="3647365" cy="3753642"/>
            <a:chOff x="6601117" y="252874"/>
            <a:chExt cx="5262734" cy="6352252"/>
          </a:xfrm>
        </p:grpSpPr>
        <p:pic>
          <p:nvPicPr>
            <p:cNvPr id="4" name="Picture 2" descr="NDSM-loods - NDSM">
              <a:extLst>
                <a:ext uri="{FF2B5EF4-FFF2-40B4-BE49-F238E27FC236}">
                  <a16:creationId xmlns:a16="http://schemas.microsoft.com/office/drawing/2014/main" id="{0D62B5F2-B66A-C136-3F5E-051B461E2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1117" y="252874"/>
              <a:ext cx="5262734" cy="34711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NDSM-loods - NDSM">
              <a:extLst>
                <a:ext uri="{FF2B5EF4-FFF2-40B4-BE49-F238E27FC236}">
                  <a16:creationId xmlns:a16="http://schemas.microsoft.com/office/drawing/2014/main" id="{2CE39E95-F3F3-485F-2A0E-28DA0BD65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969" y="3861763"/>
              <a:ext cx="4601029" cy="2743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6" name="Tijdelijke aanduiding voor inhoud 2">
            <a:extLst>
              <a:ext uri="{FF2B5EF4-FFF2-40B4-BE49-F238E27FC236}">
                <a16:creationId xmlns:a16="http://schemas.microsoft.com/office/drawing/2014/main" id="{A5B23E62-B1ED-7947-7B5C-8BC7319546D9}"/>
              </a:ext>
            </a:extLst>
          </p:cNvPr>
          <p:cNvSpPr txBox="1">
            <a:spLocks/>
          </p:cNvSpPr>
          <p:nvPr/>
        </p:nvSpPr>
        <p:spPr>
          <a:xfrm>
            <a:off x="592275" y="1296795"/>
            <a:ext cx="11008895" cy="43513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a:solidFill>
                  <a:srgbClr val="8A6AF6"/>
                </a:solidFill>
              </a:rPr>
              <a:t>Juiste oorzaak-gevolg keten benoemen:</a:t>
            </a:r>
            <a:br>
              <a:rPr lang="nl-NL">
                <a:solidFill>
                  <a:srgbClr val="8A6AF6"/>
                </a:solidFill>
              </a:rPr>
            </a:br>
            <a:r>
              <a:rPr lang="nl-NL">
                <a:solidFill>
                  <a:srgbClr val="8A6AF6"/>
                </a:solidFill>
              </a:rPr>
              <a:t>(Actie) Herstructurering </a:t>
            </a:r>
            <a:r>
              <a:rPr lang="nl-NL">
                <a:solidFill>
                  <a:srgbClr val="8A6AF6"/>
                </a:solidFill>
                <a:sym typeface="Wingdings" pitchFamily="2" charset="2"/>
              </a:rPr>
              <a:t> aanpassen van voorzieningen  bevolkingssamenstelling verandert = PROCES gentrificatie in gang  Kan betekenen segregatie</a:t>
            </a:r>
            <a:endParaRPr lang="nl-NL">
              <a:solidFill>
                <a:srgbClr val="8A6AF6"/>
              </a:solidFill>
            </a:endParaRPr>
          </a:p>
        </p:txBody>
      </p:sp>
    </p:spTree>
    <p:extLst>
      <p:ext uri="{BB962C8B-B14F-4D97-AF65-F5344CB8AC3E}">
        <p14:creationId xmlns:p14="http://schemas.microsoft.com/office/powerpoint/2010/main" val="13048538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573375" y="626842"/>
            <a:ext cx="6913710" cy="1011237"/>
          </a:xfrm>
        </p:spPr>
        <p:txBody>
          <a:bodyPr>
            <a:normAutofit/>
          </a:bodyPr>
          <a:lstStyle/>
          <a:p>
            <a:pPr algn="l"/>
            <a:r>
              <a:rPr lang="nl-NL">
                <a:solidFill>
                  <a:srgbClr val="8A6AF6"/>
                </a:solidFill>
                <a:latin typeface="+mn-lt"/>
              </a:rPr>
              <a:t>Oefenen</a:t>
            </a:r>
            <a:endParaRPr lang="nl-NL" sz="5300">
              <a:solidFill>
                <a:srgbClr val="8A6AF6"/>
              </a:solidFill>
              <a:latin typeface="+mn-lt"/>
            </a:endParaRPr>
          </a:p>
        </p:txBody>
      </p:sp>
      <p:pic>
        <p:nvPicPr>
          <p:cNvPr id="3" name="Tijdelijke aanduiding voor inhoud 7">
            <a:extLst>
              <a:ext uri="{FF2B5EF4-FFF2-40B4-BE49-F238E27FC236}">
                <a16:creationId xmlns:a16="http://schemas.microsoft.com/office/drawing/2014/main" id="{B8C6B99B-6D5E-B6FF-F3BA-A1DE4B810365}"/>
              </a:ext>
            </a:extLst>
          </p:cNvPr>
          <p:cNvPicPr>
            <a:picLocks noChangeAspect="1"/>
          </p:cNvPicPr>
          <p:nvPr/>
        </p:nvPicPr>
        <p:blipFill>
          <a:blip r:embed="rId3"/>
          <a:stretch>
            <a:fillRect/>
          </a:stretch>
        </p:blipFill>
        <p:spPr>
          <a:xfrm>
            <a:off x="8091342" y="989419"/>
            <a:ext cx="3930939" cy="5030631"/>
          </a:xfrm>
          <a:prstGeom prst="rect">
            <a:avLst/>
          </a:prstGeom>
        </p:spPr>
      </p:pic>
      <p:pic>
        <p:nvPicPr>
          <p:cNvPr id="4" name="Afbeelding 3">
            <a:extLst>
              <a:ext uri="{FF2B5EF4-FFF2-40B4-BE49-F238E27FC236}">
                <a16:creationId xmlns:a16="http://schemas.microsoft.com/office/drawing/2014/main" id="{FC1D6D57-9A5E-BB43-48C6-A8000853FC26}"/>
              </a:ext>
            </a:extLst>
          </p:cNvPr>
          <p:cNvPicPr>
            <a:picLocks noChangeAspect="1"/>
          </p:cNvPicPr>
          <p:nvPr/>
        </p:nvPicPr>
        <p:blipFill>
          <a:blip r:embed="rId4"/>
          <a:stretch>
            <a:fillRect/>
          </a:stretch>
        </p:blipFill>
        <p:spPr>
          <a:xfrm>
            <a:off x="169719" y="1864014"/>
            <a:ext cx="5026171" cy="797805"/>
          </a:xfrm>
          <a:prstGeom prst="rect">
            <a:avLst/>
          </a:prstGeom>
        </p:spPr>
      </p:pic>
      <p:pic>
        <p:nvPicPr>
          <p:cNvPr id="5" name="Afbeelding 4">
            <a:extLst>
              <a:ext uri="{FF2B5EF4-FFF2-40B4-BE49-F238E27FC236}">
                <a16:creationId xmlns:a16="http://schemas.microsoft.com/office/drawing/2014/main" id="{4E7D661A-72C9-2E7A-8348-49CBDA16C866}"/>
              </a:ext>
            </a:extLst>
          </p:cNvPr>
          <p:cNvPicPr>
            <a:picLocks noChangeAspect="1"/>
          </p:cNvPicPr>
          <p:nvPr/>
        </p:nvPicPr>
        <p:blipFill>
          <a:blip r:embed="rId5"/>
          <a:stretch>
            <a:fillRect/>
          </a:stretch>
        </p:blipFill>
        <p:spPr>
          <a:xfrm>
            <a:off x="4985825" y="1095643"/>
            <a:ext cx="3404911" cy="5407891"/>
          </a:xfrm>
          <a:prstGeom prst="rect">
            <a:avLst/>
          </a:prstGeom>
        </p:spPr>
      </p:pic>
      <p:pic>
        <p:nvPicPr>
          <p:cNvPr id="6" name="Afbeelding 5">
            <a:extLst>
              <a:ext uri="{FF2B5EF4-FFF2-40B4-BE49-F238E27FC236}">
                <a16:creationId xmlns:a16="http://schemas.microsoft.com/office/drawing/2014/main" id="{B7C3918B-5151-147A-0E01-E5CC82A628B9}"/>
              </a:ext>
            </a:extLst>
          </p:cNvPr>
          <p:cNvPicPr>
            <a:picLocks noChangeAspect="1"/>
          </p:cNvPicPr>
          <p:nvPr/>
        </p:nvPicPr>
        <p:blipFill>
          <a:blip r:embed="rId6"/>
          <a:stretch>
            <a:fillRect/>
          </a:stretch>
        </p:blipFill>
        <p:spPr>
          <a:xfrm>
            <a:off x="948813" y="3041423"/>
            <a:ext cx="3930939" cy="2882213"/>
          </a:xfrm>
          <a:prstGeom prst="rect">
            <a:avLst/>
          </a:prstGeom>
        </p:spPr>
      </p:pic>
      <p:pic>
        <p:nvPicPr>
          <p:cNvPr id="7" name="Afbeelding 6">
            <a:extLst>
              <a:ext uri="{FF2B5EF4-FFF2-40B4-BE49-F238E27FC236}">
                <a16:creationId xmlns:a16="http://schemas.microsoft.com/office/drawing/2014/main" id="{71D88BF6-EDF4-EBBD-D47B-85848EC2A76D}"/>
              </a:ext>
            </a:extLst>
          </p:cNvPr>
          <p:cNvPicPr>
            <a:picLocks noChangeAspect="1"/>
          </p:cNvPicPr>
          <p:nvPr/>
        </p:nvPicPr>
        <p:blipFill>
          <a:blip r:embed="rId7"/>
          <a:stretch>
            <a:fillRect/>
          </a:stretch>
        </p:blipFill>
        <p:spPr>
          <a:xfrm>
            <a:off x="246535" y="2747302"/>
            <a:ext cx="5052240" cy="1253992"/>
          </a:xfrm>
          <a:prstGeom prst="rect">
            <a:avLst/>
          </a:prstGeom>
        </p:spPr>
      </p:pic>
    </p:spTree>
    <p:extLst>
      <p:ext uri="{BB962C8B-B14F-4D97-AF65-F5344CB8AC3E}">
        <p14:creationId xmlns:p14="http://schemas.microsoft.com/office/powerpoint/2010/main" val="423009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443631" y="181459"/>
            <a:ext cx="7543715" cy="1011237"/>
          </a:xfrm>
        </p:spPr>
        <p:txBody>
          <a:bodyPr>
            <a:normAutofit/>
          </a:bodyPr>
          <a:lstStyle/>
          <a:p>
            <a:r>
              <a:rPr lang="nl-NL" sz="4800">
                <a:solidFill>
                  <a:srgbClr val="8A6AF6"/>
                </a:solidFill>
                <a:latin typeface="+mn-lt"/>
              </a:rPr>
              <a:t>WAUW-strategie</a:t>
            </a:r>
          </a:p>
        </p:txBody>
      </p:sp>
      <p:pic>
        <p:nvPicPr>
          <p:cNvPr id="7" name="Afbeelding 3">
            <a:extLst>
              <a:ext uri="{FF2B5EF4-FFF2-40B4-BE49-F238E27FC236}">
                <a16:creationId xmlns:a16="http://schemas.microsoft.com/office/drawing/2014/main" id="{61D54B38-5612-EFC2-04DF-48628AD53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323" y="449182"/>
            <a:ext cx="4931326" cy="28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a:extLst>
              <a:ext uri="{FF2B5EF4-FFF2-40B4-BE49-F238E27FC236}">
                <a16:creationId xmlns:a16="http://schemas.microsoft.com/office/drawing/2014/main" id="{AFF53D66-200A-9D54-C57E-DA3D1EF9CEB3}"/>
              </a:ext>
            </a:extLst>
          </p:cNvPr>
          <p:cNvPicPr>
            <a:picLocks noChangeAspect="1"/>
          </p:cNvPicPr>
          <p:nvPr/>
        </p:nvPicPr>
        <p:blipFill>
          <a:blip r:embed="rId4"/>
          <a:stretch>
            <a:fillRect/>
          </a:stretch>
        </p:blipFill>
        <p:spPr>
          <a:xfrm>
            <a:off x="463169" y="1182168"/>
            <a:ext cx="6447473" cy="1343675"/>
          </a:xfrm>
          <a:prstGeom prst="rect">
            <a:avLst/>
          </a:prstGeom>
        </p:spPr>
      </p:pic>
      <p:pic>
        <p:nvPicPr>
          <p:cNvPr id="10" name="Afbeelding 9">
            <a:extLst>
              <a:ext uri="{FF2B5EF4-FFF2-40B4-BE49-F238E27FC236}">
                <a16:creationId xmlns:a16="http://schemas.microsoft.com/office/drawing/2014/main" id="{388115A1-F434-1FD4-7F61-2CFD3BDD4981}"/>
              </a:ext>
            </a:extLst>
          </p:cNvPr>
          <p:cNvPicPr>
            <a:picLocks noChangeAspect="1"/>
          </p:cNvPicPr>
          <p:nvPr/>
        </p:nvPicPr>
        <p:blipFill>
          <a:blip r:embed="rId5"/>
          <a:stretch>
            <a:fillRect/>
          </a:stretch>
        </p:blipFill>
        <p:spPr>
          <a:xfrm>
            <a:off x="795406" y="2525843"/>
            <a:ext cx="5782998" cy="4153732"/>
          </a:xfrm>
          <a:prstGeom prst="rect">
            <a:avLst/>
          </a:prstGeom>
        </p:spPr>
      </p:pic>
    </p:spTree>
    <p:extLst>
      <p:ext uri="{BB962C8B-B14F-4D97-AF65-F5344CB8AC3E}">
        <p14:creationId xmlns:p14="http://schemas.microsoft.com/office/powerpoint/2010/main" val="405461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1833386" y="13026"/>
            <a:ext cx="9513167" cy="1011237"/>
          </a:xfrm>
        </p:spPr>
        <p:txBody>
          <a:bodyPr>
            <a:normAutofit/>
          </a:bodyPr>
          <a:lstStyle/>
          <a:p>
            <a:pPr algn="l"/>
            <a:r>
              <a:rPr lang="nl-NL" sz="4800">
                <a:solidFill>
                  <a:srgbClr val="8A6AF6"/>
                </a:solidFill>
                <a:latin typeface="+mn-lt"/>
              </a:rPr>
              <a:t>Vage antwoordconstructies </a:t>
            </a:r>
          </a:p>
        </p:txBody>
      </p:sp>
      <p:sp>
        <p:nvSpPr>
          <p:cNvPr id="28" name="Tijdelijke aanduiding voor inhoud 2">
            <a:extLst>
              <a:ext uri="{FF2B5EF4-FFF2-40B4-BE49-F238E27FC236}">
                <a16:creationId xmlns:a16="http://schemas.microsoft.com/office/drawing/2014/main" id="{020F7D99-A15F-B0E4-106D-FF54CEC19B76}"/>
              </a:ext>
            </a:extLst>
          </p:cNvPr>
          <p:cNvSpPr txBox="1">
            <a:spLocks/>
          </p:cNvSpPr>
          <p:nvPr/>
        </p:nvSpPr>
        <p:spPr>
          <a:xfrm>
            <a:off x="354976" y="1019584"/>
            <a:ext cx="10724108" cy="4636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l-NL">
                <a:latin typeface="+mj-lt"/>
                <a:cs typeface="Segoe UI" panose="020B0502040204020203" pitchFamily="34" charset="0"/>
              </a:rPr>
              <a:t>… door </a:t>
            </a:r>
            <a:r>
              <a:rPr lang="nl-NL" b="1">
                <a:latin typeface="+mj-lt"/>
                <a:cs typeface="Segoe UI" panose="020B0502040204020203" pitchFamily="34" charset="0"/>
              </a:rPr>
              <a:t>een ontwikkeling</a:t>
            </a:r>
            <a:r>
              <a:rPr lang="nl-NL">
                <a:latin typeface="+mj-lt"/>
                <a:cs typeface="Segoe UI" panose="020B0502040204020203" pitchFamily="34" charset="0"/>
              </a:rPr>
              <a:t>, veranderde het …</a:t>
            </a:r>
          </a:p>
          <a:p>
            <a:pPr>
              <a:lnSpc>
                <a:spcPct val="150000"/>
              </a:lnSpc>
            </a:pPr>
            <a:r>
              <a:rPr lang="nl-NL">
                <a:latin typeface="+mj-lt"/>
                <a:cs typeface="Segoe UI" panose="020B0502040204020203" pitchFamily="34" charset="0"/>
              </a:rPr>
              <a:t>… in </a:t>
            </a:r>
            <a:r>
              <a:rPr lang="nl-NL" b="1">
                <a:latin typeface="+mj-lt"/>
                <a:cs typeface="Segoe UI" panose="020B0502040204020203" pitchFamily="34" charset="0"/>
              </a:rPr>
              <a:t>een gebied </a:t>
            </a:r>
          </a:p>
          <a:p>
            <a:pPr>
              <a:lnSpc>
                <a:spcPct val="150000"/>
              </a:lnSpc>
            </a:pPr>
            <a:r>
              <a:rPr lang="nl-NL">
                <a:latin typeface="+mj-lt"/>
                <a:cs typeface="Segoe UI" panose="020B0502040204020203" pitchFamily="34" charset="0"/>
              </a:rPr>
              <a:t>… de </a:t>
            </a:r>
            <a:r>
              <a:rPr lang="nl-NL" b="1">
                <a:latin typeface="+mj-lt"/>
                <a:cs typeface="Segoe UI" panose="020B0502040204020203" pitchFamily="34" charset="0"/>
              </a:rPr>
              <a:t>ene plaat</a:t>
            </a:r>
            <a:r>
              <a:rPr lang="nl-NL">
                <a:latin typeface="+mj-lt"/>
                <a:cs typeface="Segoe UI" panose="020B0502040204020203" pitchFamily="34" charset="0"/>
              </a:rPr>
              <a:t> duikt </a:t>
            </a:r>
            <a:r>
              <a:rPr lang="nl-NL" b="1">
                <a:latin typeface="+mj-lt"/>
                <a:cs typeface="Segoe UI" panose="020B0502040204020203" pitchFamily="34" charset="0"/>
              </a:rPr>
              <a:t>onder de andere</a:t>
            </a:r>
          </a:p>
          <a:p>
            <a:pPr>
              <a:lnSpc>
                <a:spcPct val="150000"/>
              </a:lnSpc>
            </a:pPr>
            <a:r>
              <a:rPr lang="nl-NL" b="1">
                <a:latin typeface="+mj-lt"/>
                <a:cs typeface="Segoe UI" panose="020B0502040204020203" pitchFamily="34" charset="0"/>
              </a:rPr>
              <a:t>… ze </a:t>
            </a:r>
            <a:r>
              <a:rPr lang="nl-NL">
                <a:latin typeface="+mj-lt"/>
                <a:cs typeface="Segoe UI" panose="020B0502040204020203" pitchFamily="34" charset="0"/>
              </a:rPr>
              <a:t>zijn verder ontwikkeld in</a:t>
            </a:r>
            <a:endParaRPr lang="nl-NL" b="1">
              <a:latin typeface="+mj-lt"/>
              <a:cs typeface="Segoe UI" panose="020B0502040204020203" pitchFamily="34" charset="0"/>
            </a:endParaRPr>
          </a:p>
          <a:p>
            <a:pPr>
              <a:lnSpc>
                <a:spcPct val="150000"/>
              </a:lnSpc>
            </a:pPr>
            <a:r>
              <a:rPr lang="nl-NL">
                <a:latin typeface="+mj-lt"/>
                <a:cs typeface="Segoe UI" panose="020B0502040204020203" pitchFamily="34" charset="0"/>
              </a:rPr>
              <a:t>… je ziet dat </a:t>
            </a:r>
            <a:r>
              <a:rPr lang="nl-NL" b="1">
                <a:latin typeface="+mj-lt"/>
                <a:cs typeface="Segoe UI" panose="020B0502040204020203" pitchFamily="34" charset="0"/>
              </a:rPr>
              <a:t>boven/onder</a:t>
            </a:r>
            <a:r>
              <a:rPr lang="nl-NL">
                <a:latin typeface="+mj-lt"/>
                <a:cs typeface="Segoe UI" panose="020B0502040204020203" pitchFamily="34" charset="0"/>
              </a:rPr>
              <a:t> het gebied minder neerslag valt.	</a:t>
            </a:r>
          </a:p>
          <a:p>
            <a:pPr>
              <a:lnSpc>
                <a:spcPct val="150000"/>
              </a:lnSpc>
            </a:pPr>
            <a:r>
              <a:rPr lang="nl-NL">
                <a:latin typeface="+mj-lt"/>
                <a:cs typeface="Segoe UI" panose="020B0502040204020203" pitchFamily="34" charset="0"/>
              </a:rPr>
              <a:t>… in Bolivia wordt een </a:t>
            </a:r>
            <a:r>
              <a:rPr lang="nl-NL" b="1">
                <a:latin typeface="+mj-lt"/>
                <a:cs typeface="Segoe UI" panose="020B0502040204020203" pitchFamily="34" charset="0"/>
              </a:rPr>
              <a:t>ander beleid</a:t>
            </a:r>
            <a:r>
              <a:rPr lang="nl-NL">
                <a:latin typeface="+mj-lt"/>
                <a:cs typeface="Segoe UI" panose="020B0502040204020203" pitchFamily="34" charset="0"/>
              </a:rPr>
              <a:t> gevoerd dan in Chili</a:t>
            </a:r>
          </a:p>
          <a:p>
            <a:pPr>
              <a:lnSpc>
                <a:spcPct val="150000"/>
              </a:lnSpc>
            </a:pPr>
            <a:r>
              <a:rPr lang="nl-NL">
                <a:latin typeface="+mj-lt"/>
                <a:cs typeface="Segoe UI" panose="020B0502040204020203" pitchFamily="34" charset="0"/>
              </a:rPr>
              <a:t>… het regiem wordt groter …</a:t>
            </a:r>
          </a:p>
        </p:txBody>
      </p:sp>
      <p:sp>
        <p:nvSpPr>
          <p:cNvPr id="4" name="Tekstvak 3">
            <a:extLst>
              <a:ext uri="{FF2B5EF4-FFF2-40B4-BE49-F238E27FC236}">
                <a16:creationId xmlns:a16="http://schemas.microsoft.com/office/drawing/2014/main" id="{BEDF7E68-17E4-4187-1076-4AD0E4E9BFC2}"/>
              </a:ext>
            </a:extLst>
          </p:cNvPr>
          <p:cNvSpPr txBox="1"/>
          <p:nvPr/>
        </p:nvSpPr>
        <p:spPr>
          <a:xfrm>
            <a:off x="3730806" y="5288340"/>
            <a:ext cx="1056290" cy="1569660"/>
          </a:xfrm>
          <a:prstGeom prst="rect">
            <a:avLst/>
          </a:prstGeom>
          <a:noFill/>
        </p:spPr>
        <p:txBody>
          <a:bodyPr wrap="square" rtlCol="0">
            <a:spAutoFit/>
          </a:bodyPr>
          <a:lstStyle/>
          <a:p>
            <a:r>
              <a:rPr lang="nl-NL" sz="9600">
                <a:solidFill>
                  <a:srgbClr val="FF0000"/>
                </a:solidFill>
                <a:latin typeface="Agency FB" panose="020B0503020202020204" pitchFamily="34" charset="0"/>
                <a:ea typeface="ADLaM Display" panose="02010000000000000000" pitchFamily="2" charset="0"/>
                <a:cs typeface="ADLaM Display" panose="02010000000000000000" pitchFamily="2" charset="0"/>
              </a:rPr>
              <a:t>X</a:t>
            </a:r>
          </a:p>
        </p:txBody>
      </p:sp>
    </p:spTree>
    <p:extLst>
      <p:ext uri="{BB962C8B-B14F-4D97-AF65-F5344CB8AC3E}">
        <p14:creationId xmlns:p14="http://schemas.microsoft.com/office/powerpoint/2010/main" val="3108013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71061" y="791059"/>
            <a:ext cx="5724939" cy="1011237"/>
          </a:xfrm>
        </p:spPr>
        <p:txBody>
          <a:bodyPr/>
          <a:lstStyle/>
          <a:p>
            <a:r>
              <a:rPr lang="nl-NL">
                <a:solidFill>
                  <a:srgbClr val="8A6AF6"/>
                </a:solidFill>
                <a:latin typeface="+mn-lt"/>
              </a:rPr>
              <a:t>Domein Wereld</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728870" y="1998526"/>
            <a:ext cx="9144000" cy="3463159"/>
          </a:xfrm>
        </p:spPr>
        <p:txBody>
          <a:bodyPr vert="horz" lIns="91440" tIns="45720" rIns="91440" bIns="45720" rtlCol="0" anchor="t">
            <a:normAutofit/>
          </a:bodyPr>
          <a:lstStyle/>
          <a:p>
            <a:pPr marL="342900" indent="-342900" algn="l">
              <a:buFont typeface="Arial" panose="020B0604020202020204" pitchFamily="34" charset="0"/>
              <a:buChar char="•"/>
            </a:pPr>
            <a:r>
              <a:rPr lang="nl-NL">
                <a:solidFill>
                  <a:srgbClr val="8A6AF6"/>
                </a:solidFill>
              </a:rPr>
              <a:t>Weet wat er in de wereld gebeurt..</a:t>
            </a:r>
          </a:p>
          <a:p>
            <a:pPr marL="342900" indent="-342900" algn="l">
              <a:buFont typeface="Arial" panose="020B0604020202020204" pitchFamily="34" charset="0"/>
              <a:buChar char="•"/>
            </a:pPr>
            <a:r>
              <a:rPr lang="nl-NL">
                <a:solidFill>
                  <a:srgbClr val="8A6AF6"/>
                </a:solidFill>
              </a:rPr>
              <a:t>Wereldsysteem / centrum-periferiemodel</a:t>
            </a:r>
          </a:p>
          <a:p>
            <a:pPr marL="342900" indent="-342900" algn="l">
              <a:buFont typeface="Arial" panose="020B0604020202020204" pitchFamily="34" charset="0"/>
              <a:buChar char="•"/>
            </a:pPr>
            <a:r>
              <a:rPr lang="nl-NL">
                <a:solidFill>
                  <a:srgbClr val="8A6AF6"/>
                </a:solidFill>
              </a:rPr>
              <a:t>Stedelijke gebieden in de V.S.</a:t>
            </a:r>
          </a:p>
          <a:p>
            <a:pPr marL="342900" indent="-342900" algn="l">
              <a:buFont typeface="Arial" panose="020B0604020202020204" pitchFamily="34" charset="0"/>
              <a:buChar char="•"/>
            </a:pPr>
            <a:r>
              <a:rPr lang="nl-NL">
                <a:solidFill>
                  <a:srgbClr val="8A6AF6"/>
                </a:solidFill>
              </a:rPr>
              <a:t>Productieketen / global shift</a:t>
            </a:r>
          </a:p>
          <a:p>
            <a:pPr marL="342900" indent="-342900" algn="l">
              <a:buFont typeface="Arial" panose="020B0604020202020204" pitchFamily="34" charset="0"/>
              <a:buChar char="•"/>
            </a:pPr>
            <a:r>
              <a:rPr lang="nl-NL">
                <a:solidFill>
                  <a:srgbClr val="8A6AF6"/>
                </a:solidFill>
              </a:rPr>
              <a:t>Reshoring / offshoring / outsourcing</a:t>
            </a:r>
          </a:p>
          <a:p>
            <a:pPr marL="342900" indent="-342900" algn="l">
              <a:buFont typeface="Arial" panose="020B0604020202020204" pitchFamily="34" charset="0"/>
              <a:buChar char="•"/>
            </a:pPr>
            <a:r>
              <a:rPr lang="nl-NL">
                <a:solidFill>
                  <a:srgbClr val="8A6AF6"/>
                </a:solidFill>
              </a:rPr>
              <a:t>Ruimtelijke afwenteling</a:t>
            </a:r>
          </a:p>
          <a:p>
            <a:pPr marL="342900" indent="-342900" algn="l">
              <a:buFont typeface="Arial" panose="020B0604020202020204" pitchFamily="34" charset="0"/>
              <a:buChar char="•"/>
            </a:pPr>
            <a:r>
              <a:rPr lang="nl-NL">
                <a:solidFill>
                  <a:srgbClr val="8A6AF6"/>
                </a:solidFill>
              </a:rPr>
              <a:t>Zuid-zuid investeringen</a:t>
            </a:r>
          </a:p>
          <a:p>
            <a:pPr algn="l"/>
            <a:endParaRPr lang="nl-NL">
              <a:solidFill>
                <a:srgbClr val="7030A0"/>
              </a:solidFill>
            </a:endParaRPr>
          </a:p>
        </p:txBody>
      </p:sp>
      <p:pic>
        <p:nvPicPr>
          <p:cNvPr id="2050" name="Picture 2" descr="Globalisering is goed voor iedereen. - Het Alforto-raamwerk">
            <a:extLst>
              <a:ext uri="{FF2B5EF4-FFF2-40B4-BE49-F238E27FC236}">
                <a16:creationId xmlns:a16="http://schemas.microsoft.com/office/drawing/2014/main" id="{E9AC5204-E775-AC2A-745D-E551C66564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674056"/>
            <a:ext cx="5533339" cy="48289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73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5">
            <a:extLst>
              <a:ext uri="{FF2B5EF4-FFF2-40B4-BE49-F238E27FC236}">
                <a16:creationId xmlns:a16="http://schemas.microsoft.com/office/drawing/2014/main" id="{26597440-510E-CF15-18D6-00BC61908D04}"/>
              </a:ext>
            </a:extLst>
          </p:cNvPr>
          <p:cNvGrpSpPr>
            <a:grpSpLocks/>
          </p:cNvGrpSpPr>
          <p:nvPr/>
        </p:nvGrpSpPr>
        <p:grpSpPr bwMode="auto">
          <a:xfrm>
            <a:off x="2406650" y="404812"/>
            <a:ext cx="6769100" cy="6048375"/>
            <a:chOff x="0" y="0"/>
            <a:chExt cx="3686175" cy="2987040"/>
          </a:xfrm>
        </p:grpSpPr>
        <p:sp>
          <p:nvSpPr>
            <p:cNvPr id="5" name="Tekstvak 2">
              <a:extLst>
                <a:ext uri="{FF2B5EF4-FFF2-40B4-BE49-F238E27FC236}">
                  <a16:creationId xmlns:a16="http://schemas.microsoft.com/office/drawing/2014/main" id="{20D2AE1A-28C2-1867-361F-4676ECB1E2EF}"/>
                </a:ext>
              </a:extLst>
            </p:cNvPr>
            <p:cNvSpPr txBox="1">
              <a:spLocks noChangeArrowheads="1"/>
            </p:cNvSpPr>
            <p:nvPr/>
          </p:nvSpPr>
          <p:spPr bwMode="auto">
            <a:xfrm>
              <a:off x="0" y="1390816"/>
              <a:ext cx="3686175" cy="414736"/>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a:latin typeface="Calibri" panose="020F0502020204030204" pitchFamily="34" charset="0"/>
                  <a:ea typeface="Calibri" panose="020F0502020204030204" pitchFamily="34" charset="0"/>
                  <a:cs typeface="Times New Roman" panose="02020603050405020304" pitchFamily="18" charset="0"/>
                </a:rPr>
                <a:t>PRODUCTIE (+DISTRIBUTIE)</a:t>
              </a:r>
              <a:endParaRPr lang="nl-NL" sz="2400">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ep 7">
              <a:extLst>
                <a:ext uri="{FF2B5EF4-FFF2-40B4-BE49-F238E27FC236}">
                  <a16:creationId xmlns:a16="http://schemas.microsoft.com/office/drawing/2014/main" id="{C7D621A1-4B4F-45AA-9BB8-4C16BE2E3273}"/>
                </a:ext>
              </a:extLst>
            </p:cNvPr>
            <p:cNvGrpSpPr>
              <a:grpSpLocks/>
            </p:cNvGrpSpPr>
            <p:nvPr/>
          </p:nvGrpSpPr>
          <p:grpSpPr bwMode="auto">
            <a:xfrm>
              <a:off x="0" y="2105025"/>
              <a:ext cx="3686175" cy="882015"/>
              <a:chOff x="0" y="0"/>
              <a:chExt cx="3686175" cy="882015"/>
            </a:xfrm>
          </p:grpSpPr>
          <p:sp>
            <p:nvSpPr>
              <p:cNvPr id="17" name="Tekstvak 2">
                <a:extLst>
                  <a:ext uri="{FF2B5EF4-FFF2-40B4-BE49-F238E27FC236}">
                    <a16:creationId xmlns:a16="http://schemas.microsoft.com/office/drawing/2014/main" id="{8FC80B9A-2746-D6C0-C84C-13FD2A7D4FD0}"/>
                  </a:ext>
                </a:extLst>
              </p:cNvPr>
              <p:cNvSpPr txBox="1">
                <a:spLocks noChangeArrowheads="1"/>
              </p:cNvSpPr>
              <p:nvPr/>
            </p:nvSpPr>
            <p:spPr bwMode="auto">
              <a:xfrm>
                <a:off x="0" y="15"/>
                <a:ext cx="3686175" cy="41552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a:latin typeface="Calibri" panose="020F0502020204030204" pitchFamily="34" charset="0"/>
                    <a:ea typeface="Calibri" panose="020F0502020204030204" pitchFamily="34" charset="0"/>
                    <a:cs typeface="Times New Roman" panose="02020603050405020304" pitchFamily="18" charset="0"/>
                  </a:rPr>
                  <a:t>VERKOOP</a:t>
                </a:r>
                <a:endParaRPr lang="nl-NL" sz="2400">
                  <a:latin typeface="Calibri" panose="020F0502020204030204" pitchFamily="34" charset="0"/>
                  <a:ea typeface="Calibri" panose="020F0502020204030204" pitchFamily="34" charset="0"/>
                  <a:cs typeface="Times New Roman" panose="02020603050405020304" pitchFamily="18" charset="0"/>
                </a:endParaRPr>
              </a:p>
            </p:txBody>
          </p:sp>
          <p:sp>
            <p:nvSpPr>
              <p:cNvPr id="18" name="Tekstvak 2">
                <a:extLst>
                  <a:ext uri="{FF2B5EF4-FFF2-40B4-BE49-F238E27FC236}">
                    <a16:creationId xmlns:a16="http://schemas.microsoft.com/office/drawing/2014/main" id="{82B4D716-A5FD-4DEC-69BE-EBFE01C93EBD}"/>
                  </a:ext>
                </a:extLst>
              </p:cNvPr>
              <p:cNvSpPr txBox="1">
                <a:spLocks noChangeArrowheads="1"/>
              </p:cNvSpPr>
              <p:nvPr/>
            </p:nvSpPr>
            <p:spPr bwMode="auto">
              <a:xfrm>
                <a:off x="0" y="466495"/>
                <a:ext cx="3686175" cy="41552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a:latin typeface="Calibri" panose="020F0502020204030204" pitchFamily="34" charset="0"/>
                    <a:ea typeface="Calibri" panose="020F0502020204030204" pitchFamily="34" charset="0"/>
                    <a:cs typeface="Times New Roman" panose="02020603050405020304" pitchFamily="18" charset="0"/>
                  </a:rPr>
                  <a:t>CONSUMPTIE</a:t>
                </a:r>
                <a:endParaRPr lang="nl-NL" sz="24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ep 8">
              <a:extLst>
                <a:ext uri="{FF2B5EF4-FFF2-40B4-BE49-F238E27FC236}">
                  <a16:creationId xmlns:a16="http://schemas.microsoft.com/office/drawing/2014/main" id="{FC9C4882-8AC7-305D-8AB1-D1802CCE6581}"/>
                </a:ext>
              </a:extLst>
            </p:cNvPr>
            <p:cNvGrpSpPr>
              <a:grpSpLocks/>
            </p:cNvGrpSpPr>
            <p:nvPr/>
          </p:nvGrpSpPr>
          <p:grpSpPr bwMode="auto">
            <a:xfrm>
              <a:off x="0" y="0"/>
              <a:ext cx="3686175" cy="1066800"/>
              <a:chOff x="0" y="0"/>
              <a:chExt cx="3686175" cy="1066800"/>
            </a:xfrm>
          </p:grpSpPr>
          <p:sp>
            <p:nvSpPr>
              <p:cNvPr id="10" name="Tekstvak 2">
                <a:extLst>
                  <a:ext uri="{FF2B5EF4-FFF2-40B4-BE49-F238E27FC236}">
                    <a16:creationId xmlns:a16="http://schemas.microsoft.com/office/drawing/2014/main" id="{0D407194-6A5D-A874-6D44-4CB88EF2A558}"/>
                  </a:ext>
                </a:extLst>
              </p:cNvPr>
              <p:cNvSpPr txBox="1">
                <a:spLocks noChangeArrowheads="1"/>
              </p:cNvSpPr>
              <p:nvPr/>
            </p:nvSpPr>
            <p:spPr bwMode="auto">
              <a:xfrm>
                <a:off x="0" y="0"/>
                <a:ext cx="3686175" cy="41552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a:latin typeface="Calibri" panose="020F0502020204030204" pitchFamily="34" charset="0"/>
                    <a:ea typeface="Calibri" panose="020F0502020204030204" pitchFamily="34" charset="0"/>
                    <a:cs typeface="Times New Roman" panose="02020603050405020304" pitchFamily="18" charset="0"/>
                  </a:rPr>
                  <a:t>HOOFDKANTOOR (CEO)</a:t>
                </a:r>
                <a:endParaRPr lang="nl-NL" sz="240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vak 2">
                <a:extLst>
                  <a:ext uri="{FF2B5EF4-FFF2-40B4-BE49-F238E27FC236}">
                    <a16:creationId xmlns:a16="http://schemas.microsoft.com/office/drawing/2014/main" id="{C955D2F4-B46A-D812-9C65-BF4B8A8210F8}"/>
                  </a:ext>
                </a:extLst>
              </p:cNvPr>
              <p:cNvSpPr txBox="1">
                <a:spLocks noChangeArrowheads="1"/>
              </p:cNvSpPr>
              <p:nvPr/>
            </p:nvSpPr>
            <p:spPr bwMode="auto">
              <a:xfrm>
                <a:off x="0" y="600544"/>
                <a:ext cx="1114325" cy="46648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a:latin typeface="Calibri" panose="020F0502020204030204" pitchFamily="34" charset="0"/>
                    <a:ea typeface="Calibri" panose="020F0502020204030204" pitchFamily="34" charset="0"/>
                    <a:cs typeface="Times New Roman" panose="02020603050405020304" pitchFamily="18" charset="0"/>
                  </a:rPr>
                  <a:t>MARKETING</a:t>
                </a:r>
                <a:endParaRPr lang="nl-NL" sz="240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vak 2">
                <a:extLst>
                  <a:ext uri="{FF2B5EF4-FFF2-40B4-BE49-F238E27FC236}">
                    <a16:creationId xmlns:a16="http://schemas.microsoft.com/office/drawing/2014/main" id="{37039E21-AD3F-60A3-3642-00839C4C1157}"/>
                  </a:ext>
                </a:extLst>
              </p:cNvPr>
              <p:cNvSpPr txBox="1">
                <a:spLocks noChangeArrowheads="1"/>
              </p:cNvSpPr>
              <p:nvPr/>
            </p:nvSpPr>
            <p:spPr bwMode="auto">
              <a:xfrm>
                <a:off x="1275984" y="600544"/>
                <a:ext cx="1115189" cy="46648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200" b="1">
                    <a:latin typeface="Calibri" panose="020F0502020204030204" pitchFamily="34" charset="0"/>
                    <a:ea typeface="Calibri" panose="020F0502020204030204" pitchFamily="34" charset="0"/>
                    <a:cs typeface="Times New Roman" panose="02020603050405020304" pitchFamily="18" charset="0"/>
                  </a:rPr>
                  <a:t>RESEARCH + DEVELOPMENT</a:t>
                </a:r>
                <a:endParaRPr lang="nl-NL" sz="220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kstvak 2">
                <a:extLst>
                  <a:ext uri="{FF2B5EF4-FFF2-40B4-BE49-F238E27FC236}">
                    <a16:creationId xmlns:a16="http://schemas.microsoft.com/office/drawing/2014/main" id="{FE9E9CE0-93DC-F47E-C2D7-9C128BB7EBCF}"/>
                  </a:ext>
                </a:extLst>
              </p:cNvPr>
              <p:cNvSpPr txBox="1">
                <a:spLocks noChangeArrowheads="1"/>
              </p:cNvSpPr>
              <p:nvPr/>
            </p:nvSpPr>
            <p:spPr bwMode="auto">
              <a:xfrm>
                <a:off x="2562341" y="590352"/>
                <a:ext cx="1114325" cy="467264"/>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200" b="1">
                    <a:latin typeface="Calibri" panose="020F0502020204030204" pitchFamily="34" charset="0"/>
                    <a:ea typeface="Calibri" panose="020F0502020204030204" pitchFamily="34" charset="0"/>
                    <a:cs typeface="Times New Roman" panose="02020603050405020304" pitchFamily="18" charset="0"/>
                  </a:rPr>
                  <a:t>ADMINISTRATIE + CALLCENTERS</a:t>
                </a:r>
                <a:endParaRPr lang="nl-NL" sz="2200">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Rechte verbindingslijn 13">
                <a:extLst>
                  <a:ext uri="{FF2B5EF4-FFF2-40B4-BE49-F238E27FC236}">
                    <a16:creationId xmlns:a16="http://schemas.microsoft.com/office/drawing/2014/main" id="{7202E83C-9FBC-FD34-A2EF-4CC38BB13CFF}"/>
                  </a:ext>
                </a:extLst>
              </p:cNvPr>
              <p:cNvCxnSpPr/>
              <p:nvPr/>
            </p:nvCxnSpPr>
            <p:spPr>
              <a:xfrm>
                <a:off x="495352" y="410032"/>
                <a:ext cx="0" cy="180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76B4F5FD-0FB0-6FBF-2293-010A57368592}"/>
                  </a:ext>
                </a:extLst>
              </p:cNvPr>
              <p:cNvCxnSpPr/>
              <p:nvPr/>
            </p:nvCxnSpPr>
            <p:spPr>
              <a:xfrm>
                <a:off x="1809373" y="410032"/>
                <a:ext cx="0" cy="180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DF03062F-D77B-9467-BDEA-61067831AFDB}"/>
                  </a:ext>
                </a:extLst>
              </p:cNvPr>
              <p:cNvCxnSpPr/>
              <p:nvPr/>
            </p:nvCxnSpPr>
            <p:spPr>
              <a:xfrm>
                <a:off x="3105239" y="399840"/>
                <a:ext cx="0" cy="181104"/>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8" name="Pijl: omlaag 7">
              <a:extLst>
                <a:ext uri="{FF2B5EF4-FFF2-40B4-BE49-F238E27FC236}">
                  <a16:creationId xmlns:a16="http://schemas.microsoft.com/office/drawing/2014/main" id="{6562F171-3266-251E-059C-3581AE0A5CD0}"/>
                </a:ext>
              </a:extLst>
            </p:cNvPr>
            <p:cNvSpPr/>
            <p:nvPr/>
          </p:nvSpPr>
          <p:spPr>
            <a:xfrm>
              <a:off x="1799863" y="1095248"/>
              <a:ext cx="172033" cy="266560"/>
            </a:xfrm>
            <a:prstGeom prst="downArrow">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9" name="Pijl: omlaag 8">
              <a:extLst>
                <a:ext uri="{FF2B5EF4-FFF2-40B4-BE49-F238E27FC236}">
                  <a16:creationId xmlns:a16="http://schemas.microsoft.com/office/drawing/2014/main" id="{9A6E8601-F3D5-11DE-20FA-62BE98B8F3C6}"/>
                </a:ext>
              </a:extLst>
            </p:cNvPr>
            <p:cNvSpPr/>
            <p:nvPr/>
          </p:nvSpPr>
          <p:spPr>
            <a:xfrm>
              <a:off x="1809373" y="1819664"/>
              <a:ext cx="172033" cy="266560"/>
            </a:xfrm>
            <a:prstGeom prst="downArrow">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grpSp>
    </p:spTree>
    <p:extLst>
      <p:ext uri="{BB962C8B-B14F-4D97-AF65-F5344CB8AC3E}">
        <p14:creationId xmlns:p14="http://schemas.microsoft.com/office/powerpoint/2010/main" val="2209907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ECE87-1044-3870-0DE1-A6F0B6D50909}"/>
              </a:ext>
            </a:extLst>
          </p:cNvPr>
          <p:cNvSpPr>
            <a:spLocks noGrp="1"/>
          </p:cNvSpPr>
          <p:nvPr>
            <p:ph type="title"/>
          </p:nvPr>
        </p:nvSpPr>
        <p:spPr>
          <a:xfrm>
            <a:off x="325411" y="254090"/>
            <a:ext cx="10515600" cy="1325563"/>
          </a:xfrm>
        </p:spPr>
        <p:txBody>
          <a:bodyPr/>
          <a:lstStyle/>
          <a:p>
            <a:r>
              <a:rPr lang="nl-NL">
                <a:solidFill>
                  <a:srgbClr val="8A6AF6"/>
                </a:solidFill>
              </a:rPr>
              <a:t>Ontwikkelingen economische globalisering</a:t>
            </a:r>
          </a:p>
        </p:txBody>
      </p:sp>
      <p:sp>
        <p:nvSpPr>
          <p:cNvPr id="3" name="Tijdelijke aanduiding voor inhoud 2">
            <a:extLst>
              <a:ext uri="{FF2B5EF4-FFF2-40B4-BE49-F238E27FC236}">
                <a16:creationId xmlns:a16="http://schemas.microsoft.com/office/drawing/2014/main" id="{05D298C4-6D63-8A4A-2CAC-92BA1CDB36E1}"/>
              </a:ext>
            </a:extLst>
          </p:cNvPr>
          <p:cNvSpPr>
            <a:spLocks noGrp="1"/>
          </p:cNvSpPr>
          <p:nvPr>
            <p:ph sz="half" idx="1"/>
          </p:nvPr>
        </p:nvSpPr>
        <p:spPr>
          <a:xfrm>
            <a:off x="408124" y="1455909"/>
            <a:ext cx="5181600" cy="4351338"/>
          </a:xfrm>
        </p:spPr>
        <p:txBody>
          <a:bodyPr vert="horz" lIns="91440" tIns="45720" rIns="91440" bIns="45720" rtlCol="0" anchor="t">
            <a:normAutofit/>
          </a:bodyPr>
          <a:lstStyle/>
          <a:p>
            <a:pPr marL="0" indent="0">
              <a:buNone/>
            </a:pPr>
            <a:r>
              <a:rPr lang="nl-NL">
                <a:solidFill>
                  <a:srgbClr val="8A6AF6"/>
                </a:solidFill>
              </a:rPr>
              <a:t>Na 1970 (en met name vanaf de jaren ‘90):  Liberalisering/deregulering van de wereldhandel &gt; </a:t>
            </a:r>
            <a:r>
              <a:rPr lang="nl-NL" b="1">
                <a:solidFill>
                  <a:srgbClr val="8A6AF6"/>
                </a:solidFill>
              </a:rPr>
              <a:t>vrijhandel</a:t>
            </a:r>
            <a:r>
              <a:rPr lang="nl-NL">
                <a:solidFill>
                  <a:srgbClr val="8A6AF6"/>
                </a:solidFill>
              </a:rPr>
              <a:t> &gt; vrije markteconomie is het leidend economisch principe</a:t>
            </a:r>
          </a:p>
          <a:p>
            <a:endParaRPr lang="nl-NL">
              <a:solidFill>
                <a:srgbClr val="8A6AF6"/>
              </a:solidFill>
            </a:endParaRPr>
          </a:p>
          <a:p>
            <a:endParaRPr lang="nl-NL">
              <a:solidFill>
                <a:srgbClr val="8A6AF6"/>
              </a:solidFill>
            </a:endParaRPr>
          </a:p>
        </p:txBody>
      </p:sp>
      <p:sp>
        <p:nvSpPr>
          <p:cNvPr id="4" name="Tijdelijke aanduiding voor inhoud 3">
            <a:extLst>
              <a:ext uri="{FF2B5EF4-FFF2-40B4-BE49-F238E27FC236}">
                <a16:creationId xmlns:a16="http://schemas.microsoft.com/office/drawing/2014/main" id="{3739E2A3-6F1D-829A-0C76-434191720137}"/>
              </a:ext>
            </a:extLst>
          </p:cNvPr>
          <p:cNvSpPr>
            <a:spLocks noGrp="1"/>
          </p:cNvSpPr>
          <p:nvPr>
            <p:ph sz="half" idx="2"/>
          </p:nvPr>
        </p:nvSpPr>
        <p:spPr>
          <a:xfrm>
            <a:off x="408124" y="4117489"/>
            <a:ext cx="5181600" cy="4351338"/>
          </a:xfrm>
        </p:spPr>
        <p:txBody>
          <a:bodyPr vert="horz" lIns="91440" tIns="45720" rIns="91440" bIns="45720" rtlCol="0" anchor="t">
            <a:normAutofit/>
          </a:bodyPr>
          <a:lstStyle/>
          <a:p>
            <a:pPr marL="0" indent="0">
              <a:buNone/>
            </a:pPr>
            <a:r>
              <a:rPr lang="nl-NL">
                <a:solidFill>
                  <a:srgbClr val="8A6AF6"/>
                </a:solidFill>
              </a:rPr>
              <a:t>Gevolg: productie verplaatste naar (semi-) perifere gebieden op mondiaal schaalniveau – </a:t>
            </a:r>
            <a:r>
              <a:rPr lang="nl-NL" b="1">
                <a:solidFill>
                  <a:srgbClr val="8A6AF6"/>
                </a:solidFill>
              </a:rPr>
              <a:t>offshoring</a:t>
            </a:r>
            <a:endParaRPr lang="nl-NL">
              <a:solidFill>
                <a:srgbClr val="8A6AF6"/>
              </a:solidFill>
            </a:endParaRPr>
          </a:p>
        </p:txBody>
      </p:sp>
      <p:pic>
        <p:nvPicPr>
          <p:cNvPr id="5" name="Tijdelijke aanduiding voor inhoud 3" descr="8029A073.jpg">
            <a:extLst>
              <a:ext uri="{FF2B5EF4-FFF2-40B4-BE49-F238E27FC236}">
                <a16:creationId xmlns:a16="http://schemas.microsoft.com/office/drawing/2014/main" id="{9256A4AC-54B0-B568-C722-74849D7F58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394623" y="1259323"/>
            <a:ext cx="4014061" cy="5289517"/>
          </a:xfrm>
          <a:prstGeom prst="rect">
            <a:avLst/>
          </a:prstGeom>
        </p:spPr>
      </p:pic>
    </p:spTree>
    <p:extLst>
      <p:ext uri="{BB962C8B-B14F-4D97-AF65-F5344CB8AC3E}">
        <p14:creationId xmlns:p14="http://schemas.microsoft.com/office/powerpoint/2010/main" val="1741443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F486340-2C86-F800-7165-B031059E2E05}"/>
              </a:ext>
            </a:extLst>
          </p:cNvPr>
          <p:cNvSpPr>
            <a:spLocks noGrp="1"/>
          </p:cNvSpPr>
          <p:nvPr>
            <p:ph type="subTitle" idx="1"/>
          </p:nvPr>
        </p:nvSpPr>
        <p:spPr/>
        <p:txBody>
          <a:bodyPr/>
          <a:lstStyle/>
          <a:p>
            <a:endParaRPr lang="nl-NL"/>
          </a:p>
        </p:txBody>
      </p:sp>
      <p:sp>
        <p:nvSpPr>
          <p:cNvPr id="3" name="Tijdelijke aanduiding voor inhoud 2">
            <a:extLst>
              <a:ext uri="{FF2B5EF4-FFF2-40B4-BE49-F238E27FC236}">
                <a16:creationId xmlns:a16="http://schemas.microsoft.com/office/drawing/2014/main" id="{4CA2C056-620A-B191-ECBF-CDC6505F39EA}"/>
              </a:ext>
            </a:extLst>
          </p:cNvPr>
          <p:cNvSpPr>
            <a:spLocks noGrp="1"/>
          </p:cNvSpPr>
          <p:nvPr>
            <p:ph idx="10"/>
          </p:nvPr>
        </p:nvSpPr>
        <p:spPr/>
        <p:txBody>
          <a:bodyPr/>
          <a:lstStyle/>
          <a:p>
            <a:endParaRPr lang="nl-NL"/>
          </a:p>
        </p:txBody>
      </p:sp>
      <p:pic>
        <p:nvPicPr>
          <p:cNvPr id="5" name="Afbeelding 4" descr="Steeds meer bedenkingen over China's Nieuwe Zijderoute | de Volkskrant">
            <a:extLst>
              <a:ext uri="{FF2B5EF4-FFF2-40B4-BE49-F238E27FC236}">
                <a16:creationId xmlns:a16="http://schemas.microsoft.com/office/drawing/2014/main" id="{9C8E32F4-A6D1-117F-0EA6-3964496ED69C}"/>
              </a:ext>
            </a:extLst>
          </p:cNvPr>
          <p:cNvPicPr>
            <a:picLocks noChangeAspect="1"/>
          </p:cNvPicPr>
          <p:nvPr/>
        </p:nvPicPr>
        <p:blipFill>
          <a:blip r:embed="rId2"/>
          <a:stretch>
            <a:fillRect/>
          </a:stretch>
        </p:blipFill>
        <p:spPr>
          <a:xfrm>
            <a:off x="2209457" y="1404193"/>
            <a:ext cx="8167480" cy="4952163"/>
          </a:xfrm>
          <a:prstGeom prst="rect">
            <a:avLst/>
          </a:prstGeom>
        </p:spPr>
      </p:pic>
      <p:sp>
        <p:nvSpPr>
          <p:cNvPr id="6" name="Title 3">
            <a:extLst>
              <a:ext uri="{FF2B5EF4-FFF2-40B4-BE49-F238E27FC236}">
                <a16:creationId xmlns:a16="http://schemas.microsoft.com/office/drawing/2014/main" id="{7D91DFA1-BE95-82AB-B7EF-9AC70DFB7236}"/>
              </a:ext>
            </a:extLst>
          </p:cNvPr>
          <p:cNvSpPr txBox="1">
            <a:spLocks/>
          </p:cNvSpPr>
          <p:nvPr/>
        </p:nvSpPr>
        <p:spPr>
          <a:xfrm>
            <a:off x="653730" y="701120"/>
            <a:ext cx="7531151" cy="351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532" kern="1200">
                <a:solidFill>
                  <a:schemeClr val="tx1">
                    <a:lumMod val="75000"/>
                    <a:lumOff val="25000"/>
                  </a:schemeClr>
                </a:solidFill>
                <a:latin typeface="+mj-lt"/>
                <a:ea typeface="+mj-ea"/>
                <a:cs typeface="+mj-cs"/>
              </a:defRPr>
            </a:lvl1pPr>
          </a:lstStyle>
          <a:p>
            <a:r>
              <a:rPr lang="en-US" sz="4000" err="1">
                <a:solidFill>
                  <a:srgbClr val="8A6AF6"/>
                </a:solidFill>
              </a:rPr>
              <a:t>Vanaf</a:t>
            </a:r>
            <a:r>
              <a:rPr lang="en-US" sz="4000">
                <a:solidFill>
                  <a:srgbClr val="8A6AF6"/>
                </a:solidFill>
              </a:rPr>
              <a:t> 2010 – </a:t>
            </a:r>
            <a:r>
              <a:rPr lang="en-US" sz="4000" err="1">
                <a:solidFill>
                  <a:srgbClr val="8A6AF6"/>
                </a:solidFill>
              </a:rPr>
              <a:t>Nieuwe</a:t>
            </a:r>
            <a:r>
              <a:rPr lang="en-US" sz="4000">
                <a:solidFill>
                  <a:srgbClr val="8A6AF6"/>
                </a:solidFill>
              </a:rPr>
              <a:t> </a:t>
            </a:r>
            <a:r>
              <a:rPr lang="en-US" sz="4000" err="1">
                <a:solidFill>
                  <a:srgbClr val="8A6AF6"/>
                </a:solidFill>
              </a:rPr>
              <a:t>Zijderoute</a:t>
            </a:r>
            <a:endParaRPr lang="en-US" sz="4000">
              <a:solidFill>
                <a:srgbClr val="8A6AF6"/>
              </a:solidFill>
            </a:endParaRPr>
          </a:p>
        </p:txBody>
      </p:sp>
    </p:spTree>
    <p:extLst>
      <p:ext uri="{BB962C8B-B14F-4D97-AF65-F5344CB8AC3E}">
        <p14:creationId xmlns:p14="http://schemas.microsoft.com/office/powerpoint/2010/main" val="1168889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6D013-F6D9-4785-11F5-DE658247AEC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6FD397A-45D5-0DF8-9142-8D9D4B30FEBC}"/>
              </a:ext>
            </a:extLst>
          </p:cNvPr>
          <p:cNvSpPr>
            <a:spLocks noGrp="1"/>
          </p:cNvSpPr>
          <p:nvPr>
            <p:ph type="title"/>
          </p:nvPr>
        </p:nvSpPr>
        <p:spPr>
          <a:xfrm>
            <a:off x="615220" y="494836"/>
            <a:ext cx="10515600" cy="1325563"/>
          </a:xfrm>
        </p:spPr>
        <p:txBody>
          <a:bodyPr anchor="ctr">
            <a:normAutofit/>
          </a:bodyPr>
          <a:lstStyle/>
          <a:p>
            <a:r>
              <a:rPr lang="en-US" sz="3600">
                <a:solidFill>
                  <a:srgbClr val="8A6AF6"/>
                </a:solidFill>
              </a:rPr>
              <a:t>Centrum-</a:t>
            </a:r>
            <a:r>
              <a:rPr lang="en-US" sz="3600" err="1">
                <a:solidFill>
                  <a:srgbClr val="8A6AF6"/>
                </a:solidFill>
              </a:rPr>
              <a:t>periferiemodel</a:t>
            </a:r>
            <a:r>
              <a:rPr lang="en-US" sz="3600">
                <a:solidFill>
                  <a:srgbClr val="8A6AF6"/>
                </a:solidFill>
              </a:rPr>
              <a:t> op </a:t>
            </a:r>
            <a:r>
              <a:rPr lang="en-US" sz="3600" err="1">
                <a:solidFill>
                  <a:srgbClr val="8A6AF6"/>
                </a:solidFill>
              </a:rPr>
              <a:t>meerdere</a:t>
            </a:r>
            <a:r>
              <a:rPr lang="en-US" sz="3600">
                <a:solidFill>
                  <a:srgbClr val="8A6AF6"/>
                </a:solidFill>
              </a:rPr>
              <a:t> </a:t>
            </a:r>
            <a:r>
              <a:rPr lang="en-US" sz="3600" err="1">
                <a:solidFill>
                  <a:srgbClr val="8A6AF6"/>
                </a:solidFill>
              </a:rPr>
              <a:t>schaalniveaus</a:t>
            </a:r>
            <a:endParaRPr lang="nl-NL" sz="3600"/>
          </a:p>
        </p:txBody>
      </p:sp>
      <p:sp>
        <p:nvSpPr>
          <p:cNvPr id="4" name="Tijdelijke aanduiding voor tekst 3">
            <a:extLst>
              <a:ext uri="{FF2B5EF4-FFF2-40B4-BE49-F238E27FC236}">
                <a16:creationId xmlns:a16="http://schemas.microsoft.com/office/drawing/2014/main" id="{030E36D2-56D6-EC15-D928-CCAD562C5733}"/>
              </a:ext>
            </a:extLst>
          </p:cNvPr>
          <p:cNvSpPr>
            <a:spLocks noGrp="1"/>
          </p:cNvSpPr>
          <p:nvPr>
            <p:ph sz="half" idx="1"/>
          </p:nvPr>
        </p:nvSpPr>
        <p:spPr>
          <a:xfrm>
            <a:off x="275438" y="2390503"/>
            <a:ext cx="3120905" cy="3866606"/>
          </a:xfrm>
        </p:spPr>
        <p:txBody>
          <a:bodyPr vert="horz" lIns="91440" tIns="45720" rIns="91440" bIns="45720" rtlCol="0" anchor="t">
            <a:normAutofit fontScale="85000" lnSpcReduction="20000"/>
          </a:bodyPr>
          <a:lstStyle/>
          <a:p>
            <a:pPr>
              <a:spcAft>
                <a:spcPts val="300"/>
              </a:spcAft>
              <a:buFontTx/>
              <a:buChar char="-"/>
            </a:pPr>
            <a:r>
              <a:rPr lang="nl-NL">
                <a:solidFill>
                  <a:srgbClr val="8A6AF6"/>
                </a:solidFill>
              </a:rPr>
              <a:t>Fragmentarische modernisering</a:t>
            </a:r>
          </a:p>
          <a:p>
            <a:pPr>
              <a:spcAft>
                <a:spcPts val="300"/>
              </a:spcAft>
              <a:buFontTx/>
              <a:buChar char="-"/>
            </a:pPr>
            <a:endParaRPr lang="nl-NL">
              <a:solidFill>
                <a:srgbClr val="8A6AF6"/>
              </a:solidFill>
            </a:endParaRPr>
          </a:p>
          <a:p>
            <a:pPr>
              <a:spcAft>
                <a:spcPts val="300"/>
              </a:spcAft>
              <a:buFontTx/>
              <a:buChar char="-"/>
            </a:pPr>
            <a:r>
              <a:rPr lang="nl-NL">
                <a:solidFill>
                  <a:srgbClr val="8A6AF6"/>
                </a:solidFill>
              </a:rPr>
              <a:t>Spread- en backwash-effecten </a:t>
            </a:r>
          </a:p>
          <a:p>
            <a:pPr>
              <a:spcAft>
                <a:spcPts val="300"/>
              </a:spcAft>
              <a:buFontTx/>
              <a:buChar char="-"/>
            </a:pPr>
            <a:endParaRPr lang="nl-NL">
              <a:solidFill>
                <a:srgbClr val="8A6AF6"/>
              </a:solidFill>
            </a:endParaRPr>
          </a:p>
          <a:p>
            <a:pPr>
              <a:spcAft>
                <a:spcPts val="300"/>
              </a:spcAft>
              <a:buFontTx/>
              <a:buChar char="-"/>
            </a:pPr>
            <a:r>
              <a:rPr lang="nl-NL">
                <a:solidFill>
                  <a:srgbClr val="8A6AF6"/>
                </a:solidFill>
              </a:rPr>
              <a:t>Niet elk land/gebied profiteert van globalisering: binnen regio’s dus grote verschillen</a:t>
            </a:r>
          </a:p>
        </p:txBody>
      </p:sp>
      <p:pic>
        <p:nvPicPr>
          <p:cNvPr id="5" name="Afbeelding 4">
            <a:extLst>
              <a:ext uri="{FF2B5EF4-FFF2-40B4-BE49-F238E27FC236}">
                <a16:creationId xmlns:a16="http://schemas.microsoft.com/office/drawing/2014/main" id="{6AE37C41-5E5C-886B-FB12-E2136D49E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770" y="1653260"/>
            <a:ext cx="8206990" cy="4851972"/>
          </a:xfrm>
          <a:prstGeom prst="rect">
            <a:avLst/>
          </a:prstGeom>
        </p:spPr>
      </p:pic>
    </p:spTree>
    <p:extLst>
      <p:ext uri="{BB962C8B-B14F-4D97-AF65-F5344CB8AC3E}">
        <p14:creationId xmlns:p14="http://schemas.microsoft.com/office/powerpoint/2010/main" val="2143374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29A193-9F78-676A-7D54-B7C4850ED453}"/>
              </a:ext>
            </a:extLst>
          </p:cNvPr>
          <p:cNvSpPr>
            <a:spLocks noGrp="1"/>
          </p:cNvSpPr>
          <p:nvPr>
            <p:ph type="title"/>
          </p:nvPr>
        </p:nvSpPr>
        <p:spPr>
          <a:xfrm>
            <a:off x="499273" y="694759"/>
            <a:ext cx="4635500" cy="1270000"/>
          </a:xfrm>
        </p:spPr>
        <p:txBody>
          <a:bodyPr>
            <a:normAutofit fontScale="90000"/>
          </a:bodyPr>
          <a:lstStyle/>
          <a:p>
            <a:r>
              <a:rPr lang="nl-NL">
                <a:solidFill>
                  <a:srgbClr val="8A6AF6"/>
                </a:solidFill>
              </a:rPr>
              <a:t>Vanaf 2010: Reshoring</a:t>
            </a:r>
          </a:p>
        </p:txBody>
      </p:sp>
      <p:sp>
        <p:nvSpPr>
          <p:cNvPr id="4" name="Tijdelijke aanduiding voor tekst 3">
            <a:extLst>
              <a:ext uri="{FF2B5EF4-FFF2-40B4-BE49-F238E27FC236}">
                <a16:creationId xmlns:a16="http://schemas.microsoft.com/office/drawing/2014/main" id="{AAB70A61-0C6C-C6ED-FA2B-C25E4B16296C}"/>
              </a:ext>
            </a:extLst>
          </p:cNvPr>
          <p:cNvSpPr>
            <a:spLocks noGrp="1"/>
          </p:cNvSpPr>
          <p:nvPr>
            <p:ph type="body" sz="quarter" idx="1"/>
          </p:nvPr>
        </p:nvSpPr>
        <p:spPr>
          <a:xfrm>
            <a:off x="501374" y="1964759"/>
            <a:ext cx="5588168" cy="3810245"/>
          </a:xfrm>
        </p:spPr>
        <p:txBody>
          <a:bodyPr vert="horz" lIns="91440" tIns="45720" rIns="91440" bIns="45720" rtlCol="0" anchor="t">
            <a:normAutofit fontScale="25000" lnSpcReduction="20000"/>
          </a:bodyPr>
          <a:lstStyle/>
          <a:p>
            <a:pPr marL="0" indent="0">
              <a:buNone/>
            </a:pPr>
            <a:r>
              <a:rPr lang="nl-NL" sz="9800">
                <a:solidFill>
                  <a:srgbClr val="8A6AF6"/>
                </a:solidFill>
              </a:rPr>
              <a:t>Het terughalen van de productie naar het eigen land.</a:t>
            </a:r>
          </a:p>
          <a:p>
            <a:pPr marL="0" indent="0">
              <a:buNone/>
            </a:pPr>
            <a:br>
              <a:rPr lang="nl-NL" sz="9800">
                <a:solidFill>
                  <a:srgbClr val="8A6AF6"/>
                </a:solidFill>
              </a:rPr>
            </a:br>
            <a:r>
              <a:rPr lang="nl-NL" sz="9800">
                <a:solidFill>
                  <a:srgbClr val="8A6AF6"/>
                </a:solidFill>
              </a:rPr>
              <a:t>Motieven:</a:t>
            </a:r>
          </a:p>
          <a:p>
            <a:r>
              <a:rPr lang="nl-NL" sz="9800">
                <a:solidFill>
                  <a:srgbClr val="8A6AF6"/>
                </a:solidFill>
              </a:rPr>
              <a:t>Minder afhankelijk van het buitenland</a:t>
            </a:r>
          </a:p>
          <a:p>
            <a:r>
              <a:rPr lang="nl-NL" sz="9800">
                <a:solidFill>
                  <a:srgbClr val="8A6AF6"/>
                </a:solidFill>
              </a:rPr>
              <a:t>Creëren van werkgelegenheid in eigen</a:t>
            </a:r>
          </a:p>
          <a:p>
            <a:pPr marL="0" indent="0">
              <a:buNone/>
            </a:pPr>
            <a:r>
              <a:rPr lang="nl-NL" sz="9800">
                <a:solidFill>
                  <a:srgbClr val="8A6AF6"/>
                </a:solidFill>
              </a:rPr>
              <a:t>land</a:t>
            </a:r>
          </a:p>
          <a:p>
            <a:r>
              <a:rPr lang="nl-NL" sz="9800">
                <a:solidFill>
                  <a:srgbClr val="8A6AF6"/>
                </a:solidFill>
              </a:rPr>
              <a:t>Minder invloed van handelstarieven</a:t>
            </a:r>
          </a:p>
          <a:p>
            <a:pPr marL="285750" indent="-285750">
              <a:buFontTx/>
              <a:buChar char="-"/>
            </a:pPr>
            <a:endParaRPr lang="nl-NL"/>
          </a:p>
        </p:txBody>
      </p:sp>
      <p:pic>
        <p:nvPicPr>
          <p:cNvPr id="6" name="Picture 2" descr="Reshoring: minder afhankelijk van buitenlandse grondstoffen en productie -  Dibevo">
            <a:extLst>
              <a:ext uri="{FF2B5EF4-FFF2-40B4-BE49-F238E27FC236}">
                <a16:creationId xmlns:a16="http://schemas.microsoft.com/office/drawing/2014/main" id="{846064E7-AF11-C401-5738-39210E1F3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587" y="3314755"/>
            <a:ext cx="5538541" cy="3235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Afbeelding 9" descr="Afbeelding met tekst, schermopname, hemel, buitenshuis&#10;&#10;Door AI gegenereerde inhoud is mogelijk onjuist.">
            <a:extLst>
              <a:ext uri="{FF2B5EF4-FFF2-40B4-BE49-F238E27FC236}">
                <a16:creationId xmlns:a16="http://schemas.microsoft.com/office/drawing/2014/main" id="{1EBCEB17-5664-E3E4-651E-392BBD7B2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4459" y="300363"/>
            <a:ext cx="3620569" cy="2834451"/>
          </a:xfrm>
          <a:prstGeom prst="rect">
            <a:avLst/>
          </a:prstGeom>
          <a:ln>
            <a:noFill/>
          </a:ln>
          <a:effectLst>
            <a:softEdge rad="112500"/>
          </a:effectLst>
        </p:spPr>
      </p:pic>
    </p:spTree>
    <p:extLst>
      <p:ext uri="{BB962C8B-B14F-4D97-AF65-F5344CB8AC3E}">
        <p14:creationId xmlns:p14="http://schemas.microsoft.com/office/powerpoint/2010/main" val="38786783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Lettertype, schermopname, document&#10;&#10;Door AI gegenereerde inhoud is mogelijk onjuist.">
            <a:extLst>
              <a:ext uri="{FF2B5EF4-FFF2-40B4-BE49-F238E27FC236}">
                <a16:creationId xmlns:a16="http://schemas.microsoft.com/office/drawing/2014/main" id="{5E124D95-875F-16E0-4337-96F00442CFE2}"/>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t="-1" r="1038" b="58960"/>
          <a:stretch/>
        </p:blipFill>
        <p:spPr>
          <a:xfrm>
            <a:off x="328173" y="986152"/>
            <a:ext cx="10910591" cy="2024807"/>
          </a:xfrm>
          <a:noFill/>
        </p:spPr>
      </p:pic>
      <p:sp>
        <p:nvSpPr>
          <p:cNvPr id="14" name="Title 3">
            <a:extLst>
              <a:ext uri="{FF2B5EF4-FFF2-40B4-BE49-F238E27FC236}">
                <a16:creationId xmlns:a16="http://schemas.microsoft.com/office/drawing/2014/main" id="{02D747E1-0267-5A7A-6A0E-B06C5C4D0AA6}"/>
              </a:ext>
            </a:extLst>
          </p:cNvPr>
          <p:cNvSpPr>
            <a:spLocks noGrp="1"/>
          </p:cNvSpPr>
          <p:nvPr>
            <p:ph type="title"/>
          </p:nvPr>
        </p:nvSpPr>
        <p:spPr>
          <a:xfrm>
            <a:off x="515087" y="710155"/>
            <a:ext cx="10257920" cy="351878"/>
          </a:xfrm>
        </p:spPr>
        <p:txBody>
          <a:bodyPr>
            <a:noAutofit/>
          </a:bodyPr>
          <a:lstStyle/>
          <a:p>
            <a:r>
              <a:rPr lang="en-US" sz="4400" err="1">
                <a:solidFill>
                  <a:srgbClr val="8A6AF6"/>
                </a:solidFill>
              </a:rPr>
              <a:t>Examenvraag</a:t>
            </a:r>
            <a:r>
              <a:rPr lang="en-US" sz="4400">
                <a:solidFill>
                  <a:srgbClr val="8A6AF6"/>
                </a:solidFill>
              </a:rPr>
              <a:t> reshoring </a:t>
            </a:r>
            <a:r>
              <a:rPr lang="en-US" sz="4400" err="1">
                <a:solidFill>
                  <a:srgbClr val="8A6AF6"/>
                </a:solidFill>
              </a:rPr>
              <a:t>en</a:t>
            </a:r>
            <a:r>
              <a:rPr lang="en-US" sz="4400">
                <a:solidFill>
                  <a:srgbClr val="8A6AF6"/>
                </a:solidFill>
              </a:rPr>
              <a:t> </a:t>
            </a:r>
            <a:r>
              <a:rPr lang="en-US" sz="4400" err="1">
                <a:solidFill>
                  <a:srgbClr val="8A6AF6"/>
                </a:solidFill>
              </a:rPr>
              <a:t>geopolitiek</a:t>
            </a:r>
            <a:endParaRPr lang="en-US" sz="4400">
              <a:solidFill>
                <a:srgbClr val="8A6AF6"/>
              </a:solidFill>
            </a:endParaRPr>
          </a:p>
        </p:txBody>
      </p:sp>
      <p:pic>
        <p:nvPicPr>
          <p:cNvPr id="6" name="Tijdelijke aanduiding voor inhoud 5" descr="Afbeelding met kaart, tekst, diagram, lijn&#10;&#10;Door AI gegenereerde inhoud is mogelijk onjuist.">
            <a:extLst>
              <a:ext uri="{FF2B5EF4-FFF2-40B4-BE49-F238E27FC236}">
                <a16:creationId xmlns:a16="http://schemas.microsoft.com/office/drawing/2014/main" id="{730214FC-509D-BE85-E6FB-019DE300B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748" y="2886796"/>
            <a:ext cx="6974670" cy="3813287"/>
          </a:xfrm>
          <a:prstGeom prst="rect">
            <a:avLst/>
          </a:prstGeom>
        </p:spPr>
      </p:pic>
    </p:spTree>
    <p:extLst>
      <p:ext uri="{BB962C8B-B14F-4D97-AF65-F5344CB8AC3E}">
        <p14:creationId xmlns:p14="http://schemas.microsoft.com/office/powerpoint/2010/main" val="10539149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9E935-1727-C3F3-9661-8BFE8FCC041A}"/>
              </a:ext>
            </a:extLst>
          </p:cNvPr>
          <p:cNvSpPr>
            <a:spLocks noGrp="1"/>
          </p:cNvSpPr>
          <p:nvPr>
            <p:ph type="title"/>
          </p:nvPr>
        </p:nvSpPr>
        <p:spPr>
          <a:xfrm>
            <a:off x="1205927" y="647126"/>
            <a:ext cx="9949873" cy="854075"/>
          </a:xfrm>
        </p:spPr>
        <p:txBody>
          <a:bodyPr/>
          <a:lstStyle/>
          <a:p>
            <a:r>
              <a:rPr lang="nl-NL" err="1"/>
              <a:t>Toetsmatrix</a:t>
            </a:r>
            <a:r>
              <a:rPr lang="nl-NL"/>
              <a:t> </a:t>
            </a:r>
          </a:p>
        </p:txBody>
      </p:sp>
      <p:pic>
        <p:nvPicPr>
          <p:cNvPr id="7" name="Afbeelding 6">
            <a:extLst>
              <a:ext uri="{FF2B5EF4-FFF2-40B4-BE49-F238E27FC236}">
                <a16:creationId xmlns:a16="http://schemas.microsoft.com/office/drawing/2014/main" id="{BAF45EB6-6A16-B03C-35B2-E8F352B6C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47" y="1547594"/>
            <a:ext cx="11766507" cy="1094227"/>
          </a:xfrm>
          <a:prstGeom prst="rect">
            <a:avLst/>
          </a:prstGeom>
        </p:spPr>
      </p:pic>
      <p:sp>
        <p:nvSpPr>
          <p:cNvPr id="10" name="Tijdelijke aanduiding voor inhoud 2">
            <a:extLst>
              <a:ext uri="{FF2B5EF4-FFF2-40B4-BE49-F238E27FC236}">
                <a16:creationId xmlns:a16="http://schemas.microsoft.com/office/drawing/2014/main" id="{5C6AC04D-5624-0600-F24B-7E6F2E83A3E0}"/>
              </a:ext>
            </a:extLst>
          </p:cNvPr>
          <p:cNvSpPr>
            <a:spLocks noGrp="1"/>
          </p:cNvSpPr>
          <p:nvPr>
            <p:ph idx="1"/>
          </p:nvPr>
        </p:nvSpPr>
        <p:spPr>
          <a:xfrm>
            <a:off x="1095663" y="2690924"/>
            <a:ext cx="11514666" cy="558580"/>
          </a:xfrm>
        </p:spPr>
        <p:txBody>
          <a:bodyPr vert="horz" lIns="91440" tIns="45720" rIns="91440" bIns="45720" rtlCol="0" anchor="t">
            <a:normAutofit/>
          </a:bodyPr>
          <a:lstStyle/>
          <a:p>
            <a:pPr marL="0" indent="0" algn="l">
              <a:buNone/>
            </a:pPr>
            <a:r>
              <a:rPr lang="nl-NL" sz="2400">
                <a:solidFill>
                  <a:srgbClr val="8A6AF6"/>
                </a:solidFill>
              </a:rPr>
              <a:t>Wereld          Wereld + Aarde        Aarde	Zuid-Amerika		Leefomgeving</a:t>
            </a:r>
          </a:p>
        </p:txBody>
      </p:sp>
      <p:sp>
        <p:nvSpPr>
          <p:cNvPr id="12" name="Tijdelijke aanduiding voor inhoud 2">
            <a:extLst>
              <a:ext uri="{FF2B5EF4-FFF2-40B4-BE49-F238E27FC236}">
                <a16:creationId xmlns:a16="http://schemas.microsoft.com/office/drawing/2014/main" id="{35EBFA36-83D8-70FC-54AD-789BC5D17987}"/>
              </a:ext>
            </a:extLst>
          </p:cNvPr>
          <p:cNvSpPr txBox="1">
            <a:spLocks/>
          </p:cNvSpPr>
          <p:nvPr/>
        </p:nvSpPr>
        <p:spPr>
          <a:xfrm>
            <a:off x="222543" y="3736048"/>
            <a:ext cx="5296257" cy="23430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Autofit/>
          </a:bodyPr>
          <a:lstStyle>
            <a:lvl1pPr marL="0" marR="0" indent="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1pPr>
            <a:lvl2pPr marL="0" marR="0" indent="4572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2pPr>
            <a:lvl3pPr marL="0" marR="0" indent="9144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3pPr>
            <a:lvl4pPr marL="0" marR="0" indent="13716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4pPr>
            <a:lvl5pPr marL="0" marR="0" indent="18288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5pPr>
            <a:lvl6pPr marL="0" marR="0" indent="22860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6pPr>
            <a:lvl7pPr marL="0" marR="0" indent="27432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7pPr>
            <a:lvl8pPr marL="0" marR="0" indent="32004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8pPr>
            <a:lvl9pPr marL="0" marR="0" indent="36576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9pPr>
          </a:lstStyle>
          <a:p>
            <a:pPr algn="l"/>
            <a:r>
              <a:rPr lang="nl-NL" sz="2400">
                <a:solidFill>
                  <a:srgbClr val="8A6AF6"/>
                </a:solidFill>
                <a:latin typeface="Effra"/>
              </a:rPr>
              <a:t>Wereld           9 punten</a:t>
            </a:r>
          </a:p>
          <a:p>
            <a:pPr algn="l"/>
            <a:r>
              <a:rPr lang="nl-NL" sz="2400">
                <a:solidFill>
                  <a:srgbClr val="8A6AF6"/>
                </a:solidFill>
                <a:latin typeface="Effra"/>
              </a:rPr>
              <a:t>Wereld &amp; aarde      16 punten</a:t>
            </a:r>
          </a:p>
          <a:p>
            <a:pPr algn="l"/>
            <a:r>
              <a:rPr lang="nl-NL" sz="2400">
                <a:solidFill>
                  <a:srgbClr val="8A6AF6"/>
                </a:solidFill>
                <a:latin typeface="Effra"/>
              </a:rPr>
              <a:t>Aarde        8 punten</a:t>
            </a:r>
          </a:p>
          <a:p>
            <a:pPr algn="l"/>
            <a:r>
              <a:rPr lang="nl-NL" sz="2400">
                <a:solidFill>
                  <a:srgbClr val="8A6AF6"/>
                </a:solidFill>
                <a:latin typeface="Effra"/>
              </a:rPr>
              <a:t>Zuid-Amerika             18 punten</a:t>
            </a:r>
          </a:p>
          <a:p>
            <a:pPr algn="l"/>
            <a:r>
              <a:rPr lang="nl-NL" sz="2400">
                <a:solidFill>
                  <a:srgbClr val="8A6AF6"/>
                </a:solidFill>
                <a:latin typeface="Effra"/>
              </a:rPr>
              <a:t>Leefomgeving       17 punten</a:t>
            </a:r>
          </a:p>
          <a:p>
            <a:pPr algn="l"/>
            <a:endParaRPr lang="nl-NL" sz="2400">
              <a:solidFill>
                <a:srgbClr val="8A6AF6"/>
              </a:solidFill>
              <a:latin typeface="Effra"/>
            </a:endParaRPr>
          </a:p>
          <a:p>
            <a:pPr algn="l"/>
            <a:r>
              <a:rPr lang="nl-NL" sz="2400">
                <a:solidFill>
                  <a:srgbClr val="8A6AF6"/>
                </a:solidFill>
                <a:latin typeface="Effra"/>
              </a:rPr>
              <a:t>Totaal 68 punten</a:t>
            </a:r>
          </a:p>
        </p:txBody>
      </p:sp>
    </p:spTree>
    <p:extLst>
      <p:ext uri="{BB962C8B-B14F-4D97-AF65-F5344CB8AC3E}">
        <p14:creationId xmlns:p14="http://schemas.microsoft.com/office/powerpoint/2010/main" val="3291686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F11FC-E302-51DE-CA6C-53BA61500592}"/>
            </a:ext>
          </a:extLst>
        </p:cNvPr>
        <p:cNvGrpSpPr/>
        <p:nvPr/>
      </p:nvGrpSpPr>
      <p:grpSpPr>
        <a:xfrm>
          <a:off x="0" y="0"/>
          <a:ext cx="0" cy="0"/>
          <a:chOff x="0" y="0"/>
          <a:chExt cx="0" cy="0"/>
        </a:xfrm>
      </p:grpSpPr>
      <p:pic>
        <p:nvPicPr>
          <p:cNvPr id="7" name="Tijdelijke aanduiding voor afbeelding 6" descr="Afbeelding met tekst, Lettertype, schermopname, document&#10;&#10;Door AI gegenereerde inhoud is mogelijk onjuist.">
            <a:extLst>
              <a:ext uri="{FF2B5EF4-FFF2-40B4-BE49-F238E27FC236}">
                <a16:creationId xmlns:a16="http://schemas.microsoft.com/office/drawing/2014/main" id="{A43AA599-C363-CC12-9CF8-73BDC3044AF2}"/>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t="-1" r="1038" b="58960"/>
          <a:stretch/>
        </p:blipFill>
        <p:spPr>
          <a:xfrm>
            <a:off x="640704" y="1404193"/>
            <a:ext cx="10910591" cy="2024807"/>
          </a:xfrm>
          <a:noFill/>
        </p:spPr>
      </p:pic>
      <p:sp>
        <p:nvSpPr>
          <p:cNvPr id="14" name="Title 3">
            <a:extLst>
              <a:ext uri="{FF2B5EF4-FFF2-40B4-BE49-F238E27FC236}">
                <a16:creationId xmlns:a16="http://schemas.microsoft.com/office/drawing/2014/main" id="{311AAC65-516D-B24E-875C-B3F2AAAFC2C7}"/>
              </a:ext>
            </a:extLst>
          </p:cNvPr>
          <p:cNvSpPr>
            <a:spLocks noGrp="1"/>
          </p:cNvSpPr>
          <p:nvPr>
            <p:ph type="title"/>
          </p:nvPr>
        </p:nvSpPr>
        <p:spPr>
          <a:xfrm>
            <a:off x="640704" y="874538"/>
            <a:ext cx="7531151" cy="351878"/>
          </a:xfrm>
        </p:spPr>
        <p:txBody>
          <a:bodyPr>
            <a:noAutofit/>
          </a:bodyPr>
          <a:lstStyle/>
          <a:p>
            <a:r>
              <a:rPr lang="en-US" sz="4000" err="1">
                <a:solidFill>
                  <a:srgbClr val="8A6AF6"/>
                </a:solidFill>
              </a:rPr>
              <a:t>Examenvraag</a:t>
            </a:r>
            <a:r>
              <a:rPr lang="en-US" sz="4000">
                <a:solidFill>
                  <a:srgbClr val="8A6AF6"/>
                </a:solidFill>
              </a:rPr>
              <a:t> ‘reshoring’</a:t>
            </a:r>
          </a:p>
        </p:txBody>
      </p:sp>
      <p:pic>
        <p:nvPicPr>
          <p:cNvPr id="2" name="Tijdelijke aanduiding voor inhoud 5" descr="Afbeelding met tekst, Lettertype, schermopname, algebra&#10;&#10;Door AI gegenereerde inhoud is mogelijk onjuist.">
            <a:extLst>
              <a:ext uri="{FF2B5EF4-FFF2-40B4-BE49-F238E27FC236}">
                <a16:creationId xmlns:a16="http://schemas.microsoft.com/office/drawing/2014/main" id="{DCDCF197-E0D4-C43F-0E6D-5D144A6EE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036" y="3890913"/>
            <a:ext cx="8349638" cy="2238048"/>
          </a:xfrm>
          <a:prstGeom prst="rect">
            <a:avLst/>
          </a:prstGeom>
        </p:spPr>
      </p:pic>
    </p:spTree>
    <p:extLst>
      <p:ext uri="{BB962C8B-B14F-4D97-AF65-F5344CB8AC3E}">
        <p14:creationId xmlns:p14="http://schemas.microsoft.com/office/powerpoint/2010/main" val="148141080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30AE2-ADDB-75D6-BDC7-8F19EED3D29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CA4C5FD-E97C-8061-DC71-DB477BC80B65}"/>
              </a:ext>
            </a:extLst>
          </p:cNvPr>
          <p:cNvSpPr>
            <a:spLocks noGrp="1"/>
          </p:cNvSpPr>
          <p:nvPr>
            <p:ph type="title"/>
          </p:nvPr>
        </p:nvSpPr>
        <p:spPr>
          <a:xfrm>
            <a:off x="628135" y="352768"/>
            <a:ext cx="10515600" cy="1325563"/>
          </a:xfrm>
        </p:spPr>
        <p:txBody>
          <a:bodyPr anchor="ctr">
            <a:normAutofit/>
          </a:bodyPr>
          <a:lstStyle/>
          <a:p>
            <a:r>
              <a:rPr lang="en-US">
                <a:solidFill>
                  <a:srgbClr val="8A6AF6"/>
                </a:solidFill>
              </a:rPr>
              <a:t>Migratie: push- </a:t>
            </a:r>
            <a:r>
              <a:rPr lang="en-US" err="1">
                <a:solidFill>
                  <a:srgbClr val="8A6AF6"/>
                </a:solidFill>
              </a:rPr>
              <a:t>en</a:t>
            </a:r>
            <a:r>
              <a:rPr lang="en-US">
                <a:solidFill>
                  <a:srgbClr val="8A6AF6"/>
                </a:solidFill>
              </a:rPr>
              <a:t> </a:t>
            </a:r>
            <a:r>
              <a:rPr lang="en-US" err="1">
                <a:solidFill>
                  <a:srgbClr val="8A6AF6"/>
                </a:solidFill>
              </a:rPr>
              <a:t>pullmodel</a:t>
            </a:r>
            <a:endParaRPr lang="en-US">
              <a:solidFill>
                <a:srgbClr val="8A6AF6"/>
              </a:solidFill>
            </a:endParaRPr>
          </a:p>
        </p:txBody>
      </p:sp>
      <p:sp>
        <p:nvSpPr>
          <p:cNvPr id="4" name="Tijdelijke aanduiding voor tekst 3">
            <a:extLst>
              <a:ext uri="{FF2B5EF4-FFF2-40B4-BE49-F238E27FC236}">
                <a16:creationId xmlns:a16="http://schemas.microsoft.com/office/drawing/2014/main" id="{AF374504-91DC-814C-8BEE-E87DC73FCC0F}"/>
              </a:ext>
            </a:extLst>
          </p:cNvPr>
          <p:cNvSpPr>
            <a:spLocks noGrp="1"/>
          </p:cNvSpPr>
          <p:nvPr>
            <p:ph sz="half" idx="1"/>
          </p:nvPr>
        </p:nvSpPr>
        <p:spPr>
          <a:xfrm>
            <a:off x="628135" y="1810093"/>
            <a:ext cx="5181600" cy="4351338"/>
          </a:xfrm>
        </p:spPr>
        <p:txBody>
          <a:bodyPr vert="horz" lIns="91440" tIns="45720" rIns="91440" bIns="45720" rtlCol="0" anchor="t">
            <a:normAutofit fontScale="92500" lnSpcReduction="10000"/>
          </a:bodyPr>
          <a:lstStyle/>
          <a:p>
            <a:pPr marL="0" indent="0">
              <a:spcAft>
                <a:spcPts val="300"/>
              </a:spcAft>
              <a:buNone/>
            </a:pPr>
            <a:r>
              <a:rPr lang="nl-NL">
                <a:solidFill>
                  <a:srgbClr val="8A6AF6"/>
                </a:solidFill>
              </a:rPr>
              <a:t>Migratie is makkelijker geworden door globalisering – mobiliteit is toegenomen</a:t>
            </a:r>
          </a:p>
          <a:p>
            <a:pPr marL="0" indent="0">
              <a:spcAft>
                <a:spcPts val="300"/>
              </a:spcAft>
              <a:buNone/>
            </a:pPr>
            <a:endParaRPr lang="nl-NL">
              <a:solidFill>
                <a:srgbClr val="8A6AF6"/>
              </a:solidFill>
            </a:endParaRPr>
          </a:p>
          <a:p>
            <a:pPr marL="0" indent="0">
              <a:spcAft>
                <a:spcPts val="300"/>
              </a:spcAft>
              <a:buNone/>
            </a:pPr>
            <a:r>
              <a:rPr lang="nl-NL">
                <a:solidFill>
                  <a:srgbClr val="8A6AF6"/>
                </a:solidFill>
              </a:rPr>
              <a:t>Redenen om te migreren:</a:t>
            </a:r>
          </a:p>
          <a:p>
            <a:pPr>
              <a:spcAft>
                <a:spcPts val="300"/>
              </a:spcAft>
              <a:buFontTx/>
              <a:buChar char="-"/>
            </a:pPr>
            <a:r>
              <a:rPr lang="nl-NL">
                <a:solidFill>
                  <a:srgbClr val="8A6AF6"/>
                </a:solidFill>
              </a:rPr>
              <a:t>Politiek (vaak binnen de regio)</a:t>
            </a:r>
          </a:p>
          <a:p>
            <a:pPr>
              <a:spcAft>
                <a:spcPts val="300"/>
              </a:spcAft>
              <a:buFontTx/>
              <a:buChar char="-"/>
            </a:pPr>
            <a:r>
              <a:rPr lang="nl-NL">
                <a:solidFill>
                  <a:srgbClr val="8A6AF6"/>
                </a:solidFill>
              </a:rPr>
              <a:t>Economisch (vaak richting centrumgebieden)</a:t>
            </a:r>
          </a:p>
          <a:p>
            <a:pPr>
              <a:spcAft>
                <a:spcPts val="300"/>
              </a:spcAft>
              <a:buFontTx/>
              <a:buChar char="-"/>
            </a:pPr>
            <a:r>
              <a:rPr lang="nl-NL">
                <a:solidFill>
                  <a:srgbClr val="8A6AF6"/>
                </a:solidFill>
              </a:rPr>
              <a:t>Sociaal-cultureel (migratienetwerken)</a:t>
            </a:r>
          </a:p>
          <a:p>
            <a:pPr>
              <a:spcAft>
                <a:spcPts val="300"/>
              </a:spcAft>
              <a:buFontTx/>
              <a:buChar char="-"/>
            </a:pPr>
            <a:endParaRPr lang="nl-NL">
              <a:solidFill>
                <a:srgbClr val="7030A0"/>
              </a:solidFill>
            </a:endParaRPr>
          </a:p>
        </p:txBody>
      </p:sp>
      <p:pic>
        <p:nvPicPr>
          <p:cNvPr id="2" name="Afbeelding 1" descr="Figuur 1.1 Lee's push-pullmodel: factoren in de landen van oorsprong en...  | Download Scientific Diagram">
            <a:extLst>
              <a:ext uri="{FF2B5EF4-FFF2-40B4-BE49-F238E27FC236}">
                <a16:creationId xmlns:a16="http://schemas.microsoft.com/office/drawing/2014/main" id="{FDF71FEB-0F27-A10B-1718-8967777C816E}"/>
              </a:ext>
            </a:extLst>
          </p:cNvPr>
          <p:cNvPicPr>
            <a:picLocks noChangeAspect="1"/>
          </p:cNvPicPr>
          <p:nvPr/>
        </p:nvPicPr>
        <p:blipFill>
          <a:blip r:embed="rId3"/>
          <a:stretch>
            <a:fillRect/>
          </a:stretch>
        </p:blipFill>
        <p:spPr>
          <a:xfrm>
            <a:off x="6172201" y="2220843"/>
            <a:ext cx="5557410" cy="2813879"/>
          </a:xfrm>
          <a:prstGeom prst="rect">
            <a:avLst/>
          </a:prstGeom>
        </p:spPr>
      </p:pic>
    </p:spTree>
    <p:extLst>
      <p:ext uri="{BB962C8B-B14F-4D97-AF65-F5344CB8AC3E}">
        <p14:creationId xmlns:p14="http://schemas.microsoft.com/office/powerpoint/2010/main" val="1953275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4E5E500-02FA-7848-08D4-35F57B2014C9}"/>
              </a:ext>
            </a:extLst>
          </p:cNvPr>
          <p:cNvSpPr>
            <a:spLocks noGrp="1"/>
          </p:cNvSpPr>
          <p:nvPr>
            <p:ph type="title"/>
          </p:nvPr>
        </p:nvSpPr>
        <p:spPr>
          <a:xfrm>
            <a:off x="628135" y="352768"/>
            <a:ext cx="10515600" cy="1325563"/>
          </a:xfrm>
        </p:spPr>
        <p:txBody>
          <a:bodyPr anchor="ctr">
            <a:normAutofit/>
          </a:bodyPr>
          <a:lstStyle/>
          <a:p>
            <a:r>
              <a:rPr lang="nl-NL">
                <a:solidFill>
                  <a:srgbClr val="8A6AF6"/>
                </a:solidFill>
              </a:rPr>
              <a:t>Afwenteling</a:t>
            </a:r>
          </a:p>
        </p:txBody>
      </p:sp>
      <p:sp>
        <p:nvSpPr>
          <p:cNvPr id="4" name="Tijdelijke aanduiding voor tekst 3">
            <a:extLst>
              <a:ext uri="{FF2B5EF4-FFF2-40B4-BE49-F238E27FC236}">
                <a16:creationId xmlns:a16="http://schemas.microsoft.com/office/drawing/2014/main" id="{C8B7B6EA-E07B-982D-1702-0089268A1F77}"/>
              </a:ext>
            </a:extLst>
          </p:cNvPr>
          <p:cNvSpPr>
            <a:spLocks noGrp="1"/>
          </p:cNvSpPr>
          <p:nvPr>
            <p:ph sz="half" idx="1"/>
          </p:nvPr>
        </p:nvSpPr>
        <p:spPr>
          <a:xfrm>
            <a:off x="628135" y="1810093"/>
            <a:ext cx="5181600" cy="4351338"/>
          </a:xfrm>
        </p:spPr>
        <p:txBody>
          <a:bodyPr vert="horz" lIns="91440" tIns="45720" rIns="91440" bIns="45720" rtlCol="0" anchor="t">
            <a:normAutofit lnSpcReduction="10000"/>
          </a:bodyPr>
          <a:lstStyle/>
          <a:p>
            <a:pPr marL="0" indent="0">
              <a:spcAft>
                <a:spcPts val="300"/>
              </a:spcAft>
              <a:buNone/>
            </a:pPr>
            <a:r>
              <a:rPr lang="nl-NL">
                <a:solidFill>
                  <a:srgbClr val="8A6AF6"/>
                </a:solidFill>
              </a:rPr>
              <a:t>D</a:t>
            </a:r>
            <a:r>
              <a:rPr lang="nl-NL" b="0" i="0">
                <a:solidFill>
                  <a:srgbClr val="8A6AF6"/>
                </a:solidFill>
                <a:effectLst/>
              </a:rPr>
              <a:t>e negatieve effecten van vooruitgang worden afgeschoven op andere gebieden en/of op toekomstige generaties</a:t>
            </a:r>
          </a:p>
          <a:p>
            <a:pPr marL="0" indent="0">
              <a:spcAft>
                <a:spcPts val="300"/>
              </a:spcAft>
              <a:buNone/>
            </a:pPr>
            <a:endParaRPr lang="nl-NL">
              <a:solidFill>
                <a:srgbClr val="8A6AF6"/>
              </a:solidFill>
            </a:endParaRPr>
          </a:p>
          <a:p>
            <a:pPr marL="0" indent="0">
              <a:spcAft>
                <a:spcPts val="300"/>
              </a:spcAft>
              <a:buNone/>
            </a:pPr>
            <a:r>
              <a:rPr lang="nl-NL">
                <a:solidFill>
                  <a:srgbClr val="8A6AF6"/>
                </a:solidFill>
              </a:rPr>
              <a:t>In ruimte: op andere gebieden, waardoor anderen de last dragen</a:t>
            </a:r>
          </a:p>
          <a:p>
            <a:pPr marL="0" indent="0">
              <a:spcAft>
                <a:spcPts val="300"/>
              </a:spcAft>
              <a:buNone/>
            </a:pPr>
            <a:r>
              <a:rPr lang="nl-NL">
                <a:solidFill>
                  <a:srgbClr val="8A6AF6"/>
                </a:solidFill>
              </a:rPr>
              <a:t>In tijd: vooruitschuiven, waardoor volgende generaties er last van hebben.</a:t>
            </a:r>
          </a:p>
        </p:txBody>
      </p:sp>
      <p:pic>
        <p:nvPicPr>
          <p:cNvPr id="1026" name="Picture 2" descr="Impact plastic op het milieu | De Vuilbak">
            <a:extLst>
              <a:ext uri="{FF2B5EF4-FFF2-40B4-BE49-F238E27FC236}">
                <a16:creationId xmlns:a16="http://schemas.microsoft.com/office/drawing/2014/main" id="{2A78EFC0-0B46-6C11-8397-DA44CA9F6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24" r="16157"/>
          <a:stretch/>
        </p:blipFill>
        <p:spPr bwMode="auto">
          <a:xfrm>
            <a:off x="5944610" y="1442565"/>
            <a:ext cx="5619255" cy="4718866"/>
          </a:xfrm>
          <a:prstGeom prst="rect">
            <a:avLst/>
          </a:prstGeom>
          <a:ln>
            <a:noFill/>
          </a:ln>
          <a:effectLst>
            <a:softEdge rad="112500"/>
          </a:effectLst>
        </p:spPr>
      </p:pic>
    </p:spTree>
    <p:extLst>
      <p:ext uri="{BB962C8B-B14F-4D97-AF65-F5344CB8AC3E}">
        <p14:creationId xmlns:p14="http://schemas.microsoft.com/office/powerpoint/2010/main" val="3963833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Lettertype, schermopname, document&#10;&#10;Door AI gegenereerde inhoud is mogelijk onjuist.">
            <a:extLst>
              <a:ext uri="{FF2B5EF4-FFF2-40B4-BE49-F238E27FC236}">
                <a16:creationId xmlns:a16="http://schemas.microsoft.com/office/drawing/2014/main" id="{5E124D95-875F-16E0-4337-96F00442CFE2}"/>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t="41040" r="1038" b="1"/>
          <a:stretch/>
        </p:blipFill>
        <p:spPr>
          <a:xfrm>
            <a:off x="800788" y="1266930"/>
            <a:ext cx="10910591" cy="2908846"/>
          </a:xfrm>
          <a:noFill/>
        </p:spPr>
      </p:pic>
      <p:sp>
        <p:nvSpPr>
          <p:cNvPr id="14" name="Title 3">
            <a:extLst>
              <a:ext uri="{FF2B5EF4-FFF2-40B4-BE49-F238E27FC236}">
                <a16:creationId xmlns:a16="http://schemas.microsoft.com/office/drawing/2014/main" id="{02D747E1-0267-5A7A-6A0E-B06C5C4D0AA6}"/>
              </a:ext>
            </a:extLst>
          </p:cNvPr>
          <p:cNvSpPr>
            <a:spLocks noGrp="1"/>
          </p:cNvSpPr>
          <p:nvPr>
            <p:ph type="title"/>
          </p:nvPr>
        </p:nvSpPr>
        <p:spPr>
          <a:xfrm>
            <a:off x="800788" y="704076"/>
            <a:ext cx="7531151" cy="351878"/>
          </a:xfrm>
        </p:spPr>
        <p:txBody>
          <a:bodyPr>
            <a:noAutofit/>
          </a:bodyPr>
          <a:lstStyle/>
          <a:p>
            <a:r>
              <a:rPr lang="en-US" sz="4000" err="1">
                <a:solidFill>
                  <a:srgbClr val="8A6AF6"/>
                </a:solidFill>
              </a:rPr>
              <a:t>Examenvraag</a:t>
            </a:r>
            <a:r>
              <a:rPr lang="en-US" sz="4000">
                <a:solidFill>
                  <a:srgbClr val="8A6AF6"/>
                </a:solidFill>
              </a:rPr>
              <a:t> ‘</a:t>
            </a:r>
            <a:r>
              <a:rPr lang="en-US" sz="4000" err="1">
                <a:solidFill>
                  <a:srgbClr val="8A6AF6"/>
                </a:solidFill>
              </a:rPr>
              <a:t>afwenteling</a:t>
            </a:r>
            <a:r>
              <a:rPr lang="en-US" sz="4000">
                <a:solidFill>
                  <a:srgbClr val="8A6AF6"/>
                </a:solidFill>
              </a:rPr>
              <a:t>’</a:t>
            </a:r>
          </a:p>
        </p:txBody>
      </p:sp>
      <p:pic>
        <p:nvPicPr>
          <p:cNvPr id="2" name="Afbeelding 1" descr="Afbeelding met tekst, Lettertype, schermopname, algebra&#10;&#10;Door AI gegenereerde inhoud is mogelijk onjuist.">
            <a:extLst>
              <a:ext uri="{FF2B5EF4-FFF2-40B4-BE49-F238E27FC236}">
                <a16:creationId xmlns:a16="http://schemas.microsoft.com/office/drawing/2014/main" id="{23EB8AF9-F910-ABFF-0433-9714D567B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346" y="3985405"/>
            <a:ext cx="9173308" cy="2458824"/>
          </a:xfrm>
          <a:prstGeom prst="rect">
            <a:avLst/>
          </a:prstGeom>
        </p:spPr>
      </p:pic>
    </p:spTree>
    <p:extLst>
      <p:ext uri="{BB962C8B-B14F-4D97-AF65-F5344CB8AC3E}">
        <p14:creationId xmlns:p14="http://schemas.microsoft.com/office/powerpoint/2010/main" val="34394899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B87D-A5D1-C686-FB75-E1E5FA0349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A08911-D60F-E7B8-2C75-0DF8CBD2BEA1}"/>
              </a:ext>
            </a:extLst>
          </p:cNvPr>
          <p:cNvSpPr>
            <a:spLocks noGrp="1"/>
          </p:cNvSpPr>
          <p:nvPr>
            <p:ph type="title"/>
          </p:nvPr>
        </p:nvSpPr>
        <p:spPr/>
        <p:txBody>
          <a:bodyPr>
            <a:normAutofit/>
          </a:bodyPr>
          <a:lstStyle/>
          <a:p>
            <a:r>
              <a:rPr lang="nl-NL" sz="6000">
                <a:solidFill>
                  <a:srgbClr val="8A6AF6"/>
                </a:solidFill>
                <a:latin typeface="+mn-lt"/>
              </a:rPr>
              <a:t>Demografisch transitiemodel</a:t>
            </a:r>
          </a:p>
        </p:txBody>
      </p:sp>
      <p:grpSp>
        <p:nvGrpSpPr>
          <p:cNvPr id="3" name="Groep 2">
            <a:extLst>
              <a:ext uri="{FF2B5EF4-FFF2-40B4-BE49-F238E27FC236}">
                <a16:creationId xmlns:a16="http://schemas.microsoft.com/office/drawing/2014/main" id="{5D3EF366-B4D2-219C-A1B3-743FC0910DE1}"/>
              </a:ext>
            </a:extLst>
          </p:cNvPr>
          <p:cNvGrpSpPr/>
          <p:nvPr/>
        </p:nvGrpSpPr>
        <p:grpSpPr>
          <a:xfrm>
            <a:off x="1961737" y="1711045"/>
            <a:ext cx="7379723" cy="4781830"/>
            <a:chOff x="1978362" y="1601474"/>
            <a:chExt cx="7379723" cy="4781830"/>
          </a:xfrm>
        </p:grpSpPr>
        <p:pic>
          <p:nvPicPr>
            <p:cNvPr id="9" name="Picture 8">
              <a:extLst>
                <a:ext uri="{FF2B5EF4-FFF2-40B4-BE49-F238E27FC236}">
                  <a16:creationId xmlns:a16="http://schemas.microsoft.com/office/drawing/2014/main" id="{60340FD7-D9CB-5511-2842-C7AF055F2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362" y="1601474"/>
              <a:ext cx="7294832" cy="3449638"/>
            </a:xfrm>
            <a:prstGeom prst="rect">
              <a:avLst/>
            </a:prstGeom>
          </p:spPr>
        </p:pic>
        <p:pic>
          <p:nvPicPr>
            <p:cNvPr id="6146" name="Picture 2" descr="https://images.populationpyramid.net/capture/?selector=%23pyramid-share-container&amp;url=https%3A%2F%2Fwww.populationpyramid.net%2Fafghanistan%2F2019%2F%3Fshare%3Dtrue">
              <a:extLst>
                <a:ext uri="{FF2B5EF4-FFF2-40B4-BE49-F238E27FC236}">
                  <a16:creationId xmlns:a16="http://schemas.microsoft.com/office/drawing/2014/main" id="{450C11C4-8506-B182-0AE5-AE63ACAA1A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6436" y="4806950"/>
              <a:ext cx="1530257" cy="15462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mages.populationpyramid.net/capture/?selector=%23pyramid-share-container&amp;url=https%3A%2F%2Fwww.populationpyramid.net%2Fangola%2F2019%2F%3Fshare%3Dtrue">
              <a:extLst>
                <a:ext uri="{FF2B5EF4-FFF2-40B4-BE49-F238E27FC236}">
                  <a16:creationId xmlns:a16="http://schemas.microsoft.com/office/drawing/2014/main" id="{35D601D9-C641-7F87-940A-8FB09C50A2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0134" y="4806950"/>
              <a:ext cx="1517688" cy="153352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ttps://images.populationpyramid.net/capture/?selector=%23pyramid-share-container&amp;url=https%3A%2F%2Fwww.populationpyramid.net%2Findia%2F2019%2F%3Fshare%3Dtrue">
              <a:extLst>
                <a:ext uri="{FF2B5EF4-FFF2-40B4-BE49-F238E27FC236}">
                  <a16:creationId xmlns:a16="http://schemas.microsoft.com/office/drawing/2014/main" id="{7FB3C92A-B73E-AA26-128C-885DE56129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9992" y="4806950"/>
              <a:ext cx="1530257" cy="1546225"/>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https://images.populationpyramid.net/capture/?selector=%23pyramid-share-container&amp;url=https%3A%2F%2Fwww.populationpyramid.net%2Fgermany%2F2019%2F%3Fshare%3Dtrue">
              <a:extLst>
                <a:ext uri="{FF2B5EF4-FFF2-40B4-BE49-F238E27FC236}">
                  <a16:creationId xmlns:a16="http://schemas.microsoft.com/office/drawing/2014/main" id="{57B6B827-3749-C684-CDEC-7CE447537E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3215" y="4994088"/>
              <a:ext cx="1374870" cy="13892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44765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534B0-5D5C-5976-5ABA-45B2217EBB29}"/>
              </a:ext>
            </a:extLst>
          </p:cNvPr>
          <p:cNvSpPr>
            <a:spLocks noGrp="1"/>
          </p:cNvSpPr>
          <p:nvPr>
            <p:ph type="title"/>
          </p:nvPr>
        </p:nvSpPr>
        <p:spPr/>
        <p:txBody>
          <a:bodyPr/>
          <a:lstStyle/>
          <a:p>
            <a:r>
              <a:rPr lang="nl-NL">
                <a:solidFill>
                  <a:srgbClr val="8A6AF6"/>
                </a:solidFill>
              </a:rPr>
              <a:t>Stedelijke gebieden in de V.S.</a:t>
            </a:r>
          </a:p>
        </p:txBody>
      </p:sp>
      <p:sp>
        <p:nvSpPr>
          <p:cNvPr id="3" name="Tijdelijke aanduiding voor inhoud 2">
            <a:extLst>
              <a:ext uri="{FF2B5EF4-FFF2-40B4-BE49-F238E27FC236}">
                <a16:creationId xmlns:a16="http://schemas.microsoft.com/office/drawing/2014/main" id="{59C8F037-986C-9BA8-B418-74C93F5D442F}"/>
              </a:ext>
            </a:extLst>
          </p:cNvPr>
          <p:cNvSpPr>
            <a:spLocks noGrp="1"/>
          </p:cNvSpPr>
          <p:nvPr>
            <p:ph sz="half" idx="1"/>
          </p:nvPr>
        </p:nvSpPr>
        <p:spPr/>
        <p:txBody>
          <a:bodyPr vert="horz" lIns="91440" tIns="45720" rIns="91440" bIns="45720" rtlCol="0" anchor="t">
            <a:normAutofit/>
          </a:bodyPr>
          <a:lstStyle/>
          <a:p>
            <a:pPr marL="0" indent="0">
              <a:buNone/>
            </a:pPr>
            <a:r>
              <a:rPr lang="nl-NL">
                <a:solidFill>
                  <a:srgbClr val="8A6AF6"/>
                </a:solidFill>
              </a:rPr>
              <a:t>Wereldsteden</a:t>
            </a:r>
          </a:p>
          <a:p>
            <a:pPr marL="0" indent="0">
              <a:buNone/>
            </a:pPr>
            <a:r>
              <a:rPr lang="nl-NL" i="1">
                <a:solidFill>
                  <a:srgbClr val="8A6AF6"/>
                </a:solidFill>
              </a:rPr>
              <a:t>Een belangrijk mondiaal knooppunt op cultureel, economisch of politiek gebied</a:t>
            </a:r>
            <a:endParaRPr lang="nl-NL">
              <a:solidFill>
                <a:srgbClr val="8A6AF6"/>
              </a:solidFill>
            </a:endParaRPr>
          </a:p>
        </p:txBody>
      </p:sp>
      <p:sp>
        <p:nvSpPr>
          <p:cNvPr id="4" name="Tijdelijke aanduiding voor inhoud 3">
            <a:extLst>
              <a:ext uri="{FF2B5EF4-FFF2-40B4-BE49-F238E27FC236}">
                <a16:creationId xmlns:a16="http://schemas.microsoft.com/office/drawing/2014/main" id="{2D43D63E-8FF7-14E6-93F4-9D4DA5670696}"/>
              </a:ext>
            </a:extLst>
          </p:cNvPr>
          <p:cNvSpPr>
            <a:spLocks noGrp="1"/>
          </p:cNvSpPr>
          <p:nvPr>
            <p:ph sz="half" idx="2"/>
          </p:nvPr>
        </p:nvSpPr>
        <p:spPr>
          <a:xfrm>
            <a:off x="838200" y="4317206"/>
            <a:ext cx="5181600" cy="4351338"/>
          </a:xfrm>
        </p:spPr>
        <p:txBody>
          <a:bodyPr vert="horz" lIns="91440" tIns="45720" rIns="91440" bIns="45720" rtlCol="0" anchor="t">
            <a:normAutofit/>
          </a:bodyPr>
          <a:lstStyle/>
          <a:p>
            <a:pPr marL="0" indent="0">
              <a:buNone/>
            </a:pPr>
            <a:r>
              <a:rPr lang="nl-NL">
                <a:solidFill>
                  <a:srgbClr val="8A6AF6"/>
                </a:solidFill>
              </a:rPr>
              <a:t>Vragen kunnen gaan over Amerikaanse steden, maar ook over andere wereldsteden!</a:t>
            </a:r>
          </a:p>
        </p:txBody>
      </p:sp>
      <p:pic>
        <p:nvPicPr>
          <p:cNvPr id="5122" name="Picture 2" descr="New York (stad) - Wikipedia">
            <a:extLst>
              <a:ext uri="{FF2B5EF4-FFF2-40B4-BE49-F238E27FC236}">
                <a16:creationId xmlns:a16="http://schemas.microsoft.com/office/drawing/2014/main" id="{18410DF9-5E01-968B-10DF-58CCB4C9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654" y="2247900"/>
            <a:ext cx="5378407" cy="30314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496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FE62C-B9DC-BE80-0A0F-0181C512E020}"/>
              </a:ext>
            </a:extLst>
          </p:cNvPr>
          <p:cNvSpPr>
            <a:spLocks noGrp="1"/>
          </p:cNvSpPr>
          <p:nvPr>
            <p:ph type="title"/>
          </p:nvPr>
        </p:nvSpPr>
        <p:spPr/>
        <p:txBody>
          <a:bodyPr/>
          <a:lstStyle/>
          <a:p>
            <a:r>
              <a:rPr lang="nl-NL">
                <a:solidFill>
                  <a:srgbClr val="8A6AF6"/>
                </a:solidFill>
              </a:rPr>
              <a:t>Stedelijke gebieden in de V.S.</a:t>
            </a:r>
          </a:p>
        </p:txBody>
      </p:sp>
      <p:sp>
        <p:nvSpPr>
          <p:cNvPr id="3" name="Tijdelijke aanduiding voor inhoud 2">
            <a:extLst>
              <a:ext uri="{FF2B5EF4-FFF2-40B4-BE49-F238E27FC236}">
                <a16:creationId xmlns:a16="http://schemas.microsoft.com/office/drawing/2014/main" id="{69952F0C-C006-25D9-F446-00D76AE7F236}"/>
              </a:ext>
            </a:extLst>
          </p:cNvPr>
          <p:cNvSpPr>
            <a:spLocks noGrp="1"/>
          </p:cNvSpPr>
          <p:nvPr>
            <p:ph sz="half" idx="1"/>
          </p:nvPr>
        </p:nvSpPr>
        <p:spPr>
          <a:xfrm>
            <a:off x="406879" y="2086604"/>
            <a:ext cx="3956650" cy="4351338"/>
          </a:xfrm>
        </p:spPr>
        <p:txBody>
          <a:bodyPr vert="horz" lIns="91440" tIns="45720" rIns="91440" bIns="45720" rtlCol="0" anchor="t">
            <a:normAutofit/>
          </a:bodyPr>
          <a:lstStyle/>
          <a:p>
            <a:pPr marL="0" indent="0">
              <a:buNone/>
            </a:pPr>
            <a:r>
              <a:rPr lang="nl-NL">
                <a:solidFill>
                  <a:srgbClr val="8A6AF6"/>
                </a:solidFill>
              </a:rPr>
              <a:t>New York</a:t>
            </a:r>
          </a:p>
          <a:p>
            <a:r>
              <a:rPr lang="nl-NL">
                <a:solidFill>
                  <a:srgbClr val="8A6AF6"/>
                </a:solidFill>
              </a:rPr>
              <a:t>Cultureel: musea, theater, creativiteit</a:t>
            </a:r>
          </a:p>
          <a:p>
            <a:r>
              <a:rPr lang="nl-NL">
                <a:solidFill>
                  <a:srgbClr val="8A6AF6"/>
                </a:solidFill>
              </a:rPr>
              <a:t>Politiek: hoofdkantoor VN</a:t>
            </a:r>
          </a:p>
          <a:p>
            <a:r>
              <a:rPr lang="nl-NL">
                <a:solidFill>
                  <a:srgbClr val="8A6AF6"/>
                </a:solidFill>
              </a:rPr>
              <a:t>Economisch: Wall Street, mainport </a:t>
            </a:r>
          </a:p>
        </p:txBody>
      </p:sp>
      <p:sp>
        <p:nvSpPr>
          <p:cNvPr id="4" name="Tijdelijke aanduiding voor inhoud 3">
            <a:extLst>
              <a:ext uri="{FF2B5EF4-FFF2-40B4-BE49-F238E27FC236}">
                <a16:creationId xmlns:a16="http://schemas.microsoft.com/office/drawing/2014/main" id="{10839B6E-C865-5395-6DBD-50B3AAE7866E}"/>
              </a:ext>
            </a:extLst>
          </p:cNvPr>
          <p:cNvSpPr>
            <a:spLocks noGrp="1"/>
          </p:cNvSpPr>
          <p:nvPr>
            <p:ph sz="half" idx="2"/>
          </p:nvPr>
        </p:nvSpPr>
        <p:spPr>
          <a:xfrm>
            <a:off x="7828472" y="2086604"/>
            <a:ext cx="3956649" cy="4351338"/>
          </a:xfrm>
        </p:spPr>
        <p:txBody>
          <a:bodyPr vert="horz" lIns="91440" tIns="45720" rIns="91440" bIns="45720" rtlCol="0" anchor="t">
            <a:normAutofit/>
          </a:bodyPr>
          <a:lstStyle/>
          <a:p>
            <a:pPr marL="0" indent="0">
              <a:buNone/>
            </a:pPr>
            <a:r>
              <a:rPr lang="nl-NL">
                <a:solidFill>
                  <a:srgbClr val="8A6AF6"/>
                </a:solidFill>
              </a:rPr>
              <a:t>Washington D.C.</a:t>
            </a:r>
          </a:p>
          <a:p>
            <a:r>
              <a:rPr lang="nl-NL">
                <a:solidFill>
                  <a:srgbClr val="8A6AF6"/>
                </a:solidFill>
              </a:rPr>
              <a:t>Politiek: nationale politiek (met mondiale impact), Pentagon maar ook hoofdkantoren van Wereldbank en IMF</a:t>
            </a:r>
          </a:p>
        </p:txBody>
      </p:sp>
      <p:sp>
        <p:nvSpPr>
          <p:cNvPr id="5" name="Tijdelijke aanduiding voor inhoud 2">
            <a:extLst>
              <a:ext uri="{FF2B5EF4-FFF2-40B4-BE49-F238E27FC236}">
                <a16:creationId xmlns:a16="http://schemas.microsoft.com/office/drawing/2014/main" id="{521122E5-DF42-4049-5822-22632266ECD6}"/>
              </a:ext>
            </a:extLst>
          </p:cNvPr>
          <p:cNvSpPr txBox="1">
            <a:spLocks/>
          </p:cNvSpPr>
          <p:nvPr/>
        </p:nvSpPr>
        <p:spPr>
          <a:xfrm>
            <a:off x="4044352" y="2086604"/>
            <a:ext cx="378412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solidFill>
                  <a:srgbClr val="8A6AF6"/>
                </a:solidFill>
              </a:rPr>
              <a:t>Los Angeles</a:t>
            </a:r>
          </a:p>
          <a:p>
            <a:r>
              <a:rPr lang="nl-NL">
                <a:solidFill>
                  <a:srgbClr val="8A6AF6"/>
                </a:solidFill>
              </a:rPr>
              <a:t>Cultureel: Hollywood, muziekindustrie</a:t>
            </a:r>
          </a:p>
          <a:p>
            <a:r>
              <a:rPr lang="nl-NL">
                <a:solidFill>
                  <a:srgbClr val="8A6AF6"/>
                </a:solidFill>
              </a:rPr>
              <a:t>Economisch: mainport, belangrijke haven door global shift (Pacific Rim)</a:t>
            </a:r>
          </a:p>
        </p:txBody>
      </p:sp>
    </p:spTree>
    <p:extLst>
      <p:ext uri="{BB962C8B-B14F-4D97-AF65-F5344CB8AC3E}">
        <p14:creationId xmlns:p14="http://schemas.microsoft.com/office/powerpoint/2010/main" val="27280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90998-2FBB-FB29-4C61-77AA928DC374}"/>
              </a:ext>
            </a:extLst>
          </p:cNvPr>
          <p:cNvSpPr>
            <a:spLocks noGrp="1"/>
          </p:cNvSpPr>
          <p:nvPr>
            <p:ph type="title"/>
          </p:nvPr>
        </p:nvSpPr>
        <p:spPr/>
        <p:txBody>
          <a:bodyPr>
            <a:normAutofit/>
          </a:bodyPr>
          <a:lstStyle/>
          <a:p>
            <a:r>
              <a:rPr lang="nl-NL" sz="4000">
                <a:solidFill>
                  <a:srgbClr val="8A6AF6"/>
                </a:solidFill>
              </a:rPr>
              <a:t>Examenvraag ‘wereldsteden’</a:t>
            </a:r>
          </a:p>
        </p:txBody>
      </p:sp>
      <p:pic>
        <p:nvPicPr>
          <p:cNvPr id="6" name="Tijdelijke aanduiding voor inhoud 5" descr="Afbeelding met tekst, Lettertype, schermopname, algebra&#10;&#10;Door AI gegenereerde inhoud is mogelijk onjuist.">
            <a:extLst>
              <a:ext uri="{FF2B5EF4-FFF2-40B4-BE49-F238E27FC236}">
                <a16:creationId xmlns:a16="http://schemas.microsoft.com/office/drawing/2014/main" id="{3968BBC8-A400-5C22-76D5-8EE00A1BB7F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6815" y="1427480"/>
            <a:ext cx="8390166" cy="1998798"/>
          </a:xfrm>
        </p:spPr>
      </p:pic>
      <p:pic>
        <p:nvPicPr>
          <p:cNvPr id="8" name="Tijdelijke aanduiding voor inhoud 7" descr="Afbeelding met tekst, schermopname, Lettertype, document&#10;&#10;Door AI gegenereerde inhoud is mogelijk onjuist.">
            <a:extLst>
              <a:ext uri="{FF2B5EF4-FFF2-40B4-BE49-F238E27FC236}">
                <a16:creationId xmlns:a16="http://schemas.microsoft.com/office/drawing/2014/main" id="{A14741AA-33C1-921C-1E57-DB2ED09CEEB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92714" y="2941035"/>
            <a:ext cx="6388534" cy="3327552"/>
          </a:xfrm>
        </p:spPr>
      </p:pic>
      <p:pic>
        <p:nvPicPr>
          <p:cNvPr id="10" name="Afbeelding 9" descr="Afbeelding met kaart, tekst, atlas, Wereld&#10;&#10;Door AI gegenereerde inhoud is mogelijk onjuist.">
            <a:extLst>
              <a:ext uri="{FF2B5EF4-FFF2-40B4-BE49-F238E27FC236}">
                <a16:creationId xmlns:a16="http://schemas.microsoft.com/office/drawing/2014/main" id="{142DDE7A-5C1E-BF79-660A-B08E359B3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966" y="3674852"/>
            <a:ext cx="4979685" cy="2593735"/>
          </a:xfrm>
          <a:prstGeom prst="rect">
            <a:avLst/>
          </a:prstGeom>
        </p:spPr>
      </p:pic>
    </p:spTree>
    <p:extLst>
      <p:ext uri="{BB962C8B-B14F-4D97-AF65-F5344CB8AC3E}">
        <p14:creationId xmlns:p14="http://schemas.microsoft.com/office/powerpoint/2010/main" val="141357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F579A-EA7A-62A3-FA3A-1EF3D5254173}"/>
              </a:ext>
            </a:extLst>
          </p:cNvPr>
          <p:cNvSpPr>
            <a:spLocks noGrp="1"/>
          </p:cNvSpPr>
          <p:nvPr>
            <p:ph type="title"/>
          </p:nvPr>
        </p:nvSpPr>
        <p:spPr/>
        <p:txBody>
          <a:bodyPr/>
          <a:lstStyle/>
          <a:p>
            <a:r>
              <a:rPr lang="nl-NL">
                <a:solidFill>
                  <a:srgbClr val="8A6AF6"/>
                </a:solidFill>
              </a:rPr>
              <a:t>Megalopolis en belang San Francisco</a:t>
            </a:r>
          </a:p>
        </p:txBody>
      </p:sp>
      <p:sp>
        <p:nvSpPr>
          <p:cNvPr id="3" name="Tijdelijke aanduiding voor inhoud 2">
            <a:extLst>
              <a:ext uri="{FF2B5EF4-FFF2-40B4-BE49-F238E27FC236}">
                <a16:creationId xmlns:a16="http://schemas.microsoft.com/office/drawing/2014/main" id="{E4AA5555-6661-DE20-F848-8FE7FBA2D9C2}"/>
              </a:ext>
            </a:extLst>
          </p:cNvPr>
          <p:cNvSpPr>
            <a:spLocks noGrp="1"/>
          </p:cNvSpPr>
          <p:nvPr>
            <p:ph sz="half" idx="1"/>
          </p:nvPr>
        </p:nvSpPr>
        <p:spPr>
          <a:xfrm>
            <a:off x="465826" y="1825624"/>
            <a:ext cx="5553974" cy="4833967"/>
          </a:xfrm>
        </p:spPr>
        <p:txBody>
          <a:bodyPr>
            <a:normAutofit fontScale="92500"/>
          </a:bodyPr>
          <a:lstStyle/>
          <a:p>
            <a:endParaRPr lang="nl-NL"/>
          </a:p>
        </p:txBody>
      </p:sp>
      <p:sp>
        <p:nvSpPr>
          <p:cNvPr id="4" name="Tijdelijke aanduiding voor inhoud 3">
            <a:extLst>
              <a:ext uri="{FF2B5EF4-FFF2-40B4-BE49-F238E27FC236}">
                <a16:creationId xmlns:a16="http://schemas.microsoft.com/office/drawing/2014/main" id="{C6AB3636-EBE6-B9D3-E7ED-6ED2EDF1C4A7}"/>
              </a:ext>
            </a:extLst>
          </p:cNvPr>
          <p:cNvSpPr>
            <a:spLocks noGrp="1"/>
          </p:cNvSpPr>
          <p:nvPr>
            <p:ph sz="half" idx="2"/>
          </p:nvPr>
        </p:nvSpPr>
        <p:spPr/>
        <p:txBody>
          <a:bodyPr vert="horz" lIns="91440" tIns="45720" rIns="91440" bIns="45720" rtlCol="0" anchor="t">
            <a:normAutofit fontScale="92500"/>
          </a:bodyPr>
          <a:lstStyle/>
          <a:p>
            <a:r>
              <a:rPr lang="nl-NL">
                <a:solidFill>
                  <a:srgbClr val="8A6AF6"/>
                </a:solidFill>
              </a:rPr>
              <a:t>Een megalopolis ontstaat wanneer een aantal metropolen aan elkaar groeien. Voorbeeld: SanSan regio (San Francisco tot aan San Diego, met daartussen LA)</a:t>
            </a:r>
          </a:p>
          <a:p>
            <a:pPr marL="0" indent="0">
              <a:buNone/>
            </a:pPr>
            <a:endParaRPr lang="nl-NL">
              <a:solidFill>
                <a:srgbClr val="8A6AF6"/>
              </a:solidFill>
            </a:endParaRPr>
          </a:p>
          <a:p>
            <a:r>
              <a:rPr lang="nl-NL">
                <a:solidFill>
                  <a:srgbClr val="8A6AF6"/>
                </a:solidFill>
              </a:rPr>
              <a:t>Belang van San Francisco wordt steeds belangrijker door toename van macht in hightech-industrie en ontwikkeling Pacific Rim (Silicon Valley)</a:t>
            </a:r>
          </a:p>
        </p:txBody>
      </p:sp>
      <p:pic>
        <p:nvPicPr>
          <p:cNvPr id="6" name="Afbeelding 5" descr="Afbeelding met kaart, tekst, atlas, diagram&#10;&#10;Automatisch gegenereerde beschrijving">
            <a:extLst>
              <a:ext uri="{FF2B5EF4-FFF2-40B4-BE49-F238E27FC236}">
                <a16:creationId xmlns:a16="http://schemas.microsoft.com/office/drawing/2014/main" id="{0A6C436A-6F17-E7EF-773E-99B5824197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73776"/>
            <a:ext cx="4646140" cy="4646140"/>
          </a:xfrm>
          <a:prstGeom prst="rect">
            <a:avLst/>
          </a:prstGeom>
          <a:noFill/>
          <a:ln>
            <a:noFill/>
          </a:ln>
        </p:spPr>
      </p:pic>
      <p:pic>
        <p:nvPicPr>
          <p:cNvPr id="5" name="Picture 2">
            <a:extLst>
              <a:ext uri="{FF2B5EF4-FFF2-40B4-BE49-F238E27FC236}">
                <a16:creationId xmlns:a16="http://schemas.microsoft.com/office/drawing/2014/main" id="{BC75415C-6DC7-8280-7346-0DE703D948E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3426" y="1825624"/>
            <a:ext cx="5547155" cy="4007819"/>
          </a:xfrm>
          <a:prstGeom prst="rect">
            <a:avLst/>
          </a:prstGeom>
          <a:solidFill>
            <a:srgbClr val="FFFFFF"/>
          </a:solidFill>
        </p:spPr>
      </p:pic>
    </p:spTree>
    <p:extLst>
      <p:ext uri="{BB962C8B-B14F-4D97-AF65-F5344CB8AC3E}">
        <p14:creationId xmlns:p14="http://schemas.microsoft.com/office/powerpoint/2010/main" val="412786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AD3AA-6C68-4BE3-BCAC-BF22530ADA0F}"/>
              </a:ext>
            </a:extLst>
          </p:cNvPr>
          <p:cNvSpPr>
            <a:spLocks noGrp="1"/>
          </p:cNvSpPr>
          <p:nvPr>
            <p:ph type="title"/>
          </p:nvPr>
        </p:nvSpPr>
        <p:spPr>
          <a:xfrm>
            <a:off x="1123920" y="451684"/>
            <a:ext cx="10515600" cy="1325563"/>
          </a:xfrm>
        </p:spPr>
        <p:txBody>
          <a:bodyPr>
            <a:normAutofit/>
          </a:bodyPr>
          <a:lstStyle/>
          <a:p>
            <a:r>
              <a:rPr lang="nl-NL" sz="2800">
                <a:solidFill>
                  <a:srgbClr val="8A6AF6"/>
                </a:solidFill>
                <a:latin typeface="+mn-lt"/>
                <a:sym typeface="Wingdings" panose="05000000000000000000" pitchFamily="2" charset="2"/>
              </a:rPr>
              <a:t>Examenvraag ‘Steden in de V.S’</a:t>
            </a:r>
            <a:br>
              <a:rPr lang="nl-NL" sz="2800">
                <a:latin typeface="+mn-lt"/>
              </a:rPr>
            </a:br>
            <a:r>
              <a:rPr lang="nl-NL" sz="2800">
                <a:solidFill>
                  <a:srgbClr val="8A6AF6"/>
                </a:solidFill>
                <a:latin typeface="+mn-lt"/>
                <a:sym typeface="Wingdings" panose="05000000000000000000" pitchFamily="2" charset="2"/>
              </a:rPr>
              <a:t>(functie van steden, segregatie, polarisatie)</a:t>
            </a:r>
            <a:endParaRPr lang="nl-NL" sz="2800">
              <a:solidFill>
                <a:srgbClr val="8A6AF6"/>
              </a:solidFill>
              <a:latin typeface="+mn-lt"/>
            </a:endParaRPr>
          </a:p>
        </p:txBody>
      </p:sp>
      <p:pic>
        <p:nvPicPr>
          <p:cNvPr id="3" name="Afbeelding 2">
            <a:extLst>
              <a:ext uri="{FF2B5EF4-FFF2-40B4-BE49-F238E27FC236}">
                <a16:creationId xmlns:a16="http://schemas.microsoft.com/office/drawing/2014/main" id="{0532D4A2-CADB-0A11-DC5A-12A9BDDD692D}"/>
              </a:ext>
            </a:extLst>
          </p:cNvPr>
          <p:cNvPicPr>
            <a:picLocks noChangeAspect="1"/>
          </p:cNvPicPr>
          <p:nvPr/>
        </p:nvPicPr>
        <p:blipFill>
          <a:blip r:embed="rId3"/>
          <a:stretch>
            <a:fillRect/>
          </a:stretch>
        </p:blipFill>
        <p:spPr>
          <a:xfrm>
            <a:off x="432954" y="2521910"/>
            <a:ext cx="7391400" cy="1066800"/>
          </a:xfrm>
          <a:prstGeom prst="rect">
            <a:avLst/>
          </a:prstGeom>
        </p:spPr>
      </p:pic>
      <p:pic>
        <p:nvPicPr>
          <p:cNvPr id="4" name="Afbeelding 3">
            <a:extLst>
              <a:ext uri="{FF2B5EF4-FFF2-40B4-BE49-F238E27FC236}">
                <a16:creationId xmlns:a16="http://schemas.microsoft.com/office/drawing/2014/main" id="{4D2DFC6F-DF9A-9BB0-C6B6-303EE9B15A74}"/>
              </a:ext>
            </a:extLst>
          </p:cNvPr>
          <p:cNvPicPr>
            <a:picLocks noChangeAspect="1"/>
          </p:cNvPicPr>
          <p:nvPr/>
        </p:nvPicPr>
        <p:blipFill>
          <a:blip r:embed="rId4"/>
          <a:stretch>
            <a:fillRect/>
          </a:stretch>
        </p:blipFill>
        <p:spPr>
          <a:xfrm>
            <a:off x="8341470" y="1111323"/>
            <a:ext cx="3693915" cy="5474383"/>
          </a:xfrm>
          <a:prstGeom prst="rect">
            <a:avLst/>
          </a:prstGeom>
        </p:spPr>
      </p:pic>
      <p:pic>
        <p:nvPicPr>
          <p:cNvPr id="5" name="Afbeelding 4">
            <a:extLst>
              <a:ext uri="{FF2B5EF4-FFF2-40B4-BE49-F238E27FC236}">
                <a16:creationId xmlns:a16="http://schemas.microsoft.com/office/drawing/2014/main" id="{1958BC6F-1F5D-E04F-8638-8433BE5075F4}"/>
              </a:ext>
            </a:extLst>
          </p:cNvPr>
          <p:cNvPicPr>
            <a:picLocks noChangeAspect="1"/>
          </p:cNvPicPr>
          <p:nvPr/>
        </p:nvPicPr>
        <p:blipFill>
          <a:blip r:embed="rId5"/>
          <a:stretch>
            <a:fillRect/>
          </a:stretch>
        </p:blipFill>
        <p:spPr>
          <a:xfrm>
            <a:off x="432954" y="1525400"/>
            <a:ext cx="6899562" cy="996510"/>
          </a:xfrm>
          <a:prstGeom prst="rect">
            <a:avLst/>
          </a:prstGeom>
        </p:spPr>
      </p:pic>
      <p:pic>
        <p:nvPicPr>
          <p:cNvPr id="8" name="Afbeelding 3">
            <a:extLst>
              <a:ext uri="{FF2B5EF4-FFF2-40B4-BE49-F238E27FC236}">
                <a16:creationId xmlns:a16="http://schemas.microsoft.com/office/drawing/2014/main" id="{9B8EBC0B-864E-B3D4-ABDC-EA21964BD8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1549" y="3776058"/>
            <a:ext cx="4931326" cy="28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442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F77B-D1E4-C2DC-8D28-50C8C2F637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4CCBAB-9FE8-3B6A-86B7-345915F02146}"/>
              </a:ext>
            </a:extLst>
          </p:cNvPr>
          <p:cNvSpPr>
            <a:spLocks noGrp="1"/>
          </p:cNvSpPr>
          <p:nvPr>
            <p:ph type="title"/>
          </p:nvPr>
        </p:nvSpPr>
        <p:spPr>
          <a:xfrm>
            <a:off x="1199926" y="461125"/>
            <a:ext cx="9949873" cy="1325563"/>
          </a:xfrm>
        </p:spPr>
        <p:txBody>
          <a:bodyPr/>
          <a:lstStyle/>
          <a:p>
            <a:r>
              <a:rPr lang="nl-NL">
                <a:solidFill>
                  <a:srgbClr val="8A6AF6"/>
                </a:solidFill>
              </a:rPr>
              <a:t>Voorbeeldopgave combinatie</a:t>
            </a:r>
            <a:br>
              <a:rPr lang="nl-NL">
                <a:solidFill>
                  <a:srgbClr val="8A6AF6"/>
                </a:solidFill>
              </a:rPr>
            </a:br>
            <a:r>
              <a:rPr lang="nl-NL">
                <a:solidFill>
                  <a:srgbClr val="8A6AF6"/>
                </a:solidFill>
              </a:rPr>
              <a:t>wereld &amp; aarde (havo 2025 – opgave 2)</a:t>
            </a:r>
          </a:p>
        </p:txBody>
      </p:sp>
      <p:pic>
        <p:nvPicPr>
          <p:cNvPr id="5" name="Afbeelding 4">
            <a:extLst>
              <a:ext uri="{FF2B5EF4-FFF2-40B4-BE49-F238E27FC236}">
                <a16:creationId xmlns:a16="http://schemas.microsoft.com/office/drawing/2014/main" id="{FA23818F-2DCD-8CDC-4BD8-B7523E9F1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118" y="1690688"/>
            <a:ext cx="4569072" cy="5008774"/>
          </a:xfrm>
          <a:prstGeom prst="rect">
            <a:avLst/>
          </a:prstGeom>
        </p:spPr>
      </p:pic>
      <p:pic>
        <p:nvPicPr>
          <p:cNvPr id="7" name="Afbeelding 6">
            <a:extLst>
              <a:ext uri="{FF2B5EF4-FFF2-40B4-BE49-F238E27FC236}">
                <a16:creationId xmlns:a16="http://schemas.microsoft.com/office/drawing/2014/main" id="{2859F36D-E06E-324B-1CF1-C9F8D16C3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0811" y="1690688"/>
            <a:ext cx="4404331" cy="4949327"/>
          </a:xfrm>
          <a:prstGeom prst="rect">
            <a:avLst/>
          </a:prstGeom>
        </p:spPr>
      </p:pic>
      <p:pic>
        <p:nvPicPr>
          <p:cNvPr id="9" name="Afbeelding 8">
            <a:extLst>
              <a:ext uri="{FF2B5EF4-FFF2-40B4-BE49-F238E27FC236}">
                <a16:creationId xmlns:a16="http://schemas.microsoft.com/office/drawing/2014/main" id="{3FEAF86A-1374-E443-7E42-82863D45B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629" y="2202098"/>
            <a:ext cx="5858693" cy="3753374"/>
          </a:xfrm>
          <a:prstGeom prst="rect">
            <a:avLst/>
          </a:prstGeom>
        </p:spPr>
      </p:pic>
      <p:sp>
        <p:nvSpPr>
          <p:cNvPr id="10" name="Tekstvak 9">
            <a:extLst>
              <a:ext uri="{FF2B5EF4-FFF2-40B4-BE49-F238E27FC236}">
                <a16:creationId xmlns:a16="http://schemas.microsoft.com/office/drawing/2014/main" id="{3E27A113-256F-1FB3-131F-688454317E4A}"/>
              </a:ext>
            </a:extLst>
          </p:cNvPr>
          <p:cNvSpPr txBox="1"/>
          <p:nvPr/>
        </p:nvSpPr>
        <p:spPr>
          <a:xfrm>
            <a:off x="371061" y="2928730"/>
            <a:ext cx="511057" cy="3416320"/>
          </a:xfrm>
          <a:prstGeom prst="rect">
            <a:avLst/>
          </a:prstGeom>
          <a:noFill/>
        </p:spPr>
        <p:txBody>
          <a:bodyPr wrap="square" rtlCol="0">
            <a:spAutoFit/>
          </a:bodyPr>
          <a:lstStyle/>
          <a:p>
            <a:r>
              <a:rPr lang="nl-NL" b="1">
                <a:solidFill>
                  <a:srgbClr val="7030A0"/>
                </a:solidFill>
              </a:rPr>
              <a:t>W</a:t>
            </a:r>
          </a:p>
          <a:p>
            <a:endParaRPr lang="nl-NL" b="1">
              <a:solidFill>
                <a:srgbClr val="7030A0"/>
              </a:solidFill>
            </a:endParaRPr>
          </a:p>
          <a:p>
            <a:endParaRPr lang="nl-NL" b="1">
              <a:solidFill>
                <a:srgbClr val="7030A0"/>
              </a:solidFill>
            </a:endParaRPr>
          </a:p>
          <a:p>
            <a:r>
              <a:rPr lang="nl-NL" b="1">
                <a:solidFill>
                  <a:srgbClr val="7030A0"/>
                </a:solidFill>
              </a:rPr>
              <a:t>A</a:t>
            </a:r>
          </a:p>
          <a:p>
            <a:endParaRPr lang="nl-NL" b="1">
              <a:solidFill>
                <a:srgbClr val="7030A0"/>
              </a:solidFill>
            </a:endParaRPr>
          </a:p>
          <a:p>
            <a:endParaRPr lang="nl-NL" b="1">
              <a:solidFill>
                <a:srgbClr val="7030A0"/>
              </a:solidFill>
            </a:endParaRPr>
          </a:p>
          <a:p>
            <a:endParaRPr lang="nl-NL" b="1">
              <a:solidFill>
                <a:srgbClr val="7030A0"/>
              </a:solidFill>
            </a:endParaRPr>
          </a:p>
          <a:p>
            <a:r>
              <a:rPr lang="nl-NL" b="1">
                <a:solidFill>
                  <a:srgbClr val="7030A0"/>
                </a:solidFill>
              </a:rPr>
              <a:t>A</a:t>
            </a:r>
          </a:p>
          <a:p>
            <a:endParaRPr lang="nl-NL" b="1">
              <a:solidFill>
                <a:srgbClr val="7030A0"/>
              </a:solidFill>
            </a:endParaRPr>
          </a:p>
          <a:p>
            <a:endParaRPr lang="nl-NL" b="1">
              <a:solidFill>
                <a:srgbClr val="7030A0"/>
              </a:solidFill>
            </a:endParaRPr>
          </a:p>
          <a:p>
            <a:endParaRPr lang="nl-NL" b="1">
              <a:solidFill>
                <a:srgbClr val="7030A0"/>
              </a:solidFill>
            </a:endParaRPr>
          </a:p>
          <a:p>
            <a:r>
              <a:rPr lang="nl-NL" b="1">
                <a:solidFill>
                  <a:srgbClr val="7030A0"/>
                </a:solidFill>
              </a:rPr>
              <a:t>A</a:t>
            </a:r>
          </a:p>
        </p:txBody>
      </p:sp>
    </p:spTree>
    <p:extLst>
      <p:ext uri="{BB962C8B-B14F-4D97-AF65-F5344CB8AC3E}">
        <p14:creationId xmlns:p14="http://schemas.microsoft.com/office/powerpoint/2010/main" val="7441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F4612-C9F7-F6D6-2177-2F25B108B7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53D9AA-81A9-8023-C05E-53FF041B2102}"/>
              </a:ext>
            </a:extLst>
          </p:cNvPr>
          <p:cNvSpPr>
            <a:spLocks noGrp="1"/>
          </p:cNvSpPr>
          <p:nvPr>
            <p:ph type="title"/>
          </p:nvPr>
        </p:nvSpPr>
        <p:spPr/>
        <p:txBody>
          <a:bodyPr>
            <a:normAutofit/>
          </a:bodyPr>
          <a:lstStyle/>
          <a:p>
            <a:r>
              <a:rPr lang="nl-NL" sz="6000">
                <a:solidFill>
                  <a:srgbClr val="8A6AF6"/>
                </a:solidFill>
              </a:rPr>
              <a:t>Domein Aarde</a:t>
            </a:r>
          </a:p>
        </p:txBody>
      </p:sp>
      <p:sp>
        <p:nvSpPr>
          <p:cNvPr id="3" name="Tijdelijke aanduiding voor inhoud 2">
            <a:extLst>
              <a:ext uri="{FF2B5EF4-FFF2-40B4-BE49-F238E27FC236}">
                <a16:creationId xmlns:a16="http://schemas.microsoft.com/office/drawing/2014/main" id="{BF782115-3AC4-7BAF-803B-299517CF7844}"/>
              </a:ext>
            </a:extLst>
          </p:cNvPr>
          <p:cNvSpPr>
            <a:spLocks noGrp="1"/>
          </p:cNvSpPr>
          <p:nvPr>
            <p:ph sz="half" idx="1"/>
          </p:nvPr>
        </p:nvSpPr>
        <p:spPr/>
        <p:txBody>
          <a:bodyPr vert="horz" lIns="91440" tIns="45720" rIns="91440" bIns="45720" rtlCol="0" anchor="t">
            <a:normAutofit/>
          </a:bodyPr>
          <a:lstStyle/>
          <a:p>
            <a:pPr marL="0" indent="0">
              <a:buNone/>
            </a:pPr>
            <a:r>
              <a:rPr lang="nl-NL">
                <a:solidFill>
                  <a:srgbClr val="8A6AF6"/>
                </a:solidFill>
              </a:rPr>
              <a:t>Endogene processen:</a:t>
            </a:r>
          </a:p>
          <a:p>
            <a:r>
              <a:rPr lang="nl-NL">
                <a:solidFill>
                  <a:srgbClr val="8A6AF6"/>
                </a:solidFill>
              </a:rPr>
              <a:t>Wat zijn endogene processen?</a:t>
            </a:r>
          </a:p>
          <a:p>
            <a:r>
              <a:rPr lang="nl-NL">
                <a:solidFill>
                  <a:srgbClr val="8A6AF6"/>
                </a:solidFill>
              </a:rPr>
              <a:t>Subductiezone</a:t>
            </a:r>
          </a:p>
          <a:p>
            <a:r>
              <a:rPr lang="nl-NL">
                <a:solidFill>
                  <a:srgbClr val="8A6AF6"/>
                </a:solidFill>
              </a:rPr>
              <a:t>Type vulkanen en erupties</a:t>
            </a:r>
          </a:p>
          <a:p>
            <a:r>
              <a:rPr lang="nl-NL">
                <a:solidFill>
                  <a:srgbClr val="8A6AF6"/>
                </a:solidFill>
              </a:rPr>
              <a:t>Gesteentekringloop</a:t>
            </a:r>
          </a:p>
          <a:p>
            <a:pPr marL="0" indent="0">
              <a:buNone/>
            </a:pPr>
            <a:endParaRPr lang="nl-NL">
              <a:solidFill>
                <a:srgbClr val="7030A0"/>
              </a:solidFill>
            </a:endParaRPr>
          </a:p>
        </p:txBody>
      </p:sp>
      <p:sp>
        <p:nvSpPr>
          <p:cNvPr id="4" name="Tijdelijke aanduiding voor inhoud 3">
            <a:extLst>
              <a:ext uri="{FF2B5EF4-FFF2-40B4-BE49-F238E27FC236}">
                <a16:creationId xmlns:a16="http://schemas.microsoft.com/office/drawing/2014/main" id="{F1995CCA-D85D-D110-9F7D-8BD341EEA859}"/>
              </a:ext>
            </a:extLst>
          </p:cNvPr>
          <p:cNvSpPr>
            <a:spLocks noGrp="1"/>
          </p:cNvSpPr>
          <p:nvPr>
            <p:ph sz="half" idx="2"/>
          </p:nvPr>
        </p:nvSpPr>
        <p:spPr/>
        <p:txBody>
          <a:bodyPr vert="horz" lIns="91440" tIns="45720" rIns="91440" bIns="45720" rtlCol="0" anchor="t">
            <a:normAutofit/>
          </a:bodyPr>
          <a:lstStyle/>
          <a:p>
            <a:pPr marL="0" indent="0">
              <a:buNone/>
            </a:pPr>
            <a:r>
              <a:rPr lang="nl-NL">
                <a:solidFill>
                  <a:srgbClr val="8A6AF6"/>
                </a:solidFill>
              </a:rPr>
              <a:t>Exogene processen:</a:t>
            </a:r>
          </a:p>
          <a:p>
            <a:r>
              <a:rPr lang="nl-NL">
                <a:solidFill>
                  <a:srgbClr val="8A6AF6"/>
                </a:solidFill>
              </a:rPr>
              <a:t>Wat zijn exogene processen?</a:t>
            </a:r>
          </a:p>
          <a:p>
            <a:r>
              <a:rPr lang="nl-NL">
                <a:solidFill>
                  <a:srgbClr val="8A6AF6"/>
                </a:solidFill>
              </a:rPr>
              <a:t>Mondiale luchtstromen</a:t>
            </a:r>
          </a:p>
          <a:p>
            <a:r>
              <a:rPr lang="nl-NL">
                <a:solidFill>
                  <a:srgbClr val="8A6AF6"/>
                </a:solidFill>
              </a:rPr>
              <a:t>Klimaatclassificatie van Köppen</a:t>
            </a:r>
          </a:p>
          <a:p>
            <a:r>
              <a:rPr lang="nl-NL">
                <a:solidFill>
                  <a:srgbClr val="8A6AF6"/>
                </a:solidFill>
              </a:rPr>
              <a:t>Erosie &amp; verwering</a:t>
            </a:r>
          </a:p>
          <a:p>
            <a:r>
              <a:rPr lang="nl-NL">
                <a:solidFill>
                  <a:srgbClr val="8A6AF6"/>
                </a:solidFill>
              </a:rPr>
              <a:t>Klimaatfactoren</a:t>
            </a:r>
          </a:p>
        </p:txBody>
      </p:sp>
    </p:spTree>
    <p:extLst>
      <p:ext uri="{BB962C8B-B14F-4D97-AF65-F5344CB8AC3E}">
        <p14:creationId xmlns:p14="http://schemas.microsoft.com/office/powerpoint/2010/main" val="327001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26FA-7C9B-486E-A14A-18C65A929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3" y="1690688"/>
            <a:ext cx="10653414" cy="4015946"/>
          </a:xfrm>
          <a:prstGeom prst="rect">
            <a:avLst/>
          </a:prstGeom>
          <a:ln>
            <a:noFill/>
          </a:ln>
          <a:effectLst>
            <a:softEdge rad="112500"/>
          </a:effectLst>
        </p:spPr>
      </p:pic>
      <p:sp>
        <p:nvSpPr>
          <p:cNvPr id="2" name="Titel 1">
            <a:extLst>
              <a:ext uri="{FF2B5EF4-FFF2-40B4-BE49-F238E27FC236}">
                <a16:creationId xmlns:a16="http://schemas.microsoft.com/office/drawing/2014/main" id="{804B2CB8-42BA-437A-B866-5AB2349A1B86}"/>
              </a:ext>
            </a:extLst>
          </p:cNvPr>
          <p:cNvSpPr>
            <a:spLocks noGrp="1"/>
          </p:cNvSpPr>
          <p:nvPr>
            <p:ph type="title"/>
          </p:nvPr>
        </p:nvSpPr>
        <p:spPr/>
        <p:txBody>
          <a:bodyPr/>
          <a:lstStyle/>
          <a:p>
            <a:r>
              <a:rPr lang="nl-NL">
                <a:solidFill>
                  <a:srgbClr val="8A6AF6"/>
                </a:solidFill>
              </a:rPr>
              <a:t>Ridge push v.s. slab pull</a:t>
            </a:r>
          </a:p>
        </p:txBody>
      </p:sp>
    </p:spTree>
    <p:extLst>
      <p:ext uri="{BB962C8B-B14F-4D97-AF65-F5344CB8AC3E}">
        <p14:creationId xmlns:p14="http://schemas.microsoft.com/office/powerpoint/2010/main" val="3879802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4A9AA-BEF8-3F79-9CFC-D206B660DE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5B00E8-8E38-99E2-9368-5A24CE3A1D76}"/>
              </a:ext>
            </a:extLst>
          </p:cNvPr>
          <p:cNvSpPr>
            <a:spLocks noGrp="1"/>
          </p:cNvSpPr>
          <p:nvPr>
            <p:ph type="title"/>
          </p:nvPr>
        </p:nvSpPr>
        <p:spPr>
          <a:xfrm>
            <a:off x="1766670" y="225685"/>
            <a:ext cx="10515600" cy="860488"/>
          </a:xfrm>
        </p:spPr>
        <p:txBody>
          <a:bodyPr/>
          <a:lstStyle/>
          <a:p>
            <a:r>
              <a:rPr lang="nl-NL">
                <a:solidFill>
                  <a:srgbClr val="8A6AF6"/>
                </a:solidFill>
              </a:rPr>
              <a:t>Rekspanning</a:t>
            </a:r>
          </a:p>
        </p:txBody>
      </p:sp>
      <p:pic>
        <p:nvPicPr>
          <p:cNvPr id="4" name="Afbeelding 3">
            <a:extLst>
              <a:ext uri="{FF2B5EF4-FFF2-40B4-BE49-F238E27FC236}">
                <a16:creationId xmlns:a16="http://schemas.microsoft.com/office/drawing/2014/main" id="{433F7CB3-0474-CD16-3A3F-E0A6D8AFCBC9}"/>
              </a:ext>
            </a:extLst>
          </p:cNvPr>
          <p:cNvPicPr>
            <a:picLocks noChangeAspect="1"/>
          </p:cNvPicPr>
          <p:nvPr/>
        </p:nvPicPr>
        <p:blipFill>
          <a:blip r:embed="rId3"/>
          <a:stretch>
            <a:fillRect/>
          </a:stretch>
        </p:blipFill>
        <p:spPr>
          <a:xfrm>
            <a:off x="295633" y="2218687"/>
            <a:ext cx="5964194" cy="4224992"/>
          </a:xfrm>
          <a:prstGeom prst="rect">
            <a:avLst/>
          </a:prstGeom>
          <a:ln>
            <a:noFill/>
          </a:ln>
          <a:effectLst>
            <a:softEdge rad="112500"/>
          </a:effectLst>
        </p:spPr>
      </p:pic>
      <p:pic>
        <p:nvPicPr>
          <p:cNvPr id="6" name="Afbeelding 5">
            <a:extLst>
              <a:ext uri="{FF2B5EF4-FFF2-40B4-BE49-F238E27FC236}">
                <a16:creationId xmlns:a16="http://schemas.microsoft.com/office/drawing/2014/main" id="{E35D3FB0-1CE5-94DD-DD42-E54A4E4E6FEC}"/>
              </a:ext>
            </a:extLst>
          </p:cNvPr>
          <p:cNvPicPr>
            <a:picLocks noChangeAspect="1"/>
          </p:cNvPicPr>
          <p:nvPr/>
        </p:nvPicPr>
        <p:blipFill>
          <a:blip r:embed="rId4"/>
          <a:stretch>
            <a:fillRect/>
          </a:stretch>
        </p:blipFill>
        <p:spPr>
          <a:xfrm>
            <a:off x="566351" y="1030075"/>
            <a:ext cx="9578546" cy="1510229"/>
          </a:xfrm>
          <a:prstGeom prst="rect">
            <a:avLst/>
          </a:prstGeom>
        </p:spPr>
      </p:pic>
      <p:pic>
        <p:nvPicPr>
          <p:cNvPr id="1026" name="Picture 2">
            <a:extLst>
              <a:ext uri="{FF2B5EF4-FFF2-40B4-BE49-F238E27FC236}">
                <a16:creationId xmlns:a16="http://schemas.microsoft.com/office/drawing/2014/main" id="{EED1CCA7-235D-D452-F02C-ABAD3E9C9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3473" y="2540156"/>
            <a:ext cx="5434040" cy="3766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69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D8608-DB03-7DFB-4335-F58D728C01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37A956-F109-3C32-5C5C-683D8FD00973}"/>
              </a:ext>
            </a:extLst>
          </p:cNvPr>
          <p:cNvSpPr>
            <a:spLocks noGrp="1"/>
          </p:cNvSpPr>
          <p:nvPr>
            <p:ph type="title"/>
          </p:nvPr>
        </p:nvSpPr>
        <p:spPr>
          <a:xfrm>
            <a:off x="479854" y="506699"/>
            <a:ext cx="8479105" cy="1325563"/>
          </a:xfrm>
        </p:spPr>
        <p:txBody>
          <a:bodyPr>
            <a:normAutofit/>
          </a:bodyPr>
          <a:lstStyle/>
          <a:p>
            <a:r>
              <a:rPr lang="nl-NL">
                <a:solidFill>
                  <a:srgbClr val="8A6AF6"/>
                </a:solidFill>
              </a:rPr>
              <a:t>Complexe plaattektoniek in Middellandse Zeegebied</a:t>
            </a:r>
          </a:p>
        </p:txBody>
      </p:sp>
      <p:pic>
        <p:nvPicPr>
          <p:cNvPr id="4" name="Afbeelding 3">
            <a:extLst>
              <a:ext uri="{FF2B5EF4-FFF2-40B4-BE49-F238E27FC236}">
                <a16:creationId xmlns:a16="http://schemas.microsoft.com/office/drawing/2014/main" id="{C3BD5658-D887-5D7B-D257-1E8A5F0AA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54" y="1764828"/>
            <a:ext cx="7982466" cy="45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2">
            <a:extLst>
              <a:ext uri="{FF2B5EF4-FFF2-40B4-BE49-F238E27FC236}">
                <a16:creationId xmlns:a16="http://schemas.microsoft.com/office/drawing/2014/main" id="{A6863C87-1412-A2C7-E67A-2B6A13F4C62D}"/>
              </a:ext>
            </a:extLst>
          </p:cNvPr>
          <p:cNvSpPr>
            <a:spLocks noGrp="1"/>
          </p:cNvSpPr>
          <p:nvPr>
            <p:ph sz="half" idx="1"/>
          </p:nvPr>
        </p:nvSpPr>
        <p:spPr>
          <a:xfrm>
            <a:off x="8625016" y="2283811"/>
            <a:ext cx="3239530" cy="4351338"/>
          </a:xfrm>
        </p:spPr>
        <p:txBody>
          <a:bodyPr vert="horz" lIns="91440" tIns="45720" rIns="91440" bIns="45720" rtlCol="0" anchor="t">
            <a:normAutofit/>
          </a:bodyPr>
          <a:lstStyle/>
          <a:p>
            <a:pPr marL="0" indent="0">
              <a:buNone/>
            </a:pPr>
            <a:r>
              <a:rPr lang="nl-NL">
                <a:solidFill>
                  <a:srgbClr val="8A6AF6"/>
                </a:solidFill>
              </a:rPr>
              <a:t>Beschrijf het ontstaan van het bekken in de Tyrrheense zee (of bij het Griekse eiland Rhodos)</a:t>
            </a:r>
          </a:p>
        </p:txBody>
      </p:sp>
    </p:spTree>
    <p:extLst>
      <p:ext uri="{BB962C8B-B14F-4D97-AF65-F5344CB8AC3E}">
        <p14:creationId xmlns:p14="http://schemas.microsoft.com/office/powerpoint/2010/main" val="1644284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D5A30-5899-BC80-D747-4C89E3B9E0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6DBB2F-0846-BE66-720D-C64B15BBFA38}"/>
              </a:ext>
            </a:extLst>
          </p:cNvPr>
          <p:cNvSpPr>
            <a:spLocks noGrp="1"/>
          </p:cNvSpPr>
          <p:nvPr>
            <p:ph type="title"/>
          </p:nvPr>
        </p:nvSpPr>
        <p:spPr>
          <a:xfrm>
            <a:off x="486597" y="513442"/>
            <a:ext cx="10515600" cy="1325563"/>
          </a:xfrm>
        </p:spPr>
        <p:txBody>
          <a:bodyPr>
            <a:normAutofit/>
          </a:bodyPr>
          <a:lstStyle/>
          <a:p>
            <a:r>
              <a:rPr lang="nl-NL">
                <a:solidFill>
                  <a:srgbClr val="8A6AF6"/>
                </a:solidFill>
              </a:rPr>
              <a:t>Complexe plaattektoniek in</a:t>
            </a:r>
            <a:br>
              <a:rPr lang="nl-NL">
                <a:solidFill>
                  <a:srgbClr val="8A6AF6"/>
                </a:solidFill>
              </a:rPr>
            </a:br>
            <a:r>
              <a:rPr lang="nl-NL">
                <a:solidFill>
                  <a:srgbClr val="8A6AF6"/>
                </a:solidFill>
              </a:rPr>
              <a:t>Middellandse Zeegebied</a:t>
            </a:r>
          </a:p>
        </p:txBody>
      </p:sp>
      <p:pic>
        <p:nvPicPr>
          <p:cNvPr id="3" name="Afbeelding 2">
            <a:extLst>
              <a:ext uri="{FF2B5EF4-FFF2-40B4-BE49-F238E27FC236}">
                <a16:creationId xmlns:a16="http://schemas.microsoft.com/office/drawing/2014/main" id="{D185CA73-8B3E-453A-E8D8-70F3B39B3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301" y="1756400"/>
            <a:ext cx="8540580" cy="475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6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23DF3A-AD72-4B11-B643-67752585C40E}"/>
              </a:ext>
            </a:extLst>
          </p:cNvPr>
          <p:cNvSpPr>
            <a:spLocks noGrp="1"/>
          </p:cNvSpPr>
          <p:nvPr>
            <p:ph type="title"/>
          </p:nvPr>
        </p:nvSpPr>
        <p:spPr>
          <a:xfrm>
            <a:off x="272143" y="301931"/>
            <a:ext cx="10515600" cy="1325563"/>
          </a:xfrm>
        </p:spPr>
        <p:txBody>
          <a:bodyPr>
            <a:normAutofit/>
          </a:bodyPr>
          <a:lstStyle/>
          <a:p>
            <a:r>
              <a:rPr lang="nl-NL" sz="6000">
                <a:solidFill>
                  <a:srgbClr val="8A6AF6"/>
                </a:solidFill>
              </a:rPr>
              <a:t>Platentektoniek: stappenplan</a:t>
            </a:r>
          </a:p>
        </p:txBody>
      </p:sp>
      <p:pic>
        <p:nvPicPr>
          <p:cNvPr id="3" name="Afbeelding 2">
            <a:extLst>
              <a:ext uri="{FF2B5EF4-FFF2-40B4-BE49-F238E27FC236}">
                <a16:creationId xmlns:a16="http://schemas.microsoft.com/office/drawing/2014/main" id="{7D047E49-1302-2B34-3114-1580B3F12C7A}"/>
              </a:ext>
            </a:extLst>
          </p:cNvPr>
          <p:cNvPicPr>
            <a:picLocks noChangeAspect="1"/>
          </p:cNvPicPr>
          <p:nvPr/>
        </p:nvPicPr>
        <p:blipFill>
          <a:blip r:embed="rId3"/>
          <a:stretch>
            <a:fillRect/>
          </a:stretch>
        </p:blipFill>
        <p:spPr>
          <a:xfrm>
            <a:off x="272143" y="1304764"/>
            <a:ext cx="8003756" cy="4076252"/>
          </a:xfrm>
          <a:prstGeom prst="rect">
            <a:avLst/>
          </a:prstGeom>
        </p:spPr>
      </p:pic>
      <p:pic>
        <p:nvPicPr>
          <p:cNvPr id="4" name="Afbeelding 3">
            <a:extLst>
              <a:ext uri="{FF2B5EF4-FFF2-40B4-BE49-F238E27FC236}">
                <a16:creationId xmlns:a16="http://schemas.microsoft.com/office/drawing/2014/main" id="{4A9EDF7C-DFA7-4064-4EFF-A4AC7BE415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0547" y="4760686"/>
            <a:ext cx="3769310" cy="18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4D2777A9-2333-84BB-A241-CF752E6F69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8406" y="2236982"/>
            <a:ext cx="3643399" cy="202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03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23DF3A-AD72-4B11-B643-67752585C40E}"/>
              </a:ext>
            </a:extLst>
          </p:cNvPr>
          <p:cNvSpPr>
            <a:spLocks noGrp="1"/>
          </p:cNvSpPr>
          <p:nvPr>
            <p:ph type="title"/>
          </p:nvPr>
        </p:nvSpPr>
        <p:spPr/>
        <p:txBody>
          <a:bodyPr>
            <a:normAutofit/>
          </a:bodyPr>
          <a:lstStyle/>
          <a:p>
            <a:r>
              <a:rPr lang="nl-NL" sz="6000">
                <a:solidFill>
                  <a:srgbClr val="8A6AF6"/>
                </a:solidFill>
              </a:rPr>
              <a:t>Platentektoniek: tsunami’s</a:t>
            </a:r>
          </a:p>
        </p:txBody>
      </p:sp>
      <p:pic>
        <p:nvPicPr>
          <p:cNvPr id="5" name="Afbeelding 1">
            <a:extLst>
              <a:ext uri="{FF2B5EF4-FFF2-40B4-BE49-F238E27FC236}">
                <a16:creationId xmlns:a16="http://schemas.microsoft.com/office/drawing/2014/main" id="{DEC5E2C2-B8BC-62BF-5AB5-42334D3362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422" y="1465942"/>
            <a:ext cx="6592482" cy="458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534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4EBDB6C-28ED-834A-A1AB-FB51B15442CC}"/>
              </a:ext>
            </a:extLst>
          </p:cNvPr>
          <p:cNvSpPr>
            <a:spLocks noGrp="1"/>
          </p:cNvSpPr>
          <p:nvPr>
            <p:ph type="title"/>
          </p:nvPr>
        </p:nvSpPr>
        <p:spPr>
          <a:xfrm>
            <a:off x="6832600" y="1283589"/>
            <a:ext cx="4635500" cy="1270000"/>
          </a:xfrm>
        </p:spPr>
        <p:txBody>
          <a:bodyPr/>
          <a:lstStyle/>
          <a:p>
            <a:r>
              <a:rPr lang="nl-NL"/>
              <a:t>Verwering</a:t>
            </a:r>
          </a:p>
        </p:txBody>
      </p:sp>
      <p:sp>
        <p:nvSpPr>
          <p:cNvPr id="4" name="Tijdelijke aanduiding voor tekst 3">
            <a:extLst>
              <a:ext uri="{FF2B5EF4-FFF2-40B4-BE49-F238E27FC236}">
                <a16:creationId xmlns:a16="http://schemas.microsoft.com/office/drawing/2014/main" id="{F9309A7B-1FD9-9E4A-A82E-AA95F6D174F3}"/>
              </a:ext>
            </a:extLst>
          </p:cNvPr>
          <p:cNvSpPr>
            <a:spLocks noGrp="1"/>
          </p:cNvSpPr>
          <p:nvPr>
            <p:ph type="body" sz="quarter" idx="1"/>
          </p:nvPr>
        </p:nvSpPr>
        <p:spPr>
          <a:xfrm>
            <a:off x="6832600" y="2317769"/>
            <a:ext cx="4635500" cy="3744686"/>
          </a:xfrm>
        </p:spPr>
        <p:txBody>
          <a:bodyPr vert="horz" lIns="91440" tIns="45720" rIns="91440" bIns="45720" rtlCol="0" anchor="t">
            <a:normAutofit/>
          </a:bodyPr>
          <a:lstStyle/>
          <a:p>
            <a:r>
              <a:rPr lang="nl-NL">
                <a:solidFill>
                  <a:srgbClr val="8A6AF6"/>
                </a:solidFill>
              </a:rPr>
              <a:t>Gesteente verbrokkelt, verkruimelt en valt uiteen.</a:t>
            </a:r>
          </a:p>
          <a:p>
            <a:endParaRPr lang="nl-NL">
              <a:solidFill>
                <a:srgbClr val="8A6AF6"/>
              </a:solidFill>
            </a:endParaRPr>
          </a:p>
          <a:p>
            <a:pPr marL="0" indent="0">
              <a:buNone/>
            </a:pPr>
            <a:r>
              <a:rPr lang="nl-NL">
                <a:solidFill>
                  <a:srgbClr val="8A6AF6"/>
                </a:solidFill>
              </a:rPr>
              <a:t>Twee hoofgroepen:</a:t>
            </a:r>
          </a:p>
          <a:p>
            <a:pPr marL="285750" indent="-285750">
              <a:buFontTx/>
              <a:buChar char="-"/>
            </a:pPr>
            <a:r>
              <a:rPr lang="nl-NL">
                <a:solidFill>
                  <a:srgbClr val="8A6AF6"/>
                </a:solidFill>
              </a:rPr>
              <a:t>Mechanische verwering</a:t>
            </a:r>
          </a:p>
          <a:p>
            <a:pPr marL="285750" indent="-285750">
              <a:buFontTx/>
              <a:buChar char="-"/>
            </a:pPr>
            <a:r>
              <a:rPr lang="nl-NL">
                <a:solidFill>
                  <a:srgbClr val="8A6AF6"/>
                </a:solidFill>
              </a:rPr>
              <a:t>Chemische verwering</a:t>
            </a:r>
          </a:p>
        </p:txBody>
      </p:sp>
      <p:pic>
        <p:nvPicPr>
          <p:cNvPr id="6" name="Picture 2" descr="Learning Geology: Weathering and erosion">
            <a:extLst>
              <a:ext uri="{FF2B5EF4-FFF2-40B4-BE49-F238E27FC236}">
                <a16:creationId xmlns:a16="http://schemas.microsoft.com/office/drawing/2014/main" id="{C73B35B3-402B-8145-946F-8B73C10013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 y="1765307"/>
            <a:ext cx="5492870" cy="41196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0546C6-7E84-FB52-00BC-C6609DE7AC9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nl-NL">
                <a:solidFill>
                  <a:srgbClr val="8A6AF6"/>
                </a:solidFill>
              </a:rPr>
              <a:t>Exogene processen: verwering</a:t>
            </a:r>
          </a:p>
        </p:txBody>
      </p:sp>
    </p:spTree>
    <p:extLst>
      <p:ext uri="{BB962C8B-B14F-4D97-AF65-F5344CB8AC3E}">
        <p14:creationId xmlns:p14="http://schemas.microsoft.com/office/powerpoint/2010/main" val="2154850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B9481-0838-310B-20A5-22BBBDC98C9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6216344-394C-9924-B15B-B9DED2F53C30}"/>
              </a:ext>
            </a:extLst>
          </p:cNvPr>
          <p:cNvSpPr>
            <a:spLocks noGrp="1"/>
          </p:cNvSpPr>
          <p:nvPr>
            <p:ph type="title"/>
          </p:nvPr>
        </p:nvSpPr>
        <p:spPr>
          <a:xfrm>
            <a:off x="6832600" y="1283589"/>
            <a:ext cx="4635500" cy="1270000"/>
          </a:xfrm>
        </p:spPr>
        <p:txBody>
          <a:bodyPr/>
          <a:lstStyle/>
          <a:p>
            <a:r>
              <a:rPr lang="nl-NL"/>
              <a:t>Verwering</a:t>
            </a:r>
          </a:p>
        </p:txBody>
      </p:sp>
      <p:sp>
        <p:nvSpPr>
          <p:cNvPr id="4" name="Tijdelijke aanduiding voor tekst 3">
            <a:extLst>
              <a:ext uri="{FF2B5EF4-FFF2-40B4-BE49-F238E27FC236}">
                <a16:creationId xmlns:a16="http://schemas.microsoft.com/office/drawing/2014/main" id="{47C3EE71-D68D-5348-4C2C-8BF08A2EE228}"/>
              </a:ext>
            </a:extLst>
          </p:cNvPr>
          <p:cNvSpPr>
            <a:spLocks noGrp="1"/>
          </p:cNvSpPr>
          <p:nvPr>
            <p:ph type="body" sz="quarter" idx="1"/>
          </p:nvPr>
        </p:nvSpPr>
        <p:spPr>
          <a:xfrm>
            <a:off x="6832600" y="1765307"/>
            <a:ext cx="4635500" cy="4297148"/>
          </a:xfrm>
        </p:spPr>
        <p:txBody>
          <a:bodyPr vert="horz" lIns="91440" tIns="45720" rIns="91440" bIns="45720" rtlCol="0" anchor="t">
            <a:normAutofit fontScale="92500" lnSpcReduction="10000"/>
          </a:bodyPr>
          <a:lstStyle/>
          <a:p>
            <a:pPr marL="514350" indent="-514350">
              <a:buAutoNum type="arabicPeriod"/>
            </a:pPr>
            <a:r>
              <a:rPr lang="nl-NL">
                <a:solidFill>
                  <a:srgbClr val="8A6AF6"/>
                </a:solidFill>
              </a:rPr>
              <a:t>Door temperatuurwisselingen: komt veelal in woestijnen en hooggebergten voor</a:t>
            </a:r>
          </a:p>
          <a:p>
            <a:pPr marL="514350" indent="-514350">
              <a:buAutoNum type="arabicPeriod"/>
            </a:pPr>
            <a:r>
              <a:rPr lang="nl-NL">
                <a:solidFill>
                  <a:srgbClr val="8A6AF6"/>
                </a:solidFill>
              </a:rPr>
              <a:t>Vorstverwering: water bevriest en zet uit</a:t>
            </a:r>
          </a:p>
          <a:p>
            <a:pPr marL="514350" indent="-514350">
              <a:buAutoNum type="arabicPeriod"/>
            </a:pPr>
            <a:r>
              <a:rPr lang="nl-NL">
                <a:solidFill>
                  <a:srgbClr val="8A6AF6"/>
                </a:solidFill>
              </a:rPr>
              <a:t>Biologische verwering: plantenwortels</a:t>
            </a:r>
          </a:p>
          <a:p>
            <a:pPr marL="514350" indent="-514350">
              <a:buAutoNum type="arabicPeriod"/>
            </a:pPr>
            <a:endParaRPr lang="nl-NL">
              <a:solidFill>
                <a:srgbClr val="8A6AF6"/>
              </a:solidFill>
            </a:endParaRPr>
          </a:p>
          <a:p>
            <a:pPr marL="0" indent="0">
              <a:buNone/>
            </a:pPr>
            <a:r>
              <a:rPr lang="nl-NL">
                <a:solidFill>
                  <a:srgbClr val="8A6AF6"/>
                </a:solidFill>
              </a:rPr>
              <a:t>Samenstelling van het gesteente blijft hetzelfde.</a:t>
            </a:r>
          </a:p>
        </p:txBody>
      </p:sp>
      <p:pic>
        <p:nvPicPr>
          <p:cNvPr id="6" name="Picture 2" descr="Learning Geology: Weathering and erosion">
            <a:extLst>
              <a:ext uri="{FF2B5EF4-FFF2-40B4-BE49-F238E27FC236}">
                <a16:creationId xmlns:a16="http://schemas.microsoft.com/office/drawing/2014/main" id="{003781E7-D5F6-4BBD-DB85-EB0677EC9F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 y="1765307"/>
            <a:ext cx="5492870" cy="41196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A52B0B9-35CD-3FB9-F8C8-A730CEEDDD60}"/>
              </a:ext>
            </a:extLst>
          </p:cNvPr>
          <p:cNvSpPr txBox="1">
            <a:spLocks/>
          </p:cNvSpPr>
          <p:nvPr/>
        </p:nvSpPr>
        <p:spPr>
          <a:xfrm>
            <a:off x="565295" y="2882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nl-NL" sz="4000">
                <a:solidFill>
                  <a:srgbClr val="8A6AF6"/>
                </a:solidFill>
              </a:rPr>
              <a:t>Mechanische / fysische verwering (kracht)</a:t>
            </a:r>
          </a:p>
        </p:txBody>
      </p:sp>
      <p:pic>
        <p:nvPicPr>
          <p:cNvPr id="5" name="Afbeelding 4">
            <a:extLst>
              <a:ext uri="{FF2B5EF4-FFF2-40B4-BE49-F238E27FC236}">
                <a16:creationId xmlns:a16="http://schemas.microsoft.com/office/drawing/2014/main" id="{F97A3A01-9404-AE40-A056-B5256B7FFC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3485" y="1435592"/>
            <a:ext cx="5813700" cy="4626863"/>
          </a:xfrm>
          <a:prstGeom prst="rect">
            <a:avLst/>
          </a:prstGeom>
        </p:spPr>
      </p:pic>
      <p:pic>
        <p:nvPicPr>
          <p:cNvPr id="7" name="Afbeelding 6">
            <a:extLst>
              <a:ext uri="{FF2B5EF4-FFF2-40B4-BE49-F238E27FC236}">
                <a16:creationId xmlns:a16="http://schemas.microsoft.com/office/drawing/2014/main" id="{1933B0BC-06BC-5521-9E28-575B120BF5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3485" y="1313781"/>
            <a:ext cx="5813700" cy="5250229"/>
          </a:xfrm>
          <a:prstGeom prst="rect">
            <a:avLst/>
          </a:prstGeom>
        </p:spPr>
      </p:pic>
    </p:spTree>
    <p:extLst>
      <p:ext uri="{BB962C8B-B14F-4D97-AF65-F5344CB8AC3E}">
        <p14:creationId xmlns:p14="http://schemas.microsoft.com/office/powerpoint/2010/main" val="19547384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55EC37-BDB0-0144-93EF-16817B8B4864}"/>
              </a:ext>
            </a:extLst>
          </p:cNvPr>
          <p:cNvSpPr>
            <a:spLocks noGrp="1"/>
          </p:cNvSpPr>
          <p:nvPr>
            <p:ph type="title"/>
          </p:nvPr>
        </p:nvSpPr>
        <p:spPr>
          <a:xfrm>
            <a:off x="6832600" y="482600"/>
            <a:ext cx="4635500" cy="1270000"/>
          </a:xfrm>
        </p:spPr>
        <p:txBody>
          <a:bodyPr>
            <a:normAutofit fontScale="90000"/>
          </a:bodyPr>
          <a:lstStyle/>
          <a:p>
            <a:r>
              <a:rPr lang="nl-NL"/>
              <a:t>Chemische verwering</a:t>
            </a:r>
          </a:p>
        </p:txBody>
      </p:sp>
      <p:sp>
        <p:nvSpPr>
          <p:cNvPr id="4" name="Tijdelijke aanduiding voor tekst 3">
            <a:extLst>
              <a:ext uri="{FF2B5EF4-FFF2-40B4-BE49-F238E27FC236}">
                <a16:creationId xmlns:a16="http://schemas.microsoft.com/office/drawing/2014/main" id="{CD128082-A42C-EBB7-DCC6-FD1B4CBD8FBD}"/>
              </a:ext>
            </a:extLst>
          </p:cNvPr>
          <p:cNvSpPr>
            <a:spLocks noGrp="1"/>
          </p:cNvSpPr>
          <p:nvPr>
            <p:ph type="body" sz="quarter" idx="1"/>
          </p:nvPr>
        </p:nvSpPr>
        <p:spPr>
          <a:xfrm>
            <a:off x="4596085" y="1267961"/>
            <a:ext cx="7192261" cy="3011209"/>
          </a:xfrm>
        </p:spPr>
        <p:txBody>
          <a:bodyPr vert="horz" lIns="91440" tIns="45720" rIns="91440" bIns="45720" rtlCol="0" anchor="t">
            <a:normAutofit fontScale="92500" lnSpcReduction="10000"/>
          </a:bodyPr>
          <a:lstStyle/>
          <a:p>
            <a:r>
              <a:rPr lang="nl-NL">
                <a:solidFill>
                  <a:srgbClr val="8A6AF6"/>
                </a:solidFill>
              </a:rPr>
              <a:t>water met humuszuren tast het gesteente aan door het oplossen van mineralen</a:t>
            </a:r>
          </a:p>
          <a:p>
            <a:endParaRPr lang="nl-NL">
              <a:solidFill>
                <a:srgbClr val="8A6AF6"/>
              </a:solidFill>
            </a:endParaRPr>
          </a:p>
          <a:p>
            <a:r>
              <a:rPr lang="nl-NL">
                <a:solidFill>
                  <a:srgbClr val="8A6AF6"/>
                </a:solidFill>
              </a:rPr>
              <a:t>Samenstelling van het gesteente verandert.</a:t>
            </a:r>
          </a:p>
          <a:p>
            <a:endParaRPr lang="nl-NL">
              <a:solidFill>
                <a:srgbClr val="8A6AF6"/>
              </a:solidFill>
            </a:endParaRPr>
          </a:p>
          <a:p>
            <a:r>
              <a:rPr lang="nl-NL">
                <a:solidFill>
                  <a:srgbClr val="8A6AF6"/>
                </a:solidFill>
              </a:rPr>
              <a:t>Komt met name voor in warme en vochtige klimaten</a:t>
            </a:r>
          </a:p>
        </p:txBody>
      </p:sp>
      <p:pic>
        <p:nvPicPr>
          <p:cNvPr id="7" name="Afbeelding 6">
            <a:extLst>
              <a:ext uri="{FF2B5EF4-FFF2-40B4-BE49-F238E27FC236}">
                <a16:creationId xmlns:a16="http://schemas.microsoft.com/office/drawing/2014/main" id="{6666DD44-AC15-1341-5F8D-0D8A039988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21114" y="4403299"/>
            <a:ext cx="7342201" cy="1742140"/>
          </a:xfrm>
          <a:prstGeom prst="rect">
            <a:avLst/>
          </a:prstGeom>
        </p:spPr>
      </p:pic>
      <p:pic>
        <p:nvPicPr>
          <p:cNvPr id="8" name="Afbeelding 7">
            <a:extLst>
              <a:ext uri="{FF2B5EF4-FFF2-40B4-BE49-F238E27FC236}">
                <a16:creationId xmlns:a16="http://schemas.microsoft.com/office/drawing/2014/main" id="{DD25D677-0B08-67C2-681F-F637DE40D7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692" y="727519"/>
            <a:ext cx="3498686" cy="5253626"/>
          </a:xfrm>
          <a:prstGeom prst="rect">
            <a:avLst/>
          </a:prstGeom>
        </p:spPr>
      </p:pic>
      <p:sp>
        <p:nvSpPr>
          <p:cNvPr id="2" name="Titel 1">
            <a:extLst>
              <a:ext uri="{FF2B5EF4-FFF2-40B4-BE49-F238E27FC236}">
                <a16:creationId xmlns:a16="http://schemas.microsoft.com/office/drawing/2014/main" id="{ED386DC2-1440-8D0F-EF43-2BC179E4CE9B}"/>
              </a:ext>
            </a:extLst>
          </p:cNvPr>
          <p:cNvSpPr txBox="1">
            <a:spLocks/>
          </p:cNvSpPr>
          <p:nvPr/>
        </p:nvSpPr>
        <p:spPr>
          <a:xfrm>
            <a:off x="4596085" y="1194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nl-NL">
                <a:solidFill>
                  <a:srgbClr val="8A6AF6"/>
                </a:solidFill>
              </a:rPr>
              <a:t>Chemische verwering</a:t>
            </a:r>
          </a:p>
        </p:txBody>
      </p:sp>
    </p:spTree>
    <p:extLst>
      <p:ext uri="{BB962C8B-B14F-4D97-AF65-F5344CB8AC3E}">
        <p14:creationId xmlns:p14="http://schemas.microsoft.com/office/powerpoint/2010/main" val="17378164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F119B-CA22-61B2-763A-B131A41358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A56F28-9670-0619-2132-E8A01FE0CA1E}"/>
              </a:ext>
            </a:extLst>
          </p:cNvPr>
          <p:cNvSpPr>
            <a:spLocks noGrp="1"/>
          </p:cNvSpPr>
          <p:nvPr>
            <p:ph type="title"/>
          </p:nvPr>
        </p:nvSpPr>
        <p:spPr/>
        <p:txBody>
          <a:bodyPr/>
          <a:lstStyle/>
          <a:p>
            <a:r>
              <a:rPr lang="nl-NL">
                <a:solidFill>
                  <a:srgbClr val="8A6AF6"/>
                </a:solidFill>
              </a:rPr>
              <a:t>Voorbeeldopgave combinatie</a:t>
            </a:r>
            <a:br>
              <a:rPr lang="nl-NL">
                <a:solidFill>
                  <a:srgbClr val="8A6AF6"/>
                </a:solidFill>
              </a:rPr>
            </a:br>
            <a:r>
              <a:rPr lang="nl-NL">
                <a:solidFill>
                  <a:srgbClr val="8A6AF6"/>
                </a:solidFill>
              </a:rPr>
              <a:t>wereld &amp; aarde (havo 2025 – opgave 2)</a:t>
            </a:r>
          </a:p>
        </p:txBody>
      </p:sp>
      <p:pic>
        <p:nvPicPr>
          <p:cNvPr id="5" name="Tijdelijke aanduiding voor inhoud 4">
            <a:extLst>
              <a:ext uri="{FF2B5EF4-FFF2-40B4-BE49-F238E27FC236}">
                <a16:creationId xmlns:a16="http://schemas.microsoft.com/office/drawing/2014/main" id="{086751CD-43A1-FC57-3770-34B69E7F7D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0325" y="1918389"/>
            <a:ext cx="4771591" cy="4577399"/>
          </a:xfrm>
          <a:prstGeom prst="rect">
            <a:avLst/>
          </a:prstGeom>
        </p:spPr>
      </p:pic>
      <p:pic>
        <p:nvPicPr>
          <p:cNvPr id="7" name="Afbeelding 6">
            <a:extLst>
              <a:ext uri="{FF2B5EF4-FFF2-40B4-BE49-F238E27FC236}">
                <a16:creationId xmlns:a16="http://schemas.microsoft.com/office/drawing/2014/main" id="{1EFADBC1-1B6E-5208-F829-C26F1528E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736" y="1624254"/>
            <a:ext cx="3484244" cy="4939610"/>
          </a:xfrm>
          <a:prstGeom prst="rect">
            <a:avLst/>
          </a:prstGeom>
        </p:spPr>
      </p:pic>
      <p:pic>
        <p:nvPicPr>
          <p:cNvPr id="9" name="Afbeelding 8">
            <a:extLst>
              <a:ext uri="{FF2B5EF4-FFF2-40B4-BE49-F238E27FC236}">
                <a16:creationId xmlns:a16="http://schemas.microsoft.com/office/drawing/2014/main" id="{418A1EB4-7A38-57F4-5E1A-B8BB56BCB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8862" y="2519187"/>
            <a:ext cx="5353797" cy="2505425"/>
          </a:xfrm>
          <a:prstGeom prst="rect">
            <a:avLst/>
          </a:prstGeom>
        </p:spPr>
      </p:pic>
      <p:sp>
        <p:nvSpPr>
          <p:cNvPr id="11" name="Tekstvak 10">
            <a:extLst>
              <a:ext uri="{FF2B5EF4-FFF2-40B4-BE49-F238E27FC236}">
                <a16:creationId xmlns:a16="http://schemas.microsoft.com/office/drawing/2014/main" id="{892958EB-60E1-0513-355C-1C41448AC0F6}"/>
              </a:ext>
            </a:extLst>
          </p:cNvPr>
          <p:cNvSpPr txBox="1"/>
          <p:nvPr/>
        </p:nvSpPr>
        <p:spPr>
          <a:xfrm>
            <a:off x="434086" y="2665058"/>
            <a:ext cx="6096000" cy="3416320"/>
          </a:xfrm>
          <a:prstGeom prst="rect">
            <a:avLst/>
          </a:prstGeom>
          <a:noFill/>
        </p:spPr>
        <p:txBody>
          <a:bodyPr wrap="square">
            <a:spAutoFit/>
          </a:bodyPr>
          <a:lstStyle/>
          <a:p>
            <a:r>
              <a:rPr lang="nl-NL" b="1">
                <a:solidFill>
                  <a:srgbClr val="7030A0"/>
                </a:solidFill>
              </a:rPr>
              <a:t>A</a:t>
            </a:r>
          </a:p>
          <a:p>
            <a:r>
              <a:rPr lang="nl-NL" b="1">
                <a:solidFill>
                  <a:srgbClr val="7030A0"/>
                </a:solidFill>
              </a:rPr>
              <a:t>A</a:t>
            </a:r>
          </a:p>
          <a:p>
            <a:endParaRPr lang="nl-NL" b="1">
              <a:solidFill>
                <a:srgbClr val="7030A0"/>
              </a:solidFill>
            </a:endParaRPr>
          </a:p>
          <a:p>
            <a:endParaRPr lang="nl-NL" b="1">
              <a:solidFill>
                <a:srgbClr val="7030A0"/>
              </a:solidFill>
            </a:endParaRPr>
          </a:p>
          <a:p>
            <a:r>
              <a:rPr lang="nl-NL" b="1">
                <a:solidFill>
                  <a:srgbClr val="7030A0"/>
                </a:solidFill>
              </a:rPr>
              <a:t>W</a:t>
            </a:r>
          </a:p>
          <a:p>
            <a:endParaRPr lang="nl-NL" b="1">
              <a:solidFill>
                <a:srgbClr val="7030A0"/>
              </a:solidFill>
            </a:endParaRPr>
          </a:p>
          <a:p>
            <a:br>
              <a:rPr lang="nl-NL" b="1">
                <a:solidFill>
                  <a:srgbClr val="7030A0"/>
                </a:solidFill>
              </a:rPr>
            </a:br>
            <a:r>
              <a:rPr lang="nl-NL" b="1">
                <a:solidFill>
                  <a:srgbClr val="7030A0"/>
                </a:solidFill>
              </a:rPr>
              <a:t>W</a:t>
            </a:r>
          </a:p>
          <a:p>
            <a:endParaRPr lang="nl-NL" b="1">
              <a:solidFill>
                <a:srgbClr val="7030A0"/>
              </a:solidFill>
            </a:endParaRPr>
          </a:p>
          <a:p>
            <a:endParaRPr lang="nl-NL" b="1">
              <a:solidFill>
                <a:srgbClr val="7030A0"/>
              </a:solidFill>
            </a:endParaRPr>
          </a:p>
          <a:p>
            <a:endParaRPr lang="nl-NL" b="1">
              <a:solidFill>
                <a:srgbClr val="7030A0"/>
              </a:solidFill>
            </a:endParaRPr>
          </a:p>
          <a:p>
            <a:r>
              <a:rPr lang="nl-NL" b="1">
                <a:solidFill>
                  <a:srgbClr val="7030A0"/>
                </a:solidFill>
              </a:rPr>
              <a:t>W</a:t>
            </a:r>
          </a:p>
        </p:txBody>
      </p:sp>
    </p:spTree>
    <p:extLst>
      <p:ext uri="{BB962C8B-B14F-4D97-AF65-F5344CB8AC3E}">
        <p14:creationId xmlns:p14="http://schemas.microsoft.com/office/powerpoint/2010/main" val="230335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C9C2C09-EF66-9BA3-0D59-6336699222A1}"/>
              </a:ext>
            </a:extLst>
          </p:cNvPr>
          <p:cNvSpPr>
            <a:spLocks noGrp="1"/>
          </p:cNvSpPr>
          <p:nvPr>
            <p:ph type="title"/>
          </p:nvPr>
        </p:nvSpPr>
        <p:spPr/>
        <p:txBody>
          <a:bodyPr/>
          <a:lstStyle/>
          <a:p>
            <a:r>
              <a:rPr lang="nl-NL"/>
              <a:t>Erosie</a:t>
            </a:r>
          </a:p>
        </p:txBody>
      </p:sp>
      <p:sp>
        <p:nvSpPr>
          <p:cNvPr id="4" name="Tijdelijke aanduiding voor tekst 3">
            <a:extLst>
              <a:ext uri="{FF2B5EF4-FFF2-40B4-BE49-F238E27FC236}">
                <a16:creationId xmlns:a16="http://schemas.microsoft.com/office/drawing/2014/main" id="{FA2059F5-CB6B-4EEA-906E-085C6D73A3E1}"/>
              </a:ext>
            </a:extLst>
          </p:cNvPr>
          <p:cNvSpPr>
            <a:spLocks noGrp="1"/>
          </p:cNvSpPr>
          <p:nvPr>
            <p:ph type="body" sz="quarter" idx="1"/>
          </p:nvPr>
        </p:nvSpPr>
        <p:spPr>
          <a:xfrm>
            <a:off x="720926" y="1591933"/>
            <a:ext cx="3826360" cy="2174351"/>
          </a:xfrm>
        </p:spPr>
        <p:txBody>
          <a:bodyPr vert="horz" lIns="91440" tIns="45720" rIns="91440" bIns="45720" rtlCol="0" anchor="t">
            <a:normAutofit/>
          </a:bodyPr>
          <a:lstStyle/>
          <a:p>
            <a:pPr marL="0" indent="0">
              <a:buNone/>
            </a:pPr>
            <a:r>
              <a:rPr lang="nl-NL">
                <a:solidFill>
                  <a:srgbClr val="8A6AF6"/>
                </a:solidFill>
              </a:rPr>
              <a:t>Het afslijten van gesteente door wind, water of ijs.</a:t>
            </a:r>
          </a:p>
          <a:p>
            <a:endParaRPr lang="nl-NL">
              <a:solidFill>
                <a:srgbClr val="8A6AF6"/>
              </a:solidFill>
            </a:endParaRPr>
          </a:p>
          <a:p>
            <a:endParaRPr lang="nl-NL">
              <a:solidFill>
                <a:srgbClr val="8A6AF6"/>
              </a:solidFill>
            </a:endParaRPr>
          </a:p>
        </p:txBody>
      </p:sp>
      <p:pic>
        <p:nvPicPr>
          <p:cNvPr id="6" name="Picture 2" descr="Cliff Of Moher Ireland - Free photo on Pixabay">
            <a:extLst>
              <a:ext uri="{FF2B5EF4-FFF2-40B4-BE49-F238E27FC236}">
                <a16:creationId xmlns:a16="http://schemas.microsoft.com/office/drawing/2014/main" id="{554FF1BF-F0F9-83B6-80EB-6A3BE5EA135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721366" y="1456389"/>
            <a:ext cx="6607034" cy="4410195"/>
          </a:xfrm>
          <a:prstGeom prst="rect">
            <a:avLst/>
          </a:prstGeom>
          <a:ln>
            <a:noFill/>
          </a:ln>
          <a:effectLst>
            <a:softEdge rad="112500"/>
          </a:effectLst>
        </p:spPr>
      </p:pic>
      <p:sp>
        <p:nvSpPr>
          <p:cNvPr id="2" name="Titel 1">
            <a:extLst>
              <a:ext uri="{FF2B5EF4-FFF2-40B4-BE49-F238E27FC236}">
                <a16:creationId xmlns:a16="http://schemas.microsoft.com/office/drawing/2014/main" id="{A2376FE0-D797-E008-483B-5FF963642966}"/>
              </a:ext>
            </a:extLst>
          </p:cNvPr>
          <p:cNvSpPr txBox="1">
            <a:spLocks/>
          </p:cNvSpPr>
          <p:nvPr/>
        </p:nvSpPr>
        <p:spPr>
          <a:xfrm>
            <a:off x="628425" y="2356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nl-NL">
                <a:solidFill>
                  <a:srgbClr val="8A6AF6"/>
                </a:solidFill>
              </a:rPr>
              <a:t>Erosie</a:t>
            </a:r>
          </a:p>
        </p:txBody>
      </p:sp>
    </p:spTree>
    <p:extLst>
      <p:ext uri="{BB962C8B-B14F-4D97-AF65-F5344CB8AC3E}">
        <p14:creationId xmlns:p14="http://schemas.microsoft.com/office/powerpoint/2010/main" val="16853847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1457" y="479762"/>
            <a:ext cx="10515600" cy="970189"/>
          </a:xfrm>
        </p:spPr>
        <p:txBody>
          <a:bodyPr>
            <a:normAutofit/>
          </a:bodyPr>
          <a:lstStyle/>
          <a:p>
            <a:r>
              <a:rPr lang="nl-NL" sz="6000">
                <a:solidFill>
                  <a:srgbClr val="8A6AF6"/>
                </a:solidFill>
              </a:rPr>
              <a:t>Erosie + sedimentatie</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vert="horz" lIns="91440" tIns="45720" rIns="91440" bIns="45720" rtlCol="0" anchor="t">
            <a:normAutofit/>
          </a:bodyPr>
          <a:lstStyle/>
          <a:p>
            <a:pPr marL="0" indent="0">
              <a:buNone/>
            </a:pPr>
            <a:r>
              <a:rPr lang="nl-NL">
                <a:solidFill>
                  <a:srgbClr val="8A6AF6"/>
                </a:solidFill>
              </a:rPr>
              <a:t>1) Watererosie (fluviatiel en mariene)</a:t>
            </a:r>
            <a:br>
              <a:rPr lang="nl-NL">
                <a:solidFill>
                  <a:srgbClr val="8A6AF6"/>
                </a:solidFill>
              </a:rPr>
            </a:br>
            <a:br>
              <a:rPr lang="nl-NL">
                <a:solidFill>
                  <a:srgbClr val="8A6AF6"/>
                </a:solidFill>
              </a:rPr>
            </a:br>
            <a:r>
              <a:rPr lang="nl-NL">
                <a:solidFill>
                  <a:srgbClr val="8A6AF6"/>
                </a:solidFill>
              </a:rPr>
              <a:t>Te herkennen aan:</a:t>
            </a:r>
          </a:p>
          <a:p>
            <a:pPr marL="0" indent="0">
              <a:buNone/>
            </a:pPr>
            <a:endParaRPr lang="nl-NL">
              <a:solidFill>
                <a:srgbClr val="8A6AF6"/>
              </a:solidFill>
            </a:endParaRPr>
          </a:p>
        </p:txBody>
      </p:sp>
      <p:cxnSp>
        <p:nvCxnSpPr>
          <p:cNvPr id="6" name="Rechte verbindingslijn met pijl 5">
            <a:extLst>
              <a:ext uri="{FF2B5EF4-FFF2-40B4-BE49-F238E27FC236}">
                <a16:creationId xmlns:a16="http://schemas.microsoft.com/office/drawing/2014/main" id="{70894279-6690-79FB-AA05-9B8657AB3B69}"/>
              </a:ext>
            </a:extLst>
          </p:cNvPr>
          <p:cNvCxnSpPr>
            <a:cxnSpLocks/>
          </p:cNvCxnSpPr>
          <p:nvPr/>
        </p:nvCxnSpPr>
        <p:spPr>
          <a:xfrm>
            <a:off x="3918857" y="2293257"/>
            <a:ext cx="154057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3093943-960C-7BC7-CD40-5B9F8968F7FB}"/>
              </a:ext>
            </a:extLst>
          </p:cNvPr>
          <p:cNvCxnSpPr>
            <a:cxnSpLocks/>
          </p:cNvCxnSpPr>
          <p:nvPr/>
        </p:nvCxnSpPr>
        <p:spPr>
          <a:xfrm>
            <a:off x="3918857" y="2490232"/>
            <a:ext cx="1540570" cy="52873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3">
            <a:extLst>
              <a:ext uri="{FF2B5EF4-FFF2-40B4-BE49-F238E27FC236}">
                <a16:creationId xmlns:a16="http://schemas.microsoft.com/office/drawing/2014/main" id="{40A1A006-53CF-7D65-5873-D42277CDB287}"/>
              </a:ext>
            </a:extLst>
          </p:cNvPr>
          <p:cNvSpPr txBox="1">
            <a:spLocks/>
          </p:cNvSpPr>
          <p:nvPr/>
        </p:nvSpPr>
        <p:spPr>
          <a:xfrm>
            <a:off x="5568294" y="1647938"/>
            <a:ext cx="640599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nl-NL">
                <a:solidFill>
                  <a:srgbClr val="8A6AF6"/>
                </a:solidFill>
              </a:rPr>
            </a:br>
            <a:r>
              <a:rPr lang="nl-NL">
                <a:solidFill>
                  <a:srgbClr val="8A6AF6"/>
                </a:solidFill>
              </a:rPr>
              <a:t>Fluviatiel: V-dal / trap / delta / puinwaaier</a:t>
            </a:r>
            <a:br>
              <a:rPr lang="nl-NL">
                <a:solidFill>
                  <a:srgbClr val="8A6AF6"/>
                </a:solidFill>
              </a:rPr>
            </a:br>
            <a:br>
              <a:rPr lang="nl-NL">
                <a:solidFill>
                  <a:srgbClr val="8A6AF6"/>
                </a:solidFill>
              </a:rPr>
            </a:br>
            <a:r>
              <a:rPr lang="nl-NL">
                <a:solidFill>
                  <a:srgbClr val="8A6AF6"/>
                </a:solidFill>
              </a:rPr>
              <a:t>Mariene: Pilaren in zee / estuarium</a:t>
            </a:r>
          </a:p>
        </p:txBody>
      </p:sp>
      <p:pic>
        <p:nvPicPr>
          <p:cNvPr id="12" name="Picture 2" descr="Estuarium - Wikipedia">
            <a:extLst>
              <a:ext uri="{FF2B5EF4-FFF2-40B4-BE49-F238E27FC236}">
                <a16:creationId xmlns:a16="http://schemas.microsoft.com/office/drawing/2014/main" id="{BB8D2A85-0833-5DF5-F7E7-2F5995CC1C1D}"/>
              </a:ext>
            </a:extLst>
          </p:cNvPr>
          <p:cNvPicPr>
            <a:picLocks noChangeAspect="1" noChangeArrowheads="1"/>
          </p:cNvPicPr>
          <p:nvPr/>
        </p:nvPicPr>
        <p:blipFill>
          <a:blip r:embed="rId3"/>
          <a:srcRect/>
          <a:stretch>
            <a:fillRect/>
          </a:stretch>
        </p:blipFill>
        <p:spPr bwMode="auto">
          <a:xfrm>
            <a:off x="7658104" y="3782411"/>
            <a:ext cx="3695696" cy="2874430"/>
          </a:xfrm>
          <a:prstGeom prst="rect">
            <a:avLst/>
          </a:prstGeom>
          <a:ln>
            <a:noFill/>
          </a:ln>
          <a:effectLst>
            <a:softEdge rad="112500"/>
          </a:effectLst>
        </p:spPr>
      </p:pic>
      <p:pic>
        <p:nvPicPr>
          <p:cNvPr id="14" name="Afbeelding 2">
            <a:extLst>
              <a:ext uri="{FF2B5EF4-FFF2-40B4-BE49-F238E27FC236}">
                <a16:creationId xmlns:a16="http://schemas.microsoft.com/office/drawing/2014/main" id="{BBC5A7AB-8429-8E67-6252-0D5A60AB0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1" y="3018971"/>
            <a:ext cx="3712340" cy="327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upload.wikimedia.org/wikipedia/commons/e/ee/The_twelve_apostles_Victoria_Australia_2010.jpg">
            <a:extLst>
              <a:ext uri="{FF2B5EF4-FFF2-40B4-BE49-F238E27FC236}">
                <a16:creationId xmlns:a16="http://schemas.microsoft.com/office/drawing/2014/main" id="{58497320-65D1-1DC9-CD72-050975328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43" y="3748394"/>
            <a:ext cx="3848329" cy="2574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523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499992"/>
            <a:ext cx="10515600" cy="970189"/>
          </a:xfrm>
        </p:spPr>
        <p:txBody>
          <a:bodyPr>
            <a:normAutofit/>
          </a:bodyPr>
          <a:lstStyle/>
          <a:p>
            <a:r>
              <a:rPr lang="nl-NL" sz="6000">
                <a:solidFill>
                  <a:srgbClr val="8A6AF6"/>
                </a:solidFill>
              </a:rPr>
              <a:t>Erosie + sedimentatie</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vert="horz" lIns="91440" tIns="45720" rIns="91440" bIns="45720" rtlCol="0" anchor="t">
            <a:normAutofit/>
          </a:bodyPr>
          <a:lstStyle/>
          <a:p>
            <a:pPr marL="0" indent="0">
              <a:buNone/>
            </a:pPr>
            <a:r>
              <a:rPr lang="nl-NL">
                <a:solidFill>
                  <a:srgbClr val="8A6AF6"/>
                </a:solidFill>
              </a:rPr>
              <a:t>2) IJserosie (glaciaal)</a:t>
            </a:r>
            <a:br>
              <a:rPr lang="nl-NL">
                <a:solidFill>
                  <a:srgbClr val="8A6AF6"/>
                </a:solidFill>
              </a:rPr>
            </a:br>
            <a:br>
              <a:rPr lang="nl-NL">
                <a:solidFill>
                  <a:srgbClr val="8A6AF6"/>
                </a:solidFill>
              </a:rPr>
            </a:br>
            <a:r>
              <a:rPr lang="nl-NL">
                <a:solidFill>
                  <a:srgbClr val="8A6AF6"/>
                </a:solidFill>
              </a:rPr>
              <a:t>Te herkennen aan: U-dal / gladde hellingen / morene</a:t>
            </a:r>
          </a:p>
          <a:p>
            <a:pPr marL="0" indent="0">
              <a:buNone/>
            </a:pPr>
            <a:endParaRPr lang="nl-NL">
              <a:solidFill>
                <a:srgbClr val="8A6AF6"/>
              </a:solidFill>
            </a:endParaRPr>
          </a:p>
        </p:txBody>
      </p:sp>
      <p:pic>
        <p:nvPicPr>
          <p:cNvPr id="16" name="Picture 6" descr="U-dal 2">
            <a:extLst>
              <a:ext uri="{FF2B5EF4-FFF2-40B4-BE49-F238E27FC236}">
                <a16:creationId xmlns:a16="http://schemas.microsoft.com/office/drawing/2014/main" id="{B4945EEC-0A3F-328A-3B21-B070F8184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41" y="3317716"/>
            <a:ext cx="5396139" cy="2699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4">
            <a:extLst>
              <a:ext uri="{FF2B5EF4-FFF2-40B4-BE49-F238E27FC236}">
                <a16:creationId xmlns:a16="http://schemas.microsoft.com/office/drawing/2014/main" id="{91C0AB47-C53F-9DA1-C8F9-D04E65E17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093" y="152107"/>
            <a:ext cx="3672710" cy="2038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Afbeelding 17">
            <a:extLst>
              <a:ext uri="{FF2B5EF4-FFF2-40B4-BE49-F238E27FC236}">
                <a16:creationId xmlns:a16="http://schemas.microsoft.com/office/drawing/2014/main" id="{C3D8B10D-EA09-0B79-90DD-21BF835AAB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1448" y="2754157"/>
            <a:ext cx="5760720" cy="3826510"/>
          </a:xfrm>
          <a:prstGeom prst="rect">
            <a:avLst/>
          </a:prstGeom>
          <a:ln>
            <a:noFill/>
          </a:ln>
          <a:effectLst>
            <a:softEdge rad="112500"/>
          </a:effectLst>
        </p:spPr>
      </p:pic>
    </p:spTree>
    <p:extLst>
      <p:ext uri="{BB962C8B-B14F-4D97-AF65-F5344CB8AC3E}">
        <p14:creationId xmlns:p14="http://schemas.microsoft.com/office/powerpoint/2010/main" val="185224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493249"/>
            <a:ext cx="10515600" cy="970189"/>
          </a:xfrm>
        </p:spPr>
        <p:txBody>
          <a:bodyPr>
            <a:normAutofit/>
          </a:bodyPr>
          <a:lstStyle/>
          <a:p>
            <a:r>
              <a:rPr lang="nl-NL" sz="6000">
                <a:solidFill>
                  <a:srgbClr val="8A6AF6"/>
                </a:solidFill>
              </a:rPr>
              <a:t>Erosie + sedimentatie</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vert="horz" lIns="91440" tIns="45720" rIns="91440" bIns="45720" rtlCol="0" anchor="t">
            <a:normAutofit/>
          </a:bodyPr>
          <a:lstStyle/>
          <a:p>
            <a:pPr marL="0" indent="0">
              <a:buNone/>
            </a:pPr>
            <a:r>
              <a:rPr lang="nl-NL">
                <a:solidFill>
                  <a:srgbClr val="8A6AF6"/>
                </a:solidFill>
              </a:rPr>
              <a:t>3) Winderosie (eolisch)</a:t>
            </a:r>
            <a:br>
              <a:rPr lang="nl-NL">
                <a:solidFill>
                  <a:srgbClr val="8A6AF6"/>
                </a:solidFill>
              </a:rPr>
            </a:br>
            <a:br>
              <a:rPr lang="nl-NL">
                <a:solidFill>
                  <a:srgbClr val="8A6AF6"/>
                </a:solidFill>
              </a:rPr>
            </a:br>
            <a:r>
              <a:rPr lang="nl-NL">
                <a:solidFill>
                  <a:srgbClr val="8A6AF6"/>
                </a:solidFill>
              </a:rPr>
              <a:t>Te herkennen aan: duinen / paddenstoelrotsen</a:t>
            </a:r>
          </a:p>
          <a:p>
            <a:pPr marL="0" indent="0">
              <a:buNone/>
            </a:pPr>
            <a:endParaRPr lang="nl-NL">
              <a:solidFill>
                <a:srgbClr val="8A6AF6"/>
              </a:solidFill>
            </a:endParaRPr>
          </a:p>
        </p:txBody>
      </p:sp>
      <p:pic>
        <p:nvPicPr>
          <p:cNvPr id="7" name="Picture 2">
            <a:extLst>
              <a:ext uri="{FF2B5EF4-FFF2-40B4-BE49-F238E27FC236}">
                <a16:creationId xmlns:a16="http://schemas.microsoft.com/office/drawing/2014/main" id="{A453C15A-4E10-560A-6417-81DC1E073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508" y="1730374"/>
            <a:ext cx="3571875"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fbeelding 1">
            <a:extLst>
              <a:ext uri="{FF2B5EF4-FFF2-40B4-BE49-F238E27FC236}">
                <a16:creationId xmlns:a16="http://schemas.microsoft.com/office/drawing/2014/main" id="{86D92BE9-A8F5-66CB-79DA-581DB852A4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0621" y="2757713"/>
            <a:ext cx="5839991" cy="3735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811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65128-6220-DBDA-FD96-1C07912678E1}"/>
              </a:ext>
            </a:extLst>
          </p:cNvPr>
          <p:cNvSpPr>
            <a:spLocks noGrp="1"/>
          </p:cNvSpPr>
          <p:nvPr>
            <p:ph type="title"/>
          </p:nvPr>
        </p:nvSpPr>
        <p:spPr>
          <a:xfrm rot="10800000" flipV="1">
            <a:off x="5230091" y="1075891"/>
            <a:ext cx="6788728" cy="1144588"/>
          </a:xfrm>
        </p:spPr>
        <p:txBody>
          <a:bodyPr>
            <a:normAutofit fontScale="90000"/>
          </a:bodyPr>
          <a:lstStyle/>
          <a:p>
            <a:r>
              <a:rPr lang="nl-NL">
                <a:solidFill>
                  <a:srgbClr val="8A6AF6"/>
                </a:solidFill>
              </a:rPr>
              <a:t>Samenhang tussen verwering, erosie en sedimentatie</a:t>
            </a:r>
          </a:p>
        </p:txBody>
      </p:sp>
      <p:pic>
        <p:nvPicPr>
          <p:cNvPr id="5" name="Afbeelding 4">
            <a:extLst>
              <a:ext uri="{FF2B5EF4-FFF2-40B4-BE49-F238E27FC236}">
                <a16:creationId xmlns:a16="http://schemas.microsoft.com/office/drawing/2014/main" id="{F192F36E-8419-42C1-BBEE-3F5D99C6DCBC}"/>
              </a:ext>
            </a:extLst>
          </p:cNvPr>
          <p:cNvPicPr>
            <a:picLocks noChangeAspect="1"/>
          </p:cNvPicPr>
          <p:nvPr/>
        </p:nvPicPr>
        <p:blipFill>
          <a:blip r:embed="rId3"/>
          <a:srcRect r="21343" b="43537"/>
          <a:stretch/>
        </p:blipFill>
        <p:spPr>
          <a:xfrm>
            <a:off x="173181" y="244862"/>
            <a:ext cx="4544293" cy="4616253"/>
          </a:xfrm>
          <a:prstGeom prst="rect">
            <a:avLst/>
          </a:prstGeom>
        </p:spPr>
      </p:pic>
      <p:pic>
        <p:nvPicPr>
          <p:cNvPr id="6" name="Afbeelding 5">
            <a:extLst>
              <a:ext uri="{FF2B5EF4-FFF2-40B4-BE49-F238E27FC236}">
                <a16:creationId xmlns:a16="http://schemas.microsoft.com/office/drawing/2014/main" id="{3EC1902D-71DC-E9E7-F53D-4C2161756F52}"/>
              </a:ext>
            </a:extLst>
          </p:cNvPr>
          <p:cNvPicPr>
            <a:picLocks noChangeAspect="1"/>
          </p:cNvPicPr>
          <p:nvPr/>
        </p:nvPicPr>
        <p:blipFill>
          <a:blip r:embed="rId3"/>
          <a:srcRect t="57846"/>
          <a:stretch/>
        </p:blipFill>
        <p:spPr>
          <a:xfrm>
            <a:off x="6096000" y="2713626"/>
            <a:ext cx="5487241" cy="3273299"/>
          </a:xfrm>
          <a:prstGeom prst="rect">
            <a:avLst/>
          </a:prstGeom>
        </p:spPr>
      </p:pic>
      <p:cxnSp>
        <p:nvCxnSpPr>
          <p:cNvPr id="8" name="Rechte verbindingslijn met pijl 7">
            <a:extLst>
              <a:ext uri="{FF2B5EF4-FFF2-40B4-BE49-F238E27FC236}">
                <a16:creationId xmlns:a16="http://schemas.microsoft.com/office/drawing/2014/main" id="{6DA13896-5DAD-D756-DBF9-76BD0C820144}"/>
              </a:ext>
            </a:extLst>
          </p:cNvPr>
          <p:cNvCxnSpPr/>
          <p:nvPr/>
        </p:nvCxnSpPr>
        <p:spPr>
          <a:xfrm>
            <a:off x="699654" y="5299363"/>
            <a:ext cx="3491345"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pic>
        <p:nvPicPr>
          <p:cNvPr id="9" name="Picture 2" descr="55.824 afbeeldingen voor Sediment: afbeeldingen, stockfoto's en vectoren |  Shutterstock">
            <a:extLst>
              <a:ext uri="{FF2B5EF4-FFF2-40B4-BE49-F238E27FC236}">
                <a16:creationId xmlns:a16="http://schemas.microsoft.com/office/drawing/2014/main" id="{89D9449D-868F-81F7-F26B-B6DC15370D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038" y="2220480"/>
            <a:ext cx="5056911" cy="244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22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11A3B-90EF-1D6D-9A68-8F1CB13A4A5E}"/>
              </a:ext>
            </a:extLst>
          </p:cNvPr>
          <p:cNvSpPr>
            <a:spLocks noGrp="1"/>
          </p:cNvSpPr>
          <p:nvPr>
            <p:ph type="title"/>
          </p:nvPr>
        </p:nvSpPr>
        <p:spPr>
          <a:xfrm>
            <a:off x="504568" y="346753"/>
            <a:ext cx="10515600" cy="1325563"/>
          </a:xfrm>
        </p:spPr>
        <p:txBody>
          <a:bodyPr/>
          <a:lstStyle/>
          <a:p>
            <a:r>
              <a:rPr lang="nl-NL">
                <a:solidFill>
                  <a:srgbClr val="8A6AF6"/>
                </a:solidFill>
              </a:rPr>
              <a:t>Examenvraag ‘exogene processen’</a:t>
            </a:r>
          </a:p>
        </p:txBody>
      </p:sp>
      <p:pic>
        <p:nvPicPr>
          <p:cNvPr id="6" name="Tijdelijke aanduiding voor inhoud 5">
            <a:extLst>
              <a:ext uri="{FF2B5EF4-FFF2-40B4-BE49-F238E27FC236}">
                <a16:creationId xmlns:a16="http://schemas.microsoft.com/office/drawing/2014/main" id="{843BF6CD-1CDD-DE07-2299-BD477BF19F8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0134" y="1466492"/>
            <a:ext cx="9098153" cy="1075580"/>
          </a:xfrm>
        </p:spPr>
      </p:pic>
      <p:pic>
        <p:nvPicPr>
          <p:cNvPr id="8" name="Tijdelijke aanduiding voor inhoud 7" descr="Afbeelding met tekst, schermopname, helling, diagram&#10;&#10;Door AI gegenereerde inhoud is mogelijk onjuist.">
            <a:extLst>
              <a:ext uri="{FF2B5EF4-FFF2-40B4-BE49-F238E27FC236}">
                <a16:creationId xmlns:a16="http://schemas.microsoft.com/office/drawing/2014/main" id="{1E746093-A962-8977-E693-982C737803C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99216" y="2450597"/>
            <a:ext cx="4822650" cy="3950803"/>
          </a:xfrm>
        </p:spPr>
      </p:pic>
      <p:pic>
        <p:nvPicPr>
          <p:cNvPr id="10" name="Afbeelding 9" descr="Afbeelding met tekst, Lettertype, schermopname, algebra&#10;&#10;Door AI gegenereerde inhoud is mogelijk onjuist.">
            <a:extLst>
              <a:ext uri="{FF2B5EF4-FFF2-40B4-BE49-F238E27FC236}">
                <a16:creationId xmlns:a16="http://schemas.microsoft.com/office/drawing/2014/main" id="{BDF34224-9C53-AA1E-F7D3-70F896B34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34" y="3414760"/>
            <a:ext cx="6788906" cy="1454063"/>
          </a:xfrm>
          <a:prstGeom prst="rect">
            <a:avLst/>
          </a:prstGeom>
        </p:spPr>
      </p:pic>
    </p:spTree>
    <p:extLst>
      <p:ext uri="{BB962C8B-B14F-4D97-AF65-F5344CB8AC3E}">
        <p14:creationId xmlns:p14="http://schemas.microsoft.com/office/powerpoint/2010/main" val="16688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365125"/>
            <a:ext cx="10515600" cy="970189"/>
          </a:xfrm>
        </p:spPr>
        <p:txBody>
          <a:bodyPr>
            <a:normAutofit/>
          </a:bodyPr>
          <a:lstStyle/>
          <a:p>
            <a:r>
              <a:rPr lang="nl-NL" sz="6000">
                <a:solidFill>
                  <a:srgbClr val="8A6AF6"/>
                </a:solidFill>
              </a:rPr>
              <a:t>Gesteentegroepen</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vert="horz" lIns="91440" tIns="45720" rIns="91440" bIns="45720" rtlCol="0" anchor="t">
            <a:normAutofit/>
          </a:bodyPr>
          <a:lstStyle/>
          <a:p>
            <a:pPr marL="0" indent="0">
              <a:buNone/>
            </a:pPr>
            <a:r>
              <a:rPr lang="nl-NL">
                <a:solidFill>
                  <a:srgbClr val="8A6AF6"/>
                </a:solidFill>
              </a:rPr>
              <a:t>1) Sedimentgesteente</a:t>
            </a:r>
            <a:br>
              <a:rPr lang="nl-NL">
                <a:solidFill>
                  <a:srgbClr val="8A6AF6"/>
                </a:solidFill>
              </a:rPr>
            </a:br>
            <a:br>
              <a:rPr lang="nl-NL">
                <a:solidFill>
                  <a:srgbClr val="8A6AF6"/>
                </a:solidFill>
              </a:rPr>
            </a:br>
            <a:r>
              <a:rPr lang="nl-NL">
                <a:solidFill>
                  <a:srgbClr val="8A6AF6"/>
                </a:solidFill>
              </a:rPr>
              <a:t>Te herkennen aan:</a:t>
            </a:r>
          </a:p>
          <a:p>
            <a:pPr marL="0" indent="0">
              <a:buNone/>
            </a:pPr>
            <a:endParaRPr lang="nl-NL">
              <a:solidFill>
                <a:srgbClr val="8A6AF6"/>
              </a:solidFill>
            </a:endParaRPr>
          </a:p>
          <a:p>
            <a:pPr marL="0" indent="0">
              <a:buNone/>
            </a:pPr>
            <a:r>
              <a:rPr lang="nl-NL" b="1">
                <a:solidFill>
                  <a:srgbClr val="8A6AF6"/>
                </a:solidFill>
              </a:rPr>
              <a:t>Voorbeelden: </a:t>
            </a:r>
            <a:r>
              <a:rPr lang="nl-NL">
                <a:solidFill>
                  <a:srgbClr val="8A6AF6"/>
                </a:solidFill>
              </a:rPr>
              <a:t>Zandsteen – Schalie – Kalksteen </a:t>
            </a:r>
            <a:endParaRPr lang="nl-NL" b="1">
              <a:solidFill>
                <a:srgbClr val="8A6AF6"/>
              </a:solidFill>
            </a:endParaRPr>
          </a:p>
        </p:txBody>
      </p:sp>
      <p:pic>
        <p:nvPicPr>
          <p:cNvPr id="8" name="Afbeelding 7">
            <a:extLst>
              <a:ext uri="{FF2B5EF4-FFF2-40B4-BE49-F238E27FC236}">
                <a16:creationId xmlns:a16="http://schemas.microsoft.com/office/drawing/2014/main" id="{DB26F638-353B-848D-D9D7-E445A195679F}"/>
              </a:ext>
            </a:extLst>
          </p:cNvPr>
          <p:cNvPicPr>
            <a:picLocks noChangeAspect="1"/>
          </p:cNvPicPr>
          <p:nvPr/>
        </p:nvPicPr>
        <p:blipFill>
          <a:blip r:embed="rId3"/>
          <a:stretch>
            <a:fillRect/>
          </a:stretch>
        </p:blipFill>
        <p:spPr>
          <a:xfrm>
            <a:off x="1507688" y="3773714"/>
            <a:ext cx="4022507" cy="2873219"/>
          </a:xfrm>
          <a:prstGeom prst="rect">
            <a:avLst/>
          </a:prstGeom>
          <a:ln>
            <a:noFill/>
          </a:ln>
          <a:effectLst>
            <a:softEdge rad="112500"/>
          </a:effectLst>
        </p:spPr>
      </p:pic>
      <p:pic>
        <p:nvPicPr>
          <p:cNvPr id="9" name="Picture 2" descr="Fossielen - Gelders Geologisch Museum">
            <a:extLst>
              <a:ext uri="{FF2B5EF4-FFF2-40B4-BE49-F238E27FC236}">
                <a16:creationId xmlns:a16="http://schemas.microsoft.com/office/drawing/2014/main" id="{862274ED-89E7-4845-ACDE-AACBA77EA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063" y="3766456"/>
            <a:ext cx="4294214" cy="2873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6" name="Rechte verbindingslijn met pijl 5">
            <a:extLst>
              <a:ext uri="{FF2B5EF4-FFF2-40B4-BE49-F238E27FC236}">
                <a16:creationId xmlns:a16="http://schemas.microsoft.com/office/drawing/2014/main" id="{70894279-6690-79FB-AA05-9B8657AB3B69}"/>
              </a:ext>
            </a:extLst>
          </p:cNvPr>
          <p:cNvCxnSpPr/>
          <p:nvPr/>
        </p:nvCxnSpPr>
        <p:spPr>
          <a:xfrm flipV="1">
            <a:off x="3918857" y="1814286"/>
            <a:ext cx="1540570" cy="4789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3093943-960C-7BC7-CD40-5B9F8968F7FB}"/>
              </a:ext>
            </a:extLst>
          </p:cNvPr>
          <p:cNvCxnSpPr>
            <a:cxnSpLocks/>
          </p:cNvCxnSpPr>
          <p:nvPr/>
        </p:nvCxnSpPr>
        <p:spPr>
          <a:xfrm>
            <a:off x="3918857" y="2490232"/>
            <a:ext cx="1540570" cy="28199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3">
            <a:extLst>
              <a:ext uri="{FF2B5EF4-FFF2-40B4-BE49-F238E27FC236}">
                <a16:creationId xmlns:a16="http://schemas.microsoft.com/office/drawing/2014/main" id="{40A1A006-53CF-7D65-5873-D42277CDB287}"/>
              </a:ext>
            </a:extLst>
          </p:cNvPr>
          <p:cNvSpPr txBox="1">
            <a:spLocks/>
          </p:cNvSpPr>
          <p:nvPr/>
        </p:nvSpPr>
        <p:spPr>
          <a:xfrm>
            <a:off x="5568295" y="1647938"/>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solidFill>
                  <a:srgbClr val="8A6AF6"/>
                </a:solidFill>
              </a:rPr>
              <a:t>Horizontale gelaagdheid</a:t>
            </a:r>
            <a:br>
              <a:rPr lang="nl-NL">
                <a:solidFill>
                  <a:srgbClr val="8A6AF6"/>
                </a:solidFill>
              </a:rPr>
            </a:br>
            <a:br>
              <a:rPr lang="nl-NL">
                <a:solidFill>
                  <a:srgbClr val="8A6AF6"/>
                </a:solidFill>
              </a:rPr>
            </a:br>
            <a:r>
              <a:rPr lang="nl-NL">
                <a:solidFill>
                  <a:srgbClr val="8A6AF6"/>
                </a:solidFill>
              </a:rPr>
              <a:t>Aanwezigheid fossielen (!)</a:t>
            </a:r>
          </a:p>
        </p:txBody>
      </p:sp>
    </p:spTree>
    <p:extLst>
      <p:ext uri="{BB962C8B-B14F-4D97-AF65-F5344CB8AC3E}">
        <p14:creationId xmlns:p14="http://schemas.microsoft.com/office/powerpoint/2010/main" val="3151608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439302"/>
            <a:ext cx="10515600" cy="970189"/>
          </a:xfrm>
        </p:spPr>
        <p:txBody>
          <a:bodyPr>
            <a:normAutofit/>
          </a:bodyPr>
          <a:lstStyle/>
          <a:p>
            <a:r>
              <a:rPr lang="nl-NL" sz="6000">
                <a:solidFill>
                  <a:srgbClr val="8A6AF6"/>
                </a:solidFill>
              </a:rPr>
              <a:t>Gesteentegroepen</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043886" cy="4351338"/>
          </a:xfrm>
        </p:spPr>
        <p:txBody>
          <a:bodyPr vert="horz" lIns="91440" tIns="45720" rIns="91440" bIns="45720" rtlCol="0" anchor="t">
            <a:normAutofit/>
          </a:bodyPr>
          <a:lstStyle/>
          <a:p>
            <a:pPr marL="0" indent="0">
              <a:buNone/>
            </a:pPr>
            <a:r>
              <a:rPr lang="nl-NL">
                <a:solidFill>
                  <a:srgbClr val="8A6AF6"/>
                </a:solidFill>
              </a:rPr>
              <a:t>2) Metamorf gesteente</a:t>
            </a:r>
            <a:br>
              <a:rPr lang="nl-NL">
                <a:solidFill>
                  <a:srgbClr val="8A6AF6"/>
                </a:solidFill>
              </a:rPr>
            </a:br>
            <a:br>
              <a:rPr lang="nl-NL">
                <a:solidFill>
                  <a:srgbClr val="8A6AF6"/>
                </a:solidFill>
              </a:rPr>
            </a:br>
            <a:r>
              <a:rPr lang="nl-NL">
                <a:solidFill>
                  <a:srgbClr val="8A6AF6"/>
                </a:solidFill>
              </a:rPr>
              <a:t>Te herkennen aan: </a:t>
            </a:r>
          </a:p>
          <a:p>
            <a:pPr marL="0" indent="0">
              <a:buNone/>
            </a:pPr>
            <a:endParaRPr lang="nl-NL">
              <a:solidFill>
                <a:srgbClr val="8A6AF6"/>
              </a:solidFill>
            </a:endParaRPr>
          </a:p>
          <a:p>
            <a:pPr marL="0" indent="0">
              <a:buNone/>
            </a:pPr>
            <a:endParaRPr lang="nl-NL">
              <a:solidFill>
                <a:srgbClr val="8A6AF6"/>
              </a:solidFill>
            </a:endParaRPr>
          </a:p>
          <a:p>
            <a:pPr marL="0" indent="0">
              <a:buNone/>
            </a:pPr>
            <a:endParaRPr lang="nl-NL">
              <a:solidFill>
                <a:srgbClr val="8A6AF6"/>
              </a:solidFill>
            </a:endParaRPr>
          </a:p>
          <a:p>
            <a:pPr marL="0" indent="0">
              <a:buNone/>
            </a:pPr>
            <a:r>
              <a:rPr lang="nl-NL" b="1">
                <a:solidFill>
                  <a:srgbClr val="8A6AF6"/>
                </a:solidFill>
              </a:rPr>
              <a:t>Voorbeelden: </a:t>
            </a:r>
            <a:r>
              <a:rPr lang="nl-NL">
                <a:solidFill>
                  <a:srgbClr val="8A6AF6"/>
                </a:solidFill>
              </a:rPr>
              <a:t>leisteen – schist – marmer – </a:t>
            </a:r>
            <a:br>
              <a:rPr lang="nl-NL">
                <a:solidFill>
                  <a:srgbClr val="8A6AF6"/>
                </a:solidFill>
              </a:rPr>
            </a:br>
            <a:r>
              <a:rPr lang="nl-NL">
                <a:solidFill>
                  <a:srgbClr val="8A6AF6"/>
                </a:solidFill>
              </a:rPr>
              <a:t>steenkool</a:t>
            </a:r>
            <a:endParaRPr lang="nl-NL" b="1">
              <a:solidFill>
                <a:srgbClr val="8A6AF6"/>
              </a:solidFill>
            </a:endParaRPr>
          </a:p>
        </p:txBody>
      </p:sp>
      <p:cxnSp>
        <p:nvCxnSpPr>
          <p:cNvPr id="6" name="Rechte verbindingslijn met pijl 5">
            <a:extLst>
              <a:ext uri="{FF2B5EF4-FFF2-40B4-BE49-F238E27FC236}">
                <a16:creationId xmlns:a16="http://schemas.microsoft.com/office/drawing/2014/main" id="{70894279-6690-79FB-AA05-9B8657AB3B69}"/>
              </a:ext>
            </a:extLst>
          </p:cNvPr>
          <p:cNvCxnSpPr/>
          <p:nvPr/>
        </p:nvCxnSpPr>
        <p:spPr>
          <a:xfrm flipV="1">
            <a:off x="3918857" y="1814286"/>
            <a:ext cx="1540570" cy="4789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3093943-960C-7BC7-CD40-5B9F8968F7FB}"/>
              </a:ext>
            </a:extLst>
          </p:cNvPr>
          <p:cNvCxnSpPr>
            <a:cxnSpLocks/>
          </p:cNvCxnSpPr>
          <p:nvPr/>
        </p:nvCxnSpPr>
        <p:spPr>
          <a:xfrm>
            <a:off x="3918857" y="2490232"/>
            <a:ext cx="1540570" cy="28199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3">
            <a:extLst>
              <a:ext uri="{FF2B5EF4-FFF2-40B4-BE49-F238E27FC236}">
                <a16:creationId xmlns:a16="http://schemas.microsoft.com/office/drawing/2014/main" id="{40A1A006-53CF-7D65-5873-D42277CDB287}"/>
              </a:ext>
            </a:extLst>
          </p:cNvPr>
          <p:cNvSpPr txBox="1">
            <a:spLocks/>
          </p:cNvSpPr>
          <p:nvPr/>
        </p:nvSpPr>
        <p:spPr>
          <a:xfrm>
            <a:off x="5568295" y="1647938"/>
            <a:ext cx="618827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solidFill>
                  <a:srgbClr val="8A6AF6"/>
                </a:solidFill>
              </a:rPr>
              <a:t>Geplooide lagen / vervorming</a:t>
            </a:r>
            <a:br>
              <a:rPr lang="nl-NL">
                <a:solidFill>
                  <a:srgbClr val="8A6AF6"/>
                </a:solidFill>
              </a:rPr>
            </a:br>
            <a:br>
              <a:rPr lang="nl-NL">
                <a:solidFill>
                  <a:srgbClr val="8A6AF6"/>
                </a:solidFill>
              </a:rPr>
            </a:br>
            <a:r>
              <a:rPr lang="nl-NL">
                <a:solidFill>
                  <a:srgbClr val="8A6AF6"/>
                </a:solidFill>
              </a:rPr>
              <a:t>Hoge druk en/of hoge temperatuur</a:t>
            </a:r>
          </a:p>
          <a:p>
            <a:pPr marL="0" indent="0">
              <a:buFont typeface="Arial" panose="020B0604020202020204" pitchFamily="34" charset="0"/>
              <a:buNone/>
            </a:pPr>
            <a:br>
              <a:rPr lang="nl-NL">
                <a:solidFill>
                  <a:srgbClr val="8A6AF6"/>
                </a:solidFill>
              </a:rPr>
            </a:br>
            <a:r>
              <a:rPr lang="nl-NL">
                <a:solidFill>
                  <a:srgbClr val="8A6AF6"/>
                </a:solidFill>
              </a:rPr>
              <a:t>Dieper in de aardkorst</a:t>
            </a:r>
          </a:p>
        </p:txBody>
      </p:sp>
      <p:cxnSp>
        <p:nvCxnSpPr>
          <p:cNvPr id="15" name="Rechte verbindingslijn met pijl 14">
            <a:extLst>
              <a:ext uri="{FF2B5EF4-FFF2-40B4-BE49-F238E27FC236}">
                <a16:creationId xmlns:a16="http://schemas.microsoft.com/office/drawing/2014/main" id="{141F59FD-4664-4971-5252-90A605ABD204}"/>
              </a:ext>
            </a:extLst>
          </p:cNvPr>
          <p:cNvCxnSpPr>
            <a:cxnSpLocks/>
          </p:cNvCxnSpPr>
          <p:nvPr/>
        </p:nvCxnSpPr>
        <p:spPr>
          <a:xfrm>
            <a:off x="3918857" y="2687207"/>
            <a:ext cx="1407886" cy="92226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9" name="Afbeelding 18">
            <a:extLst>
              <a:ext uri="{FF2B5EF4-FFF2-40B4-BE49-F238E27FC236}">
                <a16:creationId xmlns:a16="http://schemas.microsoft.com/office/drawing/2014/main" id="{1356A960-4251-C493-A696-D0AAFC83B09B}"/>
              </a:ext>
            </a:extLst>
          </p:cNvPr>
          <p:cNvPicPr>
            <a:picLocks noChangeAspect="1"/>
          </p:cNvPicPr>
          <p:nvPr/>
        </p:nvPicPr>
        <p:blipFill>
          <a:blip r:embed="rId3"/>
          <a:stretch>
            <a:fillRect/>
          </a:stretch>
        </p:blipFill>
        <p:spPr>
          <a:xfrm>
            <a:off x="7234464" y="3823607"/>
            <a:ext cx="4763659" cy="2833234"/>
          </a:xfrm>
          <a:prstGeom prst="rect">
            <a:avLst/>
          </a:prstGeom>
          <a:ln>
            <a:noFill/>
          </a:ln>
          <a:effectLst>
            <a:softEdge rad="112500"/>
          </a:effectLst>
        </p:spPr>
      </p:pic>
    </p:spTree>
    <p:extLst>
      <p:ext uri="{BB962C8B-B14F-4D97-AF65-F5344CB8AC3E}">
        <p14:creationId xmlns:p14="http://schemas.microsoft.com/office/powerpoint/2010/main" val="641551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466275"/>
            <a:ext cx="10515600" cy="970189"/>
          </a:xfrm>
        </p:spPr>
        <p:txBody>
          <a:bodyPr>
            <a:normAutofit/>
          </a:bodyPr>
          <a:lstStyle/>
          <a:p>
            <a:r>
              <a:rPr lang="nl-NL" sz="6000">
                <a:solidFill>
                  <a:srgbClr val="8A6AF6"/>
                </a:solidFill>
              </a:rPr>
              <a:t>Gesteentegroepen</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vert="horz" lIns="91440" tIns="45720" rIns="91440" bIns="45720" rtlCol="0" anchor="t">
            <a:normAutofit/>
          </a:bodyPr>
          <a:lstStyle/>
          <a:p>
            <a:pPr marL="0" indent="0">
              <a:buNone/>
            </a:pPr>
            <a:r>
              <a:rPr lang="nl-NL">
                <a:solidFill>
                  <a:srgbClr val="8A6AF6"/>
                </a:solidFill>
              </a:rPr>
              <a:t>3) Stollingsgesteente</a:t>
            </a:r>
            <a:br>
              <a:rPr lang="nl-NL">
                <a:solidFill>
                  <a:srgbClr val="8A6AF6"/>
                </a:solidFill>
              </a:rPr>
            </a:br>
            <a:br>
              <a:rPr lang="nl-NL">
                <a:solidFill>
                  <a:srgbClr val="8A6AF6"/>
                </a:solidFill>
              </a:rPr>
            </a:br>
            <a:r>
              <a:rPr lang="nl-NL">
                <a:solidFill>
                  <a:srgbClr val="8A6AF6"/>
                </a:solidFill>
              </a:rPr>
              <a:t>Te herkennen aan:</a:t>
            </a:r>
          </a:p>
          <a:p>
            <a:pPr marL="0" indent="0">
              <a:buNone/>
            </a:pPr>
            <a:endParaRPr lang="nl-NL">
              <a:solidFill>
                <a:srgbClr val="8A6AF6"/>
              </a:solidFill>
            </a:endParaRPr>
          </a:p>
        </p:txBody>
      </p:sp>
      <p:cxnSp>
        <p:nvCxnSpPr>
          <p:cNvPr id="6" name="Rechte verbindingslijn met pijl 5">
            <a:extLst>
              <a:ext uri="{FF2B5EF4-FFF2-40B4-BE49-F238E27FC236}">
                <a16:creationId xmlns:a16="http://schemas.microsoft.com/office/drawing/2014/main" id="{70894279-6690-79FB-AA05-9B8657AB3B69}"/>
              </a:ext>
            </a:extLst>
          </p:cNvPr>
          <p:cNvCxnSpPr/>
          <p:nvPr/>
        </p:nvCxnSpPr>
        <p:spPr>
          <a:xfrm flipV="1">
            <a:off x="3918857" y="1814286"/>
            <a:ext cx="1540570" cy="4789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3093943-960C-7BC7-CD40-5B9F8968F7FB}"/>
              </a:ext>
            </a:extLst>
          </p:cNvPr>
          <p:cNvCxnSpPr>
            <a:cxnSpLocks/>
          </p:cNvCxnSpPr>
          <p:nvPr/>
        </p:nvCxnSpPr>
        <p:spPr>
          <a:xfrm>
            <a:off x="3918857" y="2490232"/>
            <a:ext cx="1540570" cy="47068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3">
            <a:extLst>
              <a:ext uri="{FF2B5EF4-FFF2-40B4-BE49-F238E27FC236}">
                <a16:creationId xmlns:a16="http://schemas.microsoft.com/office/drawing/2014/main" id="{40A1A006-53CF-7D65-5873-D42277CDB287}"/>
              </a:ext>
            </a:extLst>
          </p:cNvPr>
          <p:cNvSpPr txBox="1">
            <a:spLocks/>
          </p:cNvSpPr>
          <p:nvPr/>
        </p:nvSpPr>
        <p:spPr>
          <a:xfrm>
            <a:off x="5568294" y="1647938"/>
            <a:ext cx="642050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a:solidFill>
                  <a:srgbClr val="8A6AF6"/>
                </a:solidFill>
              </a:rPr>
              <a:t>Basalt: </a:t>
            </a:r>
            <a:r>
              <a:rPr lang="nl-NL">
                <a:solidFill>
                  <a:srgbClr val="8A6AF6"/>
                </a:solidFill>
              </a:rPr>
              <a:t>Kleine kristallen, hexagonen, verticale pilaren</a:t>
            </a:r>
            <a:r>
              <a:rPr lang="nl-NL">
                <a:solidFill>
                  <a:srgbClr val="8A6AF6"/>
                </a:solidFill>
                <a:sym typeface="Wingdings" panose="05000000000000000000" pitchFamily="2" charset="2"/>
              </a:rPr>
              <a:t> </a:t>
            </a:r>
            <a:br>
              <a:rPr lang="nl-NL">
                <a:solidFill>
                  <a:srgbClr val="8A6AF6"/>
                </a:solidFill>
              </a:rPr>
            </a:br>
            <a:br>
              <a:rPr lang="nl-NL">
                <a:solidFill>
                  <a:srgbClr val="8A6AF6"/>
                </a:solidFill>
              </a:rPr>
            </a:br>
            <a:r>
              <a:rPr lang="nl-NL" b="1">
                <a:solidFill>
                  <a:srgbClr val="8A6AF6"/>
                </a:solidFill>
              </a:rPr>
              <a:t>Graniet: </a:t>
            </a:r>
            <a:r>
              <a:rPr lang="nl-NL">
                <a:solidFill>
                  <a:srgbClr val="8A6AF6"/>
                </a:solidFill>
              </a:rPr>
              <a:t>Grote kristallen (keukenblad) </a:t>
            </a:r>
          </a:p>
        </p:txBody>
      </p:sp>
      <p:pic>
        <p:nvPicPr>
          <p:cNvPr id="12" name="Afbeelding 1">
            <a:extLst>
              <a:ext uri="{FF2B5EF4-FFF2-40B4-BE49-F238E27FC236}">
                <a16:creationId xmlns:a16="http://schemas.microsoft.com/office/drawing/2014/main" id="{3BC9C7D6-6816-ACAE-A851-43B6D96DA1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096" y="2956730"/>
            <a:ext cx="2775083" cy="37001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06 Basalt pilaren bij Svartifoss in het Vatnajökull NP aan de zuidkust">
            <a:extLst>
              <a:ext uri="{FF2B5EF4-FFF2-40B4-BE49-F238E27FC236}">
                <a16:creationId xmlns:a16="http://schemas.microsoft.com/office/drawing/2014/main" id="{F41123AD-3978-6772-22BC-9C1FCEF67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5827" y="3563030"/>
            <a:ext cx="3862230" cy="3029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graniet steen – Steenhouwerij Krul">
            <a:extLst>
              <a:ext uri="{FF2B5EF4-FFF2-40B4-BE49-F238E27FC236}">
                <a16:creationId xmlns:a16="http://schemas.microsoft.com/office/drawing/2014/main" id="{C65EEFC5-6081-F5FA-4D2C-6F8C60527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568" y="3563029"/>
            <a:ext cx="4128396" cy="29298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427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278886" y="496909"/>
            <a:ext cx="10515600" cy="970189"/>
          </a:xfrm>
        </p:spPr>
        <p:txBody>
          <a:bodyPr>
            <a:normAutofit/>
          </a:bodyPr>
          <a:lstStyle/>
          <a:p>
            <a:r>
              <a:rPr lang="nl-NL" sz="6000">
                <a:solidFill>
                  <a:srgbClr val="8A6AF6"/>
                </a:solidFill>
              </a:rPr>
              <a:t>Gesteentekringloop</a:t>
            </a:r>
          </a:p>
        </p:txBody>
      </p:sp>
      <p:sp>
        <p:nvSpPr>
          <p:cNvPr id="3" name="Titel 1">
            <a:extLst>
              <a:ext uri="{FF2B5EF4-FFF2-40B4-BE49-F238E27FC236}">
                <a16:creationId xmlns:a16="http://schemas.microsoft.com/office/drawing/2014/main" id="{386C7A01-931E-B82E-72F8-F678C89482D8}"/>
              </a:ext>
            </a:extLst>
          </p:cNvPr>
          <p:cNvSpPr txBox="1">
            <a:spLocks/>
          </p:cNvSpPr>
          <p:nvPr/>
        </p:nvSpPr>
        <p:spPr>
          <a:xfrm>
            <a:off x="856861" y="5910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a:p>
        </p:txBody>
      </p:sp>
      <p:sp>
        <p:nvSpPr>
          <p:cNvPr id="7" name="Tijdelijke aanduiding voor tekst 4">
            <a:extLst>
              <a:ext uri="{FF2B5EF4-FFF2-40B4-BE49-F238E27FC236}">
                <a16:creationId xmlns:a16="http://schemas.microsoft.com/office/drawing/2014/main" id="{872B6A48-5371-4EAE-E424-D7CC6789A472}"/>
              </a:ext>
            </a:extLst>
          </p:cNvPr>
          <p:cNvSpPr txBox="1">
            <a:spLocks/>
          </p:cNvSpPr>
          <p:nvPr/>
        </p:nvSpPr>
        <p:spPr>
          <a:xfrm>
            <a:off x="669928" y="1048019"/>
            <a:ext cx="10972800" cy="548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	</a:t>
            </a:r>
            <a:endParaRPr lang="en-NL"/>
          </a:p>
        </p:txBody>
      </p:sp>
      <p:pic>
        <p:nvPicPr>
          <p:cNvPr id="4" name="Afbeelding 3">
            <a:extLst>
              <a:ext uri="{FF2B5EF4-FFF2-40B4-BE49-F238E27FC236}">
                <a16:creationId xmlns:a16="http://schemas.microsoft.com/office/drawing/2014/main" id="{85321736-8339-07F2-F75F-72650F53E8AD}"/>
              </a:ext>
            </a:extLst>
          </p:cNvPr>
          <p:cNvPicPr>
            <a:picLocks noChangeAspect="1"/>
          </p:cNvPicPr>
          <p:nvPr/>
        </p:nvPicPr>
        <p:blipFill>
          <a:blip r:embed="rId3"/>
          <a:stretch>
            <a:fillRect/>
          </a:stretch>
        </p:blipFill>
        <p:spPr>
          <a:xfrm>
            <a:off x="2202509" y="1469719"/>
            <a:ext cx="7239183" cy="5181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9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8DB88-216C-AF02-EF90-EE4B275564C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0A07304-EFE6-2D58-228D-375D7BC20844}"/>
              </a:ext>
            </a:extLst>
          </p:cNvPr>
          <p:cNvSpPr>
            <a:spLocks noGrp="1"/>
          </p:cNvSpPr>
          <p:nvPr>
            <p:ph type="title"/>
          </p:nvPr>
        </p:nvSpPr>
        <p:spPr>
          <a:xfrm>
            <a:off x="926318" y="634161"/>
            <a:ext cx="4635500" cy="1270000"/>
          </a:xfrm>
        </p:spPr>
        <p:txBody>
          <a:bodyPr>
            <a:normAutofit fontScale="90000"/>
          </a:bodyPr>
          <a:lstStyle/>
          <a:p>
            <a:r>
              <a:rPr lang="nl-NL">
                <a:solidFill>
                  <a:srgbClr val="8A6AF6"/>
                </a:solidFill>
              </a:rPr>
              <a:t>Gebruik van het kaartenkatern</a:t>
            </a:r>
          </a:p>
        </p:txBody>
      </p:sp>
      <p:sp>
        <p:nvSpPr>
          <p:cNvPr id="4" name="Tijdelijke aanduiding voor tekst 3">
            <a:extLst>
              <a:ext uri="{FF2B5EF4-FFF2-40B4-BE49-F238E27FC236}">
                <a16:creationId xmlns:a16="http://schemas.microsoft.com/office/drawing/2014/main" id="{A74F23AD-4366-A441-B536-72B3266E8D2F}"/>
              </a:ext>
            </a:extLst>
          </p:cNvPr>
          <p:cNvSpPr>
            <a:spLocks noGrp="1"/>
          </p:cNvSpPr>
          <p:nvPr>
            <p:ph type="body" sz="quarter" idx="1"/>
          </p:nvPr>
        </p:nvSpPr>
        <p:spPr>
          <a:xfrm>
            <a:off x="747368" y="2417749"/>
            <a:ext cx="4993401" cy="1156319"/>
          </a:xfrm>
        </p:spPr>
        <p:txBody>
          <a:bodyPr vert="horz" lIns="91440" tIns="45720" rIns="91440" bIns="45720" rtlCol="0" anchor="t">
            <a:normAutofit fontScale="77500" lnSpcReduction="20000"/>
          </a:bodyPr>
          <a:lstStyle/>
          <a:p>
            <a:pPr marL="0" indent="0">
              <a:buNone/>
            </a:pPr>
            <a:r>
              <a:rPr lang="nl-NL">
                <a:solidFill>
                  <a:srgbClr val="8A6AF6"/>
                </a:solidFill>
              </a:rPr>
              <a:t>Gaat het om de ligging van een gebied?</a:t>
            </a:r>
          </a:p>
          <a:p>
            <a:pPr marL="0" indent="0">
              <a:buNone/>
            </a:pPr>
            <a:r>
              <a:rPr lang="nl-NL">
                <a:solidFill>
                  <a:srgbClr val="8A6AF6"/>
                </a:solidFill>
              </a:rPr>
              <a:t>Gaat het om een schaalniveau (inzoomen/uitzoomen)?</a:t>
            </a:r>
          </a:p>
        </p:txBody>
      </p:sp>
      <p:sp>
        <p:nvSpPr>
          <p:cNvPr id="5" name="Tijdelijke aanduiding voor tekst 4">
            <a:extLst>
              <a:ext uri="{FF2B5EF4-FFF2-40B4-BE49-F238E27FC236}">
                <a16:creationId xmlns:a16="http://schemas.microsoft.com/office/drawing/2014/main" id="{305A8D42-3D8C-43C0-DF55-62926425FA0F}"/>
              </a:ext>
            </a:extLst>
          </p:cNvPr>
          <p:cNvSpPr>
            <a:spLocks noGrp="1"/>
          </p:cNvSpPr>
          <p:nvPr>
            <p:ph type="body" sz="quarter" idx="22"/>
          </p:nvPr>
        </p:nvSpPr>
        <p:spPr/>
        <p:txBody>
          <a:bodyPr>
            <a:normAutofit lnSpcReduction="10000"/>
          </a:bodyPr>
          <a:lstStyle/>
          <a:p>
            <a:endParaRPr lang="nl-NL"/>
          </a:p>
        </p:txBody>
      </p:sp>
      <p:pic>
        <p:nvPicPr>
          <p:cNvPr id="7" name="Afbeelding 6">
            <a:extLst>
              <a:ext uri="{FF2B5EF4-FFF2-40B4-BE49-F238E27FC236}">
                <a16:creationId xmlns:a16="http://schemas.microsoft.com/office/drawing/2014/main" id="{DD823FCD-0C00-EDD8-D484-D5936CCD8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790" y="718828"/>
            <a:ext cx="5625244" cy="6028488"/>
          </a:xfrm>
          <a:prstGeom prst="rect">
            <a:avLst/>
          </a:prstGeom>
        </p:spPr>
      </p:pic>
      <p:cxnSp>
        <p:nvCxnSpPr>
          <p:cNvPr id="16" name="Rechte verbindingslijn met pijl 15">
            <a:extLst>
              <a:ext uri="{FF2B5EF4-FFF2-40B4-BE49-F238E27FC236}">
                <a16:creationId xmlns:a16="http://schemas.microsoft.com/office/drawing/2014/main" id="{7FAF9B51-0B01-1B06-672C-CF441A27DBD5}"/>
              </a:ext>
            </a:extLst>
          </p:cNvPr>
          <p:cNvCxnSpPr>
            <a:cxnSpLocks/>
          </p:cNvCxnSpPr>
          <p:nvPr/>
        </p:nvCxnSpPr>
        <p:spPr>
          <a:xfrm>
            <a:off x="5249334" y="3131739"/>
            <a:ext cx="1778000" cy="601332"/>
          </a:xfrm>
          <a:prstGeom prst="straightConnector1">
            <a:avLst/>
          </a:prstGeom>
          <a:noFill/>
          <a:ln w="50800" cap="flat">
            <a:solidFill>
              <a:srgbClr val="227AA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Rechte verbindingslijn met pijl 18">
            <a:extLst>
              <a:ext uri="{FF2B5EF4-FFF2-40B4-BE49-F238E27FC236}">
                <a16:creationId xmlns:a16="http://schemas.microsoft.com/office/drawing/2014/main" id="{28C57C15-DD36-3EAD-0727-B2DA52805877}"/>
              </a:ext>
            </a:extLst>
          </p:cNvPr>
          <p:cNvCxnSpPr>
            <a:cxnSpLocks/>
          </p:cNvCxnSpPr>
          <p:nvPr/>
        </p:nvCxnSpPr>
        <p:spPr>
          <a:xfrm>
            <a:off x="5456229" y="5069249"/>
            <a:ext cx="1571105" cy="282111"/>
          </a:xfrm>
          <a:prstGeom prst="straightConnector1">
            <a:avLst/>
          </a:prstGeom>
          <a:noFill/>
          <a:ln w="50800" cap="flat">
            <a:solidFill>
              <a:srgbClr val="227AAF"/>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 name="Tijdelijke aanduiding voor tekst 3">
            <a:extLst>
              <a:ext uri="{FF2B5EF4-FFF2-40B4-BE49-F238E27FC236}">
                <a16:creationId xmlns:a16="http://schemas.microsoft.com/office/drawing/2014/main" id="{1F5C8173-F9F8-D2DB-D35F-53790643A6EE}"/>
              </a:ext>
            </a:extLst>
          </p:cNvPr>
          <p:cNvSpPr txBox="1">
            <a:spLocks/>
          </p:cNvSpPr>
          <p:nvPr/>
        </p:nvSpPr>
        <p:spPr>
          <a:xfrm>
            <a:off x="747368" y="4571382"/>
            <a:ext cx="4635500" cy="1156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1pPr>
            <a:lvl2pPr marL="0" marR="0" indent="4572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2pPr>
            <a:lvl3pPr marL="0" marR="0" indent="9144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3pPr>
            <a:lvl4pPr marL="0" marR="0" indent="13716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4pPr>
            <a:lvl5pPr marL="0" marR="0" indent="18288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5pPr>
            <a:lvl6pPr marL="0" marR="0" indent="22860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6pPr>
            <a:lvl7pPr marL="0" marR="0" indent="27432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7pPr>
            <a:lvl8pPr marL="0" marR="0" indent="32004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8pPr>
            <a:lvl9pPr marL="0" marR="0" indent="36576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9pPr>
          </a:lstStyle>
          <a:p>
            <a:r>
              <a:rPr lang="nl-NL" sz="2200">
                <a:solidFill>
                  <a:srgbClr val="8A6AF6"/>
                </a:solidFill>
                <a:latin typeface="Effra"/>
              </a:rPr>
              <a:t>Gaat het om theoretische informatie, zoals een klimaat, platen, luchtdruk, bnp/hoofd, etc.?</a:t>
            </a:r>
          </a:p>
        </p:txBody>
      </p:sp>
    </p:spTree>
    <p:extLst>
      <p:ext uri="{BB962C8B-B14F-4D97-AF65-F5344CB8AC3E}">
        <p14:creationId xmlns:p14="http://schemas.microsoft.com/office/powerpoint/2010/main" val="4090731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0C400AB3-04BD-FF39-BDC7-41180CF21840}"/>
              </a:ext>
            </a:extLst>
          </p:cNvPr>
          <p:cNvSpPr>
            <a:spLocks noChangeAspect="1"/>
          </p:cNvSpPr>
          <p:nvPr/>
        </p:nvSpPr>
        <p:spPr>
          <a:xfrm>
            <a:off x="3460426" y="2280601"/>
            <a:ext cx="1183900" cy="1343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4" name="Titel 3">
            <a:extLst>
              <a:ext uri="{FF2B5EF4-FFF2-40B4-BE49-F238E27FC236}">
                <a16:creationId xmlns:a16="http://schemas.microsoft.com/office/drawing/2014/main" id="{200CC7B4-9046-1558-5890-9C88DA0FDD5B}"/>
              </a:ext>
            </a:extLst>
          </p:cNvPr>
          <p:cNvSpPr>
            <a:spLocks noGrp="1"/>
          </p:cNvSpPr>
          <p:nvPr>
            <p:ph type="title"/>
          </p:nvPr>
        </p:nvSpPr>
        <p:spPr>
          <a:xfrm>
            <a:off x="423700" y="192256"/>
            <a:ext cx="10464800" cy="1399977"/>
          </a:xfrm>
        </p:spPr>
        <p:txBody>
          <a:bodyPr/>
          <a:lstStyle/>
          <a:p>
            <a:r>
              <a:rPr lang="nl-NL">
                <a:solidFill>
                  <a:srgbClr val="8A6AF6"/>
                </a:solidFill>
              </a:rPr>
              <a:t>Verschuiving van de ITCZ</a:t>
            </a:r>
          </a:p>
        </p:txBody>
      </p:sp>
      <p:cxnSp>
        <p:nvCxnSpPr>
          <p:cNvPr id="5" name="Rechte verbindingslijn 4">
            <a:extLst>
              <a:ext uri="{FF2B5EF4-FFF2-40B4-BE49-F238E27FC236}">
                <a16:creationId xmlns:a16="http://schemas.microsoft.com/office/drawing/2014/main" id="{1141B078-FF92-BA23-9C5B-171F607BB1A2}"/>
              </a:ext>
            </a:extLst>
          </p:cNvPr>
          <p:cNvCxnSpPr>
            <a:cxnSpLocks/>
          </p:cNvCxnSpPr>
          <p:nvPr/>
        </p:nvCxnSpPr>
        <p:spPr>
          <a:xfrm>
            <a:off x="2235844" y="5949694"/>
            <a:ext cx="3765235"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Tekstvak 5">
            <a:extLst>
              <a:ext uri="{FF2B5EF4-FFF2-40B4-BE49-F238E27FC236}">
                <a16:creationId xmlns:a16="http://schemas.microsoft.com/office/drawing/2014/main" id="{E01B9157-AAA5-31B8-257A-4CD271EC3F37}"/>
              </a:ext>
            </a:extLst>
          </p:cNvPr>
          <p:cNvSpPr txBox="1"/>
          <p:nvPr/>
        </p:nvSpPr>
        <p:spPr>
          <a:xfrm>
            <a:off x="3584038" y="5943285"/>
            <a:ext cx="1068847" cy="307777"/>
          </a:xfrm>
          <a:prstGeom prst="rect">
            <a:avLst/>
          </a:prstGeom>
          <a:noFill/>
        </p:spPr>
        <p:txBody>
          <a:bodyPr wrap="square">
            <a:spAutoFit/>
          </a:bodyPr>
          <a:lstStyle/>
          <a:p>
            <a:r>
              <a:rPr lang="nl-NL" sz="1400"/>
              <a:t>evenaar</a:t>
            </a:r>
            <a:endParaRPr lang="en-US" sz="1400"/>
          </a:p>
        </p:txBody>
      </p:sp>
      <p:sp>
        <p:nvSpPr>
          <p:cNvPr id="26" name="Rechthoek 25">
            <a:extLst>
              <a:ext uri="{FF2B5EF4-FFF2-40B4-BE49-F238E27FC236}">
                <a16:creationId xmlns:a16="http://schemas.microsoft.com/office/drawing/2014/main" id="{97165A07-C5B3-B408-8BF4-2B532F105C67}"/>
              </a:ext>
            </a:extLst>
          </p:cNvPr>
          <p:cNvSpPr>
            <a:spLocks noChangeAspect="1"/>
          </p:cNvSpPr>
          <p:nvPr/>
        </p:nvSpPr>
        <p:spPr>
          <a:xfrm>
            <a:off x="3460426" y="2110910"/>
            <a:ext cx="1183900" cy="1343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7" name="Rechthoek 26">
            <a:extLst>
              <a:ext uri="{FF2B5EF4-FFF2-40B4-BE49-F238E27FC236}">
                <a16:creationId xmlns:a16="http://schemas.microsoft.com/office/drawing/2014/main" id="{F04FC486-39B1-FF09-5576-AF0D5CBF867B}"/>
              </a:ext>
            </a:extLst>
          </p:cNvPr>
          <p:cNvSpPr>
            <a:spLocks noChangeAspect="1"/>
          </p:cNvSpPr>
          <p:nvPr/>
        </p:nvSpPr>
        <p:spPr>
          <a:xfrm>
            <a:off x="3383188" y="2450293"/>
            <a:ext cx="1261138" cy="1343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7" name="Tekstvak 6">
            <a:extLst>
              <a:ext uri="{FF2B5EF4-FFF2-40B4-BE49-F238E27FC236}">
                <a16:creationId xmlns:a16="http://schemas.microsoft.com/office/drawing/2014/main" id="{8ADD0D0B-CE25-7B35-94E8-FA1DEACFC7AE}"/>
              </a:ext>
            </a:extLst>
          </p:cNvPr>
          <p:cNvSpPr txBox="1"/>
          <p:nvPr/>
        </p:nvSpPr>
        <p:spPr>
          <a:xfrm>
            <a:off x="5214287" y="5939399"/>
            <a:ext cx="1068847" cy="307777"/>
          </a:xfrm>
          <a:prstGeom prst="rect">
            <a:avLst/>
          </a:prstGeom>
          <a:noFill/>
        </p:spPr>
        <p:txBody>
          <a:bodyPr wrap="square">
            <a:spAutoFit/>
          </a:bodyPr>
          <a:lstStyle/>
          <a:p>
            <a:r>
              <a:rPr lang="nl-NL" sz="1400"/>
              <a:t>30</a:t>
            </a:r>
            <a:r>
              <a:rPr lang="nl-NL" sz="1400">
                <a:latin typeface="Times New Roman" panose="02020603050405020304" pitchFamily="18" charset="0"/>
                <a:cs typeface="Times New Roman" panose="02020603050405020304" pitchFamily="18" charset="0"/>
              </a:rPr>
              <a:t>⁰ </a:t>
            </a:r>
            <a:r>
              <a:rPr lang="nl-NL" sz="1400">
                <a:latin typeface="+mj-lt"/>
                <a:cs typeface="Times New Roman" panose="02020603050405020304" pitchFamily="18" charset="0"/>
              </a:rPr>
              <a:t>Z.B.</a:t>
            </a:r>
            <a:endParaRPr lang="en-US" sz="1400">
              <a:latin typeface="+mj-lt"/>
            </a:endParaRPr>
          </a:p>
        </p:txBody>
      </p:sp>
      <p:sp>
        <p:nvSpPr>
          <p:cNvPr id="10" name="Tekstvak 9">
            <a:extLst>
              <a:ext uri="{FF2B5EF4-FFF2-40B4-BE49-F238E27FC236}">
                <a16:creationId xmlns:a16="http://schemas.microsoft.com/office/drawing/2014/main" id="{775FEDFD-A8A1-581D-C100-C5DFDCA3A075}"/>
              </a:ext>
            </a:extLst>
          </p:cNvPr>
          <p:cNvSpPr txBox="1"/>
          <p:nvPr/>
        </p:nvSpPr>
        <p:spPr>
          <a:xfrm>
            <a:off x="2111115" y="5979005"/>
            <a:ext cx="1068847" cy="307777"/>
          </a:xfrm>
          <a:prstGeom prst="rect">
            <a:avLst/>
          </a:prstGeom>
          <a:noFill/>
        </p:spPr>
        <p:txBody>
          <a:bodyPr wrap="square">
            <a:spAutoFit/>
          </a:bodyPr>
          <a:lstStyle/>
          <a:p>
            <a:r>
              <a:rPr lang="nl-NL" sz="1400"/>
              <a:t>30</a:t>
            </a:r>
            <a:r>
              <a:rPr lang="nl-NL" sz="1400">
                <a:latin typeface="Times New Roman" panose="02020603050405020304" pitchFamily="18" charset="0"/>
                <a:cs typeface="Times New Roman" panose="02020603050405020304" pitchFamily="18" charset="0"/>
              </a:rPr>
              <a:t>⁰ </a:t>
            </a:r>
            <a:r>
              <a:rPr lang="nl-NL" sz="1400">
                <a:latin typeface="+mj-lt"/>
                <a:cs typeface="Times New Roman" panose="02020603050405020304" pitchFamily="18" charset="0"/>
              </a:rPr>
              <a:t>N.B.</a:t>
            </a:r>
            <a:endParaRPr lang="en-US" sz="1400">
              <a:latin typeface="+mj-lt"/>
            </a:endParaRPr>
          </a:p>
        </p:txBody>
      </p:sp>
      <p:sp>
        <p:nvSpPr>
          <p:cNvPr id="11" name="Stroomdiagram: Verbindingslijn 10">
            <a:extLst>
              <a:ext uri="{FF2B5EF4-FFF2-40B4-BE49-F238E27FC236}">
                <a16:creationId xmlns:a16="http://schemas.microsoft.com/office/drawing/2014/main" id="{92BAC40F-9642-5622-1E5E-8A9D2C35ED0C}"/>
              </a:ext>
            </a:extLst>
          </p:cNvPr>
          <p:cNvSpPr>
            <a:spLocks noChangeAspect="1"/>
          </p:cNvSpPr>
          <p:nvPr/>
        </p:nvSpPr>
        <p:spPr>
          <a:xfrm>
            <a:off x="2633975" y="1750933"/>
            <a:ext cx="949219" cy="94921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Vrije vorm: vorm 11">
            <a:extLst>
              <a:ext uri="{FF2B5EF4-FFF2-40B4-BE49-F238E27FC236}">
                <a16:creationId xmlns:a16="http://schemas.microsoft.com/office/drawing/2014/main" id="{2C0ABB69-ED68-B295-B98B-92E0BC95EB68}"/>
              </a:ext>
            </a:extLst>
          </p:cNvPr>
          <p:cNvSpPr>
            <a:spLocks noChangeAspect="1"/>
          </p:cNvSpPr>
          <p:nvPr/>
        </p:nvSpPr>
        <p:spPr>
          <a:xfrm rot="697208">
            <a:off x="2829458" y="2015137"/>
            <a:ext cx="411056" cy="562992"/>
          </a:xfrm>
          <a:custGeom>
            <a:avLst/>
            <a:gdLst>
              <a:gd name="connsiteX0" fmla="*/ 25400 w 584613"/>
              <a:gd name="connsiteY0" fmla="*/ 38700 h 800700"/>
              <a:gd name="connsiteX1" fmla="*/ 88900 w 584613"/>
              <a:gd name="connsiteY1" fmla="*/ 26000 h 800700"/>
              <a:gd name="connsiteX2" fmla="*/ 152400 w 584613"/>
              <a:gd name="connsiteY2" fmla="*/ 600 h 800700"/>
              <a:gd name="connsiteX3" fmla="*/ 406400 w 584613"/>
              <a:gd name="connsiteY3" fmla="*/ 13300 h 800700"/>
              <a:gd name="connsiteX4" fmla="*/ 444500 w 584613"/>
              <a:gd name="connsiteY4" fmla="*/ 26000 h 800700"/>
              <a:gd name="connsiteX5" fmla="*/ 533400 w 584613"/>
              <a:gd name="connsiteY5" fmla="*/ 89500 h 800700"/>
              <a:gd name="connsiteX6" fmla="*/ 584200 w 584613"/>
              <a:gd name="connsiteY6" fmla="*/ 203800 h 800700"/>
              <a:gd name="connsiteX7" fmla="*/ 558800 w 584613"/>
              <a:gd name="connsiteY7" fmla="*/ 241900 h 800700"/>
              <a:gd name="connsiteX8" fmla="*/ 495300 w 584613"/>
              <a:gd name="connsiteY8" fmla="*/ 254600 h 800700"/>
              <a:gd name="connsiteX9" fmla="*/ 457200 w 584613"/>
              <a:gd name="connsiteY9" fmla="*/ 292700 h 800700"/>
              <a:gd name="connsiteX10" fmla="*/ 419100 w 584613"/>
              <a:gd name="connsiteY10" fmla="*/ 394300 h 800700"/>
              <a:gd name="connsiteX11" fmla="*/ 406400 w 584613"/>
              <a:gd name="connsiteY11" fmla="*/ 457800 h 800700"/>
              <a:gd name="connsiteX12" fmla="*/ 393700 w 584613"/>
              <a:gd name="connsiteY12" fmla="*/ 572100 h 800700"/>
              <a:gd name="connsiteX13" fmla="*/ 381000 w 584613"/>
              <a:gd name="connsiteY13" fmla="*/ 635600 h 800700"/>
              <a:gd name="connsiteX14" fmla="*/ 304800 w 584613"/>
              <a:gd name="connsiteY14" fmla="*/ 711800 h 800700"/>
              <a:gd name="connsiteX15" fmla="*/ 228600 w 584613"/>
              <a:gd name="connsiteY15" fmla="*/ 800700 h 800700"/>
              <a:gd name="connsiteX16" fmla="*/ 190500 w 584613"/>
              <a:gd name="connsiteY16" fmla="*/ 737200 h 800700"/>
              <a:gd name="connsiteX17" fmla="*/ 127000 w 584613"/>
              <a:gd name="connsiteY17" fmla="*/ 330800 h 800700"/>
              <a:gd name="connsiteX18" fmla="*/ 63500 w 584613"/>
              <a:gd name="connsiteY18" fmla="*/ 254600 h 800700"/>
              <a:gd name="connsiteX19" fmla="*/ 0 w 584613"/>
              <a:gd name="connsiteY19" fmla="*/ 165700 h 800700"/>
              <a:gd name="connsiteX20" fmla="*/ 76200 w 584613"/>
              <a:gd name="connsiteY20" fmla="*/ 76800 h 8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613" h="800700">
                <a:moveTo>
                  <a:pt x="25400" y="38700"/>
                </a:moveTo>
                <a:cubicBezTo>
                  <a:pt x="46567" y="34467"/>
                  <a:pt x="68225" y="32203"/>
                  <a:pt x="88900" y="26000"/>
                </a:cubicBezTo>
                <a:cubicBezTo>
                  <a:pt x="110736" y="19449"/>
                  <a:pt x="129621" y="1511"/>
                  <a:pt x="152400" y="600"/>
                </a:cubicBezTo>
                <a:cubicBezTo>
                  <a:pt x="237105" y="-2788"/>
                  <a:pt x="321733" y="9067"/>
                  <a:pt x="406400" y="13300"/>
                </a:cubicBezTo>
                <a:cubicBezTo>
                  <a:pt x="419100" y="17533"/>
                  <a:pt x="432526" y="20013"/>
                  <a:pt x="444500" y="26000"/>
                </a:cubicBezTo>
                <a:cubicBezTo>
                  <a:pt x="463071" y="35285"/>
                  <a:pt x="521895" y="80871"/>
                  <a:pt x="533400" y="89500"/>
                </a:cubicBezTo>
                <a:cubicBezTo>
                  <a:pt x="546938" y="112063"/>
                  <a:pt x="589231" y="168582"/>
                  <a:pt x="584200" y="203800"/>
                </a:cubicBezTo>
                <a:cubicBezTo>
                  <a:pt x="582041" y="218910"/>
                  <a:pt x="572052" y="234327"/>
                  <a:pt x="558800" y="241900"/>
                </a:cubicBezTo>
                <a:cubicBezTo>
                  <a:pt x="540058" y="252610"/>
                  <a:pt x="516467" y="250367"/>
                  <a:pt x="495300" y="254600"/>
                </a:cubicBezTo>
                <a:cubicBezTo>
                  <a:pt x="482600" y="267300"/>
                  <a:pt x="467639" y="278085"/>
                  <a:pt x="457200" y="292700"/>
                </a:cubicBezTo>
                <a:cubicBezTo>
                  <a:pt x="433446" y="325955"/>
                  <a:pt x="427677" y="355702"/>
                  <a:pt x="419100" y="394300"/>
                </a:cubicBezTo>
                <a:cubicBezTo>
                  <a:pt x="414417" y="415372"/>
                  <a:pt x="409453" y="436431"/>
                  <a:pt x="406400" y="457800"/>
                </a:cubicBezTo>
                <a:cubicBezTo>
                  <a:pt x="400979" y="495749"/>
                  <a:pt x="399121" y="534151"/>
                  <a:pt x="393700" y="572100"/>
                </a:cubicBezTo>
                <a:cubicBezTo>
                  <a:pt x="390647" y="593469"/>
                  <a:pt x="392589" y="617389"/>
                  <a:pt x="381000" y="635600"/>
                </a:cubicBezTo>
                <a:cubicBezTo>
                  <a:pt x="361715" y="665905"/>
                  <a:pt x="330200" y="686400"/>
                  <a:pt x="304800" y="711800"/>
                </a:cubicBezTo>
                <a:cubicBezTo>
                  <a:pt x="243207" y="773393"/>
                  <a:pt x="267284" y="742675"/>
                  <a:pt x="228600" y="800700"/>
                </a:cubicBezTo>
                <a:cubicBezTo>
                  <a:pt x="215900" y="779533"/>
                  <a:pt x="202488" y="758778"/>
                  <a:pt x="190500" y="737200"/>
                </a:cubicBezTo>
                <a:cubicBezTo>
                  <a:pt x="110828" y="593790"/>
                  <a:pt x="173156" y="616966"/>
                  <a:pt x="127000" y="330800"/>
                </a:cubicBezTo>
                <a:cubicBezTo>
                  <a:pt x="122801" y="304764"/>
                  <a:pt x="75723" y="271712"/>
                  <a:pt x="63500" y="254600"/>
                </a:cubicBezTo>
                <a:cubicBezTo>
                  <a:pt x="-20080" y="137587"/>
                  <a:pt x="99062" y="264762"/>
                  <a:pt x="0" y="165700"/>
                </a:cubicBezTo>
                <a:cubicBezTo>
                  <a:pt x="15693" y="55846"/>
                  <a:pt x="-17234" y="76800"/>
                  <a:pt x="76200" y="76800"/>
                </a:cubicBez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3" name="Vrije vorm: vorm 12">
            <a:extLst>
              <a:ext uri="{FF2B5EF4-FFF2-40B4-BE49-F238E27FC236}">
                <a16:creationId xmlns:a16="http://schemas.microsoft.com/office/drawing/2014/main" id="{DE061189-F91C-AD9E-7DE5-5FC8E665EA42}"/>
              </a:ext>
            </a:extLst>
          </p:cNvPr>
          <p:cNvSpPr>
            <a:spLocks noChangeAspect="1"/>
          </p:cNvSpPr>
          <p:nvPr/>
        </p:nvSpPr>
        <p:spPr>
          <a:xfrm>
            <a:off x="2967610" y="1803170"/>
            <a:ext cx="589360" cy="522462"/>
          </a:xfrm>
          <a:custGeom>
            <a:avLst/>
            <a:gdLst>
              <a:gd name="connsiteX0" fmla="*/ 139700 w 838200"/>
              <a:gd name="connsiteY0" fmla="*/ 283707 h 743056"/>
              <a:gd name="connsiteX1" fmla="*/ 76200 w 838200"/>
              <a:gd name="connsiteY1" fmla="*/ 258307 h 743056"/>
              <a:gd name="connsiteX2" fmla="*/ 38100 w 838200"/>
              <a:gd name="connsiteY2" fmla="*/ 245607 h 743056"/>
              <a:gd name="connsiteX3" fmla="*/ 0 w 838200"/>
              <a:gd name="connsiteY3" fmla="*/ 207507 h 743056"/>
              <a:gd name="connsiteX4" fmla="*/ 127000 w 838200"/>
              <a:gd name="connsiteY4" fmla="*/ 131307 h 743056"/>
              <a:gd name="connsiteX5" fmla="*/ 114300 w 838200"/>
              <a:gd name="connsiteY5" fmla="*/ 55107 h 743056"/>
              <a:gd name="connsiteX6" fmla="*/ 101600 w 838200"/>
              <a:gd name="connsiteY6" fmla="*/ 4307 h 743056"/>
              <a:gd name="connsiteX7" fmla="*/ 241300 w 838200"/>
              <a:gd name="connsiteY7" fmla="*/ 17007 h 743056"/>
              <a:gd name="connsiteX8" fmla="*/ 469900 w 838200"/>
              <a:gd name="connsiteY8" fmla="*/ 17007 h 743056"/>
              <a:gd name="connsiteX9" fmla="*/ 558800 w 838200"/>
              <a:gd name="connsiteY9" fmla="*/ 29707 h 743056"/>
              <a:gd name="connsiteX10" fmla="*/ 609600 w 838200"/>
              <a:gd name="connsiteY10" fmla="*/ 55107 h 743056"/>
              <a:gd name="connsiteX11" fmla="*/ 723900 w 838200"/>
              <a:gd name="connsiteY11" fmla="*/ 156707 h 743056"/>
              <a:gd name="connsiteX12" fmla="*/ 736600 w 838200"/>
              <a:gd name="connsiteY12" fmla="*/ 207507 h 743056"/>
              <a:gd name="connsiteX13" fmla="*/ 762000 w 838200"/>
              <a:gd name="connsiteY13" fmla="*/ 321807 h 743056"/>
              <a:gd name="connsiteX14" fmla="*/ 787400 w 838200"/>
              <a:gd name="connsiteY14" fmla="*/ 359907 h 743056"/>
              <a:gd name="connsiteX15" fmla="*/ 825500 w 838200"/>
              <a:gd name="connsiteY15" fmla="*/ 486907 h 743056"/>
              <a:gd name="connsiteX16" fmla="*/ 812800 w 838200"/>
              <a:gd name="connsiteY16" fmla="*/ 537707 h 743056"/>
              <a:gd name="connsiteX17" fmla="*/ 800100 w 838200"/>
              <a:gd name="connsiteY17" fmla="*/ 575807 h 743056"/>
              <a:gd name="connsiteX18" fmla="*/ 825500 w 838200"/>
              <a:gd name="connsiteY18" fmla="*/ 613907 h 743056"/>
              <a:gd name="connsiteX19" fmla="*/ 838200 w 838200"/>
              <a:gd name="connsiteY19" fmla="*/ 652007 h 743056"/>
              <a:gd name="connsiteX20" fmla="*/ 685800 w 838200"/>
              <a:gd name="connsiteY20" fmla="*/ 652007 h 743056"/>
              <a:gd name="connsiteX21" fmla="*/ 647700 w 838200"/>
              <a:gd name="connsiteY21" fmla="*/ 664707 h 743056"/>
              <a:gd name="connsiteX22" fmla="*/ 508000 w 838200"/>
              <a:gd name="connsiteY22" fmla="*/ 728207 h 743056"/>
              <a:gd name="connsiteX23" fmla="*/ 520700 w 838200"/>
              <a:gd name="connsiteY23" fmla="*/ 664707 h 743056"/>
              <a:gd name="connsiteX24" fmla="*/ 546100 w 838200"/>
              <a:gd name="connsiteY24" fmla="*/ 601207 h 743056"/>
              <a:gd name="connsiteX25" fmla="*/ 533400 w 838200"/>
              <a:gd name="connsiteY25" fmla="*/ 461507 h 743056"/>
              <a:gd name="connsiteX26" fmla="*/ 457200 w 838200"/>
              <a:gd name="connsiteY26" fmla="*/ 448807 h 743056"/>
              <a:gd name="connsiteX27" fmla="*/ 406400 w 838200"/>
              <a:gd name="connsiteY27" fmla="*/ 385307 h 743056"/>
              <a:gd name="connsiteX28" fmla="*/ 279400 w 838200"/>
              <a:gd name="connsiteY28" fmla="*/ 347207 h 743056"/>
              <a:gd name="connsiteX29" fmla="*/ 190500 w 838200"/>
              <a:gd name="connsiteY29" fmla="*/ 296407 h 743056"/>
              <a:gd name="connsiteX30" fmla="*/ 139700 w 838200"/>
              <a:gd name="connsiteY30" fmla="*/ 283707 h 7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8200" h="743056">
                <a:moveTo>
                  <a:pt x="139700" y="283707"/>
                </a:moveTo>
                <a:cubicBezTo>
                  <a:pt x="120650" y="277357"/>
                  <a:pt x="97546" y="266312"/>
                  <a:pt x="76200" y="258307"/>
                </a:cubicBezTo>
                <a:cubicBezTo>
                  <a:pt x="63665" y="253607"/>
                  <a:pt x="49239" y="253033"/>
                  <a:pt x="38100" y="245607"/>
                </a:cubicBezTo>
                <a:cubicBezTo>
                  <a:pt x="23156" y="235644"/>
                  <a:pt x="12700" y="220207"/>
                  <a:pt x="0" y="207507"/>
                </a:cubicBezTo>
                <a:cubicBezTo>
                  <a:pt x="45165" y="194603"/>
                  <a:pt x="114424" y="194186"/>
                  <a:pt x="127000" y="131307"/>
                </a:cubicBezTo>
                <a:cubicBezTo>
                  <a:pt x="132050" y="106057"/>
                  <a:pt x="119350" y="80357"/>
                  <a:pt x="114300" y="55107"/>
                </a:cubicBezTo>
                <a:cubicBezTo>
                  <a:pt x="110877" y="37991"/>
                  <a:pt x="84882" y="9323"/>
                  <a:pt x="101600" y="4307"/>
                </a:cubicBezTo>
                <a:cubicBezTo>
                  <a:pt x="146387" y="-9129"/>
                  <a:pt x="194733" y="12774"/>
                  <a:pt x="241300" y="17007"/>
                </a:cubicBezTo>
                <a:cubicBezTo>
                  <a:pt x="366128" y="48214"/>
                  <a:pt x="218916" y="17007"/>
                  <a:pt x="469900" y="17007"/>
                </a:cubicBezTo>
                <a:cubicBezTo>
                  <a:pt x="499834" y="17007"/>
                  <a:pt x="529167" y="25474"/>
                  <a:pt x="558800" y="29707"/>
                </a:cubicBezTo>
                <a:cubicBezTo>
                  <a:pt x="575733" y="38174"/>
                  <a:pt x="593848" y="44605"/>
                  <a:pt x="609600" y="55107"/>
                </a:cubicBezTo>
                <a:cubicBezTo>
                  <a:pt x="658920" y="87987"/>
                  <a:pt x="682981" y="115788"/>
                  <a:pt x="723900" y="156707"/>
                </a:cubicBezTo>
                <a:cubicBezTo>
                  <a:pt x="728133" y="173640"/>
                  <a:pt x="732675" y="190500"/>
                  <a:pt x="736600" y="207507"/>
                </a:cubicBezTo>
                <a:cubicBezTo>
                  <a:pt x="745376" y="245537"/>
                  <a:pt x="749658" y="284780"/>
                  <a:pt x="762000" y="321807"/>
                </a:cubicBezTo>
                <a:cubicBezTo>
                  <a:pt x="766827" y="336287"/>
                  <a:pt x="781201" y="345959"/>
                  <a:pt x="787400" y="359907"/>
                </a:cubicBezTo>
                <a:cubicBezTo>
                  <a:pt x="805068" y="399661"/>
                  <a:pt x="814945" y="444687"/>
                  <a:pt x="825500" y="486907"/>
                </a:cubicBezTo>
                <a:cubicBezTo>
                  <a:pt x="821267" y="503840"/>
                  <a:pt x="817595" y="520924"/>
                  <a:pt x="812800" y="537707"/>
                </a:cubicBezTo>
                <a:cubicBezTo>
                  <a:pt x="809122" y="550579"/>
                  <a:pt x="797899" y="562602"/>
                  <a:pt x="800100" y="575807"/>
                </a:cubicBezTo>
                <a:cubicBezTo>
                  <a:pt x="802609" y="590863"/>
                  <a:pt x="818674" y="600255"/>
                  <a:pt x="825500" y="613907"/>
                </a:cubicBezTo>
                <a:cubicBezTo>
                  <a:pt x="831487" y="625881"/>
                  <a:pt x="833967" y="639307"/>
                  <a:pt x="838200" y="652007"/>
                </a:cubicBezTo>
                <a:cubicBezTo>
                  <a:pt x="748879" y="681781"/>
                  <a:pt x="855940" y="652007"/>
                  <a:pt x="685800" y="652007"/>
                </a:cubicBezTo>
                <a:cubicBezTo>
                  <a:pt x="672413" y="652007"/>
                  <a:pt x="660400" y="660474"/>
                  <a:pt x="647700" y="664707"/>
                </a:cubicBezTo>
                <a:cubicBezTo>
                  <a:pt x="628300" y="722907"/>
                  <a:pt x="625707" y="767443"/>
                  <a:pt x="508000" y="728207"/>
                </a:cubicBezTo>
                <a:cubicBezTo>
                  <a:pt x="487522" y="721381"/>
                  <a:pt x="514497" y="685382"/>
                  <a:pt x="520700" y="664707"/>
                </a:cubicBezTo>
                <a:cubicBezTo>
                  <a:pt x="527251" y="642871"/>
                  <a:pt x="537633" y="622374"/>
                  <a:pt x="546100" y="601207"/>
                </a:cubicBezTo>
                <a:cubicBezTo>
                  <a:pt x="541867" y="554640"/>
                  <a:pt x="556960" y="501896"/>
                  <a:pt x="533400" y="461507"/>
                </a:cubicBezTo>
                <a:cubicBezTo>
                  <a:pt x="520425" y="439264"/>
                  <a:pt x="479281" y="462055"/>
                  <a:pt x="457200" y="448807"/>
                </a:cubicBezTo>
                <a:cubicBezTo>
                  <a:pt x="433956" y="434861"/>
                  <a:pt x="428607" y="400852"/>
                  <a:pt x="406400" y="385307"/>
                </a:cubicBezTo>
                <a:cubicBezTo>
                  <a:pt x="389222" y="373283"/>
                  <a:pt x="306902" y="354082"/>
                  <a:pt x="279400" y="347207"/>
                </a:cubicBezTo>
                <a:cubicBezTo>
                  <a:pt x="247817" y="326152"/>
                  <a:pt x="227330" y="310218"/>
                  <a:pt x="190500" y="296407"/>
                </a:cubicBezTo>
                <a:cubicBezTo>
                  <a:pt x="174157" y="290278"/>
                  <a:pt x="158750" y="290057"/>
                  <a:pt x="139700" y="28370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4" name="Vrije vorm: vorm 13">
            <a:extLst>
              <a:ext uri="{FF2B5EF4-FFF2-40B4-BE49-F238E27FC236}">
                <a16:creationId xmlns:a16="http://schemas.microsoft.com/office/drawing/2014/main" id="{D17A8286-9600-2188-1687-BC375DEBC44B}"/>
              </a:ext>
            </a:extLst>
          </p:cNvPr>
          <p:cNvSpPr>
            <a:spLocks noChangeAspect="1"/>
          </p:cNvSpPr>
          <p:nvPr/>
        </p:nvSpPr>
        <p:spPr>
          <a:xfrm>
            <a:off x="2937124" y="1841917"/>
            <a:ext cx="75135" cy="75774"/>
          </a:xfrm>
          <a:custGeom>
            <a:avLst/>
            <a:gdLst>
              <a:gd name="connsiteX0" fmla="*/ 5258 w 106858"/>
              <a:gd name="connsiteY0" fmla="*/ 101600 h 107767"/>
              <a:gd name="connsiteX1" fmla="*/ 106858 w 106858"/>
              <a:gd name="connsiteY1" fmla="*/ 38100 h 107767"/>
              <a:gd name="connsiteX2" fmla="*/ 94158 w 106858"/>
              <a:gd name="connsiteY2" fmla="*/ 0 h 107767"/>
              <a:gd name="connsiteX3" fmla="*/ 56058 w 106858"/>
              <a:gd name="connsiteY3" fmla="*/ 38100 h 107767"/>
              <a:gd name="connsiteX4" fmla="*/ 5258 w 106858"/>
              <a:gd name="connsiteY4" fmla="*/ 101600 h 10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 h="107767">
                <a:moveTo>
                  <a:pt x="5258" y="101600"/>
                </a:moveTo>
                <a:cubicBezTo>
                  <a:pt x="13725" y="101600"/>
                  <a:pt x="106858" y="115089"/>
                  <a:pt x="106858" y="38100"/>
                </a:cubicBezTo>
                <a:cubicBezTo>
                  <a:pt x="106858" y="24713"/>
                  <a:pt x="98391" y="12700"/>
                  <a:pt x="94158" y="0"/>
                </a:cubicBezTo>
                <a:cubicBezTo>
                  <a:pt x="81458" y="12700"/>
                  <a:pt x="66021" y="23156"/>
                  <a:pt x="56058" y="38100"/>
                </a:cubicBezTo>
                <a:cubicBezTo>
                  <a:pt x="-9888" y="137018"/>
                  <a:pt x="-3209" y="101600"/>
                  <a:pt x="5258" y="1016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8" name="Vrije vorm: vorm 17">
            <a:extLst>
              <a:ext uri="{FF2B5EF4-FFF2-40B4-BE49-F238E27FC236}">
                <a16:creationId xmlns:a16="http://schemas.microsoft.com/office/drawing/2014/main" id="{910E2E1F-A3CF-5FA8-6CCE-5E25E62B9DB6}"/>
              </a:ext>
            </a:extLst>
          </p:cNvPr>
          <p:cNvSpPr>
            <a:spLocks noChangeAspect="1"/>
          </p:cNvSpPr>
          <p:nvPr/>
        </p:nvSpPr>
        <p:spPr>
          <a:xfrm>
            <a:off x="3144858" y="2528511"/>
            <a:ext cx="233301" cy="134356"/>
          </a:xfrm>
          <a:custGeom>
            <a:avLst/>
            <a:gdLst>
              <a:gd name="connsiteX0" fmla="*/ 241300 w 331806"/>
              <a:gd name="connsiteY0" fmla="*/ 0 h 191084"/>
              <a:gd name="connsiteX1" fmla="*/ 165100 w 331806"/>
              <a:gd name="connsiteY1" fmla="*/ 38100 h 191084"/>
              <a:gd name="connsiteX2" fmla="*/ 0 w 331806"/>
              <a:gd name="connsiteY2" fmla="*/ 63500 h 191084"/>
              <a:gd name="connsiteX3" fmla="*/ 12700 w 331806"/>
              <a:gd name="connsiteY3" fmla="*/ 165100 h 191084"/>
              <a:gd name="connsiteX4" fmla="*/ 50800 w 331806"/>
              <a:gd name="connsiteY4" fmla="*/ 190500 h 191084"/>
              <a:gd name="connsiteX5" fmla="*/ 190500 w 331806"/>
              <a:gd name="connsiteY5" fmla="*/ 177800 h 191084"/>
              <a:gd name="connsiteX6" fmla="*/ 203200 w 331806"/>
              <a:gd name="connsiteY6" fmla="*/ 127000 h 191084"/>
              <a:gd name="connsiteX7" fmla="*/ 266700 w 331806"/>
              <a:gd name="connsiteY7" fmla="*/ 114300 h 191084"/>
              <a:gd name="connsiteX8" fmla="*/ 317500 w 331806"/>
              <a:gd name="connsiteY8" fmla="*/ 101600 h 191084"/>
              <a:gd name="connsiteX9" fmla="*/ 330200 w 331806"/>
              <a:gd name="connsiteY9" fmla="*/ 50800 h 191084"/>
              <a:gd name="connsiteX10" fmla="*/ 292100 w 331806"/>
              <a:gd name="connsiteY10" fmla="*/ 38100 h 191084"/>
              <a:gd name="connsiteX11" fmla="*/ 241300 w 331806"/>
              <a:gd name="connsiteY11" fmla="*/ 0 h 19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806" h="191084">
                <a:moveTo>
                  <a:pt x="241300" y="0"/>
                </a:moveTo>
                <a:cubicBezTo>
                  <a:pt x="220133" y="0"/>
                  <a:pt x="192041" y="29120"/>
                  <a:pt x="165100" y="38100"/>
                </a:cubicBezTo>
                <a:cubicBezTo>
                  <a:pt x="151884" y="42505"/>
                  <a:pt x="6850" y="62521"/>
                  <a:pt x="0" y="63500"/>
                </a:cubicBezTo>
                <a:cubicBezTo>
                  <a:pt x="4233" y="97367"/>
                  <a:pt x="24" y="133411"/>
                  <a:pt x="12700" y="165100"/>
                </a:cubicBezTo>
                <a:cubicBezTo>
                  <a:pt x="18369" y="179272"/>
                  <a:pt x="35575" y="189413"/>
                  <a:pt x="50800" y="190500"/>
                </a:cubicBezTo>
                <a:cubicBezTo>
                  <a:pt x="97440" y="193831"/>
                  <a:pt x="143933" y="182033"/>
                  <a:pt x="190500" y="177800"/>
                </a:cubicBezTo>
                <a:cubicBezTo>
                  <a:pt x="194733" y="160867"/>
                  <a:pt x="189791" y="138174"/>
                  <a:pt x="203200" y="127000"/>
                </a:cubicBezTo>
                <a:cubicBezTo>
                  <a:pt x="219783" y="113181"/>
                  <a:pt x="245628" y="118983"/>
                  <a:pt x="266700" y="114300"/>
                </a:cubicBezTo>
                <a:cubicBezTo>
                  <a:pt x="283739" y="110514"/>
                  <a:pt x="300567" y="105833"/>
                  <a:pt x="317500" y="101600"/>
                </a:cubicBezTo>
                <a:cubicBezTo>
                  <a:pt x="321733" y="84667"/>
                  <a:pt x="336682" y="67006"/>
                  <a:pt x="330200" y="50800"/>
                </a:cubicBezTo>
                <a:cubicBezTo>
                  <a:pt x="325228" y="38371"/>
                  <a:pt x="304074" y="44087"/>
                  <a:pt x="292100" y="38100"/>
                </a:cubicBezTo>
                <a:cubicBezTo>
                  <a:pt x="263379" y="23740"/>
                  <a:pt x="262467" y="0"/>
                  <a:pt x="24130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20" name="Rechte verbindingslijn 19">
            <a:extLst>
              <a:ext uri="{FF2B5EF4-FFF2-40B4-BE49-F238E27FC236}">
                <a16:creationId xmlns:a16="http://schemas.microsoft.com/office/drawing/2014/main" id="{002A7876-DA89-ECE2-BCD0-318CAD8CDC74}"/>
              </a:ext>
            </a:extLst>
          </p:cNvPr>
          <p:cNvCxnSpPr>
            <a:cxnSpLocks noChangeAspect="1"/>
          </p:cNvCxnSpPr>
          <p:nvPr/>
        </p:nvCxnSpPr>
        <p:spPr>
          <a:xfrm flipV="1">
            <a:off x="2879820" y="1676449"/>
            <a:ext cx="426293" cy="1202344"/>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51080A4E-52EF-6A92-BC4E-BFD68D60522E}"/>
              </a:ext>
            </a:extLst>
          </p:cNvPr>
          <p:cNvCxnSpPr>
            <a:cxnSpLocks noChangeAspect="1"/>
          </p:cNvCxnSpPr>
          <p:nvPr/>
        </p:nvCxnSpPr>
        <p:spPr>
          <a:xfrm>
            <a:off x="2642537" y="2120570"/>
            <a:ext cx="922213" cy="261231"/>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8" name="Pijl: omlaag 27">
            <a:extLst>
              <a:ext uri="{FF2B5EF4-FFF2-40B4-BE49-F238E27FC236}">
                <a16:creationId xmlns:a16="http://schemas.microsoft.com/office/drawing/2014/main" id="{F4DD8FDA-A147-2A32-3AE6-2023C4F9A85C}"/>
              </a:ext>
            </a:extLst>
          </p:cNvPr>
          <p:cNvSpPr/>
          <p:nvPr/>
        </p:nvSpPr>
        <p:spPr>
          <a:xfrm>
            <a:off x="3881157" y="3777047"/>
            <a:ext cx="411328" cy="2057144"/>
          </a:xfrm>
          <a:prstGeom prst="downArrow">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32" name="Pijl: omhoog 31">
            <a:extLst>
              <a:ext uri="{FF2B5EF4-FFF2-40B4-BE49-F238E27FC236}">
                <a16:creationId xmlns:a16="http://schemas.microsoft.com/office/drawing/2014/main" id="{7CE86CC7-5A06-07BD-0518-1DC5C5429FF6}"/>
              </a:ext>
            </a:extLst>
          </p:cNvPr>
          <p:cNvSpPr>
            <a:spLocks noChangeAspect="1"/>
          </p:cNvSpPr>
          <p:nvPr/>
        </p:nvSpPr>
        <p:spPr>
          <a:xfrm>
            <a:off x="3658317" y="3551625"/>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33" name="Pijl: omhoog 32">
            <a:extLst>
              <a:ext uri="{FF2B5EF4-FFF2-40B4-BE49-F238E27FC236}">
                <a16:creationId xmlns:a16="http://schemas.microsoft.com/office/drawing/2014/main" id="{BEC14256-6221-C432-CF0F-0670D5B867F9}"/>
              </a:ext>
            </a:extLst>
          </p:cNvPr>
          <p:cNvSpPr/>
          <p:nvPr/>
        </p:nvSpPr>
        <p:spPr>
          <a:xfrm>
            <a:off x="4292485" y="3561971"/>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34" name="Pijl: omhoog 33">
            <a:extLst>
              <a:ext uri="{FF2B5EF4-FFF2-40B4-BE49-F238E27FC236}">
                <a16:creationId xmlns:a16="http://schemas.microsoft.com/office/drawing/2014/main" id="{A0583916-5B54-A250-1F62-15DC6CAE0145}"/>
              </a:ext>
            </a:extLst>
          </p:cNvPr>
          <p:cNvSpPr/>
          <p:nvPr/>
        </p:nvSpPr>
        <p:spPr>
          <a:xfrm>
            <a:off x="2749020" y="3531139"/>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35" name="Pijl: omhoog 34">
            <a:extLst>
              <a:ext uri="{FF2B5EF4-FFF2-40B4-BE49-F238E27FC236}">
                <a16:creationId xmlns:a16="http://schemas.microsoft.com/office/drawing/2014/main" id="{AF933A38-CDB1-CEC7-4077-4738DF9CA3FD}"/>
              </a:ext>
            </a:extLst>
          </p:cNvPr>
          <p:cNvSpPr/>
          <p:nvPr/>
        </p:nvSpPr>
        <p:spPr>
          <a:xfrm>
            <a:off x="3383188" y="3541485"/>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36" name="Pijl: omhoog 35">
            <a:extLst>
              <a:ext uri="{FF2B5EF4-FFF2-40B4-BE49-F238E27FC236}">
                <a16:creationId xmlns:a16="http://schemas.microsoft.com/office/drawing/2014/main" id="{0C5B3DA8-F3B3-BDD3-68DA-F6EEFBCC8105}"/>
              </a:ext>
            </a:extLst>
          </p:cNvPr>
          <p:cNvSpPr/>
          <p:nvPr/>
        </p:nvSpPr>
        <p:spPr>
          <a:xfrm>
            <a:off x="4469377" y="3564208"/>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37" name="Pijl: omhoog 36">
            <a:extLst>
              <a:ext uri="{FF2B5EF4-FFF2-40B4-BE49-F238E27FC236}">
                <a16:creationId xmlns:a16="http://schemas.microsoft.com/office/drawing/2014/main" id="{794D8B7D-4B0D-0423-CF61-D441DFC2EC35}"/>
              </a:ext>
            </a:extLst>
          </p:cNvPr>
          <p:cNvSpPr/>
          <p:nvPr/>
        </p:nvSpPr>
        <p:spPr>
          <a:xfrm>
            <a:off x="5103545" y="3574553"/>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a:solidFill>
                <a:schemeClr val="tx1"/>
              </a:solidFill>
            </a:endParaRPr>
          </a:p>
        </p:txBody>
      </p:sp>
      <p:sp>
        <p:nvSpPr>
          <p:cNvPr id="15" name="Tijdelijke aanduiding voor tekst 14">
            <a:extLst>
              <a:ext uri="{FF2B5EF4-FFF2-40B4-BE49-F238E27FC236}">
                <a16:creationId xmlns:a16="http://schemas.microsoft.com/office/drawing/2014/main" id="{1DE385E3-AFD7-6D59-6ACA-7722F704408E}"/>
              </a:ext>
            </a:extLst>
          </p:cNvPr>
          <p:cNvSpPr>
            <a:spLocks noGrp="1"/>
          </p:cNvSpPr>
          <p:nvPr>
            <p:ph type="body" sz="quarter" idx="1"/>
          </p:nvPr>
        </p:nvSpPr>
        <p:spPr>
          <a:xfrm>
            <a:off x="6562481" y="2090157"/>
            <a:ext cx="5067449" cy="3865375"/>
          </a:xfrm>
        </p:spPr>
        <p:txBody>
          <a:bodyPr vert="horz" lIns="91440" tIns="45720" rIns="91440" bIns="45720" rtlCol="0" anchor="t">
            <a:normAutofit fontScale="77500" lnSpcReduction="20000"/>
          </a:bodyPr>
          <a:lstStyle/>
          <a:p>
            <a:pPr marL="0" indent="0">
              <a:buNone/>
            </a:pPr>
            <a:r>
              <a:rPr lang="nl-NL" sz="3300" b="0" i="0" u="none" strike="noStrike" baseline="0">
                <a:solidFill>
                  <a:srgbClr val="8A6AF6"/>
                </a:solidFill>
              </a:rPr>
              <a:t>De lagedrukgebieden rond de evenaar, de ITCZ, ligt op de warmste breedtegraad. </a:t>
            </a:r>
          </a:p>
          <a:p>
            <a:pPr marL="0" indent="0">
              <a:buNone/>
            </a:pPr>
            <a:r>
              <a:rPr lang="nl-NL" sz="3300" b="0" i="0" u="none" strike="noStrike" baseline="0">
                <a:solidFill>
                  <a:srgbClr val="8A6AF6"/>
                </a:solidFill>
              </a:rPr>
              <a:t>Die warmte zorgt immers voor het opstijgen van de lucht. </a:t>
            </a:r>
          </a:p>
          <a:p>
            <a:pPr marL="0" indent="0">
              <a:buNone/>
            </a:pPr>
            <a:r>
              <a:rPr lang="nl-NL" sz="3300" b="0" i="0" u="none" strike="noStrike" baseline="0">
                <a:solidFill>
                  <a:srgbClr val="8A6AF6"/>
                </a:solidFill>
              </a:rPr>
              <a:t>In </a:t>
            </a:r>
            <a:r>
              <a:rPr lang="nl-NL" sz="3300" b="1" i="0" u="none" strike="noStrike" baseline="0">
                <a:solidFill>
                  <a:srgbClr val="8A6AF6"/>
                </a:solidFill>
              </a:rPr>
              <a:t>juli</a:t>
            </a:r>
            <a:r>
              <a:rPr lang="nl-NL" sz="3300" b="0" i="0" u="none" strike="noStrike" baseline="0">
                <a:solidFill>
                  <a:srgbClr val="8A6AF6"/>
                </a:solidFill>
              </a:rPr>
              <a:t> ligt de warmste breedtegraad ten noorden van de evenaar </a:t>
            </a:r>
          </a:p>
          <a:p>
            <a:pPr marL="0" indent="0">
              <a:buNone/>
            </a:pPr>
            <a:r>
              <a:rPr lang="nl-NL" sz="3300" b="0" i="0" u="none" strike="noStrike" baseline="0">
                <a:solidFill>
                  <a:srgbClr val="8A6AF6"/>
                </a:solidFill>
              </a:rPr>
              <a:t>In </a:t>
            </a:r>
            <a:r>
              <a:rPr lang="nl-NL" sz="3300" b="1" i="0" u="none" strike="noStrike" baseline="0">
                <a:solidFill>
                  <a:srgbClr val="8A6AF6"/>
                </a:solidFill>
              </a:rPr>
              <a:t>januari</a:t>
            </a:r>
            <a:r>
              <a:rPr lang="nl-NL" sz="3300" b="0" i="0" u="none" strike="noStrike" baseline="0">
                <a:solidFill>
                  <a:srgbClr val="8A6AF6"/>
                </a:solidFill>
              </a:rPr>
              <a:t> ligt die ten zuiden van de evenaar.</a:t>
            </a:r>
            <a:endParaRPr lang="nl-NL" sz="3300">
              <a:solidFill>
                <a:srgbClr val="8A6AF6"/>
              </a:solidFill>
            </a:endParaRPr>
          </a:p>
          <a:p>
            <a:pPr marL="0" indent="0">
              <a:buNone/>
            </a:pPr>
            <a:r>
              <a:rPr lang="nl-NL" sz="3300" b="0" i="0" u="none" strike="noStrike" baseline="0">
                <a:solidFill>
                  <a:srgbClr val="8A6AF6"/>
                </a:solidFill>
              </a:rPr>
              <a:t>Dit heeft impact op de neerslagpatronen</a:t>
            </a:r>
          </a:p>
          <a:p>
            <a:pPr marL="0" indent="0">
              <a:buNone/>
            </a:pPr>
            <a:endParaRPr lang="nl-NL">
              <a:solidFill>
                <a:srgbClr val="8A6AF6"/>
              </a:solidFill>
            </a:endParaRPr>
          </a:p>
          <a:p>
            <a:endParaRPr lang="nl-NL">
              <a:solidFill>
                <a:srgbClr val="8A6AF6"/>
              </a:solidFill>
            </a:endParaRPr>
          </a:p>
        </p:txBody>
      </p:sp>
    </p:spTree>
    <p:extLst>
      <p:ext uri="{BB962C8B-B14F-4D97-AF65-F5344CB8AC3E}">
        <p14:creationId xmlns:p14="http://schemas.microsoft.com/office/powerpoint/2010/main" val="36964027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2000"/>
                                        <p:tgtEl>
                                          <p:spTgt spid="25"/>
                                        </p:tgtEl>
                                      </p:cBhvr>
                                    </p:animEffect>
                                  </p:childTnLst>
                                </p:cTn>
                              </p:par>
                              <p:par>
                                <p:cTn id="8" presetID="22" presetClass="entr" presetSubtype="1" fill="hold" grpId="3"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2000"/>
                                        <p:tgtEl>
                                          <p:spTgt spid="28"/>
                                        </p:tgtEl>
                                      </p:cBhvr>
                                    </p:animEffect>
                                  </p:childTnLst>
                                </p:cTn>
                              </p:par>
                            </p:childTnLst>
                          </p:cTn>
                        </p:par>
                        <p:par>
                          <p:cTn id="11" fill="hold">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2000"/>
                                        <p:tgtEl>
                                          <p:spTgt spid="3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2000"/>
                                        <p:tgtEl>
                                          <p:spTgt spid="26"/>
                                        </p:tgtEl>
                                      </p:cBhvr>
                                    </p:animEffect>
                                  </p:childTnLst>
                                </p:cTn>
                              </p:par>
                              <p:par>
                                <p:cTn id="30" presetID="10" presetClass="exit" presetSubtype="0" fill="hold" grpId="1"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3.75E-6 -4.44444E-6 L -0.09909 -4.44444E-6 " pathEditMode="relative" rAng="0" ptsTypes="AA">
                                      <p:cBhvr>
                                        <p:cTn id="34" dur="2000" fill="hold"/>
                                        <p:tgtEl>
                                          <p:spTgt spid="28"/>
                                        </p:tgtEl>
                                        <p:attrNameLst>
                                          <p:attrName>ppt_x</p:attrName>
                                          <p:attrName>ppt_y</p:attrName>
                                        </p:attrNameLst>
                                      </p:cBhvr>
                                      <p:rCtr x="-4961" y="0"/>
                                    </p:animMotion>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200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20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par>
                                <p:cTn id="50" presetID="22" presetClass="entr" presetSubtype="2" fill="hold" grpId="2"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2000"/>
                                        <p:tgtEl>
                                          <p:spTgt spid="25"/>
                                        </p:tgtEl>
                                      </p:cBhvr>
                                    </p:animEffect>
                                  </p:childTnLst>
                                </p:cTn>
                              </p:par>
                              <p:par>
                                <p:cTn id="53" presetID="10" presetClass="exit" presetSubtype="0" fill="hold" grpId="1" nodeType="withEffect">
                                  <p:stCondLst>
                                    <p:cond delay="0"/>
                                  </p:stCondLst>
                                  <p:childTnLst>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42" presetClass="path" presetSubtype="0" accel="50000" decel="50000" fill="hold" grpId="1" nodeType="withEffect">
                                  <p:stCondLst>
                                    <p:cond delay="0"/>
                                  </p:stCondLst>
                                  <p:childTnLst>
                                    <p:animMotion origin="layout" path="M 3.75E-6 -4.44444E-6 L 3.75E-6 0.00024 " pathEditMode="relative" rAng="0" ptsTypes="AA">
                                      <p:cBhvr>
                                        <p:cTn id="57" dur="2000" fill="hold"/>
                                        <p:tgtEl>
                                          <p:spTgt spid="28"/>
                                        </p:tgtEl>
                                        <p:attrNameLst>
                                          <p:attrName>ppt_x</p:attrName>
                                          <p:attrName>ppt_y</p:attrName>
                                        </p:attrNameLst>
                                      </p:cBhvr>
                                      <p:rCtr x="0" y="0"/>
                                    </p:animMotion>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right)">
                                      <p:cBhvr>
                                        <p:cTn id="62" dur="2000"/>
                                        <p:tgtEl>
                                          <p:spTgt spid="27"/>
                                        </p:tgtEl>
                                      </p:cBhvr>
                                    </p:animEffect>
                                  </p:childTnLst>
                                </p:cTn>
                              </p:par>
                              <p:par>
                                <p:cTn id="63" presetID="10" presetClass="exit" presetSubtype="0" fill="hold" grpId="3" nodeType="withEffect">
                                  <p:stCondLst>
                                    <p:cond delay="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par>
                                <p:cTn id="66" presetID="42" presetClass="path" presetSubtype="0" accel="50000" decel="50000" fill="hold" grpId="2" nodeType="withEffect">
                                  <p:stCondLst>
                                    <p:cond delay="0"/>
                                  </p:stCondLst>
                                  <p:childTnLst>
                                    <p:animMotion origin="layout" path="M 3.75E-6 -4.44444E-6 L 0.08828 -4.44444E-6 " pathEditMode="relative" rAng="0" ptsTypes="AA">
                                      <p:cBhvr>
                                        <p:cTn id="67" dur="2000" fill="hold"/>
                                        <p:tgtEl>
                                          <p:spTgt spid="28"/>
                                        </p:tgtEl>
                                        <p:attrNameLst>
                                          <p:attrName>ppt_x</p:attrName>
                                          <p:attrName>ppt_y</p:attrName>
                                        </p:attrNameLst>
                                      </p:cBhvr>
                                      <p:rCtr x="4414" y="0"/>
                                    </p:animMotion>
                                  </p:childTnLst>
                                </p:cTn>
                              </p:par>
                            </p:childTnLst>
                          </p:cTn>
                        </p:par>
                        <p:par>
                          <p:cTn id="68" fill="hold">
                            <p:stCondLst>
                              <p:cond delay="2000"/>
                            </p:stCondLst>
                            <p:childTnLst>
                              <p:par>
                                <p:cTn id="69" presetID="22" presetClass="entr" presetSubtype="4"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down)">
                                      <p:cBhvr>
                                        <p:cTn id="71" dur="2000"/>
                                        <p:tgtEl>
                                          <p:spTgt spid="3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down)">
                                      <p:cBhvr>
                                        <p:cTn id="7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25" grpId="3" animBg="1"/>
      <p:bldP spid="26" grpId="0" animBg="1"/>
      <p:bldP spid="26" grpId="1" animBg="1"/>
      <p:bldP spid="27" grpId="0" animBg="1"/>
      <p:bldP spid="28" grpId="0" animBg="1"/>
      <p:bldP spid="28" grpId="1" animBg="1"/>
      <p:bldP spid="28" grpId="2" animBg="1"/>
      <p:bldP spid="28" grpId="3" animBg="1"/>
      <p:bldP spid="32" grpId="0" animBg="1"/>
      <p:bldP spid="32" grpId="1" animBg="1"/>
      <p:bldP spid="33" grpId="0" animBg="1"/>
      <p:bldP spid="33" grpId="1" animBg="1"/>
      <p:bldP spid="34" grpId="0" animBg="1"/>
      <p:bldP spid="34" grpId="1" animBg="1"/>
      <p:bldP spid="35" grpId="0" animBg="1"/>
      <p:bldP spid="35" grpId="1" animBg="1"/>
      <p:bldP spid="36" grpId="0" animBg="1"/>
      <p:bldP spid="3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eridiaan (geografie) - Wikipedia">
            <a:extLst>
              <a:ext uri="{FF2B5EF4-FFF2-40B4-BE49-F238E27FC236}">
                <a16:creationId xmlns:a16="http://schemas.microsoft.com/office/drawing/2014/main" id="{DB87FA15-688A-2732-44BD-A40F0AE03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463" y="1184693"/>
            <a:ext cx="10578965" cy="550712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3EC2F75F-8BEE-DC1E-11B4-9C554EC506B9}"/>
              </a:ext>
            </a:extLst>
          </p:cNvPr>
          <p:cNvSpPr>
            <a:spLocks noGrp="1"/>
          </p:cNvSpPr>
          <p:nvPr>
            <p:ph type="title"/>
          </p:nvPr>
        </p:nvSpPr>
        <p:spPr>
          <a:xfrm>
            <a:off x="4660849" y="669578"/>
            <a:ext cx="7531151" cy="351878"/>
          </a:xfrm>
        </p:spPr>
        <p:txBody>
          <a:bodyPr>
            <a:noAutofit/>
          </a:bodyPr>
          <a:lstStyle/>
          <a:p>
            <a:r>
              <a:rPr lang="nl-NL" sz="3600">
                <a:solidFill>
                  <a:srgbClr val="8A6AF6"/>
                </a:solidFill>
              </a:rPr>
              <a:t>Situatie in juli</a:t>
            </a:r>
          </a:p>
        </p:txBody>
      </p:sp>
      <p:sp>
        <p:nvSpPr>
          <p:cNvPr id="6" name="Ovaal 5">
            <a:extLst>
              <a:ext uri="{FF2B5EF4-FFF2-40B4-BE49-F238E27FC236}">
                <a16:creationId xmlns:a16="http://schemas.microsoft.com/office/drawing/2014/main" id="{F1B54911-E626-10FE-79BA-F980A55BF81E}"/>
              </a:ext>
            </a:extLst>
          </p:cNvPr>
          <p:cNvSpPr/>
          <p:nvPr/>
        </p:nvSpPr>
        <p:spPr>
          <a:xfrm>
            <a:off x="5711488" y="2919046"/>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7" name="Ovaal 6">
            <a:extLst>
              <a:ext uri="{FF2B5EF4-FFF2-40B4-BE49-F238E27FC236}">
                <a16:creationId xmlns:a16="http://schemas.microsoft.com/office/drawing/2014/main" id="{1D3DAEA4-7C2D-5D16-32C8-BC29E74572DC}"/>
              </a:ext>
            </a:extLst>
          </p:cNvPr>
          <p:cNvSpPr/>
          <p:nvPr/>
        </p:nvSpPr>
        <p:spPr>
          <a:xfrm>
            <a:off x="6420050" y="291904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8" name="Ovaal 7">
            <a:extLst>
              <a:ext uri="{FF2B5EF4-FFF2-40B4-BE49-F238E27FC236}">
                <a16:creationId xmlns:a16="http://schemas.microsoft.com/office/drawing/2014/main" id="{61FC7335-094C-FE64-1577-30960D8FED51}"/>
              </a:ext>
            </a:extLst>
          </p:cNvPr>
          <p:cNvSpPr/>
          <p:nvPr/>
        </p:nvSpPr>
        <p:spPr>
          <a:xfrm>
            <a:off x="7074587" y="291904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9" name="Ovaal 8">
            <a:extLst>
              <a:ext uri="{FF2B5EF4-FFF2-40B4-BE49-F238E27FC236}">
                <a16:creationId xmlns:a16="http://schemas.microsoft.com/office/drawing/2014/main" id="{AA65E53F-2554-8BD8-6F1A-AF2268EEC4ED}"/>
              </a:ext>
            </a:extLst>
          </p:cNvPr>
          <p:cNvSpPr/>
          <p:nvPr/>
        </p:nvSpPr>
        <p:spPr>
          <a:xfrm>
            <a:off x="5711487" y="3713766"/>
            <a:ext cx="456515"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L</a:t>
            </a:r>
          </a:p>
        </p:txBody>
      </p:sp>
      <p:sp>
        <p:nvSpPr>
          <p:cNvPr id="10" name="Ovaal 9">
            <a:extLst>
              <a:ext uri="{FF2B5EF4-FFF2-40B4-BE49-F238E27FC236}">
                <a16:creationId xmlns:a16="http://schemas.microsoft.com/office/drawing/2014/main" id="{659C43C0-0F41-B3AE-7F0C-70ABC2232762}"/>
              </a:ext>
            </a:extLst>
          </p:cNvPr>
          <p:cNvSpPr/>
          <p:nvPr/>
        </p:nvSpPr>
        <p:spPr>
          <a:xfrm>
            <a:off x="6417617" y="3724509"/>
            <a:ext cx="458948"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L</a:t>
            </a:r>
          </a:p>
        </p:txBody>
      </p:sp>
      <p:sp>
        <p:nvSpPr>
          <p:cNvPr id="11" name="Ovaal 10">
            <a:extLst>
              <a:ext uri="{FF2B5EF4-FFF2-40B4-BE49-F238E27FC236}">
                <a16:creationId xmlns:a16="http://schemas.microsoft.com/office/drawing/2014/main" id="{B097B32F-0862-7E60-FABF-16C063F3707D}"/>
              </a:ext>
            </a:extLst>
          </p:cNvPr>
          <p:cNvSpPr/>
          <p:nvPr/>
        </p:nvSpPr>
        <p:spPr>
          <a:xfrm>
            <a:off x="7074587" y="3712550"/>
            <a:ext cx="459500" cy="451407"/>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L</a:t>
            </a:r>
          </a:p>
        </p:txBody>
      </p:sp>
      <p:sp>
        <p:nvSpPr>
          <p:cNvPr id="12" name="Ovaal 11">
            <a:extLst>
              <a:ext uri="{FF2B5EF4-FFF2-40B4-BE49-F238E27FC236}">
                <a16:creationId xmlns:a16="http://schemas.microsoft.com/office/drawing/2014/main" id="{102327A1-32F8-0E32-57FE-95C1D3580F86}"/>
              </a:ext>
            </a:extLst>
          </p:cNvPr>
          <p:cNvSpPr/>
          <p:nvPr/>
        </p:nvSpPr>
        <p:spPr>
          <a:xfrm>
            <a:off x="5711487" y="4508486"/>
            <a:ext cx="456516"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13" name="Ovaal 12">
            <a:extLst>
              <a:ext uri="{FF2B5EF4-FFF2-40B4-BE49-F238E27FC236}">
                <a16:creationId xmlns:a16="http://schemas.microsoft.com/office/drawing/2014/main" id="{0E66BBC8-B613-D856-842D-4E70A349769A}"/>
              </a:ext>
            </a:extLst>
          </p:cNvPr>
          <p:cNvSpPr/>
          <p:nvPr/>
        </p:nvSpPr>
        <p:spPr>
          <a:xfrm>
            <a:off x="6417617" y="4508486"/>
            <a:ext cx="458948"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14" name="Ovaal 13">
            <a:extLst>
              <a:ext uri="{FF2B5EF4-FFF2-40B4-BE49-F238E27FC236}">
                <a16:creationId xmlns:a16="http://schemas.microsoft.com/office/drawing/2014/main" id="{EF4C8427-DB49-995A-0631-F7793519FAC2}"/>
              </a:ext>
            </a:extLst>
          </p:cNvPr>
          <p:cNvSpPr/>
          <p:nvPr/>
        </p:nvSpPr>
        <p:spPr>
          <a:xfrm>
            <a:off x="7071602" y="4508486"/>
            <a:ext cx="459500" cy="451407"/>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27" name="Rechthoek 26">
            <a:extLst>
              <a:ext uri="{FF2B5EF4-FFF2-40B4-BE49-F238E27FC236}">
                <a16:creationId xmlns:a16="http://schemas.microsoft.com/office/drawing/2014/main" id="{2141221C-AF67-1381-14D4-CC95AACCE741}"/>
              </a:ext>
            </a:extLst>
          </p:cNvPr>
          <p:cNvSpPr>
            <a:spLocks noChangeAspect="1"/>
          </p:cNvSpPr>
          <p:nvPr/>
        </p:nvSpPr>
        <p:spPr>
          <a:xfrm>
            <a:off x="1269326" y="1415931"/>
            <a:ext cx="1183900" cy="1343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9" name="Stroomdiagram: Verbindingslijn 10">
            <a:extLst>
              <a:ext uri="{FF2B5EF4-FFF2-40B4-BE49-F238E27FC236}">
                <a16:creationId xmlns:a16="http://schemas.microsoft.com/office/drawing/2014/main" id="{F93BF4F5-7C57-DB11-E80F-634DA25D46F1}"/>
              </a:ext>
            </a:extLst>
          </p:cNvPr>
          <p:cNvSpPr>
            <a:spLocks noChangeAspect="1"/>
          </p:cNvSpPr>
          <p:nvPr/>
        </p:nvSpPr>
        <p:spPr>
          <a:xfrm>
            <a:off x="442875" y="1055954"/>
            <a:ext cx="949219" cy="94921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0" name="Vrije vorm: vorm 11">
            <a:extLst>
              <a:ext uri="{FF2B5EF4-FFF2-40B4-BE49-F238E27FC236}">
                <a16:creationId xmlns:a16="http://schemas.microsoft.com/office/drawing/2014/main" id="{FB8CD128-62D1-5001-6531-62300F8037F6}"/>
              </a:ext>
            </a:extLst>
          </p:cNvPr>
          <p:cNvSpPr>
            <a:spLocks noChangeAspect="1"/>
          </p:cNvSpPr>
          <p:nvPr/>
        </p:nvSpPr>
        <p:spPr>
          <a:xfrm rot="697208">
            <a:off x="638358" y="1320158"/>
            <a:ext cx="411056" cy="562992"/>
          </a:xfrm>
          <a:custGeom>
            <a:avLst/>
            <a:gdLst>
              <a:gd name="connsiteX0" fmla="*/ 25400 w 584613"/>
              <a:gd name="connsiteY0" fmla="*/ 38700 h 800700"/>
              <a:gd name="connsiteX1" fmla="*/ 88900 w 584613"/>
              <a:gd name="connsiteY1" fmla="*/ 26000 h 800700"/>
              <a:gd name="connsiteX2" fmla="*/ 152400 w 584613"/>
              <a:gd name="connsiteY2" fmla="*/ 600 h 800700"/>
              <a:gd name="connsiteX3" fmla="*/ 406400 w 584613"/>
              <a:gd name="connsiteY3" fmla="*/ 13300 h 800700"/>
              <a:gd name="connsiteX4" fmla="*/ 444500 w 584613"/>
              <a:gd name="connsiteY4" fmla="*/ 26000 h 800700"/>
              <a:gd name="connsiteX5" fmla="*/ 533400 w 584613"/>
              <a:gd name="connsiteY5" fmla="*/ 89500 h 800700"/>
              <a:gd name="connsiteX6" fmla="*/ 584200 w 584613"/>
              <a:gd name="connsiteY6" fmla="*/ 203800 h 800700"/>
              <a:gd name="connsiteX7" fmla="*/ 558800 w 584613"/>
              <a:gd name="connsiteY7" fmla="*/ 241900 h 800700"/>
              <a:gd name="connsiteX8" fmla="*/ 495300 w 584613"/>
              <a:gd name="connsiteY8" fmla="*/ 254600 h 800700"/>
              <a:gd name="connsiteX9" fmla="*/ 457200 w 584613"/>
              <a:gd name="connsiteY9" fmla="*/ 292700 h 800700"/>
              <a:gd name="connsiteX10" fmla="*/ 419100 w 584613"/>
              <a:gd name="connsiteY10" fmla="*/ 394300 h 800700"/>
              <a:gd name="connsiteX11" fmla="*/ 406400 w 584613"/>
              <a:gd name="connsiteY11" fmla="*/ 457800 h 800700"/>
              <a:gd name="connsiteX12" fmla="*/ 393700 w 584613"/>
              <a:gd name="connsiteY12" fmla="*/ 572100 h 800700"/>
              <a:gd name="connsiteX13" fmla="*/ 381000 w 584613"/>
              <a:gd name="connsiteY13" fmla="*/ 635600 h 800700"/>
              <a:gd name="connsiteX14" fmla="*/ 304800 w 584613"/>
              <a:gd name="connsiteY14" fmla="*/ 711800 h 800700"/>
              <a:gd name="connsiteX15" fmla="*/ 228600 w 584613"/>
              <a:gd name="connsiteY15" fmla="*/ 800700 h 800700"/>
              <a:gd name="connsiteX16" fmla="*/ 190500 w 584613"/>
              <a:gd name="connsiteY16" fmla="*/ 737200 h 800700"/>
              <a:gd name="connsiteX17" fmla="*/ 127000 w 584613"/>
              <a:gd name="connsiteY17" fmla="*/ 330800 h 800700"/>
              <a:gd name="connsiteX18" fmla="*/ 63500 w 584613"/>
              <a:gd name="connsiteY18" fmla="*/ 254600 h 800700"/>
              <a:gd name="connsiteX19" fmla="*/ 0 w 584613"/>
              <a:gd name="connsiteY19" fmla="*/ 165700 h 800700"/>
              <a:gd name="connsiteX20" fmla="*/ 76200 w 584613"/>
              <a:gd name="connsiteY20" fmla="*/ 76800 h 8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613" h="800700">
                <a:moveTo>
                  <a:pt x="25400" y="38700"/>
                </a:moveTo>
                <a:cubicBezTo>
                  <a:pt x="46567" y="34467"/>
                  <a:pt x="68225" y="32203"/>
                  <a:pt x="88900" y="26000"/>
                </a:cubicBezTo>
                <a:cubicBezTo>
                  <a:pt x="110736" y="19449"/>
                  <a:pt x="129621" y="1511"/>
                  <a:pt x="152400" y="600"/>
                </a:cubicBezTo>
                <a:cubicBezTo>
                  <a:pt x="237105" y="-2788"/>
                  <a:pt x="321733" y="9067"/>
                  <a:pt x="406400" y="13300"/>
                </a:cubicBezTo>
                <a:cubicBezTo>
                  <a:pt x="419100" y="17533"/>
                  <a:pt x="432526" y="20013"/>
                  <a:pt x="444500" y="26000"/>
                </a:cubicBezTo>
                <a:cubicBezTo>
                  <a:pt x="463071" y="35285"/>
                  <a:pt x="521895" y="80871"/>
                  <a:pt x="533400" y="89500"/>
                </a:cubicBezTo>
                <a:cubicBezTo>
                  <a:pt x="546938" y="112063"/>
                  <a:pt x="589231" y="168582"/>
                  <a:pt x="584200" y="203800"/>
                </a:cubicBezTo>
                <a:cubicBezTo>
                  <a:pt x="582041" y="218910"/>
                  <a:pt x="572052" y="234327"/>
                  <a:pt x="558800" y="241900"/>
                </a:cubicBezTo>
                <a:cubicBezTo>
                  <a:pt x="540058" y="252610"/>
                  <a:pt x="516467" y="250367"/>
                  <a:pt x="495300" y="254600"/>
                </a:cubicBezTo>
                <a:cubicBezTo>
                  <a:pt x="482600" y="267300"/>
                  <a:pt x="467639" y="278085"/>
                  <a:pt x="457200" y="292700"/>
                </a:cubicBezTo>
                <a:cubicBezTo>
                  <a:pt x="433446" y="325955"/>
                  <a:pt x="427677" y="355702"/>
                  <a:pt x="419100" y="394300"/>
                </a:cubicBezTo>
                <a:cubicBezTo>
                  <a:pt x="414417" y="415372"/>
                  <a:pt x="409453" y="436431"/>
                  <a:pt x="406400" y="457800"/>
                </a:cubicBezTo>
                <a:cubicBezTo>
                  <a:pt x="400979" y="495749"/>
                  <a:pt x="399121" y="534151"/>
                  <a:pt x="393700" y="572100"/>
                </a:cubicBezTo>
                <a:cubicBezTo>
                  <a:pt x="390647" y="593469"/>
                  <a:pt x="392589" y="617389"/>
                  <a:pt x="381000" y="635600"/>
                </a:cubicBezTo>
                <a:cubicBezTo>
                  <a:pt x="361715" y="665905"/>
                  <a:pt x="330200" y="686400"/>
                  <a:pt x="304800" y="711800"/>
                </a:cubicBezTo>
                <a:cubicBezTo>
                  <a:pt x="243207" y="773393"/>
                  <a:pt x="267284" y="742675"/>
                  <a:pt x="228600" y="800700"/>
                </a:cubicBezTo>
                <a:cubicBezTo>
                  <a:pt x="215900" y="779533"/>
                  <a:pt x="202488" y="758778"/>
                  <a:pt x="190500" y="737200"/>
                </a:cubicBezTo>
                <a:cubicBezTo>
                  <a:pt x="110828" y="593790"/>
                  <a:pt x="173156" y="616966"/>
                  <a:pt x="127000" y="330800"/>
                </a:cubicBezTo>
                <a:cubicBezTo>
                  <a:pt x="122801" y="304764"/>
                  <a:pt x="75723" y="271712"/>
                  <a:pt x="63500" y="254600"/>
                </a:cubicBezTo>
                <a:cubicBezTo>
                  <a:pt x="-20080" y="137587"/>
                  <a:pt x="99062" y="264762"/>
                  <a:pt x="0" y="165700"/>
                </a:cubicBezTo>
                <a:cubicBezTo>
                  <a:pt x="15693" y="55846"/>
                  <a:pt x="-17234" y="76800"/>
                  <a:pt x="76200" y="76800"/>
                </a:cubicBez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1" name="Vrije vorm: vorm 12">
            <a:extLst>
              <a:ext uri="{FF2B5EF4-FFF2-40B4-BE49-F238E27FC236}">
                <a16:creationId xmlns:a16="http://schemas.microsoft.com/office/drawing/2014/main" id="{DDF791A4-20C0-DE2C-725C-0598ACE64B64}"/>
              </a:ext>
            </a:extLst>
          </p:cNvPr>
          <p:cNvSpPr>
            <a:spLocks noChangeAspect="1"/>
          </p:cNvSpPr>
          <p:nvPr/>
        </p:nvSpPr>
        <p:spPr>
          <a:xfrm>
            <a:off x="776510" y="1108191"/>
            <a:ext cx="589360" cy="522462"/>
          </a:xfrm>
          <a:custGeom>
            <a:avLst/>
            <a:gdLst>
              <a:gd name="connsiteX0" fmla="*/ 139700 w 838200"/>
              <a:gd name="connsiteY0" fmla="*/ 283707 h 743056"/>
              <a:gd name="connsiteX1" fmla="*/ 76200 w 838200"/>
              <a:gd name="connsiteY1" fmla="*/ 258307 h 743056"/>
              <a:gd name="connsiteX2" fmla="*/ 38100 w 838200"/>
              <a:gd name="connsiteY2" fmla="*/ 245607 h 743056"/>
              <a:gd name="connsiteX3" fmla="*/ 0 w 838200"/>
              <a:gd name="connsiteY3" fmla="*/ 207507 h 743056"/>
              <a:gd name="connsiteX4" fmla="*/ 127000 w 838200"/>
              <a:gd name="connsiteY4" fmla="*/ 131307 h 743056"/>
              <a:gd name="connsiteX5" fmla="*/ 114300 w 838200"/>
              <a:gd name="connsiteY5" fmla="*/ 55107 h 743056"/>
              <a:gd name="connsiteX6" fmla="*/ 101600 w 838200"/>
              <a:gd name="connsiteY6" fmla="*/ 4307 h 743056"/>
              <a:gd name="connsiteX7" fmla="*/ 241300 w 838200"/>
              <a:gd name="connsiteY7" fmla="*/ 17007 h 743056"/>
              <a:gd name="connsiteX8" fmla="*/ 469900 w 838200"/>
              <a:gd name="connsiteY8" fmla="*/ 17007 h 743056"/>
              <a:gd name="connsiteX9" fmla="*/ 558800 w 838200"/>
              <a:gd name="connsiteY9" fmla="*/ 29707 h 743056"/>
              <a:gd name="connsiteX10" fmla="*/ 609600 w 838200"/>
              <a:gd name="connsiteY10" fmla="*/ 55107 h 743056"/>
              <a:gd name="connsiteX11" fmla="*/ 723900 w 838200"/>
              <a:gd name="connsiteY11" fmla="*/ 156707 h 743056"/>
              <a:gd name="connsiteX12" fmla="*/ 736600 w 838200"/>
              <a:gd name="connsiteY12" fmla="*/ 207507 h 743056"/>
              <a:gd name="connsiteX13" fmla="*/ 762000 w 838200"/>
              <a:gd name="connsiteY13" fmla="*/ 321807 h 743056"/>
              <a:gd name="connsiteX14" fmla="*/ 787400 w 838200"/>
              <a:gd name="connsiteY14" fmla="*/ 359907 h 743056"/>
              <a:gd name="connsiteX15" fmla="*/ 825500 w 838200"/>
              <a:gd name="connsiteY15" fmla="*/ 486907 h 743056"/>
              <a:gd name="connsiteX16" fmla="*/ 812800 w 838200"/>
              <a:gd name="connsiteY16" fmla="*/ 537707 h 743056"/>
              <a:gd name="connsiteX17" fmla="*/ 800100 w 838200"/>
              <a:gd name="connsiteY17" fmla="*/ 575807 h 743056"/>
              <a:gd name="connsiteX18" fmla="*/ 825500 w 838200"/>
              <a:gd name="connsiteY18" fmla="*/ 613907 h 743056"/>
              <a:gd name="connsiteX19" fmla="*/ 838200 w 838200"/>
              <a:gd name="connsiteY19" fmla="*/ 652007 h 743056"/>
              <a:gd name="connsiteX20" fmla="*/ 685800 w 838200"/>
              <a:gd name="connsiteY20" fmla="*/ 652007 h 743056"/>
              <a:gd name="connsiteX21" fmla="*/ 647700 w 838200"/>
              <a:gd name="connsiteY21" fmla="*/ 664707 h 743056"/>
              <a:gd name="connsiteX22" fmla="*/ 508000 w 838200"/>
              <a:gd name="connsiteY22" fmla="*/ 728207 h 743056"/>
              <a:gd name="connsiteX23" fmla="*/ 520700 w 838200"/>
              <a:gd name="connsiteY23" fmla="*/ 664707 h 743056"/>
              <a:gd name="connsiteX24" fmla="*/ 546100 w 838200"/>
              <a:gd name="connsiteY24" fmla="*/ 601207 h 743056"/>
              <a:gd name="connsiteX25" fmla="*/ 533400 w 838200"/>
              <a:gd name="connsiteY25" fmla="*/ 461507 h 743056"/>
              <a:gd name="connsiteX26" fmla="*/ 457200 w 838200"/>
              <a:gd name="connsiteY26" fmla="*/ 448807 h 743056"/>
              <a:gd name="connsiteX27" fmla="*/ 406400 w 838200"/>
              <a:gd name="connsiteY27" fmla="*/ 385307 h 743056"/>
              <a:gd name="connsiteX28" fmla="*/ 279400 w 838200"/>
              <a:gd name="connsiteY28" fmla="*/ 347207 h 743056"/>
              <a:gd name="connsiteX29" fmla="*/ 190500 w 838200"/>
              <a:gd name="connsiteY29" fmla="*/ 296407 h 743056"/>
              <a:gd name="connsiteX30" fmla="*/ 139700 w 838200"/>
              <a:gd name="connsiteY30" fmla="*/ 283707 h 7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8200" h="743056">
                <a:moveTo>
                  <a:pt x="139700" y="283707"/>
                </a:moveTo>
                <a:cubicBezTo>
                  <a:pt x="120650" y="277357"/>
                  <a:pt x="97546" y="266312"/>
                  <a:pt x="76200" y="258307"/>
                </a:cubicBezTo>
                <a:cubicBezTo>
                  <a:pt x="63665" y="253607"/>
                  <a:pt x="49239" y="253033"/>
                  <a:pt x="38100" y="245607"/>
                </a:cubicBezTo>
                <a:cubicBezTo>
                  <a:pt x="23156" y="235644"/>
                  <a:pt x="12700" y="220207"/>
                  <a:pt x="0" y="207507"/>
                </a:cubicBezTo>
                <a:cubicBezTo>
                  <a:pt x="45165" y="194603"/>
                  <a:pt x="114424" y="194186"/>
                  <a:pt x="127000" y="131307"/>
                </a:cubicBezTo>
                <a:cubicBezTo>
                  <a:pt x="132050" y="106057"/>
                  <a:pt x="119350" y="80357"/>
                  <a:pt x="114300" y="55107"/>
                </a:cubicBezTo>
                <a:cubicBezTo>
                  <a:pt x="110877" y="37991"/>
                  <a:pt x="84882" y="9323"/>
                  <a:pt x="101600" y="4307"/>
                </a:cubicBezTo>
                <a:cubicBezTo>
                  <a:pt x="146387" y="-9129"/>
                  <a:pt x="194733" y="12774"/>
                  <a:pt x="241300" y="17007"/>
                </a:cubicBezTo>
                <a:cubicBezTo>
                  <a:pt x="366128" y="48214"/>
                  <a:pt x="218916" y="17007"/>
                  <a:pt x="469900" y="17007"/>
                </a:cubicBezTo>
                <a:cubicBezTo>
                  <a:pt x="499834" y="17007"/>
                  <a:pt x="529167" y="25474"/>
                  <a:pt x="558800" y="29707"/>
                </a:cubicBezTo>
                <a:cubicBezTo>
                  <a:pt x="575733" y="38174"/>
                  <a:pt x="593848" y="44605"/>
                  <a:pt x="609600" y="55107"/>
                </a:cubicBezTo>
                <a:cubicBezTo>
                  <a:pt x="658920" y="87987"/>
                  <a:pt x="682981" y="115788"/>
                  <a:pt x="723900" y="156707"/>
                </a:cubicBezTo>
                <a:cubicBezTo>
                  <a:pt x="728133" y="173640"/>
                  <a:pt x="732675" y="190500"/>
                  <a:pt x="736600" y="207507"/>
                </a:cubicBezTo>
                <a:cubicBezTo>
                  <a:pt x="745376" y="245537"/>
                  <a:pt x="749658" y="284780"/>
                  <a:pt x="762000" y="321807"/>
                </a:cubicBezTo>
                <a:cubicBezTo>
                  <a:pt x="766827" y="336287"/>
                  <a:pt x="781201" y="345959"/>
                  <a:pt x="787400" y="359907"/>
                </a:cubicBezTo>
                <a:cubicBezTo>
                  <a:pt x="805068" y="399661"/>
                  <a:pt x="814945" y="444687"/>
                  <a:pt x="825500" y="486907"/>
                </a:cubicBezTo>
                <a:cubicBezTo>
                  <a:pt x="821267" y="503840"/>
                  <a:pt x="817595" y="520924"/>
                  <a:pt x="812800" y="537707"/>
                </a:cubicBezTo>
                <a:cubicBezTo>
                  <a:pt x="809122" y="550579"/>
                  <a:pt x="797899" y="562602"/>
                  <a:pt x="800100" y="575807"/>
                </a:cubicBezTo>
                <a:cubicBezTo>
                  <a:pt x="802609" y="590863"/>
                  <a:pt x="818674" y="600255"/>
                  <a:pt x="825500" y="613907"/>
                </a:cubicBezTo>
                <a:cubicBezTo>
                  <a:pt x="831487" y="625881"/>
                  <a:pt x="833967" y="639307"/>
                  <a:pt x="838200" y="652007"/>
                </a:cubicBezTo>
                <a:cubicBezTo>
                  <a:pt x="748879" y="681781"/>
                  <a:pt x="855940" y="652007"/>
                  <a:pt x="685800" y="652007"/>
                </a:cubicBezTo>
                <a:cubicBezTo>
                  <a:pt x="672413" y="652007"/>
                  <a:pt x="660400" y="660474"/>
                  <a:pt x="647700" y="664707"/>
                </a:cubicBezTo>
                <a:cubicBezTo>
                  <a:pt x="628300" y="722907"/>
                  <a:pt x="625707" y="767443"/>
                  <a:pt x="508000" y="728207"/>
                </a:cubicBezTo>
                <a:cubicBezTo>
                  <a:pt x="487522" y="721381"/>
                  <a:pt x="514497" y="685382"/>
                  <a:pt x="520700" y="664707"/>
                </a:cubicBezTo>
                <a:cubicBezTo>
                  <a:pt x="527251" y="642871"/>
                  <a:pt x="537633" y="622374"/>
                  <a:pt x="546100" y="601207"/>
                </a:cubicBezTo>
                <a:cubicBezTo>
                  <a:pt x="541867" y="554640"/>
                  <a:pt x="556960" y="501896"/>
                  <a:pt x="533400" y="461507"/>
                </a:cubicBezTo>
                <a:cubicBezTo>
                  <a:pt x="520425" y="439264"/>
                  <a:pt x="479281" y="462055"/>
                  <a:pt x="457200" y="448807"/>
                </a:cubicBezTo>
                <a:cubicBezTo>
                  <a:pt x="433956" y="434861"/>
                  <a:pt x="428607" y="400852"/>
                  <a:pt x="406400" y="385307"/>
                </a:cubicBezTo>
                <a:cubicBezTo>
                  <a:pt x="389222" y="373283"/>
                  <a:pt x="306902" y="354082"/>
                  <a:pt x="279400" y="347207"/>
                </a:cubicBezTo>
                <a:cubicBezTo>
                  <a:pt x="247817" y="326152"/>
                  <a:pt x="227330" y="310218"/>
                  <a:pt x="190500" y="296407"/>
                </a:cubicBezTo>
                <a:cubicBezTo>
                  <a:pt x="174157" y="290278"/>
                  <a:pt x="158750" y="290057"/>
                  <a:pt x="139700" y="28370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2" name="Vrije vorm: vorm 13">
            <a:extLst>
              <a:ext uri="{FF2B5EF4-FFF2-40B4-BE49-F238E27FC236}">
                <a16:creationId xmlns:a16="http://schemas.microsoft.com/office/drawing/2014/main" id="{C76C5544-F866-F13A-2F94-0EE29690E319}"/>
              </a:ext>
            </a:extLst>
          </p:cNvPr>
          <p:cNvSpPr>
            <a:spLocks noChangeAspect="1"/>
          </p:cNvSpPr>
          <p:nvPr/>
        </p:nvSpPr>
        <p:spPr>
          <a:xfrm>
            <a:off x="746024" y="1146938"/>
            <a:ext cx="75135" cy="75774"/>
          </a:xfrm>
          <a:custGeom>
            <a:avLst/>
            <a:gdLst>
              <a:gd name="connsiteX0" fmla="*/ 5258 w 106858"/>
              <a:gd name="connsiteY0" fmla="*/ 101600 h 107767"/>
              <a:gd name="connsiteX1" fmla="*/ 106858 w 106858"/>
              <a:gd name="connsiteY1" fmla="*/ 38100 h 107767"/>
              <a:gd name="connsiteX2" fmla="*/ 94158 w 106858"/>
              <a:gd name="connsiteY2" fmla="*/ 0 h 107767"/>
              <a:gd name="connsiteX3" fmla="*/ 56058 w 106858"/>
              <a:gd name="connsiteY3" fmla="*/ 38100 h 107767"/>
              <a:gd name="connsiteX4" fmla="*/ 5258 w 106858"/>
              <a:gd name="connsiteY4" fmla="*/ 101600 h 10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 h="107767">
                <a:moveTo>
                  <a:pt x="5258" y="101600"/>
                </a:moveTo>
                <a:cubicBezTo>
                  <a:pt x="13725" y="101600"/>
                  <a:pt x="106858" y="115089"/>
                  <a:pt x="106858" y="38100"/>
                </a:cubicBezTo>
                <a:cubicBezTo>
                  <a:pt x="106858" y="24713"/>
                  <a:pt x="98391" y="12700"/>
                  <a:pt x="94158" y="0"/>
                </a:cubicBezTo>
                <a:cubicBezTo>
                  <a:pt x="81458" y="12700"/>
                  <a:pt x="66021" y="23156"/>
                  <a:pt x="56058" y="38100"/>
                </a:cubicBezTo>
                <a:cubicBezTo>
                  <a:pt x="-9888" y="137018"/>
                  <a:pt x="-3209" y="101600"/>
                  <a:pt x="5258" y="1016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3" name="Vrije vorm: vorm 17">
            <a:extLst>
              <a:ext uri="{FF2B5EF4-FFF2-40B4-BE49-F238E27FC236}">
                <a16:creationId xmlns:a16="http://schemas.microsoft.com/office/drawing/2014/main" id="{3ED0618E-4229-B7DB-E1F4-B66E084D03AE}"/>
              </a:ext>
            </a:extLst>
          </p:cNvPr>
          <p:cNvSpPr>
            <a:spLocks noChangeAspect="1"/>
          </p:cNvSpPr>
          <p:nvPr/>
        </p:nvSpPr>
        <p:spPr>
          <a:xfrm>
            <a:off x="953758" y="1833532"/>
            <a:ext cx="233301" cy="134356"/>
          </a:xfrm>
          <a:custGeom>
            <a:avLst/>
            <a:gdLst>
              <a:gd name="connsiteX0" fmla="*/ 241300 w 331806"/>
              <a:gd name="connsiteY0" fmla="*/ 0 h 191084"/>
              <a:gd name="connsiteX1" fmla="*/ 165100 w 331806"/>
              <a:gd name="connsiteY1" fmla="*/ 38100 h 191084"/>
              <a:gd name="connsiteX2" fmla="*/ 0 w 331806"/>
              <a:gd name="connsiteY2" fmla="*/ 63500 h 191084"/>
              <a:gd name="connsiteX3" fmla="*/ 12700 w 331806"/>
              <a:gd name="connsiteY3" fmla="*/ 165100 h 191084"/>
              <a:gd name="connsiteX4" fmla="*/ 50800 w 331806"/>
              <a:gd name="connsiteY4" fmla="*/ 190500 h 191084"/>
              <a:gd name="connsiteX5" fmla="*/ 190500 w 331806"/>
              <a:gd name="connsiteY5" fmla="*/ 177800 h 191084"/>
              <a:gd name="connsiteX6" fmla="*/ 203200 w 331806"/>
              <a:gd name="connsiteY6" fmla="*/ 127000 h 191084"/>
              <a:gd name="connsiteX7" fmla="*/ 266700 w 331806"/>
              <a:gd name="connsiteY7" fmla="*/ 114300 h 191084"/>
              <a:gd name="connsiteX8" fmla="*/ 317500 w 331806"/>
              <a:gd name="connsiteY8" fmla="*/ 101600 h 191084"/>
              <a:gd name="connsiteX9" fmla="*/ 330200 w 331806"/>
              <a:gd name="connsiteY9" fmla="*/ 50800 h 191084"/>
              <a:gd name="connsiteX10" fmla="*/ 292100 w 331806"/>
              <a:gd name="connsiteY10" fmla="*/ 38100 h 191084"/>
              <a:gd name="connsiteX11" fmla="*/ 241300 w 331806"/>
              <a:gd name="connsiteY11" fmla="*/ 0 h 19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806" h="191084">
                <a:moveTo>
                  <a:pt x="241300" y="0"/>
                </a:moveTo>
                <a:cubicBezTo>
                  <a:pt x="220133" y="0"/>
                  <a:pt x="192041" y="29120"/>
                  <a:pt x="165100" y="38100"/>
                </a:cubicBezTo>
                <a:cubicBezTo>
                  <a:pt x="151884" y="42505"/>
                  <a:pt x="6850" y="62521"/>
                  <a:pt x="0" y="63500"/>
                </a:cubicBezTo>
                <a:cubicBezTo>
                  <a:pt x="4233" y="97367"/>
                  <a:pt x="24" y="133411"/>
                  <a:pt x="12700" y="165100"/>
                </a:cubicBezTo>
                <a:cubicBezTo>
                  <a:pt x="18369" y="179272"/>
                  <a:pt x="35575" y="189413"/>
                  <a:pt x="50800" y="190500"/>
                </a:cubicBezTo>
                <a:cubicBezTo>
                  <a:pt x="97440" y="193831"/>
                  <a:pt x="143933" y="182033"/>
                  <a:pt x="190500" y="177800"/>
                </a:cubicBezTo>
                <a:cubicBezTo>
                  <a:pt x="194733" y="160867"/>
                  <a:pt x="189791" y="138174"/>
                  <a:pt x="203200" y="127000"/>
                </a:cubicBezTo>
                <a:cubicBezTo>
                  <a:pt x="219783" y="113181"/>
                  <a:pt x="245628" y="118983"/>
                  <a:pt x="266700" y="114300"/>
                </a:cubicBezTo>
                <a:cubicBezTo>
                  <a:pt x="283739" y="110514"/>
                  <a:pt x="300567" y="105833"/>
                  <a:pt x="317500" y="101600"/>
                </a:cubicBezTo>
                <a:cubicBezTo>
                  <a:pt x="321733" y="84667"/>
                  <a:pt x="336682" y="67006"/>
                  <a:pt x="330200" y="50800"/>
                </a:cubicBezTo>
                <a:cubicBezTo>
                  <a:pt x="325228" y="38371"/>
                  <a:pt x="304074" y="44087"/>
                  <a:pt x="292100" y="38100"/>
                </a:cubicBezTo>
                <a:cubicBezTo>
                  <a:pt x="263379" y="23740"/>
                  <a:pt x="262467" y="0"/>
                  <a:pt x="24130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34" name="Rechte verbindingslijn 33">
            <a:extLst>
              <a:ext uri="{FF2B5EF4-FFF2-40B4-BE49-F238E27FC236}">
                <a16:creationId xmlns:a16="http://schemas.microsoft.com/office/drawing/2014/main" id="{0DE96B37-2F34-43D8-FC3E-8F6AF9BC74F6}"/>
              </a:ext>
            </a:extLst>
          </p:cNvPr>
          <p:cNvCxnSpPr>
            <a:cxnSpLocks noChangeAspect="1"/>
          </p:cNvCxnSpPr>
          <p:nvPr/>
        </p:nvCxnSpPr>
        <p:spPr>
          <a:xfrm>
            <a:off x="451437" y="1425591"/>
            <a:ext cx="922213" cy="261231"/>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6559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2000"/>
                                        <p:tgtEl>
                                          <p:spTgt spid="27"/>
                                        </p:tgtEl>
                                      </p:cBhvr>
                                    </p:animEffect>
                                  </p:childTnLst>
                                </p:cTn>
                              </p:par>
                              <p:par>
                                <p:cTn id="8" presetID="42" presetClass="path" presetSubtype="0" accel="50000" decel="50000" fill="hold" grpId="0" nodeType="withEffect">
                                  <p:stCondLst>
                                    <p:cond delay="0"/>
                                  </p:stCondLst>
                                  <p:childTnLst>
                                    <p:animMotion origin="layout" path="M 6.25E-7 -2.22222E-6 L 6.25E-7 -0.0743 " pathEditMode="relative" rAng="0" ptsTypes="AA">
                                      <p:cBhvr>
                                        <p:cTn id="9" dur="2000" fill="hold"/>
                                        <p:tgtEl>
                                          <p:spTgt spid="6"/>
                                        </p:tgtEl>
                                        <p:attrNameLst>
                                          <p:attrName>ppt_x</p:attrName>
                                          <p:attrName>ppt_y</p:attrName>
                                        </p:attrNameLst>
                                      </p:cBhvr>
                                      <p:rCtr x="0" y="-3727"/>
                                    </p:animMotion>
                                  </p:childTnLst>
                                </p:cTn>
                              </p:par>
                              <p:par>
                                <p:cTn id="10" presetID="42" presetClass="path" presetSubtype="0" accel="50000" decel="50000" fill="hold" grpId="0" nodeType="withEffect">
                                  <p:stCondLst>
                                    <p:cond delay="0"/>
                                  </p:stCondLst>
                                  <p:childTnLst>
                                    <p:animMotion origin="layout" path="M -2.5E-6 -2.22222E-6 L 0.00091 -0.0743 " pathEditMode="relative" rAng="0" ptsTypes="AA">
                                      <p:cBhvr>
                                        <p:cTn id="11" dur="2000" fill="hold"/>
                                        <p:tgtEl>
                                          <p:spTgt spid="7"/>
                                        </p:tgtEl>
                                        <p:attrNameLst>
                                          <p:attrName>ppt_x</p:attrName>
                                          <p:attrName>ppt_y</p:attrName>
                                        </p:attrNameLst>
                                      </p:cBhvr>
                                      <p:rCtr x="39" y="-3727"/>
                                    </p:animMotion>
                                  </p:childTnLst>
                                </p:cTn>
                              </p:par>
                              <p:par>
                                <p:cTn id="12" presetID="42" presetClass="path" presetSubtype="0" accel="50000" decel="50000" fill="hold" grpId="0" nodeType="withEffect">
                                  <p:stCondLst>
                                    <p:cond delay="0"/>
                                  </p:stCondLst>
                                  <p:childTnLst>
                                    <p:animMotion origin="layout" path="M 1.66667E-6 -2.22222E-6 L 1.66667E-6 -0.07199 " pathEditMode="relative" rAng="0" ptsTypes="AA">
                                      <p:cBhvr>
                                        <p:cTn id="13" dur="2000" fill="hold"/>
                                        <p:tgtEl>
                                          <p:spTgt spid="8"/>
                                        </p:tgtEl>
                                        <p:attrNameLst>
                                          <p:attrName>ppt_x</p:attrName>
                                          <p:attrName>ppt_y</p:attrName>
                                        </p:attrNameLst>
                                      </p:cBhvr>
                                      <p:rCtr x="0" y="-3611"/>
                                    </p:animMotion>
                                  </p:childTnLst>
                                </p:cTn>
                              </p:par>
                              <p:par>
                                <p:cTn id="14" presetID="42" presetClass="path" presetSubtype="0" accel="50000" decel="50000" fill="hold" grpId="0" nodeType="withEffect">
                                  <p:stCondLst>
                                    <p:cond delay="0"/>
                                  </p:stCondLst>
                                  <p:childTnLst>
                                    <p:animMotion origin="layout" path="M 6.25E-7 -2.96296E-6 L 0.00013 -0.10139 " pathEditMode="relative" rAng="0" ptsTypes="AA">
                                      <p:cBhvr>
                                        <p:cTn id="15" dur="2000" fill="hold"/>
                                        <p:tgtEl>
                                          <p:spTgt spid="9"/>
                                        </p:tgtEl>
                                        <p:attrNameLst>
                                          <p:attrName>ppt_x</p:attrName>
                                          <p:attrName>ppt_y</p:attrName>
                                        </p:attrNameLst>
                                      </p:cBhvr>
                                      <p:rCtr x="0" y="-5069"/>
                                    </p:animMotion>
                                  </p:childTnLst>
                                </p:cTn>
                              </p:par>
                              <p:par>
                                <p:cTn id="16" presetID="42" presetClass="path" presetSubtype="0" accel="50000" decel="50000" fill="hold" grpId="0" nodeType="withEffect">
                                  <p:stCondLst>
                                    <p:cond delay="0"/>
                                  </p:stCondLst>
                                  <p:childTnLst>
                                    <p:animMotion origin="layout" path="M -2.29167E-6 -3.33333E-6 L 0.00013 -0.10139 " pathEditMode="relative" rAng="0" ptsTypes="AA">
                                      <p:cBhvr>
                                        <p:cTn id="17" dur="2000" fill="hold"/>
                                        <p:tgtEl>
                                          <p:spTgt spid="10"/>
                                        </p:tgtEl>
                                        <p:attrNameLst>
                                          <p:attrName>ppt_x</p:attrName>
                                          <p:attrName>ppt_y</p:attrName>
                                        </p:attrNameLst>
                                      </p:cBhvr>
                                      <p:rCtr x="0" y="-5069"/>
                                    </p:animMotion>
                                  </p:childTnLst>
                                </p:cTn>
                              </p:par>
                              <p:par>
                                <p:cTn id="18" presetID="42" presetClass="path" presetSubtype="0" accel="50000" decel="50000" fill="hold" grpId="0" nodeType="withEffect">
                                  <p:stCondLst>
                                    <p:cond delay="0"/>
                                  </p:stCondLst>
                                  <p:childTnLst>
                                    <p:animMotion origin="layout" path="M 1.45833E-6 4.44444E-6 L 0.00013 -0.10139 " pathEditMode="relative" rAng="0" ptsTypes="AA">
                                      <p:cBhvr>
                                        <p:cTn id="19" dur="2000" fill="hold"/>
                                        <p:tgtEl>
                                          <p:spTgt spid="11"/>
                                        </p:tgtEl>
                                        <p:attrNameLst>
                                          <p:attrName>ppt_x</p:attrName>
                                          <p:attrName>ppt_y</p:attrName>
                                        </p:attrNameLst>
                                      </p:cBhvr>
                                      <p:rCtr x="0" y="-5069"/>
                                    </p:animMotion>
                                  </p:childTnLst>
                                </p:cTn>
                              </p:par>
                              <p:par>
                                <p:cTn id="20" presetID="42" presetClass="path" presetSubtype="0" accel="50000" decel="50000" fill="hold" grpId="0" nodeType="withEffect">
                                  <p:stCondLst>
                                    <p:cond delay="0"/>
                                  </p:stCondLst>
                                  <p:childTnLst>
                                    <p:animMotion origin="layout" path="M 6.25E-7 4.81481E-6 L 8.33333E-7 -0.11598 " pathEditMode="relative" rAng="0" ptsTypes="AA">
                                      <p:cBhvr>
                                        <p:cTn id="21" dur="2000" fill="hold"/>
                                        <p:tgtEl>
                                          <p:spTgt spid="12"/>
                                        </p:tgtEl>
                                        <p:attrNameLst>
                                          <p:attrName>ppt_x</p:attrName>
                                          <p:attrName>ppt_y</p:attrName>
                                        </p:attrNameLst>
                                      </p:cBhvr>
                                      <p:rCtr x="-13" y="-5787"/>
                                    </p:animMotion>
                                  </p:childTnLst>
                                </p:cTn>
                              </p:par>
                              <p:par>
                                <p:cTn id="22" presetID="42" presetClass="path" presetSubtype="0" accel="50000" decel="50000" fill="hold" grpId="0" nodeType="withEffect">
                                  <p:stCondLst>
                                    <p:cond delay="0"/>
                                  </p:stCondLst>
                                  <p:childTnLst>
                                    <p:animMotion origin="layout" path="M -2.29167E-6 4.81481E-6 L -2.29167E-6 -0.11436 " pathEditMode="relative" rAng="0" ptsTypes="AA">
                                      <p:cBhvr>
                                        <p:cTn id="23" dur="2000" fill="hold"/>
                                        <p:tgtEl>
                                          <p:spTgt spid="13"/>
                                        </p:tgtEl>
                                        <p:attrNameLst>
                                          <p:attrName>ppt_x</p:attrName>
                                          <p:attrName>ppt_y</p:attrName>
                                        </p:attrNameLst>
                                      </p:cBhvr>
                                      <p:rCtr x="0" y="-5787"/>
                                    </p:animMotion>
                                  </p:childTnLst>
                                </p:cTn>
                              </p:par>
                              <p:par>
                                <p:cTn id="24" presetID="42" presetClass="path" presetSubtype="0" accel="50000" decel="50000" fill="hold" grpId="0" nodeType="withEffect">
                                  <p:stCondLst>
                                    <p:cond delay="0"/>
                                  </p:stCondLst>
                                  <p:childTnLst>
                                    <p:animMotion origin="layout" path="M 1.875E-6 2.22222E-6 L 0.00026 -0.11598 " pathEditMode="relative" rAng="0" ptsTypes="AA">
                                      <p:cBhvr>
                                        <p:cTn id="25" dur="2000" fill="hold"/>
                                        <p:tgtEl>
                                          <p:spTgt spid="14"/>
                                        </p:tgtEl>
                                        <p:attrNameLst>
                                          <p:attrName>ppt_x</p:attrName>
                                          <p:attrName>ppt_y</p:attrName>
                                        </p:attrNameLst>
                                      </p:cBhvr>
                                      <p:rCtr x="0" y="-5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E8E7C-C299-CBB8-6D65-B722C7A76393}"/>
            </a:ext>
          </a:extLst>
        </p:cNvPr>
        <p:cNvGrpSpPr/>
        <p:nvPr/>
      </p:nvGrpSpPr>
      <p:grpSpPr>
        <a:xfrm>
          <a:off x="0" y="0"/>
          <a:ext cx="0" cy="0"/>
          <a:chOff x="0" y="0"/>
          <a:chExt cx="0" cy="0"/>
        </a:xfrm>
      </p:grpSpPr>
      <p:pic>
        <p:nvPicPr>
          <p:cNvPr id="1028" name="Picture 4" descr="Meridiaan (geografie) - Wikipedia">
            <a:extLst>
              <a:ext uri="{FF2B5EF4-FFF2-40B4-BE49-F238E27FC236}">
                <a16:creationId xmlns:a16="http://schemas.microsoft.com/office/drawing/2014/main" id="{EA8B8BB0-7B53-7DDC-82CF-826890858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463" y="1184693"/>
            <a:ext cx="10578965" cy="550712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A1DF84E9-7A74-F134-60BA-68C463501960}"/>
              </a:ext>
            </a:extLst>
          </p:cNvPr>
          <p:cNvSpPr>
            <a:spLocks noGrp="1"/>
          </p:cNvSpPr>
          <p:nvPr>
            <p:ph type="title"/>
          </p:nvPr>
        </p:nvSpPr>
        <p:spPr>
          <a:xfrm>
            <a:off x="4488294" y="637645"/>
            <a:ext cx="7531151" cy="351878"/>
          </a:xfrm>
        </p:spPr>
        <p:txBody>
          <a:bodyPr>
            <a:noAutofit/>
          </a:bodyPr>
          <a:lstStyle/>
          <a:p>
            <a:r>
              <a:rPr lang="nl-NL" sz="3600">
                <a:solidFill>
                  <a:srgbClr val="8A6AF6"/>
                </a:solidFill>
              </a:rPr>
              <a:t>Situatie in januari</a:t>
            </a:r>
          </a:p>
        </p:txBody>
      </p:sp>
      <p:sp>
        <p:nvSpPr>
          <p:cNvPr id="6" name="Ovaal 5">
            <a:extLst>
              <a:ext uri="{FF2B5EF4-FFF2-40B4-BE49-F238E27FC236}">
                <a16:creationId xmlns:a16="http://schemas.microsoft.com/office/drawing/2014/main" id="{CD99F7CD-C583-3ED3-D7DA-B68B6E15D1B2}"/>
              </a:ext>
            </a:extLst>
          </p:cNvPr>
          <p:cNvSpPr/>
          <p:nvPr/>
        </p:nvSpPr>
        <p:spPr>
          <a:xfrm>
            <a:off x="5711488" y="2919046"/>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7" name="Ovaal 6">
            <a:extLst>
              <a:ext uri="{FF2B5EF4-FFF2-40B4-BE49-F238E27FC236}">
                <a16:creationId xmlns:a16="http://schemas.microsoft.com/office/drawing/2014/main" id="{512D8CD5-92B7-5493-444A-44A7AA8C87DB}"/>
              </a:ext>
            </a:extLst>
          </p:cNvPr>
          <p:cNvSpPr/>
          <p:nvPr/>
        </p:nvSpPr>
        <p:spPr>
          <a:xfrm>
            <a:off x="6420050" y="291904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8" name="Ovaal 7">
            <a:extLst>
              <a:ext uri="{FF2B5EF4-FFF2-40B4-BE49-F238E27FC236}">
                <a16:creationId xmlns:a16="http://schemas.microsoft.com/office/drawing/2014/main" id="{393D896C-B435-8BD6-232C-2F78F484351E}"/>
              </a:ext>
            </a:extLst>
          </p:cNvPr>
          <p:cNvSpPr/>
          <p:nvPr/>
        </p:nvSpPr>
        <p:spPr>
          <a:xfrm>
            <a:off x="7074587" y="291904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9" name="Ovaal 8">
            <a:extLst>
              <a:ext uri="{FF2B5EF4-FFF2-40B4-BE49-F238E27FC236}">
                <a16:creationId xmlns:a16="http://schemas.microsoft.com/office/drawing/2014/main" id="{56A9BC54-6E57-2984-E794-0A06E516546E}"/>
              </a:ext>
            </a:extLst>
          </p:cNvPr>
          <p:cNvSpPr/>
          <p:nvPr/>
        </p:nvSpPr>
        <p:spPr>
          <a:xfrm>
            <a:off x="5711487" y="3713766"/>
            <a:ext cx="456515"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L</a:t>
            </a:r>
          </a:p>
        </p:txBody>
      </p:sp>
      <p:sp>
        <p:nvSpPr>
          <p:cNvPr id="10" name="Ovaal 9">
            <a:extLst>
              <a:ext uri="{FF2B5EF4-FFF2-40B4-BE49-F238E27FC236}">
                <a16:creationId xmlns:a16="http://schemas.microsoft.com/office/drawing/2014/main" id="{C08C2A7D-655C-7C2B-C6A7-16E5C0E73C1C}"/>
              </a:ext>
            </a:extLst>
          </p:cNvPr>
          <p:cNvSpPr/>
          <p:nvPr/>
        </p:nvSpPr>
        <p:spPr>
          <a:xfrm>
            <a:off x="6417617" y="3724509"/>
            <a:ext cx="458948"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L</a:t>
            </a:r>
          </a:p>
        </p:txBody>
      </p:sp>
      <p:sp>
        <p:nvSpPr>
          <p:cNvPr id="11" name="Ovaal 10">
            <a:extLst>
              <a:ext uri="{FF2B5EF4-FFF2-40B4-BE49-F238E27FC236}">
                <a16:creationId xmlns:a16="http://schemas.microsoft.com/office/drawing/2014/main" id="{C67D7960-EC28-8B6E-7109-C1F01C5F478D}"/>
              </a:ext>
            </a:extLst>
          </p:cNvPr>
          <p:cNvSpPr/>
          <p:nvPr/>
        </p:nvSpPr>
        <p:spPr>
          <a:xfrm>
            <a:off x="7074587" y="3712550"/>
            <a:ext cx="459500" cy="451407"/>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L</a:t>
            </a:r>
          </a:p>
        </p:txBody>
      </p:sp>
      <p:sp>
        <p:nvSpPr>
          <p:cNvPr id="12" name="Ovaal 11">
            <a:extLst>
              <a:ext uri="{FF2B5EF4-FFF2-40B4-BE49-F238E27FC236}">
                <a16:creationId xmlns:a16="http://schemas.microsoft.com/office/drawing/2014/main" id="{E849E513-BCAF-B4FA-0B8D-DC9216A4C6EE}"/>
              </a:ext>
            </a:extLst>
          </p:cNvPr>
          <p:cNvSpPr/>
          <p:nvPr/>
        </p:nvSpPr>
        <p:spPr>
          <a:xfrm>
            <a:off x="5711487" y="4508486"/>
            <a:ext cx="456516"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13" name="Ovaal 12">
            <a:extLst>
              <a:ext uri="{FF2B5EF4-FFF2-40B4-BE49-F238E27FC236}">
                <a16:creationId xmlns:a16="http://schemas.microsoft.com/office/drawing/2014/main" id="{9486216F-76F8-0651-09F5-5A6837EBFE6E}"/>
              </a:ext>
            </a:extLst>
          </p:cNvPr>
          <p:cNvSpPr/>
          <p:nvPr/>
        </p:nvSpPr>
        <p:spPr>
          <a:xfrm>
            <a:off x="6417617" y="4508486"/>
            <a:ext cx="458948"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14" name="Ovaal 13">
            <a:extLst>
              <a:ext uri="{FF2B5EF4-FFF2-40B4-BE49-F238E27FC236}">
                <a16:creationId xmlns:a16="http://schemas.microsoft.com/office/drawing/2014/main" id="{0BCAF678-A593-9AF7-DD43-68B3710498B6}"/>
              </a:ext>
            </a:extLst>
          </p:cNvPr>
          <p:cNvSpPr/>
          <p:nvPr/>
        </p:nvSpPr>
        <p:spPr>
          <a:xfrm>
            <a:off x="7071602" y="4508486"/>
            <a:ext cx="459500"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3" name="Ovaal 2">
            <a:extLst>
              <a:ext uri="{FF2B5EF4-FFF2-40B4-BE49-F238E27FC236}">
                <a16:creationId xmlns:a16="http://schemas.microsoft.com/office/drawing/2014/main" id="{DE1D7B55-30B2-68FB-D08B-3D33303742DF}"/>
              </a:ext>
            </a:extLst>
          </p:cNvPr>
          <p:cNvSpPr/>
          <p:nvPr/>
        </p:nvSpPr>
        <p:spPr>
          <a:xfrm>
            <a:off x="5702301" y="194302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5" name="Ovaal 4">
            <a:extLst>
              <a:ext uri="{FF2B5EF4-FFF2-40B4-BE49-F238E27FC236}">
                <a16:creationId xmlns:a16="http://schemas.microsoft.com/office/drawing/2014/main" id="{525B1251-4EAB-2576-C94B-F6E1752EED24}"/>
              </a:ext>
            </a:extLst>
          </p:cNvPr>
          <p:cNvSpPr/>
          <p:nvPr/>
        </p:nvSpPr>
        <p:spPr>
          <a:xfrm>
            <a:off x="6417165" y="1940140"/>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15" name="Ovaal 14">
            <a:extLst>
              <a:ext uri="{FF2B5EF4-FFF2-40B4-BE49-F238E27FC236}">
                <a16:creationId xmlns:a16="http://schemas.microsoft.com/office/drawing/2014/main" id="{193A14B2-ECC5-8785-D84B-EEDF7044DEE8}"/>
              </a:ext>
            </a:extLst>
          </p:cNvPr>
          <p:cNvSpPr/>
          <p:nvPr/>
        </p:nvSpPr>
        <p:spPr>
          <a:xfrm>
            <a:off x="7074587" y="1940140"/>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H</a:t>
            </a:r>
          </a:p>
        </p:txBody>
      </p:sp>
      <p:sp>
        <p:nvSpPr>
          <p:cNvPr id="16" name="Ovaal 15">
            <a:extLst>
              <a:ext uri="{FF2B5EF4-FFF2-40B4-BE49-F238E27FC236}">
                <a16:creationId xmlns:a16="http://schemas.microsoft.com/office/drawing/2014/main" id="{A24C6245-A9FB-595B-CA09-132B14A5429F}"/>
              </a:ext>
            </a:extLst>
          </p:cNvPr>
          <p:cNvSpPr/>
          <p:nvPr/>
        </p:nvSpPr>
        <p:spPr>
          <a:xfrm>
            <a:off x="5155962" y="2502728"/>
            <a:ext cx="456515"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a:t>L</a:t>
            </a:r>
          </a:p>
        </p:txBody>
      </p:sp>
      <p:sp>
        <p:nvSpPr>
          <p:cNvPr id="19" name="Rechthoek 18">
            <a:extLst>
              <a:ext uri="{FF2B5EF4-FFF2-40B4-BE49-F238E27FC236}">
                <a16:creationId xmlns:a16="http://schemas.microsoft.com/office/drawing/2014/main" id="{3A9A37EE-B82F-EA1A-87F5-2EB7A6DFC0CE}"/>
              </a:ext>
            </a:extLst>
          </p:cNvPr>
          <p:cNvSpPr>
            <a:spLocks noChangeAspect="1"/>
          </p:cNvSpPr>
          <p:nvPr/>
        </p:nvSpPr>
        <p:spPr>
          <a:xfrm>
            <a:off x="936175" y="1815632"/>
            <a:ext cx="1261138" cy="1343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0" name="Stroomdiagram: Verbindingslijn 10">
            <a:extLst>
              <a:ext uri="{FF2B5EF4-FFF2-40B4-BE49-F238E27FC236}">
                <a16:creationId xmlns:a16="http://schemas.microsoft.com/office/drawing/2014/main" id="{11D563B5-5EF6-AE11-4C5C-5806FAA9C3F6}"/>
              </a:ext>
            </a:extLst>
          </p:cNvPr>
          <p:cNvSpPr>
            <a:spLocks noChangeAspect="1"/>
          </p:cNvSpPr>
          <p:nvPr/>
        </p:nvSpPr>
        <p:spPr>
          <a:xfrm>
            <a:off x="186962" y="1116272"/>
            <a:ext cx="949219" cy="94921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1" name="Vrije vorm: vorm 11">
            <a:extLst>
              <a:ext uri="{FF2B5EF4-FFF2-40B4-BE49-F238E27FC236}">
                <a16:creationId xmlns:a16="http://schemas.microsoft.com/office/drawing/2014/main" id="{0D542DF0-FE9F-5F9C-BA4C-F501A10A85E4}"/>
              </a:ext>
            </a:extLst>
          </p:cNvPr>
          <p:cNvSpPr>
            <a:spLocks noChangeAspect="1"/>
          </p:cNvSpPr>
          <p:nvPr/>
        </p:nvSpPr>
        <p:spPr>
          <a:xfrm rot="697208">
            <a:off x="382445" y="1380476"/>
            <a:ext cx="411056" cy="562992"/>
          </a:xfrm>
          <a:custGeom>
            <a:avLst/>
            <a:gdLst>
              <a:gd name="connsiteX0" fmla="*/ 25400 w 584613"/>
              <a:gd name="connsiteY0" fmla="*/ 38700 h 800700"/>
              <a:gd name="connsiteX1" fmla="*/ 88900 w 584613"/>
              <a:gd name="connsiteY1" fmla="*/ 26000 h 800700"/>
              <a:gd name="connsiteX2" fmla="*/ 152400 w 584613"/>
              <a:gd name="connsiteY2" fmla="*/ 600 h 800700"/>
              <a:gd name="connsiteX3" fmla="*/ 406400 w 584613"/>
              <a:gd name="connsiteY3" fmla="*/ 13300 h 800700"/>
              <a:gd name="connsiteX4" fmla="*/ 444500 w 584613"/>
              <a:gd name="connsiteY4" fmla="*/ 26000 h 800700"/>
              <a:gd name="connsiteX5" fmla="*/ 533400 w 584613"/>
              <a:gd name="connsiteY5" fmla="*/ 89500 h 800700"/>
              <a:gd name="connsiteX6" fmla="*/ 584200 w 584613"/>
              <a:gd name="connsiteY6" fmla="*/ 203800 h 800700"/>
              <a:gd name="connsiteX7" fmla="*/ 558800 w 584613"/>
              <a:gd name="connsiteY7" fmla="*/ 241900 h 800700"/>
              <a:gd name="connsiteX8" fmla="*/ 495300 w 584613"/>
              <a:gd name="connsiteY8" fmla="*/ 254600 h 800700"/>
              <a:gd name="connsiteX9" fmla="*/ 457200 w 584613"/>
              <a:gd name="connsiteY9" fmla="*/ 292700 h 800700"/>
              <a:gd name="connsiteX10" fmla="*/ 419100 w 584613"/>
              <a:gd name="connsiteY10" fmla="*/ 394300 h 800700"/>
              <a:gd name="connsiteX11" fmla="*/ 406400 w 584613"/>
              <a:gd name="connsiteY11" fmla="*/ 457800 h 800700"/>
              <a:gd name="connsiteX12" fmla="*/ 393700 w 584613"/>
              <a:gd name="connsiteY12" fmla="*/ 572100 h 800700"/>
              <a:gd name="connsiteX13" fmla="*/ 381000 w 584613"/>
              <a:gd name="connsiteY13" fmla="*/ 635600 h 800700"/>
              <a:gd name="connsiteX14" fmla="*/ 304800 w 584613"/>
              <a:gd name="connsiteY14" fmla="*/ 711800 h 800700"/>
              <a:gd name="connsiteX15" fmla="*/ 228600 w 584613"/>
              <a:gd name="connsiteY15" fmla="*/ 800700 h 800700"/>
              <a:gd name="connsiteX16" fmla="*/ 190500 w 584613"/>
              <a:gd name="connsiteY16" fmla="*/ 737200 h 800700"/>
              <a:gd name="connsiteX17" fmla="*/ 127000 w 584613"/>
              <a:gd name="connsiteY17" fmla="*/ 330800 h 800700"/>
              <a:gd name="connsiteX18" fmla="*/ 63500 w 584613"/>
              <a:gd name="connsiteY18" fmla="*/ 254600 h 800700"/>
              <a:gd name="connsiteX19" fmla="*/ 0 w 584613"/>
              <a:gd name="connsiteY19" fmla="*/ 165700 h 800700"/>
              <a:gd name="connsiteX20" fmla="*/ 76200 w 584613"/>
              <a:gd name="connsiteY20" fmla="*/ 76800 h 8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613" h="800700">
                <a:moveTo>
                  <a:pt x="25400" y="38700"/>
                </a:moveTo>
                <a:cubicBezTo>
                  <a:pt x="46567" y="34467"/>
                  <a:pt x="68225" y="32203"/>
                  <a:pt x="88900" y="26000"/>
                </a:cubicBezTo>
                <a:cubicBezTo>
                  <a:pt x="110736" y="19449"/>
                  <a:pt x="129621" y="1511"/>
                  <a:pt x="152400" y="600"/>
                </a:cubicBezTo>
                <a:cubicBezTo>
                  <a:pt x="237105" y="-2788"/>
                  <a:pt x="321733" y="9067"/>
                  <a:pt x="406400" y="13300"/>
                </a:cubicBezTo>
                <a:cubicBezTo>
                  <a:pt x="419100" y="17533"/>
                  <a:pt x="432526" y="20013"/>
                  <a:pt x="444500" y="26000"/>
                </a:cubicBezTo>
                <a:cubicBezTo>
                  <a:pt x="463071" y="35285"/>
                  <a:pt x="521895" y="80871"/>
                  <a:pt x="533400" y="89500"/>
                </a:cubicBezTo>
                <a:cubicBezTo>
                  <a:pt x="546938" y="112063"/>
                  <a:pt x="589231" y="168582"/>
                  <a:pt x="584200" y="203800"/>
                </a:cubicBezTo>
                <a:cubicBezTo>
                  <a:pt x="582041" y="218910"/>
                  <a:pt x="572052" y="234327"/>
                  <a:pt x="558800" y="241900"/>
                </a:cubicBezTo>
                <a:cubicBezTo>
                  <a:pt x="540058" y="252610"/>
                  <a:pt x="516467" y="250367"/>
                  <a:pt x="495300" y="254600"/>
                </a:cubicBezTo>
                <a:cubicBezTo>
                  <a:pt x="482600" y="267300"/>
                  <a:pt x="467639" y="278085"/>
                  <a:pt x="457200" y="292700"/>
                </a:cubicBezTo>
                <a:cubicBezTo>
                  <a:pt x="433446" y="325955"/>
                  <a:pt x="427677" y="355702"/>
                  <a:pt x="419100" y="394300"/>
                </a:cubicBezTo>
                <a:cubicBezTo>
                  <a:pt x="414417" y="415372"/>
                  <a:pt x="409453" y="436431"/>
                  <a:pt x="406400" y="457800"/>
                </a:cubicBezTo>
                <a:cubicBezTo>
                  <a:pt x="400979" y="495749"/>
                  <a:pt x="399121" y="534151"/>
                  <a:pt x="393700" y="572100"/>
                </a:cubicBezTo>
                <a:cubicBezTo>
                  <a:pt x="390647" y="593469"/>
                  <a:pt x="392589" y="617389"/>
                  <a:pt x="381000" y="635600"/>
                </a:cubicBezTo>
                <a:cubicBezTo>
                  <a:pt x="361715" y="665905"/>
                  <a:pt x="330200" y="686400"/>
                  <a:pt x="304800" y="711800"/>
                </a:cubicBezTo>
                <a:cubicBezTo>
                  <a:pt x="243207" y="773393"/>
                  <a:pt x="267284" y="742675"/>
                  <a:pt x="228600" y="800700"/>
                </a:cubicBezTo>
                <a:cubicBezTo>
                  <a:pt x="215900" y="779533"/>
                  <a:pt x="202488" y="758778"/>
                  <a:pt x="190500" y="737200"/>
                </a:cubicBezTo>
                <a:cubicBezTo>
                  <a:pt x="110828" y="593790"/>
                  <a:pt x="173156" y="616966"/>
                  <a:pt x="127000" y="330800"/>
                </a:cubicBezTo>
                <a:cubicBezTo>
                  <a:pt x="122801" y="304764"/>
                  <a:pt x="75723" y="271712"/>
                  <a:pt x="63500" y="254600"/>
                </a:cubicBezTo>
                <a:cubicBezTo>
                  <a:pt x="-20080" y="137587"/>
                  <a:pt x="99062" y="264762"/>
                  <a:pt x="0" y="165700"/>
                </a:cubicBezTo>
                <a:cubicBezTo>
                  <a:pt x="15693" y="55846"/>
                  <a:pt x="-17234" y="76800"/>
                  <a:pt x="76200" y="76800"/>
                </a:cubicBez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2" name="Vrije vorm: vorm 12">
            <a:extLst>
              <a:ext uri="{FF2B5EF4-FFF2-40B4-BE49-F238E27FC236}">
                <a16:creationId xmlns:a16="http://schemas.microsoft.com/office/drawing/2014/main" id="{011E88E9-767E-91CC-FDCB-08DD96C0271F}"/>
              </a:ext>
            </a:extLst>
          </p:cNvPr>
          <p:cNvSpPr>
            <a:spLocks noChangeAspect="1"/>
          </p:cNvSpPr>
          <p:nvPr/>
        </p:nvSpPr>
        <p:spPr>
          <a:xfrm>
            <a:off x="520597" y="1168509"/>
            <a:ext cx="589360" cy="522462"/>
          </a:xfrm>
          <a:custGeom>
            <a:avLst/>
            <a:gdLst>
              <a:gd name="connsiteX0" fmla="*/ 139700 w 838200"/>
              <a:gd name="connsiteY0" fmla="*/ 283707 h 743056"/>
              <a:gd name="connsiteX1" fmla="*/ 76200 w 838200"/>
              <a:gd name="connsiteY1" fmla="*/ 258307 h 743056"/>
              <a:gd name="connsiteX2" fmla="*/ 38100 w 838200"/>
              <a:gd name="connsiteY2" fmla="*/ 245607 h 743056"/>
              <a:gd name="connsiteX3" fmla="*/ 0 w 838200"/>
              <a:gd name="connsiteY3" fmla="*/ 207507 h 743056"/>
              <a:gd name="connsiteX4" fmla="*/ 127000 w 838200"/>
              <a:gd name="connsiteY4" fmla="*/ 131307 h 743056"/>
              <a:gd name="connsiteX5" fmla="*/ 114300 w 838200"/>
              <a:gd name="connsiteY5" fmla="*/ 55107 h 743056"/>
              <a:gd name="connsiteX6" fmla="*/ 101600 w 838200"/>
              <a:gd name="connsiteY6" fmla="*/ 4307 h 743056"/>
              <a:gd name="connsiteX7" fmla="*/ 241300 w 838200"/>
              <a:gd name="connsiteY7" fmla="*/ 17007 h 743056"/>
              <a:gd name="connsiteX8" fmla="*/ 469900 w 838200"/>
              <a:gd name="connsiteY8" fmla="*/ 17007 h 743056"/>
              <a:gd name="connsiteX9" fmla="*/ 558800 w 838200"/>
              <a:gd name="connsiteY9" fmla="*/ 29707 h 743056"/>
              <a:gd name="connsiteX10" fmla="*/ 609600 w 838200"/>
              <a:gd name="connsiteY10" fmla="*/ 55107 h 743056"/>
              <a:gd name="connsiteX11" fmla="*/ 723900 w 838200"/>
              <a:gd name="connsiteY11" fmla="*/ 156707 h 743056"/>
              <a:gd name="connsiteX12" fmla="*/ 736600 w 838200"/>
              <a:gd name="connsiteY12" fmla="*/ 207507 h 743056"/>
              <a:gd name="connsiteX13" fmla="*/ 762000 w 838200"/>
              <a:gd name="connsiteY13" fmla="*/ 321807 h 743056"/>
              <a:gd name="connsiteX14" fmla="*/ 787400 w 838200"/>
              <a:gd name="connsiteY14" fmla="*/ 359907 h 743056"/>
              <a:gd name="connsiteX15" fmla="*/ 825500 w 838200"/>
              <a:gd name="connsiteY15" fmla="*/ 486907 h 743056"/>
              <a:gd name="connsiteX16" fmla="*/ 812800 w 838200"/>
              <a:gd name="connsiteY16" fmla="*/ 537707 h 743056"/>
              <a:gd name="connsiteX17" fmla="*/ 800100 w 838200"/>
              <a:gd name="connsiteY17" fmla="*/ 575807 h 743056"/>
              <a:gd name="connsiteX18" fmla="*/ 825500 w 838200"/>
              <a:gd name="connsiteY18" fmla="*/ 613907 h 743056"/>
              <a:gd name="connsiteX19" fmla="*/ 838200 w 838200"/>
              <a:gd name="connsiteY19" fmla="*/ 652007 h 743056"/>
              <a:gd name="connsiteX20" fmla="*/ 685800 w 838200"/>
              <a:gd name="connsiteY20" fmla="*/ 652007 h 743056"/>
              <a:gd name="connsiteX21" fmla="*/ 647700 w 838200"/>
              <a:gd name="connsiteY21" fmla="*/ 664707 h 743056"/>
              <a:gd name="connsiteX22" fmla="*/ 508000 w 838200"/>
              <a:gd name="connsiteY22" fmla="*/ 728207 h 743056"/>
              <a:gd name="connsiteX23" fmla="*/ 520700 w 838200"/>
              <a:gd name="connsiteY23" fmla="*/ 664707 h 743056"/>
              <a:gd name="connsiteX24" fmla="*/ 546100 w 838200"/>
              <a:gd name="connsiteY24" fmla="*/ 601207 h 743056"/>
              <a:gd name="connsiteX25" fmla="*/ 533400 w 838200"/>
              <a:gd name="connsiteY25" fmla="*/ 461507 h 743056"/>
              <a:gd name="connsiteX26" fmla="*/ 457200 w 838200"/>
              <a:gd name="connsiteY26" fmla="*/ 448807 h 743056"/>
              <a:gd name="connsiteX27" fmla="*/ 406400 w 838200"/>
              <a:gd name="connsiteY27" fmla="*/ 385307 h 743056"/>
              <a:gd name="connsiteX28" fmla="*/ 279400 w 838200"/>
              <a:gd name="connsiteY28" fmla="*/ 347207 h 743056"/>
              <a:gd name="connsiteX29" fmla="*/ 190500 w 838200"/>
              <a:gd name="connsiteY29" fmla="*/ 296407 h 743056"/>
              <a:gd name="connsiteX30" fmla="*/ 139700 w 838200"/>
              <a:gd name="connsiteY30" fmla="*/ 283707 h 7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8200" h="743056">
                <a:moveTo>
                  <a:pt x="139700" y="283707"/>
                </a:moveTo>
                <a:cubicBezTo>
                  <a:pt x="120650" y="277357"/>
                  <a:pt x="97546" y="266312"/>
                  <a:pt x="76200" y="258307"/>
                </a:cubicBezTo>
                <a:cubicBezTo>
                  <a:pt x="63665" y="253607"/>
                  <a:pt x="49239" y="253033"/>
                  <a:pt x="38100" y="245607"/>
                </a:cubicBezTo>
                <a:cubicBezTo>
                  <a:pt x="23156" y="235644"/>
                  <a:pt x="12700" y="220207"/>
                  <a:pt x="0" y="207507"/>
                </a:cubicBezTo>
                <a:cubicBezTo>
                  <a:pt x="45165" y="194603"/>
                  <a:pt x="114424" y="194186"/>
                  <a:pt x="127000" y="131307"/>
                </a:cubicBezTo>
                <a:cubicBezTo>
                  <a:pt x="132050" y="106057"/>
                  <a:pt x="119350" y="80357"/>
                  <a:pt x="114300" y="55107"/>
                </a:cubicBezTo>
                <a:cubicBezTo>
                  <a:pt x="110877" y="37991"/>
                  <a:pt x="84882" y="9323"/>
                  <a:pt x="101600" y="4307"/>
                </a:cubicBezTo>
                <a:cubicBezTo>
                  <a:pt x="146387" y="-9129"/>
                  <a:pt x="194733" y="12774"/>
                  <a:pt x="241300" y="17007"/>
                </a:cubicBezTo>
                <a:cubicBezTo>
                  <a:pt x="366128" y="48214"/>
                  <a:pt x="218916" y="17007"/>
                  <a:pt x="469900" y="17007"/>
                </a:cubicBezTo>
                <a:cubicBezTo>
                  <a:pt x="499834" y="17007"/>
                  <a:pt x="529167" y="25474"/>
                  <a:pt x="558800" y="29707"/>
                </a:cubicBezTo>
                <a:cubicBezTo>
                  <a:pt x="575733" y="38174"/>
                  <a:pt x="593848" y="44605"/>
                  <a:pt x="609600" y="55107"/>
                </a:cubicBezTo>
                <a:cubicBezTo>
                  <a:pt x="658920" y="87987"/>
                  <a:pt x="682981" y="115788"/>
                  <a:pt x="723900" y="156707"/>
                </a:cubicBezTo>
                <a:cubicBezTo>
                  <a:pt x="728133" y="173640"/>
                  <a:pt x="732675" y="190500"/>
                  <a:pt x="736600" y="207507"/>
                </a:cubicBezTo>
                <a:cubicBezTo>
                  <a:pt x="745376" y="245537"/>
                  <a:pt x="749658" y="284780"/>
                  <a:pt x="762000" y="321807"/>
                </a:cubicBezTo>
                <a:cubicBezTo>
                  <a:pt x="766827" y="336287"/>
                  <a:pt x="781201" y="345959"/>
                  <a:pt x="787400" y="359907"/>
                </a:cubicBezTo>
                <a:cubicBezTo>
                  <a:pt x="805068" y="399661"/>
                  <a:pt x="814945" y="444687"/>
                  <a:pt x="825500" y="486907"/>
                </a:cubicBezTo>
                <a:cubicBezTo>
                  <a:pt x="821267" y="503840"/>
                  <a:pt x="817595" y="520924"/>
                  <a:pt x="812800" y="537707"/>
                </a:cubicBezTo>
                <a:cubicBezTo>
                  <a:pt x="809122" y="550579"/>
                  <a:pt x="797899" y="562602"/>
                  <a:pt x="800100" y="575807"/>
                </a:cubicBezTo>
                <a:cubicBezTo>
                  <a:pt x="802609" y="590863"/>
                  <a:pt x="818674" y="600255"/>
                  <a:pt x="825500" y="613907"/>
                </a:cubicBezTo>
                <a:cubicBezTo>
                  <a:pt x="831487" y="625881"/>
                  <a:pt x="833967" y="639307"/>
                  <a:pt x="838200" y="652007"/>
                </a:cubicBezTo>
                <a:cubicBezTo>
                  <a:pt x="748879" y="681781"/>
                  <a:pt x="855940" y="652007"/>
                  <a:pt x="685800" y="652007"/>
                </a:cubicBezTo>
                <a:cubicBezTo>
                  <a:pt x="672413" y="652007"/>
                  <a:pt x="660400" y="660474"/>
                  <a:pt x="647700" y="664707"/>
                </a:cubicBezTo>
                <a:cubicBezTo>
                  <a:pt x="628300" y="722907"/>
                  <a:pt x="625707" y="767443"/>
                  <a:pt x="508000" y="728207"/>
                </a:cubicBezTo>
                <a:cubicBezTo>
                  <a:pt x="487522" y="721381"/>
                  <a:pt x="514497" y="685382"/>
                  <a:pt x="520700" y="664707"/>
                </a:cubicBezTo>
                <a:cubicBezTo>
                  <a:pt x="527251" y="642871"/>
                  <a:pt x="537633" y="622374"/>
                  <a:pt x="546100" y="601207"/>
                </a:cubicBezTo>
                <a:cubicBezTo>
                  <a:pt x="541867" y="554640"/>
                  <a:pt x="556960" y="501896"/>
                  <a:pt x="533400" y="461507"/>
                </a:cubicBezTo>
                <a:cubicBezTo>
                  <a:pt x="520425" y="439264"/>
                  <a:pt x="479281" y="462055"/>
                  <a:pt x="457200" y="448807"/>
                </a:cubicBezTo>
                <a:cubicBezTo>
                  <a:pt x="433956" y="434861"/>
                  <a:pt x="428607" y="400852"/>
                  <a:pt x="406400" y="385307"/>
                </a:cubicBezTo>
                <a:cubicBezTo>
                  <a:pt x="389222" y="373283"/>
                  <a:pt x="306902" y="354082"/>
                  <a:pt x="279400" y="347207"/>
                </a:cubicBezTo>
                <a:cubicBezTo>
                  <a:pt x="247817" y="326152"/>
                  <a:pt x="227330" y="310218"/>
                  <a:pt x="190500" y="296407"/>
                </a:cubicBezTo>
                <a:cubicBezTo>
                  <a:pt x="174157" y="290278"/>
                  <a:pt x="158750" y="290057"/>
                  <a:pt x="139700" y="28370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3" name="Vrije vorm: vorm 13">
            <a:extLst>
              <a:ext uri="{FF2B5EF4-FFF2-40B4-BE49-F238E27FC236}">
                <a16:creationId xmlns:a16="http://schemas.microsoft.com/office/drawing/2014/main" id="{01BA1FD8-9FAA-10B2-3E5B-B37B9F8D9CB4}"/>
              </a:ext>
            </a:extLst>
          </p:cNvPr>
          <p:cNvSpPr>
            <a:spLocks noChangeAspect="1"/>
          </p:cNvSpPr>
          <p:nvPr/>
        </p:nvSpPr>
        <p:spPr>
          <a:xfrm>
            <a:off x="490111" y="1207256"/>
            <a:ext cx="75135" cy="75774"/>
          </a:xfrm>
          <a:custGeom>
            <a:avLst/>
            <a:gdLst>
              <a:gd name="connsiteX0" fmla="*/ 5258 w 106858"/>
              <a:gd name="connsiteY0" fmla="*/ 101600 h 107767"/>
              <a:gd name="connsiteX1" fmla="*/ 106858 w 106858"/>
              <a:gd name="connsiteY1" fmla="*/ 38100 h 107767"/>
              <a:gd name="connsiteX2" fmla="*/ 94158 w 106858"/>
              <a:gd name="connsiteY2" fmla="*/ 0 h 107767"/>
              <a:gd name="connsiteX3" fmla="*/ 56058 w 106858"/>
              <a:gd name="connsiteY3" fmla="*/ 38100 h 107767"/>
              <a:gd name="connsiteX4" fmla="*/ 5258 w 106858"/>
              <a:gd name="connsiteY4" fmla="*/ 101600 h 10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 h="107767">
                <a:moveTo>
                  <a:pt x="5258" y="101600"/>
                </a:moveTo>
                <a:cubicBezTo>
                  <a:pt x="13725" y="101600"/>
                  <a:pt x="106858" y="115089"/>
                  <a:pt x="106858" y="38100"/>
                </a:cubicBezTo>
                <a:cubicBezTo>
                  <a:pt x="106858" y="24713"/>
                  <a:pt x="98391" y="12700"/>
                  <a:pt x="94158" y="0"/>
                </a:cubicBezTo>
                <a:cubicBezTo>
                  <a:pt x="81458" y="12700"/>
                  <a:pt x="66021" y="23156"/>
                  <a:pt x="56058" y="38100"/>
                </a:cubicBezTo>
                <a:cubicBezTo>
                  <a:pt x="-9888" y="137018"/>
                  <a:pt x="-3209" y="101600"/>
                  <a:pt x="5258" y="1016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4" name="Vrije vorm: vorm 17">
            <a:extLst>
              <a:ext uri="{FF2B5EF4-FFF2-40B4-BE49-F238E27FC236}">
                <a16:creationId xmlns:a16="http://schemas.microsoft.com/office/drawing/2014/main" id="{CBFE43A7-98EC-4E71-B086-84A7AE1F7756}"/>
              </a:ext>
            </a:extLst>
          </p:cNvPr>
          <p:cNvSpPr>
            <a:spLocks noChangeAspect="1"/>
          </p:cNvSpPr>
          <p:nvPr/>
        </p:nvSpPr>
        <p:spPr>
          <a:xfrm>
            <a:off x="697845" y="1893850"/>
            <a:ext cx="233301" cy="134356"/>
          </a:xfrm>
          <a:custGeom>
            <a:avLst/>
            <a:gdLst>
              <a:gd name="connsiteX0" fmla="*/ 241300 w 331806"/>
              <a:gd name="connsiteY0" fmla="*/ 0 h 191084"/>
              <a:gd name="connsiteX1" fmla="*/ 165100 w 331806"/>
              <a:gd name="connsiteY1" fmla="*/ 38100 h 191084"/>
              <a:gd name="connsiteX2" fmla="*/ 0 w 331806"/>
              <a:gd name="connsiteY2" fmla="*/ 63500 h 191084"/>
              <a:gd name="connsiteX3" fmla="*/ 12700 w 331806"/>
              <a:gd name="connsiteY3" fmla="*/ 165100 h 191084"/>
              <a:gd name="connsiteX4" fmla="*/ 50800 w 331806"/>
              <a:gd name="connsiteY4" fmla="*/ 190500 h 191084"/>
              <a:gd name="connsiteX5" fmla="*/ 190500 w 331806"/>
              <a:gd name="connsiteY5" fmla="*/ 177800 h 191084"/>
              <a:gd name="connsiteX6" fmla="*/ 203200 w 331806"/>
              <a:gd name="connsiteY6" fmla="*/ 127000 h 191084"/>
              <a:gd name="connsiteX7" fmla="*/ 266700 w 331806"/>
              <a:gd name="connsiteY7" fmla="*/ 114300 h 191084"/>
              <a:gd name="connsiteX8" fmla="*/ 317500 w 331806"/>
              <a:gd name="connsiteY8" fmla="*/ 101600 h 191084"/>
              <a:gd name="connsiteX9" fmla="*/ 330200 w 331806"/>
              <a:gd name="connsiteY9" fmla="*/ 50800 h 191084"/>
              <a:gd name="connsiteX10" fmla="*/ 292100 w 331806"/>
              <a:gd name="connsiteY10" fmla="*/ 38100 h 191084"/>
              <a:gd name="connsiteX11" fmla="*/ 241300 w 331806"/>
              <a:gd name="connsiteY11" fmla="*/ 0 h 19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806" h="191084">
                <a:moveTo>
                  <a:pt x="241300" y="0"/>
                </a:moveTo>
                <a:cubicBezTo>
                  <a:pt x="220133" y="0"/>
                  <a:pt x="192041" y="29120"/>
                  <a:pt x="165100" y="38100"/>
                </a:cubicBezTo>
                <a:cubicBezTo>
                  <a:pt x="151884" y="42505"/>
                  <a:pt x="6850" y="62521"/>
                  <a:pt x="0" y="63500"/>
                </a:cubicBezTo>
                <a:cubicBezTo>
                  <a:pt x="4233" y="97367"/>
                  <a:pt x="24" y="133411"/>
                  <a:pt x="12700" y="165100"/>
                </a:cubicBezTo>
                <a:cubicBezTo>
                  <a:pt x="18369" y="179272"/>
                  <a:pt x="35575" y="189413"/>
                  <a:pt x="50800" y="190500"/>
                </a:cubicBezTo>
                <a:cubicBezTo>
                  <a:pt x="97440" y="193831"/>
                  <a:pt x="143933" y="182033"/>
                  <a:pt x="190500" y="177800"/>
                </a:cubicBezTo>
                <a:cubicBezTo>
                  <a:pt x="194733" y="160867"/>
                  <a:pt x="189791" y="138174"/>
                  <a:pt x="203200" y="127000"/>
                </a:cubicBezTo>
                <a:cubicBezTo>
                  <a:pt x="219783" y="113181"/>
                  <a:pt x="245628" y="118983"/>
                  <a:pt x="266700" y="114300"/>
                </a:cubicBezTo>
                <a:cubicBezTo>
                  <a:pt x="283739" y="110514"/>
                  <a:pt x="300567" y="105833"/>
                  <a:pt x="317500" y="101600"/>
                </a:cubicBezTo>
                <a:cubicBezTo>
                  <a:pt x="321733" y="84667"/>
                  <a:pt x="336682" y="67006"/>
                  <a:pt x="330200" y="50800"/>
                </a:cubicBezTo>
                <a:cubicBezTo>
                  <a:pt x="325228" y="38371"/>
                  <a:pt x="304074" y="44087"/>
                  <a:pt x="292100" y="38100"/>
                </a:cubicBezTo>
                <a:cubicBezTo>
                  <a:pt x="263379" y="23740"/>
                  <a:pt x="262467" y="0"/>
                  <a:pt x="24130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25" name="Rechte verbindingslijn 24">
            <a:extLst>
              <a:ext uri="{FF2B5EF4-FFF2-40B4-BE49-F238E27FC236}">
                <a16:creationId xmlns:a16="http://schemas.microsoft.com/office/drawing/2014/main" id="{1055A7F1-47CD-AE34-A82E-E246F9D55C23}"/>
              </a:ext>
            </a:extLst>
          </p:cNvPr>
          <p:cNvCxnSpPr>
            <a:cxnSpLocks noChangeAspect="1"/>
          </p:cNvCxnSpPr>
          <p:nvPr/>
        </p:nvCxnSpPr>
        <p:spPr>
          <a:xfrm flipV="1">
            <a:off x="432807" y="1041788"/>
            <a:ext cx="426293" cy="1202344"/>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Rechte verbindingslijn 25">
            <a:extLst>
              <a:ext uri="{FF2B5EF4-FFF2-40B4-BE49-F238E27FC236}">
                <a16:creationId xmlns:a16="http://schemas.microsoft.com/office/drawing/2014/main" id="{3E7A884C-BCB8-8EF8-0B0C-078A2206AF1E}"/>
              </a:ext>
            </a:extLst>
          </p:cNvPr>
          <p:cNvCxnSpPr>
            <a:cxnSpLocks noChangeAspect="1"/>
          </p:cNvCxnSpPr>
          <p:nvPr/>
        </p:nvCxnSpPr>
        <p:spPr>
          <a:xfrm>
            <a:off x="195524" y="1485909"/>
            <a:ext cx="922213" cy="261231"/>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15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2000"/>
                                        <p:tgtEl>
                                          <p:spTgt spid="19"/>
                                        </p:tgtEl>
                                      </p:cBhvr>
                                    </p:animEffect>
                                  </p:childTnLst>
                                </p:cTn>
                              </p:par>
                              <p:par>
                                <p:cTn id="8" presetID="42" presetClass="path" presetSubtype="0" accel="50000" decel="50000" fill="hold" grpId="0" nodeType="withEffect">
                                  <p:stCondLst>
                                    <p:cond delay="0"/>
                                  </p:stCondLst>
                                  <p:childTnLst>
                                    <p:animMotion origin="layout" path="M 6.25E-7 -2.22222E-6 L 6.25E-7 0.04028 " pathEditMode="relative" rAng="0" ptsTypes="AA">
                                      <p:cBhvr>
                                        <p:cTn id="9" dur="2000" fill="hold"/>
                                        <p:tgtEl>
                                          <p:spTgt spid="6"/>
                                        </p:tgtEl>
                                        <p:attrNameLst>
                                          <p:attrName>ppt_x</p:attrName>
                                          <p:attrName>ppt_y</p:attrName>
                                        </p:attrNameLst>
                                      </p:cBhvr>
                                      <p:rCtr x="0" y="2014"/>
                                    </p:animMotion>
                                  </p:childTnLst>
                                </p:cTn>
                              </p:par>
                              <p:par>
                                <p:cTn id="10" presetID="42" presetClass="path" presetSubtype="0" accel="50000" decel="50000" fill="hold" grpId="0" nodeType="withEffect">
                                  <p:stCondLst>
                                    <p:cond delay="0"/>
                                  </p:stCondLst>
                                  <p:childTnLst>
                                    <p:animMotion origin="layout" path="M -2.5E-6 -2.22222E-6 L -0.00039 0.03426 " pathEditMode="relative" rAng="0" ptsTypes="AA">
                                      <p:cBhvr>
                                        <p:cTn id="11" dur="2000" fill="hold"/>
                                        <p:tgtEl>
                                          <p:spTgt spid="7"/>
                                        </p:tgtEl>
                                        <p:attrNameLst>
                                          <p:attrName>ppt_x</p:attrName>
                                          <p:attrName>ppt_y</p:attrName>
                                        </p:attrNameLst>
                                      </p:cBhvr>
                                      <p:rCtr x="-26" y="1713"/>
                                    </p:animMotion>
                                  </p:childTnLst>
                                </p:cTn>
                              </p:par>
                              <p:par>
                                <p:cTn id="12" presetID="42" presetClass="path" presetSubtype="0" accel="50000" decel="50000" fill="hold" grpId="0" nodeType="withEffect">
                                  <p:stCondLst>
                                    <p:cond delay="0"/>
                                  </p:stCondLst>
                                  <p:childTnLst>
                                    <p:animMotion origin="layout" path="M 0.00039 0.00185 L -0.00091 0.03426 " pathEditMode="relative" rAng="0" ptsTypes="AA">
                                      <p:cBhvr>
                                        <p:cTn id="13" dur="2000" fill="hold"/>
                                        <p:tgtEl>
                                          <p:spTgt spid="8"/>
                                        </p:tgtEl>
                                        <p:attrNameLst>
                                          <p:attrName>ppt_x</p:attrName>
                                          <p:attrName>ppt_y</p:attrName>
                                        </p:attrNameLst>
                                      </p:cBhvr>
                                      <p:rCtr x="-65" y="1620"/>
                                    </p:animMotion>
                                  </p:childTnLst>
                                </p:cTn>
                              </p:par>
                              <p:par>
                                <p:cTn id="14" presetID="42" presetClass="path" presetSubtype="0" accel="50000" decel="50000" fill="hold" grpId="0" nodeType="withEffect">
                                  <p:stCondLst>
                                    <p:cond delay="0"/>
                                  </p:stCondLst>
                                  <p:childTnLst>
                                    <p:animMotion origin="layout" path="M 6.25E-7 -2.96296E-6 L -0.0013 0.03588 " pathEditMode="relative" rAng="0" ptsTypes="AA">
                                      <p:cBhvr>
                                        <p:cTn id="15" dur="2000" fill="hold"/>
                                        <p:tgtEl>
                                          <p:spTgt spid="9"/>
                                        </p:tgtEl>
                                        <p:attrNameLst>
                                          <p:attrName>ppt_x</p:attrName>
                                          <p:attrName>ppt_y</p:attrName>
                                        </p:attrNameLst>
                                      </p:cBhvr>
                                      <p:rCtr x="-65" y="1782"/>
                                    </p:animMotion>
                                  </p:childTnLst>
                                </p:cTn>
                              </p:par>
                              <p:par>
                                <p:cTn id="16" presetID="42" presetClass="path" presetSubtype="0" accel="50000" decel="50000" fill="hold" grpId="0" nodeType="withEffect">
                                  <p:stCondLst>
                                    <p:cond delay="0"/>
                                  </p:stCondLst>
                                  <p:childTnLst>
                                    <p:animMotion origin="layout" path="M -2.29167E-6 -3.33333E-6 L 0.00039 0.03426 " pathEditMode="relative" rAng="0" ptsTypes="AA">
                                      <p:cBhvr>
                                        <p:cTn id="17" dur="2000" fill="hold"/>
                                        <p:tgtEl>
                                          <p:spTgt spid="10"/>
                                        </p:tgtEl>
                                        <p:attrNameLst>
                                          <p:attrName>ppt_x</p:attrName>
                                          <p:attrName>ppt_y</p:attrName>
                                        </p:attrNameLst>
                                      </p:cBhvr>
                                      <p:rCtr x="13" y="1713"/>
                                    </p:animMotion>
                                  </p:childTnLst>
                                </p:cTn>
                              </p:par>
                              <p:par>
                                <p:cTn id="18" presetID="42" presetClass="path" presetSubtype="0" accel="50000" decel="50000" fill="hold" grpId="0" nodeType="withEffect">
                                  <p:stCondLst>
                                    <p:cond delay="0"/>
                                  </p:stCondLst>
                                  <p:childTnLst>
                                    <p:animMotion origin="layout" path="M 1.45833E-6 4.44444E-6 L -0.00039 0.03541 " pathEditMode="relative" rAng="0" ptsTypes="AA">
                                      <p:cBhvr>
                                        <p:cTn id="19" dur="2000" fill="hold"/>
                                        <p:tgtEl>
                                          <p:spTgt spid="11"/>
                                        </p:tgtEl>
                                        <p:attrNameLst>
                                          <p:attrName>ppt_x</p:attrName>
                                          <p:attrName>ppt_y</p:attrName>
                                        </p:attrNameLst>
                                      </p:cBhvr>
                                      <p:rCtr x="-26" y="1759"/>
                                    </p:animMotion>
                                  </p:childTnLst>
                                </p:cTn>
                              </p:par>
                              <p:par>
                                <p:cTn id="20" presetID="42" presetClass="path" presetSubtype="0" accel="50000" decel="50000" fill="hold" grpId="0" nodeType="withEffect">
                                  <p:stCondLst>
                                    <p:cond delay="0"/>
                                  </p:stCondLst>
                                  <p:childTnLst>
                                    <p:animMotion origin="layout" path="M 6.25E-7 4.81481E-6 L 6.25E-7 0.03171 " pathEditMode="relative" rAng="0" ptsTypes="AA">
                                      <p:cBhvr>
                                        <p:cTn id="21" dur="2000" fill="hold"/>
                                        <p:tgtEl>
                                          <p:spTgt spid="12"/>
                                        </p:tgtEl>
                                        <p:attrNameLst>
                                          <p:attrName>ppt_x</p:attrName>
                                          <p:attrName>ppt_y</p:attrName>
                                        </p:attrNameLst>
                                      </p:cBhvr>
                                      <p:rCtr x="0" y="1574"/>
                                    </p:animMotion>
                                  </p:childTnLst>
                                </p:cTn>
                              </p:par>
                              <p:par>
                                <p:cTn id="22" presetID="42" presetClass="path" presetSubtype="0" accel="50000" decel="50000" fill="hold" grpId="0" nodeType="withEffect">
                                  <p:stCondLst>
                                    <p:cond delay="0"/>
                                  </p:stCondLst>
                                  <p:childTnLst>
                                    <p:animMotion origin="layout" path="M -2.29167E-6 4.81481E-6 L 0.00039 0.03171 " pathEditMode="relative" rAng="0" ptsTypes="AA">
                                      <p:cBhvr>
                                        <p:cTn id="23" dur="2000" fill="hold"/>
                                        <p:tgtEl>
                                          <p:spTgt spid="13"/>
                                        </p:tgtEl>
                                        <p:attrNameLst>
                                          <p:attrName>ppt_x</p:attrName>
                                          <p:attrName>ppt_y</p:attrName>
                                        </p:attrNameLst>
                                      </p:cBhvr>
                                      <p:rCtr x="13" y="1574"/>
                                    </p:animMotion>
                                  </p:childTnLst>
                                </p:cTn>
                              </p:par>
                              <p:par>
                                <p:cTn id="24" presetID="42" presetClass="path" presetSubtype="0" accel="50000" decel="50000" fill="hold" grpId="0" nodeType="withEffect">
                                  <p:stCondLst>
                                    <p:cond delay="0"/>
                                  </p:stCondLst>
                                  <p:childTnLst>
                                    <p:animMotion origin="layout" path="M 1.875E-6 4.81481E-6 L -0.00013 0.02939 " pathEditMode="relative" rAng="0" ptsTypes="AA">
                                      <p:cBhvr>
                                        <p:cTn id="25" dur="2000" fill="hold"/>
                                        <p:tgtEl>
                                          <p:spTgt spid="14"/>
                                        </p:tgtEl>
                                        <p:attrNameLst>
                                          <p:attrName>ppt_x</p:attrName>
                                          <p:attrName>ppt_y</p:attrName>
                                        </p:attrNameLst>
                                      </p:cBhvr>
                                      <p:rCtr x="-13" y="1458"/>
                                    </p:animMotion>
                                  </p:childTnLst>
                                </p:cTn>
                              </p:par>
                              <p:par>
                                <p:cTn id="26" presetID="42" presetClass="path" presetSubtype="0" accel="50000" decel="50000" fill="hold" grpId="0" nodeType="withEffect">
                                  <p:stCondLst>
                                    <p:cond delay="0"/>
                                  </p:stCondLst>
                                  <p:childTnLst>
                                    <p:animMotion origin="layout" path="M 3.54167E-6 -4.07407E-6 L 0.10026 -0.00231 " pathEditMode="relative" rAng="0" ptsTypes="AA">
                                      <p:cBhvr>
                                        <p:cTn id="27" dur="2000" fill="hold"/>
                                        <p:tgtEl>
                                          <p:spTgt spid="16"/>
                                        </p:tgtEl>
                                        <p:attrNameLst>
                                          <p:attrName>ppt_x</p:attrName>
                                          <p:attrName>ppt_y</p:attrName>
                                        </p:attrNameLst>
                                      </p:cBhvr>
                                      <p:rCtr x="501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155081E-29AD-F22A-416E-AE1A89CC0C9F}"/>
              </a:ext>
            </a:extLst>
          </p:cNvPr>
          <p:cNvSpPr>
            <a:spLocks noGrp="1"/>
          </p:cNvSpPr>
          <p:nvPr>
            <p:ph idx="10"/>
          </p:nvPr>
        </p:nvSpPr>
        <p:spPr>
          <a:xfrm>
            <a:off x="5585562" y="1404193"/>
            <a:ext cx="6339737" cy="4933653"/>
          </a:xfrm>
        </p:spPr>
        <p:txBody>
          <a:bodyPr vert="horz" lIns="91440" tIns="45720" rIns="91440" bIns="45720" rtlCol="0" anchor="t">
            <a:normAutofit/>
          </a:bodyPr>
          <a:lstStyle/>
          <a:p>
            <a:pPr algn="l"/>
            <a:r>
              <a:rPr lang="nl-NL" sz="2400">
                <a:solidFill>
                  <a:srgbClr val="8A6AF6"/>
                </a:solidFill>
              </a:rPr>
              <a:t>De verschuivende drukgebieden rond de Middellandse Zee beïnvloeden dus het neerslagpatroon en zorgen voor een Cs-klimaat.</a:t>
            </a:r>
          </a:p>
          <a:p>
            <a:pPr algn="l"/>
            <a:endParaRPr lang="nl-NL" sz="2400">
              <a:solidFill>
                <a:srgbClr val="8A6AF6"/>
              </a:solidFill>
            </a:endParaRPr>
          </a:p>
          <a:p>
            <a:pPr marL="187325" indent="-187325">
              <a:buFont typeface="Arial" panose="020B0604020202020204" pitchFamily="34" charset="0"/>
              <a:buChar char="•"/>
            </a:pPr>
            <a:r>
              <a:rPr lang="nl-NL" sz="2400" i="1">
                <a:solidFill>
                  <a:srgbClr val="8A6AF6"/>
                </a:solidFill>
              </a:rPr>
              <a:t>Koude lucht vanuit het noorden en warme lucht vanuit het zuiden botsen (frontale neerslag) en veroorzaken neerslag</a:t>
            </a:r>
            <a:r>
              <a:rPr lang="nl-NL" i="1">
                <a:solidFill>
                  <a:srgbClr val="8A6AF6"/>
                </a:solidFill>
              </a:rPr>
              <a:t>. </a:t>
            </a:r>
          </a:p>
          <a:p>
            <a:pPr algn="l"/>
            <a:endParaRPr lang="nl-NL">
              <a:solidFill>
                <a:srgbClr val="8A6AF6"/>
              </a:solidFill>
            </a:endParaRPr>
          </a:p>
        </p:txBody>
      </p:sp>
      <p:sp>
        <p:nvSpPr>
          <p:cNvPr id="4" name="Titel 3">
            <a:extLst>
              <a:ext uri="{FF2B5EF4-FFF2-40B4-BE49-F238E27FC236}">
                <a16:creationId xmlns:a16="http://schemas.microsoft.com/office/drawing/2014/main" id="{51A2ACEF-D8D5-C594-0B6B-BDC9FB991367}"/>
              </a:ext>
            </a:extLst>
          </p:cNvPr>
          <p:cNvSpPr>
            <a:spLocks noGrp="1"/>
          </p:cNvSpPr>
          <p:nvPr>
            <p:ph type="title"/>
          </p:nvPr>
        </p:nvSpPr>
        <p:spPr>
          <a:xfrm>
            <a:off x="3934938" y="566965"/>
            <a:ext cx="7531151" cy="351878"/>
          </a:xfrm>
        </p:spPr>
        <p:txBody>
          <a:bodyPr>
            <a:noAutofit/>
          </a:bodyPr>
          <a:lstStyle/>
          <a:p>
            <a:r>
              <a:rPr lang="nl-NL" sz="3200">
                <a:solidFill>
                  <a:srgbClr val="8A6AF6"/>
                </a:solidFill>
              </a:rPr>
              <a:t>Verschuivende drukgebieden</a:t>
            </a:r>
          </a:p>
        </p:txBody>
      </p:sp>
      <p:pic>
        <p:nvPicPr>
          <p:cNvPr id="7" name="Afbeelding 6" descr="Afbeelding met kaart, tekst, atlas, diagram&#10;&#10;Automatisch gegenereerde beschrijving">
            <a:extLst>
              <a:ext uri="{FF2B5EF4-FFF2-40B4-BE49-F238E27FC236}">
                <a16:creationId xmlns:a16="http://schemas.microsoft.com/office/drawing/2014/main" id="{A4235538-8FA7-579A-D4A5-D76138E0B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29" y="1404193"/>
            <a:ext cx="4719970" cy="3516377"/>
          </a:xfrm>
          <a:prstGeom prst="rect">
            <a:avLst/>
          </a:prstGeom>
        </p:spPr>
      </p:pic>
      <p:pic>
        <p:nvPicPr>
          <p:cNvPr id="8" name="Afbeelding 7" descr="Afbeelding met tekst, diagram, lijn, Perceel&#10;&#10;Automatisch gegenereerde beschrijving">
            <a:extLst>
              <a:ext uri="{FF2B5EF4-FFF2-40B4-BE49-F238E27FC236}">
                <a16:creationId xmlns:a16="http://schemas.microsoft.com/office/drawing/2014/main" id="{6AADB811-DDF8-91D1-74B4-6623854A62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0987"/>
          <a:stretch/>
        </p:blipFill>
        <p:spPr>
          <a:xfrm>
            <a:off x="6634764" y="3869384"/>
            <a:ext cx="4241334" cy="2493488"/>
          </a:xfrm>
          <a:prstGeom prst="rect">
            <a:avLst/>
          </a:prstGeom>
        </p:spPr>
      </p:pic>
      <p:pic>
        <p:nvPicPr>
          <p:cNvPr id="2" name="Afbeelding 1">
            <a:extLst>
              <a:ext uri="{FF2B5EF4-FFF2-40B4-BE49-F238E27FC236}">
                <a16:creationId xmlns:a16="http://schemas.microsoft.com/office/drawing/2014/main" id="{87F403CD-7B7E-0EC5-0F34-8C94917FB6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929" y="1404193"/>
            <a:ext cx="5073446" cy="4177666"/>
          </a:xfrm>
          <a:prstGeom prst="rect">
            <a:avLst/>
          </a:prstGeom>
        </p:spPr>
      </p:pic>
    </p:spTree>
    <p:extLst>
      <p:ext uri="{BB962C8B-B14F-4D97-AF65-F5344CB8AC3E}">
        <p14:creationId xmlns:p14="http://schemas.microsoft.com/office/powerpoint/2010/main" val="401385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F9258DD-76F9-5C6F-1368-41E093C270C3}"/>
              </a:ext>
            </a:extLst>
          </p:cNvPr>
          <p:cNvSpPr>
            <a:spLocks noGrp="1"/>
          </p:cNvSpPr>
          <p:nvPr>
            <p:ph type="title"/>
          </p:nvPr>
        </p:nvSpPr>
        <p:spPr>
          <a:xfrm>
            <a:off x="798567" y="1060263"/>
            <a:ext cx="9339587" cy="327266"/>
          </a:xfrm>
        </p:spPr>
        <p:txBody>
          <a:bodyPr>
            <a:noAutofit/>
          </a:bodyPr>
          <a:lstStyle/>
          <a:p>
            <a:r>
              <a:rPr lang="nl-NL" sz="4400">
                <a:solidFill>
                  <a:srgbClr val="8A6AF6"/>
                </a:solidFill>
              </a:rPr>
              <a:t>Examenvraag ‘luchtdrukgebieden Middellandse Zeegebied’ </a:t>
            </a:r>
          </a:p>
        </p:txBody>
      </p:sp>
      <p:pic>
        <p:nvPicPr>
          <p:cNvPr id="8" name="Afbeelding 7" descr="Afbeelding met tekst, Lettertype, algebra&#10;&#10;Door AI gegenereerde inhoud is mogelijk onjuist.">
            <a:extLst>
              <a:ext uri="{FF2B5EF4-FFF2-40B4-BE49-F238E27FC236}">
                <a16:creationId xmlns:a16="http://schemas.microsoft.com/office/drawing/2014/main" id="{B3CB1664-5F03-495C-1C20-12CD91FAA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95" y="2049542"/>
            <a:ext cx="6762647" cy="1664895"/>
          </a:xfrm>
          <a:prstGeom prst="rect">
            <a:avLst/>
          </a:prstGeom>
        </p:spPr>
      </p:pic>
      <p:pic>
        <p:nvPicPr>
          <p:cNvPr id="10" name="Afbeelding 9" descr="Afbeelding met tekst, Lettertype, schermopname, document&#10;&#10;Door AI gegenereerde inhoud is mogelijk onjuist.">
            <a:extLst>
              <a:ext uri="{FF2B5EF4-FFF2-40B4-BE49-F238E27FC236}">
                <a16:creationId xmlns:a16="http://schemas.microsoft.com/office/drawing/2014/main" id="{1EDB419C-DFDE-7C57-0421-E8A4F03AF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69" y="3839670"/>
            <a:ext cx="6806284" cy="1953879"/>
          </a:xfrm>
          <a:prstGeom prst="rect">
            <a:avLst/>
          </a:prstGeom>
        </p:spPr>
      </p:pic>
      <p:pic>
        <p:nvPicPr>
          <p:cNvPr id="11" name="Afbeelding 10" descr="Afbeelding met kaart, tekst, atlas, diagram&#10;&#10;Automatisch gegenereerde beschrijving">
            <a:extLst>
              <a:ext uri="{FF2B5EF4-FFF2-40B4-BE49-F238E27FC236}">
                <a16:creationId xmlns:a16="http://schemas.microsoft.com/office/drawing/2014/main" id="{9ED4AF53-7BD0-7EC2-40F7-2C49190E5B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8642" y="2050382"/>
            <a:ext cx="5033052" cy="3749623"/>
          </a:xfrm>
          <a:prstGeom prst="rect">
            <a:avLst/>
          </a:prstGeom>
        </p:spPr>
      </p:pic>
    </p:spTree>
    <p:extLst>
      <p:ext uri="{BB962C8B-B14F-4D97-AF65-F5344CB8AC3E}">
        <p14:creationId xmlns:p14="http://schemas.microsoft.com/office/powerpoint/2010/main" val="8762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60083E4-CB04-5420-7247-0CF08FFFDBB3}"/>
              </a:ext>
            </a:extLst>
          </p:cNvPr>
          <p:cNvSpPr>
            <a:spLocks noGrp="1"/>
          </p:cNvSpPr>
          <p:nvPr>
            <p:ph idx="10"/>
          </p:nvPr>
        </p:nvSpPr>
        <p:spPr>
          <a:xfrm>
            <a:off x="5127585" y="1404193"/>
            <a:ext cx="6620908" cy="4933653"/>
          </a:xfrm>
        </p:spPr>
        <p:txBody>
          <a:bodyPr vert="horz" lIns="91440" tIns="45720" rIns="91440" bIns="45720" rtlCol="0" anchor="t">
            <a:normAutofit/>
          </a:bodyPr>
          <a:lstStyle/>
          <a:p>
            <a:r>
              <a:rPr lang="nl-NL" sz="2600">
                <a:solidFill>
                  <a:srgbClr val="8A6AF6"/>
                </a:solidFill>
              </a:rPr>
              <a:t>Met name in de zomer kampen veel landen in het Middellandse Zeegebied met een negatieve waterbalans. Door de geringe neerslag en hoge mate van verdamping, kan er een watertekort ontstaan.</a:t>
            </a:r>
          </a:p>
          <a:p>
            <a:endParaRPr lang="nl-NL" sz="2600">
              <a:solidFill>
                <a:srgbClr val="8A6AF6"/>
              </a:solidFill>
            </a:endParaRPr>
          </a:p>
          <a:p>
            <a:r>
              <a:rPr lang="nl-NL" sz="2600">
                <a:solidFill>
                  <a:srgbClr val="8A6AF6"/>
                </a:solidFill>
              </a:rPr>
              <a:t>Dit kan leiden tot vormen van landdegradatie, zoals verzilting, versnelde bodemerosie en verwoestijning.</a:t>
            </a:r>
          </a:p>
        </p:txBody>
      </p:sp>
      <p:sp>
        <p:nvSpPr>
          <p:cNvPr id="4" name="Titel 3">
            <a:extLst>
              <a:ext uri="{FF2B5EF4-FFF2-40B4-BE49-F238E27FC236}">
                <a16:creationId xmlns:a16="http://schemas.microsoft.com/office/drawing/2014/main" id="{78E3103F-6C31-FC06-407C-A3863CF359B5}"/>
              </a:ext>
            </a:extLst>
          </p:cNvPr>
          <p:cNvSpPr>
            <a:spLocks noGrp="1"/>
          </p:cNvSpPr>
          <p:nvPr>
            <p:ph type="title"/>
          </p:nvPr>
        </p:nvSpPr>
        <p:spPr>
          <a:xfrm>
            <a:off x="837902" y="848107"/>
            <a:ext cx="7531151" cy="351878"/>
          </a:xfrm>
        </p:spPr>
        <p:txBody>
          <a:bodyPr>
            <a:noAutofit/>
          </a:bodyPr>
          <a:lstStyle/>
          <a:p>
            <a:r>
              <a:rPr lang="nl-NL" sz="3200">
                <a:solidFill>
                  <a:srgbClr val="8A6AF6"/>
                </a:solidFill>
              </a:rPr>
              <a:t>Gevolgen van neerslagpatronen – tijden van watertekort</a:t>
            </a:r>
          </a:p>
        </p:txBody>
      </p:sp>
      <p:pic>
        <p:nvPicPr>
          <p:cNvPr id="5" name="Afbeelding 4" descr="Afbeelding met tekst, diagram, Perceel, schermopname&#10;&#10;Automatisch gegenereerde beschrijving">
            <a:extLst>
              <a:ext uri="{FF2B5EF4-FFF2-40B4-BE49-F238E27FC236}">
                <a16:creationId xmlns:a16="http://schemas.microsoft.com/office/drawing/2014/main" id="{AD3DAB28-8666-EA22-A2CA-58CC026C62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507" y="1537721"/>
            <a:ext cx="4375628" cy="4509631"/>
          </a:xfrm>
          <a:prstGeom prst="rect">
            <a:avLst/>
          </a:prstGeom>
          <a:ln>
            <a:noFill/>
          </a:ln>
          <a:effectLst>
            <a:softEdge rad="112500"/>
          </a:effectLst>
        </p:spPr>
      </p:pic>
      <p:pic>
        <p:nvPicPr>
          <p:cNvPr id="6" name="Afbeelding 5" descr="Afbeelding met tekst, kaart, atlas&#10;&#10;Automatisch gegenereerde beschrijving">
            <a:extLst>
              <a:ext uri="{FF2B5EF4-FFF2-40B4-BE49-F238E27FC236}">
                <a16:creationId xmlns:a16="http://schemas.microsoft.com/office/drawing/2014/main" id="{24B560F4-9E6B-D681-2A5B-461B4D9923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4559" y="3775338"/>
            <a:ext cx="4375145" cy="2772107"/>
          </a:xfrm>
          <a:prstGeom prst="rect">
            <a:avLst/>
          </a:prstGeom>
          <a:ln>
            <a:noFill/>
          </a:ln>
          <a:effectLst>
            <a:softEdge rad="112500"/>
          </a:effectLst>
        </p:spPr>
      </p:pic>
    </p:spTree>
    <p:extLst>
      <p:ext uri="{BB962C8B-B14F-4D97-AF65-F5344CB8AC3E}">
        <p14:creationId xmlns:p14="http://schemas.microsoft.com/office/powerpoint/2010/main" val="972643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62C2A2-5532-4F12-8BCB-A9CED9ED1D18}"/>
              </a:ext>
            </a:extLst>
          </p:cNvPr>
          <p:cNvSpPr>
            <a:spLocks noGrp="1"/>
          </p:cNvSpPr>
          <p:nvPr>
            <p:ph type="title"/>
          </p:nvPr>
        </p:nvSpPr>
        <p:spPr>
          <a:xfrm>
            <a:off x="838200" y="466275"/>
            <a:ext cx="10515600" cy="1325563"/>
          </a:xfrm>
        </p:spPr>
        <p:txBody>
          <a:bodyPr>
            <a:normAutofit/>
          </a:bodyPr>
          <a:lstStyle/>
          <a:p>
            <a:r>
              <a:rPr lang="nl-NL" sz="6000">
                <a:solidFill>
                  <a:srgbClr val="8A6AF6"/>
                </a:solidFill>
              </a:rPr>
              <a:t>ITCZ</a:t>
            </a:r>
          </a:p>
        </p:txBody>
      </p:sp>
      <p:pic>
        <p:nvPicPr>
          <p:cNvPr id="14338" name="Picture 2" descr="Intertropische convergentiezone - Wikipedia">
            <a:extLst>
              <a:ext uri="{FF2B5EF4-FFF2-40B4-BE49-F238E27FC236}">
                <a16:creationId xmlns:a16="http://schemas.microsoft.com/office/drawing/2014/main" id="{772D64EE-A6E2-4A51-B9AE-73003A9A3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702" y="1594624"/>
            <a:ext cx="8616596" cy="429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548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0AB88-63F5-4D10-A72E-7745FEC02904}"/>
              </a:ext>
            </a:extLst>
          </p:cNvPr>
          <p:cNvSpPr>
            <a:spLocks noGrp="1"/>
          </p:cNvSpPr>
          <p:nvPr>
            <p:ph type="title"/>
          </p:nvPr>
        </p:nvSpPr>
        <p:spPr>
          <a:xfrm>
            <a:off x="838200" y="499992"/>
            <a:ext cx="10515600" cy="1325563"/>
          </a:xfrm>
        </p:spPr>
        <p:txBody>
          <a:bodyPr>
            <a:normAutofit/>
          </a:bodyPr>
          <a:lstStyle/>
          <a:p>
            <a:r>
              <a:rPr lang="nl-NL" sz="6000">
                <a:solidFill>
                  <a:srgbClr val="8A6AF6"/>
                </a:solidFill>
              </a:rPr>
              <a:t>Passaatwinden</a:t>
            </a:r>
          </a:p>
        </p:txBody>
      </p:sp>
      <p:sp>
        <p:nvSpPr>
          <p:cNvPr id="7" name="Tijdelijke aanduiding voor inhoud 2">
            <a:extLst>
              <a:ext uri="{FF2B5EF4-FFF2-40B4-BE49-F238E27FC236}">
                <a16:creationId xmlns:a16="http://schemas.microsoft.com/office/drawing/2014/main" id="{DE1BDCDA-AAF3-492E-A7C4-96B2FDF7F719}"/>
              </a:ext>
            </a:extLst>
          </p:cNvPr>
          <p:cNvSpPr>
            <a:spLocks noGrp="1"/>
          </p:cNvSpPr>
          <p:nvPr>
            <p:ph sz="half" idx="1"/>
          </p:nvPr>
        </p:nvSpPr>
        <p:spPr/>
        <p:txBody>
          <a:bodyPr vert="horz" lIns="91440" tIns="45720" rIns="91440" bIns="45720" rtlCol="0" anchor="t">
            <a:normAutofit/>
          </a:bodyPr>
          <a:lstStyle/>
          <a:p>
            <a:r>
              <a:rPr lang="nl-NL" sz="3200">
                <a:solidFill>
                  <a:srgbClr val="8A6AF6"/>
                </a:solidFill>
              </a:rPr>
              <a:t>Stabiel</a:t>
            </a:r>
          </a:p>
          <a:p>
            <a:r>
              <a:rPr lang="nl-NL" sz="3200">
                <a:solidFill>
                  <a:srgbClr val="8A6AF6"/>
                </a:solidFill>
              </a:rPr>
              <a:t>Tussen subtropisch maximum &amp; ITCZ</a:t>
            </a:r>
          </a:p>
          <a:p>
            <a:r>
              <a:rPr lang="nl-NL" sz="3200">
                <a:solidFill>
                  <a:srgbClr val="8A6AF6"/>
                </a:solidFill>
              </a:rPr>
              <a:t>Coriolis-effect</a:t>
            </a:r>
          </a:p>
        </p:txBody>
      </p:sp>
      <p:pic>
        <p:nvPicPr>
          <p:cNvPr id="6" name="Picture 5">
            <a:extLst>
              <a:ext uri="{FF2B5EF4-FFF2-40B4-BE49-F238E27FC236}">
                <a16:creationId xmlns:a16="http://schemas.microsoft.com/office/drawing/2014/main" id="{42B9409D-4578-4932-9427-0A06B86FE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7657" y="1375550"/>
            <a:ext cx="5606143" cy="4981459"/>
          </a:xfrm>
          <a:prstGeom prst="rect">
            <a:avLst/>
          </a:prstGeom>
        </p:spPr>
      </p:pic>
    </p:spTree>
    <p:extLst>
      <p:ext uri="{BB962C8B-B14F-4D97-AF65-F5344CB8AC3E}">
        <p14:creationId xmlns:p14="http://schemas.microsoft.com/office/powerpoint/2010/main" val="753256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B5885-C872-4DDD-B99C-4350222D42B8}"/>
              </a:ext>
            </a:extLst>
          </p:cNvPr>
          <p:cNvSpPr>
            <a:spLocks noGrp="1"/>
          </p:cNvSpPr>
          <p:nvPr>
            <p:ph type="title"/>
          </p:nvPr>
        </p:nvSpPr>
        <p:spPr/>
        <p:txBody>
          <a:bodyPr>
            <a:normAutofit/>
          </a:bodyPr>
          <a:lstStyle/>
          <a:p>
            <a:r>
              <a:rPr lang="nl-NL" sz="6000">
                <a:solidFill>
                  <a:srgbClr val="8A6AF6"/>
                </a:solidFill>
              </a:rPr>
              <a:t>Moessonwinden </a:t>
            </a:r>
          </a:p>
        </p:txBody>
      </p:sp>
      <p:sp>
        <p:nvSpPr>
          <p:cNvPr id="3" name="Tijdelijke aanduiding voor inhoud 2">
            <a:extLst>
              <a:ext uri="{FF2B5EF4-FFF2-40B4-BE49-F238E27FC236}">
                <a16:creationId xmlns:a16="http://schemas.microsoft.com/office/drawing/2014/main" id="{B1640168-1810-4C4A-9609-AA96F3CEAF75}"/>
              </a:ext>
            </a:extLst>
          </p:cNvPr>
          <p:cNvSpPr>
            <a:spLocks noGrp="1"/>
          </p:cNvSpPr>
          <p:nvPr>
            <p:ph sz="half" idx="1"/>
          </p:nvPr>
        </p:nvSpPr>
        <p:spPr>
          <a:xfrm>
            <a:off x="447852" y="1825625"/>
            <a:ext cx="5181600" cy="4351338"/>
          </a:xfrm>
        </p:spPr>
        <p:txBody>
          <a:bodyPr vert="horz" lIns="91440" tIns="45720" rIns="91440" bIns="45720" rtlCol="0" anchor="t">
            <a:normAutofit/>
          </a:bodyPr>
          <a:lstStyle/>
          <a:p>
            <a:r>
              <a:rPr lang="nl-NL">
                <a:solidFill>
                  <a:srgbClr val="8A6AF6"/>
                </a:solidFill>
              </a:rPr>
              <a:t>Door verplaatsing van ITCZ steken passaatwinden de evenaar over en veranderen van richting.</a:t>
            </a:r>
          </a:p>
        </p:txBody>
      </p:sp>
      <p:pic>
        <p:nvPicPr>
          <p:cNvPr id="5" name="Picture 2" descr="Intertropische convergentiezone - Wikipedia">
            <a:extLst>
              <a:ext uri="{FF2B5EF4-FFF2-40B4-BE49-F238E27FC236}">
                <a16:creationId xmlns:a16="http://schemas.microsoft.com/office/drawing/2014/main" id="{772D64EE-A6E2-4A51-B9AE-73003A9A3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52" y="3841946"/>
            <a:ext cx="4681241" cy="2335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AC07B26-0FA7-C177-9C48-07DD1C9381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277910"/>
            <a:ext cx="6254750" cy="544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976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31D7A-A5CC-EC4F-A930-4B08258CD3A9}"/>
              </a:ext>
            </a:extLst>
          </p:cNvPr>
          <p:cNvSpPr>
            <a:spLocks noGrp="1"/>
          </p:cNvSpPr>
          <p:nvPr>
            <p:ph type="title"/>
          </p:nvPr>
        </p:nvSpPr>
        <p:spPr/>
        <p:txBody>
          <a:bodyPr/>
          <a:lstStyle/>
          <a:p>
            <a:r>
              <a:rPr lang="nl-NL">
                <a:solidFill>
                  <a:srgbClr val="8A6AF6"/>
                </a:solidFill>
              </a:rPr>
              <a:t>El Niño</a:t>
            </a:r>
          </a:p>
        </p:txBody>
      </p:sp>
      <p:sp>
        <p:nvSpPr>
          <p:cNvPr id="3" name="Tijdelijke aanduiding voor inhoud 2">
            <a:extLst>
              <a:ext uri="{FF2B5EF4-FFF2-40B4-BE49-F238E27FC236}">
                <a16:creationId xmlns:a16="http://schemas.microsoft.com/office/drawing/2014/main" id="{41CF9942-1048-48B9-1261-EFE3DDA30E7D}"/>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F3952981-3C4A-144E-62E1-AA2BB5138666}"/>
              </a:ext>
            </a:extLst>
          </p:cNvPr>
          <p:cNvSpPr>
            <a:spLocks noGrp="1"/>
          </p:cNvSpPr>
          <p:nvPr>
            <p:ph sz="half" idx="2"/>
          </p:nvPr>
        </p:nvSpPr>
        <p:spPr/>
        <p:txBody>
          <a:bodyPr/>
          <a:lstStyle/>
          <a:p>
            <a:endParaRPr lang="nl-NL"/>
          </a:p>
        </p:txBody>
      </p:sp>
      <p:pic>
        <p:nvPicPr>
          <p:cNvPr id="5" name="Afbeelding 4">
            <a:extLst>
              <a:ext uri="{FF2B5EF4-FFF2-40B4-BE49-F238E27FC236}">
                <a16:creationId xmlns:a16="http://schemas.microsoft.com/office/drawing/2014/main" id="{C758C5EF-9C45-2564-C183-4CE1EE3546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2170" y="1690688"/>
            <a:ext cx="8831758" cy="5002181"/>
          </a:xfrm>
          <a:prstGeom prst="rect">
            <a:avLst/>
          </a:prstGeom>
        </p:spPr>
      </p:pic>
      <p:sp>
        <p:nvSpPr>
          <p:cNvPr id="6" name="Ovaal 5">
            <a:extLst>
              <a:ext uri="{FF2B5EF4-FFF2-40B4-BE49-F238E27FC236}">
                <a16:creationId xmlns:a16="http://schemas.microsoft.com/office/drawing/2014/main" id="{76417150-ECC1-0E5A-B665-059FEF4C47EB}"/>
              </a:ext>
            </a:extLst>
          </p:cNvPr>
          <p:cNvSpPr/>
          <p:nvPr/>
        </p:nvSpPr>
        <p:spPr>
          <a:xfrm>
            <a:off x="9263270" y="3140804"/>
            <a:ext cx="367747" cy="403939"/>
          </a:xfrm>
          <a:prstGeom prst="ellipse">
            <a:avLst/>
          </a:prstGeom>
          <a:solidFill>
            <a:srgbClr val="4B4A4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2700" rtl="0"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nl-NL" sz="1200" b="0" i="0" u="none" strike="noStrike" cap="all" spc="0" normalizeH="0" baseline="0">
                <a:ln>
                  <a:noFill/>
                </a:ln>
                <a:solidFill>
                  <a:srgbClr val="FFFFFF"/>
                </a:solidFill>
                <a:effectLst/>
                <a:uFillTx/>
                <a:latin typeface="Publico Text Roman"/>
                <a:ea typeface="Publico Text Roman"/>
                <a:cs typeface="Publico Text Roman"/>
                <a:sym typeface="Publico Text Roman"/>
              </a:rPr>
              <a:t>L</a:t>
            </a:r>
            <a:endParaRPr kumimoji="0" lang="nl-NL" sz="2000" b="0" i="0" u="none" strike="noStrike" cap="all" spc="0" normalizeH="0" baseline="0">
              <a:ln>
                <a:noFill/>
              </a:ln>
              <a:solidFill>
                <a:srgbClr val="FFFFFF"/>
              </a:solidFill>
              <a:effectLst/>
              <a:uFillTx/>
              <a:latin typeface="Publico Text Roman"/>
              <a:ea typeface="Publico Text Roman"/>
              <a:cs typeface="Publico Text Roman"/>
              <a:sym typeface="Publico Text Roman"/>
            </a:endParaRPr>
          </a:p>
        </p:txBody>
      </p:sp>
    </p:spTree>
    <p:extLst>
      <p:ext uri="{BB962C8B-B14F-4D97-AF65-F5344CB8AC3E}">
        <p14:creationId xmlns:p14="http://schemas.microsoft.com/office/powerpoint/2010/main" val="2526817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A746-DD46-EE52-E210-3BC94F767AB1}"/>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FD455C3A-C0B8-52BB-9ABE-18CDB73A3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 y="5116237"/>
            <a:ext cx="6298301" cy="1600066"/>
          </a:xfrm>
          <a:prstGeom prst="rect">
            <a:avLst/>
          </a:prstGeom>
        </p:spPr>
      </p:pic>
      <p:pic>
        <p:nvPicPr>
          <p:cNvPr id="7" name="Tijdelijke aanduiding voor afbeelding 6">
            <a:extLst>
              <a:ext uri="{FF2B5EF4-FFF2-40B4-BE49-F238E27FC236}">
                <a16:creationId xmlns:a16="http://schemas.microsoft.com/office/drawing/2014/main" id="{80CB98AC-9B56-7EB1-1084-E15D86B17DE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4463"/>
          <a:stretch>
            <a:fillRect/>
          </a:stretch>
        </p:blipFill>
        <p:spPr>
          <a:xfrm>
            <a:off x="6667352" y="984535"/>
            <a:ext cx="5504166" cy="5639106"/>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5" name="Afbeelding 4">
            <a:extLst>
              <a:ext uri="{FF2B5EF4-FFF2-40B4-BE49-F238E27FC236}">
                <a16:creationId xmlns:a16="http://schemas.microsoft.com/office/drawing/2014/main" id="{25D70337-2375-8327-3394-8074DDAB5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29" y="1988201"/>
            <a:ext cx="6322817" cy="1368315"/>
          </a:xfrm>
          <a:prstGeom prst="rect">
            <a:avLst/>
          </a:prstGeom>
        </p:spPr>
      </p:pic>
      <p:pic>
        <p:nvPicPr>
          <p:cNvPr id="9" name="Afbeelding 8">
            <a:extLst>
              <a:ext uri="{FF2B5EF4-FFF2-40B4-BE49-F238E27FC236}">
                <a16:creationId xmlns:a16="http://schemas.microsoft.com/office/drawing/2014/main" id="{357692EF-DB80-44B6-66C3-DC452F6EB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42" y="3234234"/>
            <a:ext cx="6603057" cy="1998917"/>
          </a:xfrm>
          <a:prstGeom prst="rect">
            <a:avLst/>
          </a:prstGeom>
        </p:spPr>
      </p:pic>
      <p:pic>
        <p:nvPicPr>
          <p:cNvPr id="14" name="Afbeelding 13">
            <a:extLst>
              <a:ext uri="{FF2B5EF4-FFF2-40B4-BE49-F238E27FC236}">
                <a16:creationId xmlns:a16="http://schemas.microsoft.com/office/drawing/2014/main" id="{B42D1F03-29FD-E169-2620-27CCB36A13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88" y="391295"/>
            <a:ext cx="6592025" cy="1645642"/>
          </a:xfrm>
          <a:prstGeom prst="rect">
            <a:avLst/>
          </a:prstGeom>
        </p:spPr>
      </p:pic>
      <p:cxnSp>
        <p:nvCxnSpPr>
          <p:cNvPr id="16" name="Rechte verbindingslijn met pijl 15">
            <a:extLst>
              <a:ext uri="{FF2B5EF4-FFF2-40B4-BE49-F238E27FC236}">
                <a16:creationId xmlns:a16="http://schemas.microsoft.com/office/drawing/2014/main" id="{BF800269-FD04-1B05-4215-FB90A5628B9B}"/>
              </a:ext>
            </a:extLst>
          </p:cNvPr>
          <p:cNvCxnSpPr>
            <a:cxnSpLocks/>
          </p:cNvCxnSpPr>
          <p:nvPr/>
        </p:nvCxnSpPr>
        <p:spPr>
          <a:xfrm>
            <a:off x="6123612" y="1004488"/>
            <a:ext cx="2013105" cy="5044318"/>
          </a:xfrm>
          <a:prstGeom prst="straightConnector1">
            <a:avLst/>
          </a:prstGeom>
          <a:noFill/>
          <a:ln w="50800" cap="flat">
            <a:solidFill>
              <a:srgbClr val="227AA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 name="Rechte verbindingslijn met pijl 20">
            <a:extLst>
              <a:ext uri="{FF2B5EF4-FFF2-40B4-BE49-F238E27FC236}">
                <a16:creationId xmlns:a16="http://schemas.microsoft.com/office/drawing/2014/main" id="{EF742916-A4F0-77B9-D293-A9F2CFEFFC2F}"/>
              </a:ext>
            </a:extLst>
          </p:cNvPr>
          <p:cNvCxnSpPr>
            <a:cxnSpLocks/>
          </p:cNvCxnSpPr>
          <p:nvPr/>
        </p:nvCxnSpPr>
        <p:spPr>
          <a:xfrm>
            <a:off x="5785583" y="4708410"/>
            <a:ext cx="1036329" cy="777990"/>
          </a:xfrm>
          <a:prstGeom prst="straightConnector1">
            <a:avLst/>
          </a:prstGeom>
          <a:noFill/>
          <a:ln w="50800" cap="flat">
            <a:solidFill>
              <a:srgbClr val="227AAF"/>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Title 1">
            <a:extLst>
              <a:ext uri="{FF2B5EF4-FFF2-40B4-BE49-F238E27FC236}">
                <a16:creationId xmlns:a16="http://schemas.microsoft.com/office/drawing/2014/main" id="{D1EB7B94-47A6-20F3-06AB-F48A386DA8AD}"/>
              </a:ext>
            </a:extLst>
          </p:cNvPr>
          <p:cNvSpPr>
            <a:spLocks noGrp="1"/>
          </p:cNvSpPr>
          <p:nvPr>
            <p:ph type="title"/>
          </p:nvPr>
        </p:nvSpPr>
        <p:spPr>
          <a:xfrm>
            <a:off x="5289685" y="-1255"/>
            <a:ext cx="9307443" cy="1111685"/>
          </a:xfrm>
        </p:spPr>
        <p:txBody>
          <a:bodyPr>
            <a:normAutofit/>
          </a:bodyPr>
          <a:lstStyle/>
          <a:p>
            <a:r>
              <a:rPr lang="en-US" sz="3600" err="1">
                <a:solidFill>
                  <a:srgbClr val="8A6AF6"/>
                </a:solidFill>
              </a:rPr>
              <a:t>Gebruik</a:t>
            </a:r>
            <a:r>
              <a:rPr lang="en-US" sz="3600">
                <a:solidFill>
                  <a:srgbClr val="8A6AF6"/>
                </a:solidFill>
              </a:rPr>
              <a:t> </a:t>
            </a:r>
            <a:r>
              <a:rPr lang="en-US" sz="3600" err="1">
                <a:solidFill>
                  <a:srgbClr val="8A6AF6"/>
                </a:solidFill>
              </a:rPr>
              <a:t>kaartenkatern</a:t>
            </a:r>
            <a:endParaRPr lang="en-US" sz="3600">
              <a:solidFill>
                <a:srgbClr val="8A6AF6"/>
              </a:solidFill>
            </a:endParaRPr>
          </a:p>
        </p:txBody>
      </p:sp>
      <p:cxnSp>
        <p:nvCxnSpPr>
          <p:cNvPr id="18" name="Rechte verbindingslijn met pijl 17">
            <a:extLst>
              <a:ext uri="{FF2B5EF4-FFF2-40B4-BE49-F238E27FC236}">
                <a16:creationId xmlns:a16="http://schemas.microsoft.com/office/drawing/2014/main" id="{1B64FAB1-5535-849D-D228-CC6781BF6BBD}"/>
              </a:ext>
            </a:extLst>
          </p:cNvPr>
          <p:cNvCxnSpPr>
            <a:cxnSpLocks/>
          </p:cNvCxnSpPr>
          <p:nvPr/>
        </p:nvCxnSpPr>
        <p:spPr>
          <a:xfrm>
            <a:off x="6425340" y="2474634"/>
            <a:ext cx="431935" cy="3441636"/>
          </a:xfrm>
          <a:prstGeom prst="straightConnector1">
            <a:avLst/>
          </a:prstGeom>
          <a:noFill/>
          <a:ln w="50800" cap="flat">
            <a:solidFill>
              <a:srgbClr val="227AA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Rechte verbindingslijn met pijl 18">
            <a:extLst>
              <a:ext uri="{FF2B5EF4-FFF2-40B4-BE49-F238E27FC236}">
                <a16:creationId xmlns:a16="http://schemas.microsoft.com/office/drawing/2014/main" id="{B596E27A-254D-67D6-1380-1A550D92F824}"/>
              </a:ext>
            </a:extLst>
          </p:cNvPr>
          <p:cNvCxnSpPr>
            <a:cxnSpLocks/>
          </p:cNvCxnSpPr>
          <p:nvPr/>
        </p:nvCxnSpPr>
        <p:spPr>
          <a:xfrm>
            <a:off x="6015080" y="6048806"/>
            <a:ext cx="789838" cy="275291"/>
          </a:xfrm>
          <a:prstGeom prst="straightConnector1">
            <a:avLst/>
          </a:prstGeom>
          <a:noFill/>
          <a:ln w="50800" cap="flat">
            <a:solidFill>
              <a:srgbClr val="227AAF"/>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57571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0686DE0-E43B-B34F-91A9-B176003DC303}"/>
              </a:ext>
            </a:extLst>
          </p:cNvPr>
          <p:cNvSpPr>
            <a:spLocks noGrp="1"/>
          </p:cNvSpPr>
          <p:nvPr>
            <p:ph type="body" sz="half" idx="1"/>
          </p:nvPr>
        </p:nvSpPr>
        <p:spPr>
          <a:xfrm>
            <a:off x="7694762" y="947462"/>
            <a:ext cx="3859929" cy="5744284"/>
          </a:xfrm>
        </p:spPr>
        <p:txBody>
          <a:bodyPr vert="horz" lIns="91440" tIns="45720" rIns="91440" bIns="45720" rtlCol="0" anchor="t">
            <a:normAutofit fontScale="85000" lnSpcReduction="10000"/>
          </a:bodyPr>
          <a:lstStyle/>
          <a:p>
            <a:r>
              <a:rPr lang="nl-NL" altLang="nl-NL">
                <a:solidFill>
                  <a:srgbClr val="8A6AF6"/>
                </a:solidFill>
              </a:rPr>
              <a:t>La Ni</a:t>
            </a:r>
            <a:r>
              <a:rPr lang="en-GB" altLang="nl-NL" err="1">
                <a:solidFill>
                  <a:srgbClr val="8A6AF6"/>
                </a:solidFill>
              </a:rPr>
              <a:t>ña</a:t>
            </a:r>
            <a:r>
              <a:rPr lang="nl-NL" altLang="nl-NL">
                <a:solidFill>
                  <a:srgbClr val="8A6AF6"/>
                </a:solidFill>
              </a:rPr>
              <a:t> situatie: </a:t>
            </a:r>
            <a:br>
              <a:rPr lang="nl-NL" altLang="nl-NL">
                <a:solidFill>
                  <a:srgbClr val="8A6AF6"/>
                </a:solidFill>
              </a:rPr>
            </a:br>
            <a:r>
              <a:rPr lang="nl-NL" altLang="nl-NL">
                <a:solidFill>
                  <a:srgbClr val="8A6AF6"/>
                </a:solidFill>
              </a:rPr>
              <a:t>Hoge luchtdruk voor de kust van ZA, lage luchtdruk in Australië  .</a:t>
            </a:r>
          </a:p>
          <a:p>
            <a:endParaRPr lang="nl-NL" altLang="nl-NL">
              <a:solidFill>
                <a:srgbClr val="8A6AF6"/>
              </a:solidFill>
            </a:endParaRPr>
          </a:p>
          <a:p>
            <a:r>
              <a:rPr lang="nl-NL" altLang="nl-NL">
                <a:solidFill>
                  <a:srgbClr val="8A6AF6"/>
                </a:solidFill>
              </a:rPr>
              <a:t>Sterke passaten drijven zeestroom van Peru naar Indonesië </a:t>
            </a:r>
            <a:r>
              <a:rPr lang="en-GB" altLang="nl-NL" err="1">
                <a:solidFill>
                  <a:srgbClr val="8A6AF6"/>
                </a:solidFill>
              </a:rPr>
              <a:t>aan</a:t>
            </a:r>
            <a:r>
              <a:rPr lang="en-GB" altLang="nl-NL">
                <a:solidFill>
                  <a:srgbClr val="8A6AF6"/>
                </a:solidFill>
              </a:rPr>
              <a:t>. </a:t>
            </a:r>
          </a:p>
          <a:p>
            <a:endParaRPr lang="nl-NL" altLang="nl-NL">
              <a:solidFill>
                <a:srgbClr val="8A6AF6"/>
              </a:solidFill>
            </a:endParaRPr>
          </a:p>
          <a:p>
            <a:r>
              <a:rPr lang="nl-NL" altLang="nl-NL">
                <a:solidFill>
                  <a:srgbClr val="8A6AF6"/>
                </a:solidFill>
              </a:rPr>
              <a:t>Koud diepzeewater welt op bij Peru. Lucht koelt af: dalende lucht.</a:t>
            </a:r>
          </a:p>
          <a:p>
            <a:endParaRPr lang="nl-NL" altLang="nl-NL">
              <a:solidFill>
                <a:srgbClr val="8A6AF6"/>
              </a:solidFill>
            </a:endParaRPr>
          </a:p>
          <a:p>
            <a:r>
              <a:rPr lang="nl-NL" altLang="nl-NL">
                <a:solidFill>
                  <a:srgbClr val="8A6AF6"/>
                </a:solidFill>
              </a:rPr>
              <a:t>Hoge druk: droog.</a:t>
            </a:r>
          </a:p>
          <a:p>
            <a:endParaRPr lang="nl-NL">
              <a:solidFill>
                <a:srgbClr val="8A6AF6"/>
              </a:solidFill>
            </a:endParaRPr>
          </a:p>
        </p:txBody>
      </p:sp>
      <p:pic>
        <p:nvPicPr>
          <p:cNvPr id="4" name="Afbeelding 3">
            <a:extLst>
              <a:ext uri="{FF2B5EF4-FFF2-40B4-BE49-F238E27FC236}">
                <a16:creationId xmlns:a16="http://schemas.microsoft.com/office/drawing/2014/main" id="{B771B717-DF7E-1C45-AE53-C4158A1CC339}"/>
              </a:ext>
            </a:extLst>
          </p:cNvPr>
          <p:cNvPicPr>
            <a:picLocks noChangeAspect="1"/>
          </p:cNvPicPr>
          <p:nvPr/>
        </p:nvPicPr>
        <p:blipFill>
          <a:blip r:embed="rId3"/>
          <a:srcRect b="4182"/>
          <a:stretch/>
        </p:blipFill>
        <p:spPr>
          <a:xfrm>
            <a:off x="172528" y="947462"/>
            <a:ext cx="6999273" cy="5461839"/>
          </a:xfrm>
          <a:prstGeom prst="rect">
            <a:avLst/>
          </a:prstGeom>
        </p:spPr>
      </p:pic>
      <p:sp>
        <p:nvSpPr>
          <p:cNvPr id="5" name="PIJL-OMLAAG 8">
            <a:extLst>
              <a:ext uri="{FF2B5EF4-FFF2-40B4-BE49-F238E27FC236}">
                <a16:creationId xmlns:a16="http://schemas.microsoft.com/office/drawing/2014/main" id="{6DE3EB6B-7527-E441-A931-3577137293D2}"/>
              </a:ext>
            </a:extLst>
          </p:cNvPr>
          <p:cNvSpPr/>
          <p:nvPr/>
        </p:nvSpPr>
        <p:spPr>
          <a:xfrm>
            <a:off x="9100570" y="2331897"/>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PIJL-OMLAAG 8">
            <a:extLst>
              <a:ext uri="{FF2B5EF4-FFF2-40B4-BE49-F238E27FC236}">
                <a16:creationId xmlns:a16="http://schemas.microsoft.com/office/drawing/2014/main" id="{3D8D3C5C-60A3-754D-862A-446C8293AD49}"/>
              </a:ext>
            </a:extLst>
          </p:cNvPr>
          <p:cNvSpPr/>
          <p:nvPr/>
        </p:nvSpPr>
        <p:spPr>
          <a:xfrm>
            <a:off x="9037787" y="3943774"/>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7" name="PIJL-OMLAAG 8">
            <a:extLst>
              <a:ext uri="{FF2B5EF4-FFF2-40B4-BE49-F238E27FC236}">
                <a16:creationId xmlns:a16="http://schemas.microsoft.com/office/drawing/2014/main" id="{D851F6AC-735E-B345-A324-2E86289A104C}"/>
              </a:ext>
            </a:extLst>
          </p:cNvPr>
          <p:cNvSpPr/>
          <p:nvPr/>
        </p:nvSpPr>
        <p:spPr>
          <a:xfrm>
            <a:off x="9037787" y="5590077"/>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Titel 1">
            <a:extLst>
              <a:ext uri="{FF2B5EF4-FFF2-40B4-BE49-F238E27FC236}">
                <a16:creationId xmlns:a16="http://schemas.microsoft.com/office/drawing/2014/main" id="{E5F16FA8-EFDD-BFBC-F370-E50DB2A93FCA}"/>
              </a:ext>
            </a:extLst>
          </p:cNvPr>
          <p:cNvSpPr>
            <a:spLocks noGrp="1"/>
          </p:cNvSpPr>
          <p:nvPr>
            <p:ph type="title"/>
          </p:nvPr>
        </p:nvSpPr>
        <p:spPr>
          <a:xfrm>
            <a:off x="1875104" y="269979"/>
            <a:ext cx="10464800" cy="1650058"/>
          </a:xfrm>
        </p:spPr>
        <p:txBody>
          <a:bodyPr/>
          <a:lstStyle/>
          <a:p>
            <a:r>
              <a:rPr lang="nl-NL">
                <a:solidFill>
                  <a:srgbClr val="8A6AF6"/>
                </a:solidFill>
              </a:rPr>
              <a:t>El Niño &amp; </a:t>
            </a:r>
            <a:r>
              <a:rPr lang="nl-NL" altLang="nl-NL">
                <a:solidFill>
                  <a:srgbClr val="8A6AF6"/>
                </a:solidFill>
              </a:rPr>
              <a:t>La Ni</a:t>
            </a:r>
            <a:r>
              <a:rPr lang="en-GB" altLang="nl-NL" err="1">
                <a:solidFill>
                  <a:srgbClr val="8A6AF6"/>
                </a:solidFill>
              </a:rPr>
              <a:t>ña</a:t>
            </a:r>
            <a:r>
              <a:rPr lang="nl-NL" altLang="nl-NL">
                <a:solidFill>
                  <a:srgbClr val="8A6AF6"/>
                </a:solidFill>
              </a:rPr>
              <a:t> </a:t>
            </a:r>
            <a:endParaRPr lang="nl-NL">
              <a:solidFill>
                <a:srgbClr val="8A6AF6"/>
              </a:solidFill>
            </a:endParaRPr>
          </a:p>
        </p:txBody>
      </p:sp>
    </p:spTree>
    <p:extLst>
      <p:ext uri="{BB962C8B-B14F-4D97-AF65-F5344CB8AC3E}">
        <p14:creationId xmlns:p14="http://schemas.microsoft.com/office/powerpoint/2010/main" val="19402558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AD8BD-019B-3742-A3A2-F2444ED3FC7D}"/>
              </a:ext>
            </a:extLst>
          </p:cNvPr>
          <p:cNvSpPr>
            <a:spLocks noGrp="1"/>
          </p:cNvSpPr>
          <p:nvPr>
            <p:ph type="title"/>
          </p:nvPr>
        </p:nvSpPr>
        <p:spPr>
          <a:xfrm>
            <a:off x="1922308" y="262341"/>
            <a:ext cx="10464800" cy="1650058"/>
          </a:xfrm>
        </p:spPr>
        <p:txBody>
          <a:bodyPr/>
          <a:lstStyle/>
          <a:p>
            <a:r>
              <a:rPr lang="nl-NL">
                <a:solidFill>
                  <a:srgbClr val="8A6AF6"/>
                </a:solidFill>
              </a:rPr>
              <a:t>El Niño &amp; </a:t>
            </a:r>
            <a:r>
              <a:rPr lang="nl-NL" altLang="nl-NL">
                <a:solidFill>
                  <a:srgbClr val="8A6AF6"/>
                </a:solidFill>
              </a:rPr>
              <a:t>La Ni</a:t>
            </a:r>
            <a:r>
              <a:rPr lang="en-GB" altLang="nl-NL" err="1">
                <a:solidFill>
                  <a:srgbClr val="8A6AF6"/>
                </a:solidFill>
              </a:rPr>
              <a:t>ña</a:t>
            </a:r>
            <a:r>
              <a:rPr lang="nl-NL" altLang="nl-NL">
                <a:solidFill>
                  <a:srgbClr val="8A6AF6"/>
                </a:solidFill>
              </a:rPr>
              <a:t> </a:t>
            </a:r>
            <a:endParaRPr lang="nl-NL">
              <a:solidFill>
                <a:srgbClr val="8A6AF6"/>
              </a:solidFill>
            </a:endParaRPr>
          </a:p>
        </p:txBody>
      </p:sp>
      <p:sp>
        <p:nvSpPr>
          <p:cNvPr id="3" name="Tijdelijke aanduiding voor tekst 2">
            <a:extLst>
              <a:ext uri="{FF2B5EF4-FFF2-40B4-BE49-F238E27FC236}">
                <a16:creationId xmlns:a16="http://schemas.microsoft.com/office/drawing/2014/main" id="{7B41C264-8F93-C94F-9502-BC31AD06CF43}"/>
              </a:ext>
            </a:extLst>
          </p:cNvPr>
          <p:cNvSpPr>
            <a:spLocks noGrp="1"/>
          </p:cNvSpPr>
          <p:nvPr>
            <p:ph type="body" sz="half" idx="1"/>
          </p:nvPr>
        </p:nvSpPr>
        <p:spPr>
          <a:xfrm>
            <a:off x="863600" y="1181777"/>
            <a:ext cx="4151746" cy="5029200"/>
          </a:xfrm>
        </p:spPr>
        <p:txBody>
          <a:bodyPr vert="horz" lIns="91440" tIns="45720" rIns="91440" bIns="45720" rtlCol="0" anchor="t">
            <a:normAutofit fontScale="92500" lnSpcReduction="10000"/>
          </a:bodyPr>
          <a:lstStyle/>
          <a:p>
            <a:r>
              <a:rPr lang="nl-NL">
                <a:solidFill>
                  <a:srgbClr val="8A6AF6"/>
                </a:solidFill>
              </a:rPr>
              <a:t>El Niño situatie: </a:t>
            </a:r>
            <a:br>
              <a:rPr lang="nl-NL">
                <a:solidFill>
                  <a:srgbClr val="8A6AF6"/>
                </a:solidFill>
              </a:rPr>
            </a:br>
            <a:r>
              <a:rPr lang="nl-NL">
                <a:solidFill>
                  <a:srgbClr val="8A6AF6"/>
                </a:solidFill>
              </a:rPr>
              <a:t>Lage luchtdruk in oostzijde Grote Oceaan door opwarming zeewater, relatief hogere luchtdruk in Australië</a:t>
            </a:r>
          </a:p>
          <a:p>
            <a:endParaRPr lang="nl-NL">
              <a:solidFill>
                <a:srgbClr val="8A6AF6"/>
              </a:solidFill>
            </a:endParaRPr>
          </a:p>
          <a:p>
            <a:r>
              <a:rPr lang="nl-NL">
                <a:solidFill>
                  <a:srgbClr val="8A6AF6"/>
                </a:solidFill>
              </a:rPr>
              <a:t>Lucht- en zeestromen keren om.</a:t>
            </a:r>
          </a:p>
          <a:p>
            <a:endParaRPr lang="nl-NL">
              <a:solidFill>
                <a:srgbClr val="8A6AF6"/>
              </a:solidFill>
            </a:endParaRPr>
          </a:p>
          <a:p>
            <a:r>
              <a:rPr lang="nl-NL">
                <a:solidFill>
                  <a:srgbClr val="8A6AF6"/>
                </a:solidFill>
              </a:rPr>
              <a:t>Droogte in Indonesië en neerslag in Peru.</a:t>
            </a:r>
          </a:p>
          <a:p>
            <a:endParaRPr lang="nl-NL">
              <a:solidFill>
                <a:srgbClr val="8A6AF6"/>
              </a:solidFill>
            </a:endParaRPr>
          </a:p>
        </p:txBody>
      </p:sp>
      <p:pic>
        <p:nvPicPr>
          <p:cNvPr id="4" name="Afbeelding 3">
            <a:extLst>
              <a:ext uri="{FF2B5EF4-FFF2-40B4-BE49-F238E27FC236}">
                <a16:creationId xmlns:a16="http://schemas.microsoft.com/office/drawing/2014/main" id="{427B05BA-9BBF-6144-BD6D-E8A9B170BD9C}"/>
              </a:ext>
            </a:extLst>
          </p:cNvPr>
          <p:cNvPicPr>
            <a:picLocks noChangeAspect="1"/>
          </p:cNvPicPr>
          <p:nvPr/>
        </p:nvPicPr>
        <p:blipFill>
          <a:blip r:embed="rId3"/>
          <a:stretch>
            <a:fillRect/>
          </a:stretch>
        </p:blipFill>
        <p:spPr>
          <a:xfrm>
            <a:off x="5250873" y="869950"/>
            <a:ext cx="6941128" cy="5652854"/>
          </a:xfrm>
          <a:prstGeom prst="rect">
            <a:avLst/>
          </a:prstGeom>
        </p:spPr>
      </p:pic>
      <p:sp>
        <p:nvSpPr>
          <p:cNvPr id="5" name="PIJL-OMLAAG 8">
            <a:extLst>
              <a:ext uri="{FF2B5EF4-FFF2-40B4-BE49-F238E27FC236}">
                <a16:creationId xmlns:a16="http://schemas.microsoft.com/office/drawing/2014/main" id="{5DD38C7E-32BE-BB49-BAE9-56546F8238F7}"/>
              </a:ext>
            </a:extLst>
          </p:cNvPr>
          <p:cNvSpPr/>
          <p:nvPr/>
        </p:nvSpPr>
        <p:spPr>
          <a:xfrm>
            <a:off x="2591573" y="3494755"/>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PIJL-OMLAAG 8">
            <a:extLst>
              <a:ext uri="{FF2B5EF4-FFF2-40B4-BE49-F238E27FC236}">
                <a16:creationId xmlns:a16="http://schemas.microsoft.com/office/drawing/2014/main" id="{D9AE2CE2-F000-DA4A-97DA-D7D8ADCCF3E7}"/>
              </a:ext>
            </a:extLst>
          </p:cNvPr>
          <p:cNvSpPr/>
          <p:nvPr/>
        </p:nvSpPr>
        <p:spPr>
          <a:xfrm>
            <a:off x="2575529" y="4704138"/>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Tree>
    <p:extLst>
      <p:ext uri="{BB962C8B-B14F-4D97-AF65-F5344CB8AC3E}">
        <p14:creationId xmlns:p14="http://schemas.microsoft.com/office/powerpoint/2010/main" val="42008005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71061" y="791059"/>
            <a:ext cx="3154017" cy="1011237"/>
          </a:xfrm>
        </p:spPr>
        <p:txBody>
          <a:bodyPr/>
          <a:lstStyle/>
          <a:p>
            <a:r>
              <a:rPr lang="nl-NL">
                <a:solidFill>
                  <a:srgbClr val="8A6AF6"/>
                </a:solidFill>
                <a:latin typeface="+mn-lt"/>
              </a:rPr>
              <a:t>Klimaat</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728870" y="1998526"/>
            <a:ext cx="9144000" cy="4337669"/>
          </a:xfrm>
        </p:spPr>
        <p:txBody>
          <a:bodyPr vert="horz" lIns="91440" tIns="45720" rIns="91440" bIns="45720" rtlCol="0" anchor="t">
            <a:normAutofit/>
          </a:bodyPr>
          <a:lstStyle/>
          <a:p>
            <a:pPr marL="342900" indent="-342900" algn="l">
              <a:buFont typeface="Arial" panose="020B0604020202020204" pitchFamily="34" charset="0"/>
              <a:buChar char="•"/>
            </a:pPr>
            <a:r>
              <a:rPr lang="nl-NL">
                <a:solidFill>
                  <a:srgbClr val="8A6AF6"/>
                </a:solidFill>
              </a:rPr>
              <a:t>ALTIJD een GEVOLG, nooit een oorzaak!</a:t>
            </a:r>
          </a:p>
          <a:p>
            <a:pPr marL="342900" indent="-342900" algn="l">
              <a:buFont typeface="Arial" panose="020B0604020202020204" pitchFamily="34" charset="0"/>
              <a:buChar char="•"/>
            </a:pPr>
            <a:r>
              <a:rPr lang="nl-NL">
                <a:solidFill>
                  <a:srgbClr val="8A6AF6"/>
                </a:solidFill>
              </a:rPr>
              <a:t>Klimaatfactoren:</a:t>
            </a:r>
          </a:p>
          <a:p>
            <a:pPr marL="800100" lvl="1" indent="-342900" algn="l">
              <a:buFont typeface="Arial" panose="020B0604020202020204" pitchFamily="34" charset="0"/>
              <a:buChar char="•"/>
            </a:pPr>
            <a:r>
              <a:rPr lang="nl-NL">
                <a:solidFill>
                  <a:srgbClr val="8A6AF6"/>
                </a:solidFill>
              </a:rPr>
              <a:t>Breedteligging</a:t>
            </a:r>
          </a:p>
          <a:p>
            <a:pPr marL="800100" lvl="1" indent="-342900" algn="l">
              <a:buFont typeface="Arial" panose="020B0604020202020204" pitchFamily="34" charset="0"/>
              <a:buChar char="•"/>
            </a:pPr>
            <a:r>
              <a:rPr lang="nl-NL">
                <a:solidFill>
                  <a:srgbClr val="8A6AF6"/>
                </a:solidFill>
              </a:rPr>
              <a:t>Reliëf / hoogteligging</a:t>
            </a:r>
          </a:p>
          <a:p>
            <a:pPr marL="800100" lvl="1" indent="-342900" algn="l">
              <a:buFont typeface="Arial" panose="020B0604020202020204" pitchFamily="34" charset="0"/>
              <a:buChar char="•"/>
            </a:pPr>
            <a:r>
              <a:rPr lang="nl-NL">
                <a:solidFill>
                  <a:srgbClr val="8A6AF6"/>
                </a:solidFill>
              </a:rPr>
              <a:t>Afstand tot de zee / type oppervlak</a:t>
            </a:r>
          </a:p>
          <a:p>
            <a:pPr marL="800100" lvl="1" indent="-342900" algn="l">
              <a:buFont typeface="Arial" panose="020B0604020202020204" pitchFamily="34" charset="0"/>
              <a:buChar char="•"/>
            </a:pPr>
            <a:r>
              <a:rPr lang="nl-NL">
                <a:solidFill>
                  <a:srgbClr val="8A6AF6"/>
                </a:solidFill>
              </a:rPr>
              <a:t>Warme en koude zeestromen</a:t>
            </a:r>
          </a:p>
          <a:p>
            <a:pPr marL="800100" lvl="1" indent="-342900" algn="l">
              <a:buFont typeface="Arial" panose="020B0604020202020204" pitchFamily="34" charset="0"/>
              <a:buChar char="•"/>
            </a:pPr>
            <a:r>
              <a:rPr lang="nl-NL">
                <a:solidFill>
                  <a:srgbClr val="8A6AF6"/>
                </a:solidFill>
              </a:rPr>
              <a:t>Overheersende windrichting</a:t>
            </a:r>
          </a:p>
          <a:p>
            <a:pPr marL="342900" indent="-342900" algn="l">
              <a:buFont typeface="Arial" panose="020B0604020202020204" pitchFamily="34" charset="0"/>
              <a:buChar char="•"/>
            </a:pPr>
            <a:r>
              <a:rPr lang="nl-NL">
                <a:solidFill>
                  <a:srgbClr val="8A6AF6"/>
                </a:solidFill>
              </a:rPr>
              <a:t>Zonder atlas?</a:t>
            </a:r>
          </a:p>
          <a:p>
            <a:pPr lvl="1" algn="l"/>
            <a:r>
              <a:rPr lang="nl-NL">
                <a:solidFill>
                  <a:srgbClr val="8A6AF6"/>
                </a:solidFill>
                <a:sym typeface="Wingdings" panose="05000000000000000000" pitchFamily="2" charset="2"/>
              </a:rPr>
              <a:t> Norilsk, Ur</a:t>
            </a:r>
            <a:r>
              <a:rPr lang="nl-NL">
                <a:solidFill>
                  <a:srgbClr val="8A6AF6"/>
                </a:solidFill>
                <a:latin typeface="Calibri"/>
                <a:ea typeface="Calibri"/>
                <a:cs typeface="Calibri"/>
                <a:sym typeface="Wingdings" panose="05000000000000000000" pitchFamily="2" charset="2"/>
              </a:rPr>
              <a:t>ü</a:t>
            </a:r>
            <a:r>
              <a:rPr lang="nl-NL">
                <a:solidFill>
                  <a:srgbClr val="8A6AF6"/>
                </a:solidFill>
                <a:sym typeface="Wingdings" panose="05000000000000000000" pitchFamily="2" charset="2"/>
              </a:rPr>
              <a:t>mqi, Lhasa, Dhaka (allemaal rond </a:t>
            </a:r>
            <a:br>
              <a:rPr lang="nl-NL">
                <a:solidFill>
                  <a:srgbClr val="8A6AF6"/>
                </a:solidFill>
              </a:rPr>
            </a:br>
            <a:r>
              <a:rPr lang="nl-NL">
                <a:solidFill>
                  <a:srgbClr val="8A6AF6"/>
                </a:solidFill>
                <a:sym typeface="Wingdings" panose="05000000000000000000" pitchFamily="2" charset="2"/>
              </a:rPr>
              <a:t>90° Oosterlengte)</a:t>
            </a:r>
            <a:endParaRPr lang="nl-NL">
              <a:solidFill>
                <a:srgbClr val="8A6AF6"/>
              </a:solidFill>
            </a:endParaRPr>
          </a:p>
        </p:txBody>
      </p:sp>
      <p:pic>
        <p:nvPicPr>
          <p:cNvPr id="5" name="Afbeelding 4">
            <a:extLst>
              <a:ext uri="{FF2B5EF4-FFF2-40B4-BE49-F238E27FC236}">
                <a16:creationId xmlns:a16="http://schemas.microsoft.com/office/drawing/2014/main" id="{EB0C7933-1FA5-3CFD-1858-C172132F027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08782" y="791059"/>
            <a:ext cx="4302760" cy="5827758"/>
          </a:xfrm>
          <a:prstGeom prst="rect">
            <a:avLst/>
          </a:prstGeom>
          <a:noFill/>
          <a:ln>
            <a:noFill/>
          </a:ln>
        </p:spPr>
      </p:pic>
    </p:spTree>
    <p:extLst>
      <p:ext uri="{BB962C8B-B14F-4D97-AF65-F5344CB8AC3E}">
        <p14:creationId xmlns:p14="http://schemas.microsoft.com/office/powerpoint/2010/main" val="332675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46470" y="432503"/>
            <a:ext cx="6878876" cy="1011237"/>
          </a:xfrm>
        </p:spPr>
        <p:txBody>
          <a:bodyPr>
            <a:normAutofit fontScale="90000"/>
          </a:bodyPr>
          <a:lstStyle/>
          <a:p>
            <a:r>
              <a:rPr lang="nl-NL">
                <a:solidFill>
                  <a:srgbClr val="8A6AF6"/>
                </a:solidFill>
                <a:latin typeface="+mn-lt"/>
              </a:rPr>
              <a:t>Domein Zuid-Amerika</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575018" y="1607367"/>
            <a:ext cx="9144000" cy="2024833"/>
          </a:xfrm>
        </p:spPr>
        <p:txBody>
          <a:bodyPr vert="horz" lIns="91440" tIns="45720" rIns="91440" bIns="45720" rtlCol="0" anchor="t">
            <a:noAutofit/>
          </a:bodyPr>
          <a:lstStyle/>
          <a:p>
            <a:pPr marL="342900" indent="-342900" algn="l">
              <a:buFont typeface="Arial" panose="020B0604020202020204" pitchFamily="34" charset="0"/>
              <a:buChar char="•"/>
            </a:pPr>
            <a:r>
              <a:rPr lang="nl-NL" sz="2800">
                <a:solidFill>
                  <a:srgbClr val="8A6AF6"/>
                </a:solidFill>
              </a:rPr>
              <a:t>Topografie</a:t>
            </a:r>
          </a:p>
          <a:p>
            <a:pPr marL="342900" indent="-342900" algn="l">
              <a:buFont typeface="Arial" panose="020B0604020202020204" pitchFamily="34" charset="0"/>
              <a:buChar char="•"/>
            </a:pPr>
            <a:r>
              <a:rPr lang="nl-NL" sz="2800">
                <a:solidFill>
                  <a:srgbClr val="8A6AF6"/>
                </a:solidFill>
              </a:rPr>
              <a:t>Stereotypen &amp; mentale beelden</a:t>
            </a:r>
          </a:p>
          <a:p>
            <a:pPr marL="342900" indent="-342900" algn="l">
              <a:buFont typeface="Arial" panose="020B0604020202020204" pitchFamily="34" charset="0"/>
              <a:buChar char="•"/>
            </a:pPr>
            <a:r>
              <a:rPr lang="nl-NL" sz="2800">
                <a:solidFill>
                  <a:srgbClr val="8A6AF6"/>
                </a:solidFill>
              </a:rPr>
              <a:t>Demografie</a:t>
            </a:r>
          </a:p>
          <a:p>
            <a:pPr marL="342900" indent="-342900" algn="l">
              <a:buFont typeface="Arial" panose="020B0604020202020204" pitchFamily="34" charset="0"/>
              <a:buChar char="•"/>
            </a:pPr>
            <a:r>
              <a:rPr lang="nl-NL" sz="2800">
                <a:solidFill>
                  <a:srgbClr val="8A6AF6"/>
                </a:solidFill>
              </a:rPr>
              <a:t>Sociaal-culturele smeltkroes</a:t>
            </a:r>
          </a:p>
          <a:p>
            <a:pPr marL="342900" indent="-342900" algn="l">
              <a:buFont typeface="Arial" panose="020B0604020202020204" pitchFamily="34" charset="0"/>
              <a:buChar char="•"/>
            </a:pPr>
            <a:r>
              <a:rPr lang="nl-NL" sz="2800">
                <a:solidFill>
                  <a:srgbClr val="8A6AF6"/>
                </a:solidFill>
              </a:rPr>
              <a:t>Economie</a:t>
            </a:r>
          </a:p>
          <a:p>
            <a:pPr marL="342900" indent="-342900" algn="l">
              <a:buFont typeface="Arial" panose="020B0604020202020204" pitchFamily="34" charset="0"/>
              <a:buChar char="•"/>
            </a:pPr>
            <a:r>
              <a:rPr lang="nl-NL" sz="2800">
                <a:solidFill>
                  <a:srgbClr val="8A6AF6"/>
                </a:solidFill>
              </a:rPr>
              <a:t>Politiek</a:t>
            </a:r>
          </a:p>
          <a:p>
            <a:pPr marL="342900" indent="-342900" algn="l">
              <a:buFont typeface="Arial" panose="020B0604020202020204" pitchFamily="34" charset="0"/>
              <a:buChar char="•"/>
            </a:pPr>
            <a:r>
              <a:rPr lang="nl-NL" sz="2800">
                <a:solidFill>
                  <a:srgbClr val="8A6AF6"/>
                </a:solidFill>
              </a:rPr>
              <a:t>Fysisch </a:t>
            </a:r>
          </a:p>
          <a:p>
            <a:pPr marL="342900" indent="-342900" algn="l">
              <a:buFont typeface="Arial" panose="020B0604020202020204" pitchFamily="34" charset="0"/>
              <a:buChar char="•"/>
            </a:pPr>
            <a:endParaRPr lang="nl-NL" sz="2800">
              <a:solidFill>
                <a:srgbClr val="8A6AF6"/>
              </a:solidFill>
            </a:endParaRPr>
          </a:p>
          <a:p>
            <a:pPr algn="l"/>
            <a:endParaRPr lang="nl-NL" sz="2800">
              <a:solidFill>
                <a:srgbClr val="8A6AF6"/>
              </a:solidFill>
            </a:endParaRPr>
          </a:p>
        </p:txBody>
      </p:sp>
      <p:pic>
        <p:nvPicPr>
          <p:cNvPr id="7" name="Afbeelding 6">
            <a:extLst>
              <a:ext uri="{FF2B5EF4-FFF2-40B4-BE49-F238E27FC236}">
                <a16:creationId xmlns:a16="http://schemas.microsoft.com/office/drawing/2014/main" id="{EBCB1E0E-09A4-55C4-8CE1-BD33B7B22B8E}"/>
              </a:ext>
            </a:extLst>
          </p:cNvPr>
          <p:cNvPicPr>
            <a:picLocks noChangeAspect="1"/>
          </p:cNvPicPr>
          <p:nvPr/>
        </p:nvPicPr>
        <p:blipFill>
          <a:blip r:embed="rId3"/>
          <a:stretch>
            <a:fillRect/>
          </a:stretch>
        </p:blipFill>
        <p:spPr>
          <a:xfrm>
            <a:off x="6635976" y="1268413"/>
            <a:ext cx="3553053" cy="5046540"/>
          </a:xfrm>
          <a:prstGeom prst="rect">
            <a:avLst/>
          </a:prstGeom>
          <a:ln>
            <a:noFill/>
          </a:ln>
          <a:effectLst>
            <a:softEdge rad="112500"/>
          </a:effectLst>
        </p:spPr>
      </p:pic>
    </p:spTree>
    <p:extLst>
      <p:ext uri="{BB962C8B-B14F-4D97-AF65-F5344CB8AC3E}">
        <p14:creationId xmlns:p14="http://schemas.microsoft.com/office/powerpoint/2010/main" val="999699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1756982" y="189742"/>
            <a:ext cx="8703129" cy="1011237"/>
          </a:xfrm>
        </p:spPr>
        <p:txBody>
          <a:bodyPr>
            <a:normAutofit/>
          </a:bodyPr>
          <a:lstStyle/>
          <a:p>
            <a:pPr algn="l"/>
            <a:r>
              <a:rPr lang="nl-NL">
                <a:solidFill>
                  <a:srgbClr val="8A6AF6"/>
                </a:solidFill>
                <a:latin typeface="+mn-lt"/>
              </a:rPr>
              <a:t>Zuid-Amerika: politiek</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545990" y="1404167"/>
            <a:ext cx="11123496" cy="2024833"/>
          </a:xfrm>
        </p:spPr>
        <p:txBody>
          <a:bodyPr vert="horz" lIns="91440" tIns="45720" rIns="91440" bIns="45720" rtlCol="0" anchor="t">
            <a:noAutofit/>
          </a:bodyPr>
          <a:lstStyle/>
          <a:p>
            <a:pPr marL="342900" indent="-342900" algn="l">
              <a:buFont typeface="Arial" panose="020B0604020202020204" pitchFamily="34" charset="0"/>
              <a:buChar char="•"/>
            </a:pPr>
            <a:r>
              <a:rPr lang="nl-NL" sz="2800">
                <a:solidFill>
                  <a:srgbClr val="8A6AF6"/>
                </a:solidFill>
              </a:rPr>
              <a:t>Van oligarchieën via populisme en dictaturen naar democratie</a:t>
            </a:r>
          </a:p>
          <a:p>
            <a:pPr marL="342900" indent="-342900" algn="l">
              <a:buFont typeface="Arial" panose="020B0604020202020204" pitchFamily="34" charset="0"/>
              <a:buChar char="•"/>
            </a:pPr>
            <a:r>
              <a:rPr lang="nl-NL" sz="2800">
                <a:solidFill>
                  <a:srgbClr val="8A6AF6"/>
                </a:solidFill>
                <a:sym typeface="Wingdings" panose="05000000000000000000" pitchFamily="2" charset="2"/>
              </a:rPr>
              <a:t>Neoliberaal beleid; opening van de markt voor het buitenland</a:t>
            </a:r>
            <a:endParaRPr lang="nl-NL" sz="2800">
              <a:solidFill>
                <a:srgbClr val="8A6AF6"/>
              </a:solidFill>
            </a:endParaRPr>
          </a:p>
          <a:p>
            <a:pPr marL="342900" indent="-342900" algn="l">
              <a:buFont typeface="Arial" panose="020B0604020202020204" pitchFamily="34" charset="0"/>
              <a:buChar char="•"/>
            </a:pPr>
            <a:r>
              <a:rPr lang="nl-NL" sz="2800">
                <a:solidFill>
                  <a:srgbClr val="8A6AF6"/>
                </a:solidFill>
              </a:rPr>
              <a:t>Gevaar Amazonegebied door ontginning &amp; aanleg infrastructuur</a:t>
            </a:r>
          </a:p>
          <a:p>
            <a:pPr marL="342900" indent="-342900" algn="l">
              <a:buFont typeface="Arial" panose="020B0604020202020204" pitchFamily="34" charset="0"/>
              <a:buChar char="•"/>
            </a:pPr>
            <a:r>
              <a:rPr lang="nl-NL" sz="2800">
                <a:solidFill>
                  <a:srgbClr val="8A6AF6"/>
                </a:solidFill>
              </a:rPr>
              <a:t>Formele v.s. informele machtstructuur</a:t>
            </a:r>
          </a:p>
          <a:p>
            <a:pPr marL="342900" indent="-342900" algn="l">
              <a:buFont typeface="Arial" panose="020B0604020202020204" pitchFamily="34" charset="0"/>
              <a:buChar char="•"/>
            </a:pPr>
            <a:r>
              <a:rPr lang="nl-NL" sz="2800">
                <a:solidFill>
                  <a:srgbClr val="8A6AF6"/>
                </a:solidFill>
              </a:rPr>
              <a:t>Deelname internationale organisaties (UNASUR, VN, Wereldbank)</a:t>
            </a:r>
          </a:p>
          <a:p>
            <a:pPr marL="342900" indent="-342900" algn="l">
              <a:buFont typeface="Arial" panose="020B0604020202020204" pitchFamily="34" charset="0"/>
              <a:buChar char="•"/>
            </a:pPr>
            <a:r>
              <a:rPr lang="nl-NL" sz="2800">
                <a:solidFill>
                  <a:srgbClr val="8A6AF6"/>
                </a:solidFill>
              </a:rPr>
              <a:t>Good governance is een </a:t>
            </a:r>
            <a:br>
              <a:rPr lang="nl-NL" sz="2800">
                <a:solidFill>
                  <a:srgbClr val="8A6AF6"/>
                </a:solidFill>
              </a:rPr>
            </a:br>
            <a:r>
              <a:rPr lang="nl-NL" sz="2800">
                <a:solidFill>
                  <a:srgbClr val="8A6AF6"/>
                </a:solidFill>
              </a:rPr>
              <a:t>probleem</a:t>
            </a:r>
          </a:p>
          <a:p>
            <a:pPr marL="342900" indent="-342900" algn="l">
              <a:buFont typeface="Arial" panose="020B0604020202020204" pitchFamily="34" charset="0"/>
              <a:buChar char="•"/>
            </a:pPr>
            <a:endParaRPr lang="nl-NL" sz="2800">
              <a:solidFill>
                <a:srgbClr val="8A6AF6"/>
              </a:solidFill>
            </a:endParaRPr>
          </a:p>
          <a:p>
            <a:pPr algn="l"/>
            <a:endParaRPr lang="nl-NL" sz="2800">
              <a:solidFill>
                <a:srgbClr val="8A6AF6"/>
              </a:solidFill>
            </a:endParaRPr>
          </a:p>
          <a:p>
            <a:pPr marL="342900" indent="-342900" algn="l">
              <a:buFont typeface="Arial" panose="020B0604020202020204" pitchFamily="34" charset="0"/>
              <a:buChar char="•"/>
            </a:pPr>
            <a:endParaRPr lang="nl-NL" sz="2800">
              <a:solidFill>
                <a:srgbClr val="8A6AF6"/>
              </a:solidFill>
            </a:endParaRPr>
          </a:p>
        </p:txBody>
      </p:sp>
      <p:pic>
        <p:nvPicPr>
          <p:cNvPr id="4" name="Tijdelijke aanduiding voor inhoud 5">
            <a:extLst>
              <a:ext uri="{FF2B5EF4-FFF2-40B4-BE49-F238E27FC236}">
                <a16:creationId xmlns:a16="http://schemas.microsoft.com/office/drawing/2014/main" id="{24AB81F5-6844-C4DA-64CF-C6837E7FCE97}"/>
              </a:ext>
            </a:extLst>
          </p:cNvPr>
          <p:cNvPicPr>
            <a:picLocks noChangeAspect="1"/>
          </p:cNvPicPr>
          <p:nvPr/>
        </p:nvPicPr>
        <p:blipFill>
          <a:blip r:embed="rId3">
            <a:extLst>
              <a:ext uri="{28A0092B-C50C-407E-A947-70E740481C1C}">
                <a14:useLocalDpi xmlns:a14="http://schemas.microsoft.com/office/drawing/2010/main" val="0"/>
              </a:ext>
            </a:extLst>
          </a:blip>
          <a:srcRect t="5090"/>
          <a:stretch>
            <a:fillRect/>
          </a:stretch>
        </p:blipFill>
        <p:spPr bwMode="auto">
          <a:xfrm>
            <a:off x="4821829" y="3989733"/>
            <a:ext cx="6209027" cy="248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88507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1CD11-D878-B54E-07FE-9C3E4B6E97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4C53AF-BCC2-A811-315E-5470B1C9690C}"/>
              </a:ext>
            </a:extLst>
          </p:cNvPr>
          <p:cNvSpPr>
            <a:spLocks noGrp="1"/>
          </p:cNvSpPr>
          <p:nvPr>
            <p:ph type="ctrTitle"/>
          </p:nvPr>
        </p:nvSpPr>
        <p:spPr>
          <a:xfrm>
            <a:off x="390267" y="269533"/>
            <a:ext cx="10100620" cy="1011237"/>
          </a:xfrm>
        </p:spPr>
        <p:txBody>
          <a:bodyPr>
            <a:normAutofit/>
          </a:bodyPr>
          <a:lstStyle/>
          <a:p>
            <a:pPr algn="l"/>
            <a:r>
              <a:rPr lang="nl-NL" sz="4400">
                <a:solidFill>
                  <a:srgbClr val="8A6AF6"/>
                </a:solidFill>
                <a:latin typeface="+mn-lt"/>
              </a:rPr>
              <a:t>Examenvraag ‘Politiek en economie’</a:t>
            </a:r>
          </a:p>
        </p:txBody>
      </p:sp>
      <p:pic>
        <p:nvPicPr>
          <p:cNvPr id="8" name="Afbeelding 7">
            <a:extLst>
              <a:ext uri="{FF2B5EF4-FFF2-40B4-BE49-F238E27FC236}">
                <a16:creationId xmlns:a16="http://schemas.microsoft.com/office/drawing/2014/main" id="{B7BE560A-6824-13A9-EE24-B900A63B80CD}"/>
              </a:ext>
            </a:extLst>
          </p:cNvPr>
          <p:cNvPicPr>
            <a:picLocks noChangeAspect="1"/>
          </p:cNvPicPr>
          <p:nvPr/>
        </p:nvPicPr>
        <p:blipFill>
          <a:blip r:embed="rId3"/>
          <a:stretch>
            <a:fillRect/>
          </a:stretch>
        </p:blipFill>
        <p:spPr>
          <a:xfrm>
            <a:off x="390267" y="1421680"/>
            <a:ext cx="9260360" cy="1979604"/>
          </a:xfrm>
          <a:prstGeom prst="rect">
            <a:avLst/>
          </a:prstGeom>
        </p:spPr>
      </p:pic>
      <p:pic>
        <p:nvPicPr>
          <p:cNvPr id="10" name="Afbeelding 9">
            <a:extLst>
              <a:ext uri="{FF2B5EF4-FFF2-40B4-BE49-F238E27FC236}">
                <a16:creationId xmlns:a16="http://schemas.microsoft.com/office/drawing/2014/main" id="{0D5895BB-01C4-7607-22BA-E9E64BB2C0B0}"/>
              </a:ext>
            </a:extLst>
          </p:cNvPr>
          <p:cNvPicPr>
            <a:picLocks noChangeAspect="1"/>
          </p:cNvPicPr>
          <p:nvPr/>
        </p:nvPicPr>
        <p:blipFill>
          <a:blip r:embed="rId4"/>
          <a:stretch>
            <a:fillRect/>
          </a:stretch>
        </p:blipFill>
        <p:spPr>
          <a:xfrm>
            <a:off x="2834363" y="3542194"/>
            <a:ext cx="5435879" cy="2914800"/>
          </a:xfrm>
          <a:prstGeom prst="rect">
            <a:avLst/>
          </a:prstGeom>
        </p:spPr>
      </p:pic>
    </p:spTree>
    <p:extLst>
      <p:ext uri="{BB962C8B-B14F-4D97-AF65-F5344CB8AC3E}">
        <p14:creationId xmlns:p14="http://schemas.microsoft.com/office/powerpoint/2010/main" val="1489533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CB616-0278-2463-2DAB-2D401981CD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CFCA34-5EA0-3F8A-422D-E8F31FE97FB8}"/>
              </a:ext>
            </a:extLst>
          </p:cNvPr>
          <p:cNvSpPr>
            <a:spLocks noGrp="1"/>
          </p:cNvSpPr>
          <p:nvPr>
            <p:ph type="ctrTitle"/>
          </p:nvPr>
        </p:nvSpPr>
        <p:spPr>
          <a:xfrm>
            <a:off x="390267" y="269533"/>
            <a:ext cx="10100620" cy="1011237"/>
          </a:xfrm>
        </p:spPr>
        <p:txBody>
          <a:bodyPr>
            <a:normAutofit/>
          </a:bodyPr>
          <a:lstStyle/>
          <a:p>
            <a:pPr algn="l"/>
            <a:r>
              <a:rPr lang="nl-NL" sz="4400">
                <a:solidFill>
                  <a:srgbClr val="8A6AF6"/>
                </a:solidFill>
                <a:latin typeface="+mn-lt"/>
              </a:rPr>
              <a:t>Examenvraag ‘Politiek en economie’</a:t>
            </a:r>
          </a:p>
        </p:txBody>
      </p:sp>
      <p:pic>
        <p:nvPicPr>
          <p:cNvPr id="6" name="Afbeelding 5">
            <a:extLst>
              <a:ext uri="{FF2B5EF4-FFF2-40B4-BE49-F238E27FC236}">
                <a16:creationId xmlns:a16="http://schemas.microsoft.com/office/drawing/2014/main" id="{28EE0380-89DC-DD75-B11C-8AC146BA444C}"/>
              </a:ext>
            </a:extLst>
          </p:cNvPr>
          <p:cNvPicPr>
            <a:picLocks noChangeAspect="1"/>
          </p:cNvPicPr>
          <p:nvPr/>
        </p:nvPicPr>
        <p:blipFill>
          <a:blip r:embed="rId3"/>
          <a:stretch>
            <a:fillRect/>
          </a:stretch>
        </p:blipFill>
        <p:spPr>
          <a:xfrm>
            <a:off x="6886752" y="1280770"/>
            <a:ext cx="5087265" cy="4942701"/>
          </a:xfrm>
          <a:prstGeom prst="rect">
            <a:avLst/>
          </a:prstGeom>
        </p:spPr>
      </p:pic>
      <p:pic>
        <p:nvPicPr>
          <p:cNvPr id="4" name="Afbeelding 3">
            <a:extLst>
              <a:ext uri="{FF2B5EF4-FFF2-40B4-BE49-F238E27FC236}">
                <a16:creationId xmlns:a16="http://schemas.microsoft.com/office/drawing/2014/main" id="{CDE270A3-BEAA-A083-51C2-D268BA60953A}"/>
              </a:ext>
            </a:extLst>
          </p:cNvPr>
          <p:cNvPicPr>
            <a:picLocks noChangeAspect="1"/>
          </p:cNvPicPr>
          <p:nvPr/>
        </p:nvPicPr>
        <p:blipFill>
          <a:blip r:embed="rId4"/>
          <a:stretch>
            <a:fillRect/>
          </a:stretch>
        </p:blipFill>
        <p:spPr>
          <a:xfrm>
            <a:off x="217983" y="1865366"/>
            <a:ext cx="6908419" cy="1563634"/>
          </a:xfrm>
          <a:prstGeom prst="rect">
            <a:avLst/>
          </a:prstGeom>
        </p:spPr>
      </p:pic>
    </p:spTree>
    <p:extLst>
      <p:ext uri="{BB962C8B-B14F-4D97-AF65-F5344CB8AC3E}">
        <p14:creationId xmlns:p14="http://schemas.microsoft.com/office/powerpoint/2010/main" val="9919148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1746309" y="139750"/>
            <a:ext cx="8834451" cy="1011237"/>
          </a:xfrm>
        </p:spPr>
        <p:txBody>
          <a:bodyPr>
            <a:normAutofit/>
          </a:bodyPr>
          <a:lstStyle/>
          <a:p>
            <a:pPr algn="l"/>
            <a:r>
              <a:rPr lang="nl-NL">
                <a:solidFill>
                  <a:srgbClr val="8A6AF6"/>
                </a:solidFill>
                <a:latin typeface="+mn-lt"/>
              </a:rPr>
              <a:t>Zuid-Amerika: Fysisch</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545990" y="1404167"/>
            <a:ext cx="9144000" cy="2024833"/>
          </a:xfrm>
        </p:spPr>
        <p:txBody>
          <a:bodyPr vert="horz" lIns="91440" tIns="45720" rIns="91440" bIns="45720" rtlCol="0" anchor="t">
            <a:noAutofit/>
          </a:bodyPr>
          <a:lstStyle/>
          <a:p>
            <a:pPr marL="342900" indent="-342900" algn="l">
              <a:buFont typeface="Arial" panose="020B0604020202020204" pitchFamily="34" charset="0"/>
              <a:buChar char="•"/>
            </a:pPr>
            <a:r>
              <a:rPr lang="nl-NL" sz="2800">
                <a:solidFill>
                  <a:srgbClr val="8A6AF6"/>
                </a:solidFill>
              </a:rPr>
              <a:t>Vlakke en steile subductie</a:t>
            </a:r>
          </a:p>
          <a:p>
            <a:pPr marL="342900" indent="-342900" algn="l">
              <a:buFont typeface="Arial" panose="020B0604020202020204" pitchFamily="34" charset="0"/>
              <a:buChar char="•"/>
            </a:pPr>
            <a:r>
              <a:rPr lang="nl-NL" sz="2800">
                <a:solidFill>
                  <a:srgbClr val="8A6AF6"/>
                </a:solidFill>
              </a:rPr>
              <a:t>Ontstaan voorlandbekkens</a:t>
            </a:r>
          </a:p>
          <a:p>
            <a:pPr marL="342900" indent="-342900" algn="l">
              <a:buFont typeface="Arial" panose="020B0604020202020204" pitchFamily="34" charset="0"/>
              <a:buChar char="•"/>
            </a:pPr>
            <a:r>
              <a:rPr lang="nl-NL" sz="2800">
                <a:solidFill>
                  <a:srgbClr val="8A6AF6"/>
                </a:solidFill>
              </a:rPr>
              <a:t>Ertsen!</a:t>
            </a:r>
          </a:p>
          <a:p>
            <a:pPr marL="342900" indent="-342900" algn="l">
              <a:buFont typeface="Arial" panose="020B0604020202020204" pitchFamily="34" charset="0"/>
              <a:buChar char="•"/>
            </a:pPr>
            <a:r>
              <a:rPr lang="nl-NL" sz="2800">
                <a:solidFill>
                  <a:srgbClr val="8A6AF6"/>
                </a:solidFill>
              </a:rPr>
              <a:t>El Niño </a:t>
            </a:r>
          </a:p>
          <a:p>
            <a:pPr marL="342900" indent="-342900" algn="l">
              <a:buFont typeface="Arial" panose="020B0604020202020204" pitchFamily="34" charset="0"/>
              <a:buChar char="•"/>
            </a:pPr>
            <a:endParaRPr lang="nl-NL" sz="2800">
              <a:solidFill>
                <a:srgbClr val="8A6AF6"/>
              </a:solidFill>
            </a:endParaRPr>
          </a:p>
        </p:txBody>
      </p:sp>
      <p:pic>
        <p:nvPicPr>
          <p:cNvPr id="4" name="Afbeelding 3" descr="oceanische korst">
            <a:extLst>
              <a:ext uri="{FF2B5EF4-FFF2-40B4-BE49-F238E27FC236}">
                <a16:creationId xmlns:a16="http://schemas.microsoft.com/office/drawing/2014/main" id="{B52B3E38-DBDB-1242-9803-D878931B2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90" y="3340141"/>
            <a:ext cx="5290939" cy="3260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oge bergen in een atypische subductiezone | Geografie.nl">
            <a:extLst>
              <a:ext uri="{FF2B5EF4-FFF2-40B4-BE49-F238E27FC236}">
                <a16:creationId xmlns:a16="http://schemas.microsoft.com/office/drawing/2014/main" id="{80AFA0B2-32CF-DC2A-1C70-25393E515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6929" y="2097857"/>
            <a:ext cx="6064480" cy="4502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801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D84BB-C2B3-B3FB-8C15-248877D20CCA}"/>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086C9393-FEFA-B2C3-96A4-83CD56DBED83}"/>
              </a:ext>
            </a:extLst>
          </p:cNvPr>
          <p:cNvPicPr>
            <a:picLocks noChangeAspect="1"/>
          </p:cNvPicPr>
          <p:nvPr/>
        </p:nvPicPr>
        <p:blipFill>
          <a:blip r:embed="rId3"/>
          <a:stretch>
            <a:fillRect/>
          </a:stretch>
        </p:blipFill>
        <p:spPr>
          <a:xfrm>
            <a:off x="448675" y="1064636"/>
            <a:ext cx="6627290" cy="2474069"/>
          </a:xfrm>
          <a:prstGeom prst="rect">
            <a:avLst/>
          </a:prstGeom>
        </p:spPr>
      </p:pic>
      <p:pic>
        <p:nvPicPr>
          <p:cNvPr id="3" name="Afbeelding 2">
            <a:extLst>
              <a:ext uri="{FF2B5EF4-FFF2-40B4-BE49-F238E27FC236}">
                <a16:creationId xmlns:a16="http://schemas.microsoft.com/office/drawing/2014/main" id="{2E6C82FF-D338-BCD8-DA66-1395F9F7BA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645" y="2915603"/>
            <a:ext cx="6511623" cy="362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235A69B2-114F-A7A8-3093-F3643D6852C2}"/>
              </a:ext>
            </a:extLst>
          </p:cNvPr>
          <p:cNvSpPr>
            <a:spLocks noGrp="1"/>
          </p:cNvSpPr>
          <p:nvPr>
            <p:ph type="title"/>
          </p:nvPr>
        </p:nvSpPr>
        <p:spPr>
          <a:xfrm>
            <a:off x="1810834" y="0"/>
            <a:ext cx="10515600" cy="1325563"/>
          </a:xfrm>
        </p:spPr>
        <p:txBody>
          <a:bodyPr/>
          <a:lstStyle/>
          <a:p>
            <a:r>
              <a:rPr lang="nl-NL">
                <a:solidFill>
                  <a:srgbClr val="8A6AF6"/>
                </a:solidFill>
              </a:rPr>
              <a:t>Examenvraag ‘Zuid-Amerika’</a:t>
            </a:r>
          </a:p>
        </p:txBody>
      </p:sp>
    </p:spTree>
    <p:extLst>
      <p:ext uri="{BB962C8B-B14F-4D97-AF65-F5344CB8AC3E}">
        <p14:creationId xmlns:p14="http://schemas.microsoft.com/office/powerpoint/2010/main" val="154628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opographic overview map of South America showing the distribution ...">
            <a:extLst>
              <a:ext uri="{FF2B5EF4-FFF2-40B4-BE49-F238E27FC236}">
                <a16:creationId xmlns:a16="http://schemas.microsoft.com/office/drawing/2014/main" id="{683DE4E3-D2F8-B68F-8985-F8BBE2793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46" y="642143"/>
            <a:ext cx="3960813"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ep 3">
            <a:extLst>
              <a:ext uri="{FF2B5EF4-FFF2-40B4-BE49-F238E27FC236}">
                <a16:creationId xmlns:a16="http://schemas.microsoft.com/office/drawing/2014/main" id="{5CB3235E-C7CB-657F-430B-FC5D85F3F885}"/>
              </a:ext>
            </a:extLst>
          </p:cNvPr>
          <p:cNvGrpSpPr>
            <a:grpSpLocks/>
          </p:cNvGrpSpPr>
          <p:nvPr/>
        </p:nvGrpSpPr>
        <p:grpSpPr bwMode="auto">
          <a:xfrm>
            <a:off x="1326196" y="2159000"/>
            <a:ext cx="1339443" cy="3732213"/>
            <a:chOff x="3851920" y="2564904"/>
            <a:chExt cx="1339342" cy="3732657"/>
          </a:xfrm>
        </p:grpSpPr>
        <p:sp>
          <p:nvSpPr>
            <p:cNvPr id="16" name="Ovaal 15">
              <a:extLst>
                <a:ext uri="{FF2B5EF4-FFF2-40B4-BE49-F238E27FC236}">
                  <a16:creationId xmlns:a16="http://schemas.microsoft.com/office/drawing/2014/main" id="{851FE49C-41E3-F906-9BDF-EC6BEB359D06}"/>
                </a:ext>
              </a:extLst>
            </p:cNvPr>
            <p:cNvSpPr/>
            <p:nvPr/>
          </p:nvSpPr>
          <p:spPr>
            <a:xfrm>
              <a:off x="3851513" y="2564904"/>
              <a:ext cx="865123" cy="863703"/>
            </a:xfrm>
            <a:prstGeom prst="ellipse">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7" name="Ovaal 16">
              <a:extLst>
                <a:ext uri="{FF2B5EF4-FFF2-40B4-BE49-F238E27FC236}">
                  <a16:creationId xmlns:a16="http://schemas.microsoft.com/office/drawing/2014/main" id="{8475A670-AEFB-A6A7-7A97-1460AA053E6A}"/>
                </a:ext>
              </a:extLst>
            </p:cNvPr>
            <p:cNvSpPr/>
            <p:nvPr/>
          </p:nvSpPr>
          <p:spPr>
            <a:xfrm>
              <a:off x="4326140" y="4260556"/>
              <a:ext cx="865122" cy="865291"/>
            </a:xfrm>
            <a:prstGeom prst="ellipse">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8" name="Ovaal 17">
              <a:extLst>
                <a:ext uri="{FF2B5EF4-FFF2-40B4-BE49-F238E27FC236}">
                  <a16:creationId xmlns:a16="http://schemas.microsoft.com/office/drawing/2014/main" id="{3FBB1EEA-73B2-FDDE-5664-7E114A159372}"/>
                </a:ext>
              </a:extLst>
            </p:cNvPr>
            <p:cNvSpPr/>
            <p:nvPr/>
          </p:nvSpPr>
          <p:spPr>
            <a:xfrm>
              <a:off x="4326140" y="5433858"/>
              <a:ext cx="865122" cy="863703"/>
            </a:xfrm>
            <a:prstGeom prst="ellipse">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pic>
        <p:nvPicPr>
          <p:cNvPr id="19" name="Afbeelding 18">
            <a:extLst>
              <a:ext uri="{FF2B5EF4-FFF2-40B4-BE49-F238E27FC236}">
                <a16:creationId xmlns:a16="http://schemas.microsoft.com/office/drawing/2014/main" id="{F267C8F3-31CB-D7EB-7ADD-197BC932D62A}"/>
              </a:ext>
            </a:extLst>
          </p:cNvPr>
          <p:cNvPicPr>
            <a:picLocks noChangeAspect="1"/>
          </p:cNvPicPr>
          <p:nvPr/>
        </p:nvPicPr>
        <p:blipFill>
          <a:blip r:embed="rId4"/>
          <a:stretch>
            <a:fillRect/>
          </a:stretch>
        </p:blipFill>
        <p:spPr>
          <a:xfrm>
            <a:off x="5206093" y="642143"/>
            <a:ext cx="4554293" cy="5573713"/>
          </a:xfrm>
          <a:prstGeom prst="rect">
            <a:avLst/>
          </a:prstGeom>
          <a:ln>
            <a:noFill/>
          </a:ln>
          <a:effectLst>
            <a:softEdge rad="112500"/>
          </a:effectLst>
        </p:spPr>
      </p:pic>
    </p:spTree>
    <p:extLst>
      <p:ext uri="{BB962C8B-B14F-4D97-AF65-F5344CB8AC3E}">
        <p14:creationId xmlns:p14="http://schemas.microsoft.com/office/powerpoint/2010/main" val="4144975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30456" y="1208076"/>
            <a:ext cx="7640825" cy="1011237"/>
          </a:xfrm>
        </p:spPr>
        <p:txBody>
          <a:bodyPr>
            <a:normAutofit fontScale="90000"/>
          </a:bodyPr>
          <a:lstStyle/>
          <a:p>
            <a:pPr algn="l"/>
            <a:r>
              <a:rPr lang="nl-NL">
                <a:solidFill>
                  <a:srgbClr val="8A6AF6"/>
                </a:solidFill>
                <a:latin typeface="+mn-lt"/>
              </a:rPr>
              <a:t>Geografische </a:t>
            </a:r>
            <a:br>
              <a:rPr lang="nl-NL">
                <a:solidFill>
                  <a:srgbClr val="8A6AF6"/>
                </a:solidFill>
                <a:latin typeface="+mn-lt"/>
              </a:rPr>
            </a:br>
            <a:r>
              <a:rPr lang="nl-NL">
                <a:solidFill>
                  <a:srgbClr val="8A6AF6"/>
                </a:solidFill>
                <a:latin typeface="+mn-lt"/>
              </a:rPr>
              <a:t>dimensies</a:t>
            </a:r>
          </a:p>
        </p:txBody>
      </p:sp>
      <p:pic>
        <p:nvPicPr>
          <p:cNvPr id="7" name="Afbeelding 6">
            <a:extLst>
              <a:ext uri="{FF2B5EF4-FFF2-40B4-BE49-F238E27FC236}">
                <a16:creationId xmlns:a16="http://schemas.microsoft.com/office/drawing/2014/main" id="{6AC11FD1-0A7C-E1AF-1444-04B7495F0064}"/>
              </a:ext>
            </a:extLst>
          </p:cNvPr>
          <p:cNvPicPr>
            <a:picLocks noChangeAspect="1"/>
          </p:cNvPicPr>
          <p:nvPr/>
        </p:nvPicPr>
        <p:blipFill>
          <a:blip r:embed="rId3"/>
          <a:stretch>
            <a:fillRect/>
          </a:stretch>
        </p:blipFill>
        <p:spPr>
          <a:xfrm>
            <a:off x="4587798" y="167914"/>
            <a:ext cx="4854906" cy="6480021"/>
          </a:xfrm>
          <a:prstGeom prst="rect">
            <a:avLst/>
          </a:prstGeom>
        </p:spPr>
      </p:pic>
    </p:spTree>
    <p:extLst>
      <p:ext uri="{BB962C8B-B14F-4D97-AF65-F5344CB8AC3E}">
        <p14:creationId xmlns:p14="http://schemas.microsoft.com/office/powerpoint/2010/main" val="28936814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081DD402-10F4-4E90-F8E2-172DFE076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92" y="334056"/>
            <a:ext cx="4762500" cy="3571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Galapagos Islands - Home">
            <a:extLst>
              <a:ext uri="{FF2B5EF4-FFF2-40B4-BE49-F238E27FC236}">
                <a16:creationId xmlns:a16="http://schemas.microsoft.com/office/drawing/2014/main" id="{C4B81CFA-96C8-0D2A-95B2-1D540F503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92" y="4081690"/>
            <a:ext cx="5032375" cy="250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B2C15D51-F611-657C-2827-F777CCEC9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325" y="1681162"/>
            <a:ext cx="5785532" cy="43361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7600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Our fabulous bestiary of the llanos – Seeking wilderness">
            <a:extLst>
              <a:ext uri="{FF2B5EF4-FFF2-40B4-BE49-F238E27FC236}">
                <a16:creationId xmlns:a16="http://schemas.microsoft.com/office/drawing/2014/main" id="{E38C6DCA-518E-7AE2-9549-143971BBBA69}"/>
              </a:ext>
            </a:extLst>
          </p:cNvPr>
          <p:cNvPicPr>
            <a:picLocks noChangeAspect="1"/>
          </p:cNvPicPr>
          <p:nvPr/>
        </p:nvPicPr>
        <p:blipFill>
          <a:blip r:embed="rId3"/>
          <a:stretch>
            <a:fillRect/>
          </a:stretch>
        </p:blipFill>
        <p:spPr>
          <a:xfrm>
            <a:off x="487117" y="3532814"/>
            <a:ext cx="4321856" cy="2877929"/>
          </a:xfrm>
          <a:prstGeom prst="rect">
            <a:avLst/>
          </a:prstGeom>
        </p:spPr>
      </p:pic>
      <p:pic>
        <p:nvPicPr>
          <p:cNvPr id="8" name="Afbeelding 7" descr="Braziliaanse biome Caatinga typische vegetatie met xiquexique cactus in de  staat Paraiba Brazilië | Premium Foto">
            <a:extLst>
              <a:ext uri="{FF2B5EF4-FFF2-40B4-BE49-F238E27FC236}">
                <a16:creationId xmlns:a16="http://schemas.microsoft.com/office/drawing/2014/main" id="{8BE05689-A411-17DF-721D-3DC929F8237C}"/>
              </a:ext>
            </a:extLst>
          </p:cNvPr>
          <p:cNvPicPr>
            <a:picLocks noChangeAspect="1"/>
          </p:cNvPicPr>
          <p:nvPr/>
        </p:nvPicPr>
        <p:blipFill>
          <a:blip r:embed="rId4"/>
          <a:stretch>
            <a:fillRect/>
          </a:stretch>
        </p:blipFill>
        <p:spPr>
          <a:xfrm>
            <a:off x="5758936" y="355815"/>
            <a:ext cx="4384363" cy="2927578"/>
          </a:xfrm>
          <a:prstGeom prst="rect">
            <a:avLst/>
          </a:prstGeom>
        </p:spPr>
      </p:pic>
      <p:pic>
        <p:nvPicPr>
          <p:cNvPr id="10" name="Afbeelding 3">
            <a:extLst>
              <a:ext uri="{FF2B5EF4-FFF2-40B4-BE49-F238E27FC236}">
                <a16:creationId xmlns:a16="http://schemas.microsoft.com/office/drawing/2014/main" id="{16A9690D-F218-BCAB-68DF-BF64140E2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81" y="270794"/>
            <a:ext cx="4745528" cy="31582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7">
            <a:extLst>
              <a:ext uri="{FF2B5EF4-FFF2-40B4-BE49-F238E27FC236}">
                <a16:creationId xmlns:a16="http://schemas.microsoft.com/office/drawing/2014/main" id="{95A626D2-D336-0B5B-E2F3-A4DA416815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281" y="3425722"/>
            <a:ext cx="4774754" cy="3160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BAE12E84-2321-4EBF-6DB2-273500A66D61}"/>
              </a:ext>
            </a:extLst>
          </p:cNvPr>
          <p:cNvPicPr>
            <a:picLocks noChangeAspect="1"/>
          </p:cNvPicPr>
          <p:nvPr/>
        </p:nvPicPr>
        <p:blipFill rotWithShape="1">
          <a:blip r:embed="rId7">
            <a:extLst>
              <a:ext uri="{28A0092B-C50C-407E-A947-70E740481C1C}">
                <a14:useLocalDpi xmlns:a14="http://schemas.microsoft.com/office/drawing/2010/main" val="0"/>
              </a:ext>
            </a:extLst>
          </a:blip>
          <a:srcRect r="39928"/>
          <a:stretch/>
        </p:blipFill>
        <p:spPr>
          <a:xfrm>
            <a:off x="3894270" y="1690857"/>
            <a:ext cx="2995576" cy="4032127"/>
          </a:xfrm>
          <a:prstGeom prst="rect">
            <a:avLst/>
          </a:prstGeom>
        </p:spPr>
      </p:pic>
      <p:sp>
        <p:nvSpPr>
          <p:cNvPr id="3" name="Tekstvak 2">
            <a:extLst>
              <a:ext uri="{FF2B5EF4-FFF2-40B4-BE49-F238E27FC236}">
                <a16:creationId xmlns:a16="http://schemas.microsoft.com/office/drawing/2014/main" id="{2D82EEBD-A2A9-865C-5053-AC8D334B9DEA}"/>
              </a:ext>
            </a:extLst>
          </p:cNvPr>
          <p:cNvSpPr txBox="1"/>
          <p:nvPr/>
        </p:nvSpPr>
        <p:spPr>
          <a:xfrm>
            <a:off x="7287318" y="3019977"/>
            <a:ext cx="2160418" cy="707886"/>
          </a:xfrm>
          <a:prstGeom prst="rect">
            <a:avLst/>
          </a:prstGeom>
          <a:noFill/>
        </p:spPr>
        <p:txBody>
          <a:bodyPr wrap="square" rtlCol="0">
            <a:spAutoFit/>
          </a:bodyPr>
          <a:lstStyle/>
          <a:p>
            <a:r>
              <a:rPr lang="nl-NL" sz="4000" err="1">
                <a:solidFill>
                  <a:srgbClr val="FF0000"/>
                </a:solidFill>
              </a:rPr>
              <a:t>Caatinga</a:t>
            </a:r>
            <a:endParaRPr lang="nl-NL" sz="4000">
              <a:solidFill>
                <a:srgbClr val="FF0000"/>
              </a:solidFill>
            </a:endParaRPr>
          </a:p>
        </p:txBody>
      </p:sp>
      <p:sp>
        <p:nvSpPr>
          <p:cNvPr id="4" name="Tekstvak 3">
            <a:extLst>
              <a:ext uri="{FF2B5EF4-FFF2-40B4-BE49-F238E27FC236}">
                <a16:creationId xmlns:a16="http://schemas.microsoft.com/office/drawing/2014/main" id="{EFAA5C6D-2595-9056-D5CD-238CEF8D7C2D}"/>
              </a:ext>
            </a:extLst>
          </p:cNvPr>
          <p:cNvSpPr txBox="1"/>
          <p:nvPr/>
        </p:nvSpPr>
        <p:spPr>
          <a:xfrm>
            <a:off x="275281" y="3075057"/>
            <a:ext cx="2160418" cy="707886"/>
          </a:xfrm>
          <a:prstGeom prst="rect">
            <a:avLst/>
          </a:prstGeom>
          <a:noFill/>
        </p:spPr>
        <p:txBody>
          <a:bodyPr wrap="square" rtlCol="0">
            <a:spAutoFit/>
          </a:bodyPr>
          <a:lstStyle/>
          <a:p>
            <a:r>
              <a:rPr lang="nl-NL" sz="4000">
                <a:solidFill>
                  <a:srgbClr val="FF0000"/>
                </a:solidFill>
              </a:rPr>
              <a:t>Selva</a:t>
            </a:r>
          </a:p>
        </p:txBody>
      </p:sp>
      <p:sp>
        <p:nvSpPr>
          <p:cNvPr id="5" name="Tekstvak 4">
            <a:extLst>
              <a:ext uri="{FF2B5EF4-FFF2-40B4-BE49-F238E27FC236}">
                <a16:creationId xmlns:a16="http://schemas.microsoft.com/office/drawing/2014/main" id="{775D7B9B-26F2-FAA8-3E19-E0067F6469EC}"/>
              </a:ext>
            </a:extLst>
          </p:cNvPr>
          <p:cNvSpPr txBox="1"/>
          <p:nvPr/>
        </p:nvSpPr>
        <p:spPr>
          <a:xfrm>
            <a:off x="100588" y="6267902"/>
            <a:ext cx="7287763" cy="523220"/>
          </a:xfrm>
          <a:prstGeom prst="rect">
            <a:avLst/>
          </a:prstGeom>
          <a:noFill/>
        </p:spPr>
        <p:txBody>
          <a:bodyPr wrap="square" rtlCol="0">
            <a:spAutoFit/>
          </a:bodyPr>
          <a:lstStyle/>
          <a:p>
            <a:r>
              <a:rPr lang="nl-NL" sz="2800" err="1">
                <a:solidFill>
                  <a:srgbClr val="FF0000"/>
                </a:solidFill>
              </a:rPr>
              <a:t>Cerrado</a:t>
            </a:r>
            <a:r>
              <a:rPr lang="nl-NL" sz="2800">
                <a:solidFill>
                  <a:srgbClr val="FF0000"/>
                </a:solidFill>
              </a:rPr>
              <a:t> / </a:t>
            </a:r>
            <a:r>
              <a:rPr lang="nl-NL" sz="2800" err="1">
                <a:solidFill>
                  <a:srgbClr val="FF0000"/>
                </a:solidFill>
              </a:rPr>
              <a:t>Llanos</a:t>
            </a:r>
            <a:r>
              <a:rPr lang="nl-NL" sz="2800">
                <a:solidFill>
                  <a:srgbClr val="FF0000"/>
                </a:solidFill>
              </a:rPr>
              <a:t> (minder grond vegetatie)</a:t>
            </a:r>
          </a:p>
        </p:txBody>
      </p:sp>
      <p:sp>
        <p:nvSpPr>
          <p:cNvPr id="6" name="Tekstvak 5">
            <a:extLst>
              <a:ext uri="{FF2B5EF4-FFF2-40B4-BE49-F238E27FC236}">
                <a16:creationId xmlns:a16="http://schemas.microsoft.com/office/drawing/2014/main" id="{136B23E9-0F77-B23C-8E08-94CAC4108A12}"/>
              </a:ext>
            </a:extLst>
          </p:cNvPr>
          <p:cNvSpPr txBox="1"/>
          <p:nvPr/>
        </p:nvSpPr>
        <p:spPr>
          <a:xfrm>
            <a:off x="7187025" y="6250751"/>
            <a:ext cx="2160418" cy="584775"/>
          </a:xfrm>
          <a:prstGeom prst="rect">
            <a:avLst/>
          </a:prstGeom>
          <a:noFill/>
        </p:spPr>
        <p:txBody>
          <a:bodyPr wrap="square" rtlCol="0">
            <a:spAutoFit/>
          </a:bodyPr>
          <a:lstStyle/>
          <a:p>
            <a:r>
              <a:rPr lang="nl-NL" sz="3200" err="1">
                <a:solidFill>
                  <a:srgbClr val="FF0000"/>
                </a:solidFill>
              </a:rPr>
              <a:t>Pampas</a:t>
            </a:r>
            <a:endParaRPr lang="nl-NL" sz="3200">
              <a:solidFill>
                <a:srgbClr val="FF0000"/>
              </a:solidFill>
            </a:endParaRPr>
          </a:p>
        </p:txBody>
      </p:sp>
      <p:pic>
        <p:nvPicPr>
          <p:cNvPr id="1026" name="Picture 2">
            <a:extLst>
              <a:ext uri="{FF2B5EF4-FFF2-40B4-BE49-F238E27FC236}">
                <a16:creationId xmlns:a16="http://schemas.microsoft.com/office/drawing/2014/main" id="{0D798788-8FDE-BECC-F6EA-AED3663BEC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4519" y="4476314"/>
            <a:ext cx="1450822" cy="193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902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1763727" y="156026"/>
            <a:ext cx="6878876" cy="1011237"/>
          </a:xfrm>
        </p:spPr>
        <p:txBody>
          <a:bodyPr>
            <a:normAutofit/>
          </a:bodyPr>
          <a:lstStyle/>
          <a:p>
            <a:pPr algn="l"/>
            <a:r>
              <a:rPr lang="nl-NL">
                <a:solidFill>
                  <a:srgbClr val="8A6AF6"/>
                </a:solidFill>
                <a:latin typeface="+mn-lt"/>
              </a:rPr>
              <a:t>Oefenvraag</a:t>
            </a:r>
          </a:p>
        </p:txBody>
      </p:sp>
      <p:pic>
        <p:nvPicPr>
          <p:cNvPr id="3" name="Tijdelijke aanduiding voor inhoud 5">
            <a:extLst>
              <a:ext uri="{FF2B5EF4-FFF2-40B4-BE49-F238E27FC236}">
                <a16:creationId xmlns:a16="http://schemas.microsoft.com/office/drawing/2014/main" id="{EC463DFF-9192-736D-B1C9-7BE7E96A3A0B}"/>
              </a:ext>
            </a:extLst>
          </p:cNvPr>
          <p:cNvPicPr>
            <a:picLocks noChangeAspect="1"/>
          </p:cNvPicPr>
          <p:nvPr/>
        </p:nvPicPr>
        <p:blipFill>
          <a:blip r:embed="rId3"/>
          <a:stretch>
            <a:fillRect/>
          </a:stretch>
        </p:blipFill>
        <p:spPr>
          <a:xfrm>
            <a:off x="423824" y="1456624"/>
            <a:ext cx="6564628" cy="2424112"/>
          </a:xfrm>
          <a:prstGeom prst="rect">
            <a:avLst/>
          </a:prstGeom>
        </p:spPr>
      </p:pic>
      <p:pic>
        <p:nvPicPr>
          <p:cNvPr id="4" name="Tijdelijke aanduiding voor inhoud 9">
            <a:extLst>
              <a:ext uri="{FF2B5EF4-FFF2-40B4-BE49-F238E27FC236}">
                <a16:creationId xmlns:a16="http://schemas.microsoft.com/office/drawing/2014/main" id="{171F83F2-EFD1-9947-5AA1-979D00EFA2CF}"/>
              </a:ext>
            </a:extLst>
          </p:cNvPr>
          <p:cNvPicPr>
            <a:picLocks noChangeAspect="1"/>
          </p:cNvPicPr>
          <p:nvPr/>
        </p:nvPicPr>
        <p:blipFill>
          <a:blip r:embed="rId4"/>
          <a:stretch>
            <a:fillRect/>
          </a:stretch>
        </p:blipFill>
        <p:spPr>
          <a:xfrm>
            <a:off x="7145576" y="1170673"/>
            <a:ext cx="4423064" cy="4939493"/>
          </a:xfrm>
          <a:prstGeom prst="rect">
            <a:avLst/>
          </a:prstGeom>
        </p:spPr>
      </p:pic>
      <p:pic>
        <p:nvPicPr>
          <p:cNvPr id="5" name="Afbeelding 4">
            <a:extLst>
              <a:ext uri="{FF2B5EF4-FFF2-40B4-BE49-F238E27FC236}">
                <a16:creationId xmlns:a16="http://schemas.microsoft.com/office/drawing/2014/main" id="{0AC6D3B6-6CCB-85B2-0323-D3535BC77781}"/>
              </a:ext>
            </a:extLst>
          </p:cNvPr>
          <p:cNvPicPr>
            <a:picLocks noChangeAspect="1"/>
          </p:cNvPicPr>
          <p:nvPr/>
        </p:nvPicPr>
        <p:blipFill>
          <a:blip r:embed="rId5"/>
          <a:stretch>
            <a:fillRect/>
          </a:stretch>
        </p:blipFill>
        <p:spPr>
          <a:xfrm>
            <a:off x="830489" y="4068947"/>
            <a:ext cx="6157963" cy="2179875"/>
          </a:xfrm>
          <a:prstGeom prst="rect">
            <a:avLst/>
          </a:prstGeom>
        </p:spPr>
      </p:pic>
    </p:spTree>
    <p:extLst>
      <p:ext uri="{BB962C8B-B14F-4D97-AF65-F5344CB8AC3E}">
        <p14:creationId xmlns:p14="http://schemas.microsoft.com/office/powerpoint/2010/main" val="35575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3">
            <a:extLst>
              <a:ext uri="{FF2B5EF4-FFF2-40B4-BE49-F238E27FC236}">
                <a16:creationId xmlns:a16="http://schemas.microsoft.com/office/drawing/2014/main" id="{EDB7B74C-D9E6-CFA7-56E1-1530B4B20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089" y="2469673"/>
            <a:ext cx="10002118" cy="174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76667" y="471745"/>
            <a:ext cx="10663019" cy="1011237"/>
          </a:xfrm>
        </p:spPr>
        <p:txBody>
          <a:bodyPr>
            <a:normAutofit/>
          </a:bodyPr>
          <a:lstStyle/>
          <a:p>
            <a:r>
              <a:rPr lang="nl-NL">
                <a:solidFill>
                  <a:srgbClr val="8A6AF6"/>
                </a:solidFill>
                <a:latin typeface="+mn-lt"/>
              </a:rPr>
              <a:t>Domein </a:t>
            </a:r>
            <a:r>
              <a:rPr lang="nl-NL" sz="5300">
                <a:solidFill>
                  <a:srgbClr val="8A6AF6"/>
                </a:solidFill>
                <a:latin typeface="+mn-lt"/>
              </a:rPr>
              <a:t>Leefomgeving</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545989" y="1998525"/>
            <a:ext cx="10187659" cy="2024833"/>
          </a:xfrm>
        </p:spPr>
        <p:txBody>
          <a:bodyPr vert="horz" lIns="91440" tIns="45720" rIns="91440" bIns="45720" rtlCol="0" anchor="t">
            <a:noAutofit/>
          </a:bodyPr>
          <a:lstStyle/>
          <a:p>
            <a:pPr marL="342900" indent="-342900" algn="l">
              <a:buFont typeface="Arial" panose="020B0604020202020204" pitchFamily="34" charset="0"/>
              <a:buChar char="•"/>
            </a:pPr>
            <a:r>
              <a:rPr lang="nl-NL" sz="2800">
                <a:solidFill>
                  <a:srgbClr val="8A6AF6"/>
                </a:solidFill>
              </a:rPr>
              <a:t>Klimaatverandering: (neerslag)regiem wordt onregelmatiger</a:t>
            </a:r>
          </a:p>
          <a:p>
            <a:pPr algn="l"/>
            <a:endParaRPr lang="nl-NL" sz="2800">
              <a:solidFill>
                <a:srgbClr val="8A6AF6"/>
              </a:solidFill>
            </a:endParaRPr>
          </a:p>
          <a:p>
            <a:pPr algn="l"/>
            <a:endParaRPr lang="nl-NL" sz="2800">
              <a:solidFill>
                <a:srgbClr val="8A6AF6"/>
              </a:solidFill>
            </a:endParaRPr>
          </a:p>
          <a:p>
            <a:pPr algn="l"/>
            <a:endParaRPr lang="nl-NL" sz="2800">
              <a:solidFill>
                <a:srgbClr val="8A6AF6"/>
              </a:solidFill>
            </a:endParaRPr>
          </a:p>
          <a:p>
            <a:pPr marL="342900" indent="-342900" algn="l">
              <a:buFont typeface="Arial" panose="020B0604020202020204" pitchFamily="34" charset="0"/>
              <a:buChar char="•"/>
            </a:pPr>
            <a:r>
              <a:rPr lang="nl-NL" sz="2800">
                <a:solidFill>
                  <a:srgbClr val="8A6AF6"/>
                </a:solidFill>
              </a:rPr>
              <a:t>IJsselmeergebied en Zuidwestelijke Delta</a:t>
            </a:r>
          </a:p>
          <a:p>
            <a:pPr marL="342900" indent="-342900" algn="l">
              <a:buFont typeface="Arial" panose="020B0604020202020204" pitchFamily="34" charset="0"/>
              <a:buChar char="•"/>
            </a:pPr>
            <a:r>
              <a:rPr lang="nl-NL" sz="2800">
                <a:solidFill>
                  <a:srgbClr val="8A6AF6"/>
                </a:solidFill>
              </a:rPr>
              <a:t>Maatregelen in het rivieren- en kustgebied (adaptief watermanagement)</a:t>
            </a:r>
          </a:p>
        </p:txBody>
      </p:sp>
    </p:spTree>
    <p:extLst>
      <p:ext uri="{BB962C8B-B14F-4D97-AF65-F5344CB8AC3E}">
        <p14:creationId xmlns:p14="http://schemas.microsoft.com/office/powerpoint/2010/main" val="38343952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F7B582-5BEB-355A-A321-3D81DF92A45F}"/>
              </a:ext>
            </a:extLst>
          </p:cNvPr>
          <p:cNvSpPr>
            <a:spLocks noGrp="1"/>
          </p:cNvSpPr>
          <p:nvPr>
            <p:ph type="title"/>
          </p:nvPr>
        </p:nvSpPr>
        <p:spPr>
          <a:xfrm>
            <a:off x="385159" y="579271"/>
            <a:ext cx="8830475" cy="1325563"/>
          </a:xfrm>
        </p:spPr>
        <p:txBody>
          <a:bodyPr/>
          <a:lstStyle/>
          <a:p>
            <a:r>
              <a:rPr lang="nl-NL">
                <a:solidFill>
                  <a:srgbClr val="8A6AF6"/>
                </a:solidFill>
              </a:rPr>
              <a:t>Oorzaken van overstromingsgevaar in de kustgebieden</a:t>
            </a:r>
          </a:p>
        </p:txBody>
      </p:sp>
      <p:pic>
        <p:nvPicPr>
          <p:cNvPr id="5" name="Tijdelijke aanduiding voor inhoud 4">
            <a:extLst>
              <a:ext uri="{FF2B5EF4-FFF2-40B4-BE49-F238E27FC236}">
                <a16:creationId xmlns:a16="http://schemas.microsoft.com/office/drawing/2014/main" id="{E91327E0-B4F8-9462-BC4C-3750DCAD70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159" y="1968252"/>
            <a:ext cx="6396641" cy="1874328"/>
          </a:xfrm>
          <a:prstGeom prst="rect">
            <a:avLst/>
          </a:prstGeom>
        </p:spPr>
      </p:pic>
      <p:pic>
        <p:nvPicPr>
          <p:cNvPr id="7" name="Afbeelding 6">
            <a:extLst>
              <a:ext uri="{FF2B5EF4-FFF2-40B4-BE49-F238E27FC236}">
                <a16:creationId xmlns:a16="http://schemas.microsoft.com/office/drawing/2014/main" id="{3CDCF6D9-27E9-1169-676F-8EF5F474E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667" y="1325563"/>
            <a:ext cx="4933417" cy="5074547"/>
          </a:xfrm>
          <a:prstGeom prst="rect">
            <a:avLst/>
          </a:prstGeom>
        </p:spPr>
      </p:pic>
      <p:pic>
        <p:nvPicPr>
          <p:cNvPr id="9" name="Afbeelding 8">
            <a:extLst>
              <a:ext uri="{FF2B5EF4-FFF2-40B4-BE49-F238E27FC236}">
                <a16:creationId xmlns:a16="http://schemas.microsoft.com/office/drawing/2014/main" id="{A41ECE6B-F319-5FD5-AEE8-654271622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16" y="4027379"/>
            <a:ext cx="5896492" cy="1705284"/>
          </a:xfrm>
          <a:prstGeom prst="rect">
            <a:avLst/>
          </a:prstGeom>
        </p:spPr>
      </p:pic>
    </p:spTree>
    <p:extLst>
      <p:ext uri="{BB962C8B-B14F-4D97-AF65-F5344CB8AC3E}">
        <p14:creationId xmlns:p14="http://schemas.microsoft.com/office/powerpoint/2010/main" val="379270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0" y="426911"/>
            <a:ext cx="6913710" cy="1011237"/>
          </a:xfrm>
        </p:spPr>
        <p:txBody>
          <a:bodyPr>
            <a:normAutofit/>
          </a:bodyPr>
          <a:lstStyle/>
          <a:p>
            <a:r>
              <a:rPr lang="nl-NL">
                <a:solidFill>
                  <a:srgbClr val="8A6AF6"/>
                </a:solidFill>
                <a:latin typeface="+mn-lt"/>
              </a:rPr>
              <a:t>Waterbeleid in NL </a:t>
            </a:r>
            <a:endParaRPr lang="nl-NL" sz="5300">
              <a:solidFill>
                <a:srgbClr val="8A6AF6"/>
              </a:solidFill>
              <a:latin typeface="+mn-lt"/>
            </a:endParaRPr>
          </a:p>
        </p:txBody>
      </p:sp>
      <p:pic>
        <p:nvPicPr>
          <p:cNvPr id="4" name="Afbeelding 3">
            <a:extLst>
              <a:ext uri="{FF2B5EF4-FFF2-40B4-BE49-F238E27FC236}">
                <a16:creationId xmlns:a16="http://schemas.microsoft.com/office/drawing/2014/main" id="{06641411-AC02-F937-4FCD-57D5EFCE874F}"/>
              </a:ext>
            </a:extLst>
          </p:cNvPr>
          <p:cNvPicPr>
            <a:picLocks noChangeAspect="1"/>
          </p:cNvPicPr>
          <p:nvPr/>
        </p:nvPicPr>
        <p:blipFill>
          <a:blip r:embed="rId3"/>
          <a:stretch>
            <a:fillRect/>
          </a:stretch>
        </p:blipFill>
        <p:spPr>
          <a:xfrm>
            <a:off x="4867078" y="1334248"/>
            <a:ext cx="7055472" cy="4915231"/>
          </a:xfrm>
          <a:prstGeom prst="rect">
            <a:avLst/>
          </a:prstGeom>
        </p:spPr>
      </p:pic>
      <p:sp>
        <p:nvSpPr>
          <p:cNvPr id="3" name="Ondertitel 2">
            <a:extLst>
              <a:ext uri="{FF2B5EF4-FFF2-40B4-BE49-F238E27FC236}">
                <a16:creationId xmlns:a16="http://schemas.microsoft.com/office/drawing/2014/main" id="{8B485702-E87C-819B-ADFE-8F0672F39EA5}"/>
              </a:ext>
            </a:extLst>
          </p:cNvPr>
          <p:cNvSpPr>
            <a:spLocks noGrp="1"/>
          </p:cNvSpPr>
          <p:nvPr>
            <p:ph type="subTitle" idx="1"/>
          </p:nvPr>
        </p:nvSpPr>
        <p:spPr>
          <a:xfrm>
            <a:off x="545989" y="1998525"/>
            <a:ext cx="10187659" cy="3293733"/>
          </a:xfrm>
        </p:spPr>
        <p:txBody>
          <a:bodyPr vert="horz" lIns="91440" tIns="45720" rIns="91440" bIns="45720" rtlCol="0" anchor="t">
            <a:noAutofit/>
          </a:bodyPr>
          <a:lstStyle/>
          <a:p>
            <a:pPr marL="342900" indent="-342900" algn="l">
              <a:buFont typeface="Arial" panose="020B0604020202020204" pitchFamily="34" charset="0"/>
              <a:buChar char="•"/>
            </a:pPr>
            <a:r>
              <a:rPr lang="nl-NL" sz="2800">
                <a:solidFill>
                  <a:srgbClr val="8A6AF6"/>
                </a:solidFill>
              </a:rPr>
              <a:t>Deltaprogramma </a:t>
            </a:r>
            <a:br>
              <a:rPr lang="nl-NL" sz="2800">
                <a:solidFill>
                  <a:srgbClr val="8A6AF6"/>
                </a:solidFill>
              </a:rPr>
            </a:br>
            <a:r>
              <a:rPr lang="nl-NL" sz="2800">
                <a:solidFill>
                  <a:srgbClr val="8A6AF6"/>
                </a:solidFill>
              </a:rPr>
              <a:t>(beleid op basis van </a:t>
            </a:r>
            <a:br>
              <a:rPr lang="nl-NL" sz="2800">
                <a:solidFill>
                  <a:srgbClr val="8A6AF6"/>
                </a:solidFill>
              </a:rPr>
            </a:br>
            <a:r>
              <a:rPr lang="nl-NL" sz="2800">
                <a:solidFill>
                  <a:srgbClr val="8A6AF6"/>
                </a:solidFill>
              </a:rPr>
              <a:t>toekomstscenario’s)</a:t>
            </a:r>
          </a:p>
          <a:p>
            <a:pPr marL="342900" indent="-342900" algn="l">
              <a:buFont typeface="Arial" panose="020B0604020202020204" pitchFamily="34" charset="0"/>
              <a:buChar char="•"/>
            </a:pPr>
            <a:r>
              <a:rPr lang="nl-NL" sz="2800">
                <a:solidFill>
                  <a:srgbClr val="8A6AF6"/>
                </a:solidFill>
              </a:rPr>
              <a:t>Integraal waterbeheer</a:t>
            </a:r>
            <a:br>
              <a:rPr lang="nl-NL" sz="2800">
                <a:solidFill>
                  <a:srgbClr val="8A6AF6"/>
                </a:solidFill>
              </a:rPr>
            </a:br>
            <a:r>
              <a:rPr lang="nl-NL" sz="2800">
                <a:solidFill>
                  <a:srgbClr val="8A6AF6"/>
                </a:solidFill>
              </a:rPr>
              <a:t>(de actoren)</a:t>
            </a:r>
          </a:p>
          <a:p>
            <a:pPr marL="342900" indent="-342900" algn="l">
              <a:buFont typeface="Arial" panose="020B0604020202020204" pitchFamily="34" charset="0"/>
              <a:buChar char="•"/>
            </a:pPr>
            <a:r>
              <a:rPr lang="nl-NL" sz="2800">
                <a:solidFill>
                  <a:srgbClr val="8A6AF6"/>
                </a:solidFill>
              </a:rPr>
              <a:t>Adaptief waterbeleid</a:t>
            </a:r>
            <a:br>
              <a:rPr lang="nl-NL" sz="2800">
                <a:solidFill>
                  <a:srgbClr val="8A6AF6"/>
                </a:solidFill>
              </a:rPr>
            </a:br>
            <a:r>
              <a:rPr lang="nl-NL" sz="2800">
                <a:solidFill>
                  <a:srgbClr val="8A6AF6"/>
                </a:solidFill>
              </a:rPr>
              <a:t>(uitwerking van het hoe)</a:t>
            </a:r>
          </a:p>
          <a:p>
            <a:pPr marL="342900" indent="-342900" algn="l">
              <a:buFont typeface="Arial" panose="020B0604020202020204" pitchFamily="34" charset="0"/>
              <a:buChar char="•"/>
            </a:pPr>
            <a:endParaRPr lang="nl-NL" sz="2800">
              <a:solidFill>
                <a:srgbClr val="8A6AF6"/>
              </a:solidFill>
            </a:endParaRPr>
          </a:p>
        </p:txBody>
      </p:sp>
    </p:spTree>
    <p:extLst>
      <p:ext uri="{BB962C8B-B14F-4D97-AF65-F5344CB8AC3E}">
        <p14:creationId xmlns:p14="http://schemas.microsoft.com/office/powerpoint/2010/main" val="38665035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45B59B-CAC6-F144-68BF-7E059001D6A4}"/>
              </a:ext>
            </a:extLst>
          </p:cNvPr>
          <p:cNvSpPr>
            <a:spLocks noGrp="1"/>
          </p:cNvSpPr>
          <p:nvPr>
            <p:ph type="title"/>
          </p:nvPr>
        </p:nvSpPr>
        <p:spPr/>
        <p:txBody>
          <a:bodyPr>
            <a:normAutofit/>
          </a:bodyPr>
          <a:lstStyle/>
          <a:p>
            <a:r>
              <a:rPr lang="nl-NL">
                <a:solidFill>
                  <a:srgbClr val="8A6AF6"/>
                </a:solidFill>
              </a:rPr>
              <a:t>Adaptief deltamanagement</a:t>
            </a:r>
          </a:p>
        </p:txBody>
      </p:sp>
      <p:sp>
        <p:nvSpPr>
          <p:cNvPr id="3" name="Tijdelijke aanduiding voor inhoud 2">
            <a:extLst>
              <a:ext uri="{FF2B5EF4-FFF2-40B4-BE49-F238E27FC236}">
                <a16:creationId xmlns:a16="http://schemas.microsoft.com/office/drawing/2014/main" id="{71DC5ED4-68BC-76D8-8A4E-C3A04595E8B8}"/>
              </a:ext>
            </a:extLst>
          </p:cNvPr>
          <p:cNvSpPr>
            <a:spLocks noGrp="1"/>
          </p:cNvSpPr>
          <p:nvPr>
            <p:ph idx="1"/>
          </p:nvPr>
        </p:nvSpPr>
        <p:spPr/>
        <p:txBody>
          <a:bodyPr vert="horz" lIns="91440" tIns="45720" rIns="91440" bIns="45720" rtlCol="0" anchor="t">
            <a:normAutofit/>
          </a:bodyPr>
          <a:lstStyle/>
          <a:p>
            <a:r>
              <a:rPr lang="nl-NL">
                <a:solidFill>
                  <a:srgbClr val="8A6AF6"/>
                </a:solidFill>
              </a:rPr>
              <a:t>IJsselmeergebied</a:t>
            </a:r>
          </a:p>
          <a:p>
            <a:r>
              <a:rPr lang="nl-NL">
                <a:solidFill>
                  <a:srgbClr val="8A6AF6"/>
                </a:solidFill>
              </a:rPr>
              <a:t>Zuid-west Delta</a:t>
            </a:r>
          </a:p>
          <a:p>
            <a:r>
              <a:rPr lang="nl-NL">
                <a:solidFill>
                  <a:srgbClr val="8A6AF6"/>
                </a:solidFill>
              </a:rPr>
              <a:t>Maar ook op kleinere schaal denk aan;</a:t>
            </a:r>
          </a:p>
          <a:p>
            <a:pPr marL="0" indent="0">
              <a:buNone/>
            </a:pPr>
            <a:r>
              <a:rPr lang="nl-NL">
                <a:solidFill>
                  <a:srgbClr val="8A6AF6"/>
                </a:solidFill>
              </a:rPr>
              <a:t>Wadi’s, groene daken etc..</a:t>
            </a:r>
          </a:p>
        </p:txBody>
      </p:sp>
      <p:pic>
        <p:nvPicPr>
          <p:cNvPr id="6" name="Afbeelding 5">
            <a:extLst>
              <a:ext uri="{FF2B5EF4-FFF2-40B4-BE49-F238E27FC236}">
                <a16:creationId xmlns:a16="http://schemas.microsoft.com/office/drawing/2014/main" id="{9B5FDD40-D12B-A889-6E9C-F6BDC6DD73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80560" y="1359817"/>
            <a:ext cx="4248368" cy="5282954"/>
          </a:xfrm>
          <a:prstGeom prst="rect">
            <a:avLst/>
          </a:prstGeom>
        </p:spPr>
      </p:pic>
    </p:spTree>
    <p:extLst>
      <p:ext uri="{BB962C8B-B14F-4D97-AF65-F5344CB8AC3E}">
        <p14:creationId xmlns:p14="http://schemas.microsoft.com/office/powerpoint/2010/main" val="5401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76667" y="471745"/>
            <a:ext cx="6913710" cy="1011237"/>
          </a:xfrm>
        </p:spPr>
        <p:txBody>
          <a:bodyPr>
            <a:normAutofit/>
          </a:bodyPr>
          <a:lstStyle/>
          <a:p>
            <a:r>
              <a:rPr lang="nl-NL">
                <a:solidFill>
                  <a:srgbClr val="8A6AF6"/>
                </a:solidFill>
                <a:latin typeface="+mn-lt"/>
              </a:rPr>
              <a:t>Drietrapsstrategie</a:t>
            </a:r>
            <a:endParaRPr lang="nl-NL" sz="5300">
              <a:solidFill>
                <a:srgbClr val="8A6AF6"/>
              </a:solidFill>
              <a:latin typeface="+mn-lt"/>
            </a:endParaRPr>
          </a:p>
        </p:txBody>
      </p:sp>
      <p:pic>
        <p:nvPicPr>
          <p:cNvPr id="10" name="Afbeelding 1">
            <a:extLst>
              <a:ext uri="{FF2B5EF4-FFF2-40B4-BE49-F238E27FC236}">
                <a16:creationId xmlns:a16="http://schemas.microsoft.com/office/drawing/2014/main" id="{F238663E-C701-89ED-B7BA-0397B793D3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7429" y="977363"/>
            <a:ext cx="2909189" cy="1871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a:extLst>
              <a:ext uri="{FF2B5EF4-FFF2-40B4-BE49-F238E27FC236}">
                <a16:creationId xmlns:a16="http://schemas.microsoft.com/office/drawing/2014/main" id="{FC3EF262-4BB1-F8FE-678C-B737D35BC975}"/>
              </a:ext>
            </a:extLst>
          </p:cNvPr>
          <p:cNvPicPr>
            <a:picLocks noChangeAspect="1"/>
          </p:cNvPicPr>
          <p:nvPr/>
        </p:nvPicPr>
        <p:blipFill>
          <a:blip r:embed="rId4"/>
          <a:stretch>
            <a:fillRect/>
          </a:stretch>
        </p:blipFill>
        <p:spPr>
          <a:xfrm>
            <a:off x="3533538" y="3184944"/>
            <a:ext cx="4948397" cy="2369655"/>
          </a:xfrm>
          <a:prstGeom prst="rect">
            <a:avLst/>
          </a:prstGeom>
        </p:spPr>
      </p:pic>
      <p:pic>
        <p:nvPicPr>
          <p:cNvPr id="13" name="Afbeelding 12">
            <a:extLst>
              <a:ext uri="{FF2B5EF4-FFF2-40B4-BE49-F238E27FC236}">
                <a16:creationId xmlns:a16="http://schemas.microsoft.com/office/drawing/2014/main" id="{298B0685-B557-9E08-1A1F-EF5F7CD7874B}"/>
              </a:ext>
            </a:extLst>
          </p:cNvPr>
          <p:cNvPicPr>
            <a:picLocks noChangeAspect="1"/>
          </p:cNvPicPr>
          <p:nvPr/>
        </p:nvPicPr>
        <p:blipFill>
          <a:blip r:embed="rId5"/>
          <a:stretch>
            <a:fillRect/>
          </a:stretch>
        </p:blipFill>
        <p:spPr>
          <a:xfrm>
            <a:off x="8985681" y="3067760"/>
            <a:ext cx="2831414" cy="1975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Afbeelding 5">
            <a:extLst>
              <a:ext uri="{FF2B5EF4-FFF2-40B4-BE49-F238E27FC236}">
                <a16:creationId xmlns:a16="http://schemas.microsoft.com/office/drawing/2014/main" id="{085BD779-E497-85A3-A163-0ADFA4F749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449" y="1459702"/>
            <a:ext cx="4825272" cy="1608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5">
            <a:extLst>
              <a:ext uri="{FF2B5EF4-FFF2-40B4-BE49-F238E27FC236}">
                <a16:creationId xmlns:a16="http://schemas.microsoft.com/office/drawing/2014/main" id="{7D80BE05-E0E6-B856-B087-C01543D4A1F1}"/>
              </a:ext>
            </a:extLst>
          </p:cNvPr>
          <p:cNvPicPr>
            <a:picLocks noChangeAspect="1"/>
          </p:cNvPicPr>
          <p:nvPr/>
        </p:nvPicPr>
        <p:blipFill>
          <a:blip r:embed="rId7"/>
          <a:stretch>
            <a:fillRect/>
          </a:stretch>
        </p:blipFill>
        <p:spPr>
          <a:xfrm>
            <a:off x="276667" y="5398298"/>
            <a:ext cx="3880440" cy="1200615"/>
          </a:xfrm>
          <a:prstGeom prst="rect">
            <a:avLst/>
          </a:prstGeom>
        </p:spPr>
      </p:pic>
      <p:sp>
        <p:nvSpPr>
          <p:cNvPr id="17" name="Pijl: gebogen 16">
            <a:extLst>
              <a:ext uri="{FF2B5EF4-FFF2-40B4-BE49-F238E27FC236}">
                <a16:creationId xmlns:a16="http://schemas.microsoft.com/office/drawing/2014/main" id="{9A2BA86D-7D31-4F1D-74E2-3D67514BB881}"/>
              </a:ext>
            </a:extLst>
          </p:cNvPr>
          <p:cNvSpPr/>
          <p:nvPr/>
        </p:nvSpPr>
        <p:spPr>
          <a:xfrm flipH="1" flipV="1">
            <a:off x="4644571" y="5774469"/>
            <a:ext cx="2480765" cy="430342"/>
          </a:xfrm>
          <a:prstGeom prst="bentArrow">
            <a:avLst>
              <a:gd name="adj1" fmla="val 25000"/>
              <a:gd name="adj2" fmla="val 30059"/>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Pijl: gebogen 17">
            <a:extLst>
              <a:ext uri="{FF2B5EF4-FFF2-40B4-BE49-F238E27FC236}">
                <a16:creationId xmlns:a16="http://schemas.microsoft.com/office/drawing/2014/main" id="{4B920B95-E13C-E1A3-7711-8F3A7AC5B003}"/>
              </a:ext>
            </a:extLst>
          </p:cNvPr>
          <p:cNvSpPr/>
          <p:nvPr/>
        </p:nvSpPr>
        <p:spPr>
          <a:xfrm rot="5400000" flipH="1" flipV="1">
            <a:off x="2303522" y="2652010"/>
            <a:ext cx="528160" cy="1553980"/>
          </a:xfrm>
          <a:prstGeom prst="bentArrow">
            <a:avLst>
              <a:gd name="adj1" fmla="val 25000"/>
              <a:gd name="adj2" fmla="val 3068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Pijl: gebogen 18">
            <a:extLst>
              <a:ext uri="{FF2B5EF4-FFF2-40B4-BE49-F238E27FC236}">
                <a16:creationId xmlns:a16="http://schemas.microsoft.com/office/drawing/2014/main" id="{69D2F1F1-0626-26B2-3D77-9EA0291DDFB2}"/>
              </a:ext>
            </a:extLst>
          </p:cNvPr>
          <p:cNvSpPr/>
          <p:nvPr/>
        </p:nvSpPr>
        <p:spPr>
          <a:xfrm>
            <a:off x="5631543" y="2346464"/>
            <a:ext cx="1814285" cy="72129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Plusteken 19">
            <a:extLst>
              <a:ext uri="{FF2B5EF4-FFF2-40B4-BE49-F238E27FC236}">
                <a16:creationId xmlns:a16="http://schemas.microsoft.com/office/drawing/2014/main" id="{029194B0-A903-F237-6C65-535DA73879E6}"/>
              </a:ext>
            </a:extLst>
          </p:cNvPr>
          <p:cNvSpPr/>
          <p:nvPr/>
        </p:nvSpPr>
        <p:spPr>
          <a:xfrm>
            <a:off x="10456618" y="2346464"/>
            <a:ext cx="784494" cy="67040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687CC8BC-15F4-C71B-2F73-A2A19AF33D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5424" y="4009202"/>
            <a:ext cx="3717038" cy="2691136"/>
          </a:xfrm>
          <a:prstGeom prst="rect">
            <a:avLst/>
          </a:prstGeom>
        </p:spPr>
      </p:pic>
    </p:spTree>
    <p:extLst>
      <p:ext uri="{BB962C8B-B14F-4D97-AF65-F5344CB8AC3E}">
        <p14:creationId xmlns:p14="http://schemas.microsoft.com/office/powerpoint/2010/main" val="13484231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B9DE3A-363E-EB8E-CA2F-E8E46704A8E4}"/>
              </a:ext>
            </a:extLst>
          </p:cNvPr>
          <p:cNvSpPr>
            <a:spLocks noGrp="1"/>
          </p:cNvSpPr>
          <p:nvPr>
            <p:ph type="title"/>
          </p:nvPr>
        </p:nvSpPr>
        <p:spPr>
          <a:xfrm>
            <a:off x="591423" y="253961"/>
            <a:ext cx="9949873" cy="1325563"/>
          </a:xfrm>
        </p:spPr>
        <p:txBody>
          <a:bodyPr/>
          <a:lstStyle/>
          <a:p>
            <a:r>
              <a:rPr lang="nl-NL">
                <a:solidFill>
                  <a:srgbClr val="8A6AF6"/>
                </a:solidFill>
              </a:rPr>
              <a:t>Voorbeeldvraag Integraal waterbeheer</a:t>
            </a:r>
          </a:p>
        </p:txBody>
      </p:sp>
      <p:pic>
        <p:nvPicPr>
          <p:cNvPr id="5" name="Tijdelijke aanduiding voor inhoud 4">
            <a:extLst>
              <a:ext uri="{FF2B5EF4-FFF2-40B4-BE49-F238E27FC236}">
                <a16:creationId xmlns:a16="http://schemas.microsoft.com/office/drawing/2014/main" id="{5A6F48E9-1BA5-4B31-5B9F-06011D22C3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005" y="1187105"/>
            <a:ext cx="6096804" cy="1238048"/>
          </a:xfrm>
          <a:prstGeom prst="rect">
            <a:avLst/>
          </a:prstGeom>
        </p:spPr>
      </p:pic>
      <p:pic>
        <p:nvPicPr>
          <p:cNvPr id="7" name="Afbeelding 6">
            <a:extLst>
              <a:ext uri="{FF2B5EF4-FFF2-40B4-BE49-F238E27FC236}">
                <a16:creationId xmlns:a16="http://schemas.microsoft.com/office/drawing/2014/main" id="{97B4D572-6F97-68DE-2578-49354AD36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05" y="2265200"/>
            <a:ext cx="3740140" cy="4335295"/>
          </a:xfrm>
          <a:prstGeom prst="rect">
            <a:avLst/>
          </a:prstGeom>
        </p:spPr>
      </p:pic>
      <p:pic>
        <p:nvPicPr>
          <p:cNvPr id="9" name="Afbeelding 8">
            <a:extLst>
              <a:ext uri="{FF2B5EF4-FFF2-40B4-BE49-F238E27FC236}">
                <a16:creationId xmlns:a16="http://schemas.microsoft.com/office/drawing/2014/main" id="{0BEE4BAD-493C-D66B-7D5D-9499BA315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402" y="2265200"/>
            <a:ext cx="4114357" cy="4277513"/>
          </a:xfrm>
          <a:prstGeom prst="rect">
            <a:avLst/>
          </a:prstGeom>
        </p:spPr>
      </p:pic>
      <p:pic>
        <p:nvPicPr>
          <p:cNvPr id="11" name="Afbeelding 10">
            <a:extLst>
              <a:ext uri="{FF2B5EF4-FFF2-40B4-BE49-F238E27FC236}">
                <a16:creationId xmlns:a16="http://schemas.microsoft.com/office/drawing/2014/main" id="{F6E88B80-92AE-95BF-B285-25C78AE3C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5066" y="1154071"/>
            <a:ext cx="4454517" cy="1358597"/>
          </a:xfrm>
          <a:prstGeom prst="rect">
            <a:avLst/>
          </a:prstGeom>
        </p:spPr>
      </p:pic>
    </p:spTree>
    <p:extLst>
      <p:ext uri="{BB962C8B-B14F-4D97-AF65-F5344CB8AC3E}">
        <p14:creationId xmlns:p14="http://schemas.microsoft.com/office/powerpoint/2010/main" val="225518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5CDC4-37B4-7137-9106-BA60BA08071F}"/>
              </a:ext>
            </a:extLst>
          </p:cNvPr>
          <p:cNvSpPr>
            <a:spLocks noGrp="1"/>
          </p:cNvSpPr>
          <p:nvPr>
            <p:ph type="title"/>
          </p:nvPr>
        </p:nvSpPr>
        <p:spPr/>
        <p:txBody>
          <a:bodyPr/>
          <a:lstStyle/>
          <a:p>
            <a:r>
              <a:rPr lang="nl-NL">
                <a:solidFill>
                  <a:srgbClr val="8A6AF6"/>
                </a:solidFill>
                <a:latin typeface="+mn-lt"/>
              </a:rPr>
              <a:t>Stroomgebied + lengteprofiel</a:t>
            </a:r>
          </a:p>
        </p:txBody>
      </p:sp>
      <p:sp>
        <p:nvSpPr>
          <p:cNvPr id="3" name="Tijdelijke aanduiding voor inhoud 2">
            <a:extLst>
              <a:ext uri="{FF2B5EF4-FFF2-40B4-BE49-F238E27FC236}">
                <a16:creationId xmlns:a16="http://schemas.microsoft.com/office/drawing/2014/main" id="{1BF2C61D-5178-B6C2-24BB-48184454EAD2}"/>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4C428328-0D99-2CBC-AC39-77788A15E1EA}"/>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385207" y="2642616"/>
            <a:ext cx="5484082" cy="3605784"/>
          </a:xfrm>
          <a:prstGeom prst="rect">
            <a:avLst/>
          </a:prstGeom>
        </p:spPr>
      </p:pic>
      <p:pic>
        <p:nvPicPr>
          <p:cNvPr id="5" name="Tijdelijke aanduiding voor inhoud 6">
            <a:extLst>
              <a:ext uri="{FF2B5EF4-FFF2-40B4-BE49-F238E27FC236}">
                <a16:creationId xmlns:a16="http://schemas.microsoft.com/office/drawing/2014/main" id="{755FEA03-30B3-E6C4-A832-EC0CFBBE2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496" y="2789256"/>
            <a:ext cx="5614416" cy="3312504"/>
          </a:xfrm>
          <a:prstGeom prst="rect">
            <a:avLst/>
          </a:prstGeom>
        </p:spPr>
      </p:pic>
      <p:pic>
        <p:nvPicPr>
          <p:cNvPr id="6" name="Afbeelding 5" descr="Afbeelding met boom, buiten, natuur, rots&#10;&#10;Automatisch gegenereerde beschrijving">
            <a:extLst>
              <a:ext uri="{FF2B5EF4-FFF2-40B4-BE49-F238E27FC236}">
                <a16:creationId xmlns:a16="http://schemas.microsoft.com/office/drawing/2014/main" id="{7ADD0549-E661-F85A-C6B7-23F5BEB796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57448" y="1587268"/>
            <a:ext cx="1773769" cy="1700893"/>
          </a:xfrm>
          <a:prstGeom prst="rect">
            <a:avLst/>
          </a:prstGeom>
        </p:spPr>
      </p:pic>
      <p:pic>
        <p:nvPicPr>
          <p:cNvPr id="7" name="Afbeelding 6" descr="Afbeelding met gras, lucht, buiten, natuur&#10;&#10;Automatisch gegenereerde beschrijving">
            <a:extLst>
              <a:ext uri="{FF2B5EF4-FFF2-40B4-BE49-F238E27FC236}">
                <a16:creationId xmlns:a16="http://schemas.microsoft.com/office/drawing/2014/main" id="{C07A29AF-E952-1415-4968-868238966CD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69289" y="4001294"/>
            <a:ext cx="1748196" cy="1626338"/>
          </a:xfrm>
          <a:prstGeom prst="rect">
            <a:avLst/>
          </a:prstGeom>
        </p:spPr>
      </p:pic>
      <p:pic>
        <p:nvPicPr>
          <p:cNvPr id="8" name="Afbeelding 7" descr="Afbeelding met gras, natuur, oceaan, kust&#10;&#10;Automatisch gegenereerde beschrijving">
            <a:extLst>
              <a:ext uri="{FF2B5EF4-FFF2-40B4-BE49-F238E27FC236}">
                <a16:creationId xmlns:a16="http://schemas.microsoft.com/office/drawing/2014/main" id="{F85A1867-ECC1-F571-895D-8E7A7B45FE2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915933" y="5157106"/>
            <a:ext cx="1440541" cy="1338487"/>
          </a:xfrm>
          <a:prstGeom prst="rect">
            <a:avLst/>
          </a:prstGeom>
        </p:spPr>
      </p:pic>
    </p:spTree>
    <p:extLst>
      <p:ext uri="{BB962C8B-B14F-4D97-AF65-F5344CB8AC3E}">
        <p14:creationId xmlns:p14="http://schemas.microsoft.com/office/powerpoint/2010/main" val="153809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7031E-6 -3.22917E-6 L 0.63501 0.16716 " pathEditMode="relative" rAng="0" ptsTypes="AA">
                                      <p:cBhvr>
                                        <p:cTn id="6" dur="2000" fill="hold"/>
                                        <p:tgtEl>
                                          <p:spTgt spid="7"/>
                                        </p:tgtEl>
                                        <p:attrNameLst>
                                          <p:attrName>ppt_x</p:attrName>
                                          <p:attrName>ppt_y</p:attrName>
                                        </p:attrNameLst>
                                      </p:cBhvr>
                                      <p:rCtr x="31750" y="835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21875E-6 3.75E-6 L 0.24389 -0.11768 " pathEditMode="relative" rAng="0" ptsTypes="AA">
                                      <p:cBhvr>
                                        <p:cTn id="10" dur="2000" fill="hold"/>
                                        <p:tgtEl>
                                          <p:spTgt spid="6"/>
                                        </p:tgtEl>
                                        <p:attrNameLst>
                                          <p:attrName>ppt_x</p:attrName>
                                          <p:attrName>ppt_y</p:attrName>
                                        </p:attrNameLst>
                                      </p:cBhvr>
                                      <p:rCtr x="12195" y="-5892"/>
                                    </p:animMotion>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4.57031E-6 1.77083E-6 L 0.45092 0.03255 " pathEditMode="relative" rAng="0" ptsTypes="AA">
                                      <p:cBhvr>
                                        <p:cTn id="13" dur="2000" fill="hold"/>
                                        <p:tgtEl>
                                          <p:spTgt spid="8"/>
                                        </p:tgtEl>
                                        <p:attrNameLst>
                                          <p:attrName>ppt_x</p:attrName>
                                          <p:attrName>ppt_y</p:attrName>
                                        </p:attrNameLst>
                                      </p:cBhvr>
                                      <p:rCtr x="22546" y="16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C85EA-CFEE-76F6-D42D-5D32ACD14EB4}"/>
              </a:ext>
            </a:extLst>
          </p:cNvPr>
          <p:cNvSpPr>
            <a:spLocks noGrp="1"/>
          </p:cNvSpPr>
          <p:nvPr>
            <p:ph type="title"/>
          </p:nvPr>
        </p:nvSpPr>
        <p:spPr>
          <a:xfrm>
            <a:off x="1821473" y="-119725"/>
            <a:ext cx="9949873" cy="1325563"/>
          </a:xfrm>
        </p:spPr>
        <p:txBody>
          <a:bodyPr/>
          <a:lstStyle/>
          <a:p>
            <a:r>
              <a:rPr lang="nl-NL">
                <a:solidFill>
                  <a:srgbClr val="8A6AF6"/>
                </a:solidFill>
              </a:rPr>
              <a:t>Schaalniveaus</a:t>
            </a:r>
          </a:p>
        </p:txBody>
      </p:sp>
      <p:sp>
        <p:nvSpPr>
          <p:cNvPr id="3" name="Tijdelijke aanduiding voor inhoud 2">
            <a:extLst>
              <a:ext uri="{FF2B5EF4-FFF2-40B4-BE49-F238E27FC236}">
                <a16:creationId xmlns:a16="http://schemas.microsoft.com/office/drawing/2014/main" id="{16AEB427-AB28-5E56-375F-1BABC1336ACD}"/>
              </a:ext>
            </a:extLst>
          </p:cNvPr>
          <p:cNvSpPr>
            <a:spLocks noGrp="1"/>
          </p:cNvSpPr>
          <p:nvPr>
            <p:ph idx="1"/>
          </p:nvPr>
        </p:nvSpPr>
        <p:spPr>
          <a:xfrm>
            <a:off x="336550" y="898550"/>
            <a:ext cx="9949874" cy="4351338"/>
          </a:xfrm>
        </p:spPr>
        <p:txBody>
          <a:bodyPr vert="horz" lIns="91440" tIns="45720" rIns="91440" bIns="45720" rtlCol="0" anchor="t">
            <a:normAutofit/>
          </a:bodyPr>
          <a:lstStyle/>
          <a:p>
            <a:r>
              <a:rPr lang="nl-NL">
                <a:solidFill>
                  <a:srgbClr val="8A6AF6"/>
                </a:solidFill>
              </a:rPr>
              <a:t>Mondiaal - wereld</a:t>
            </a:r>
          </a:p>
          <a:p>
            <a:r>
              <a:rPr lang="nl-NL">
                <a:solidFill>
                  <a:srgbClr val="8A6AF6"/>
                </a:solidFill>
              </a:rPr>
              <a:t>Continentaal – continent (intercontinentaal = tussen continenten)</a:t>
            </a:r>
          </a:p>
          <a:p>
            <a:r>
              <a:rPr lang="nl-NL">
                <a:solidFill>
                  <a:srgbClr val="8A6AF6"/>
                </a:solidFill>
              </a:rPr>
              <a:t>Nationaal – een staat</a:t>
            </a:r>
          </a:p>
          <a:p>
            <a:r>
              <a:rPr lang="nl-NL">
                <a:solidFill>
                  <a:srgbClr val="8A6AF6"/>
                </a:solidFill>
              </a:rPr>
              <a:t>Regionaal – deel van een land of regio op basis van een andere indicator</a:t>
            </a:r>
          </a:p>
          <a:p>
            <a:r>
              <a:rPr lang="nl-NL">
                <a:solidFill>
                  <a:srgbClr val="8A6AF6"/>
                </a:solidFill>
              </a:rPr>
              <a:t>Lokaal – stad/wijkniveau</a:t>
            </a:r>
          </a:p>
        </p:txBody>
      </p:sp>
      <p:pic>
        <p:nvPicPr>
          <p:cNvPr id="5" name="Afbeelding 4" descr="Afbeelding met tekst, Lettertype, wit, algebra&#10;&#10;Door AI gegenereerde inhoud is mogelijk onjuist.">
            <a:extLst>
              <a:ext uri="{FF2B5EF4-FFF2-40B4-BE49-F238E27FC236}">
                <a16:creationId xmlns:a16="http://schemas.microsoft.com/office/drawing/2014/main" id="{4726028D-B53C-DB4D-B859-033949D7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78" y="3877183"/>
            <a:ext cx="7772400" cy="1664710"/>
          </a:xfrm>
          <a:prstGeom prst="rect">
            <a:avLst/>
          </a:prstGeom>
        </p:spPr>
      </p:pic>
      <p:pic>
        <p:nvPicPr>
          <p:cNvPr id="7" name="Afbeelding 6">
            <a:extLst>
              <a:ext uri="{FF2B5EF4-FFF2-40B4-BE49-F238E27FC236}">
                <a16:creationId xmlns:a16="http://schemas.microsoft.com/office/drawing/2014/main" id="{9487303C-26EE-D9E0-0252-E875EF086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930" y="3877183"/>
            <a:ext cx="6353892" cy="2160874"/>
          </a:xfrm>
          <a:prstGeom prst="rect">
            <a:avLst/>
          </a:prstGeom>
        </p:spPr>
      </p:pic>
    </p:spTree>
    <p:extLst>
      <p:ext uri="{BB962C8B-B14F-4D97-AF65-F5344CB8AC3E}">
        <p14:creationId xmlns:p14="http://schemas.microsoft.com/office/powerpoint/2010/main" val="35546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47FE3-0999-7DD8-DCA9-922C8C9987BA}"/>
              </a:ext>
            </a:extLst>
          </p:cNvPr>
          <p:cNvSpPr>
            <a:spLocks noGrp="1"/>
          </p:cNvSpPr>
          <p:nvPr>
            <p:ph type="title"/>
          </p:nvPr>
        </p:nvSpPr>
        <p:spPr/>
        <p:txBody>
          <a:bodyPr/>
          <a:lstStyle/>
          <a:p>
            <a:r>
              <a:rPr lang="nl-NL">
                <a:solidFill>
                  <a:srgbClr val="8A6AF6"/>
                </a:solidFill>
                <a:latin typeface="+mn-lt"/>
              </a:rPr>
              <a:t>Rijn &amp; Maas debiet / regiem</a:t>
            </a:r>
          </a:p>
        </p:txBody>
      </p:sp>
      <p:sp>
        <p:nvSpPr>
          <p:cNvPr id="3" name="Tijdelijke aanduiding voor inhoud 2">
            <a:extLst>
              <a:ext uri="{FF2B5EF4-FFF2-40B4-BE49-F238E27FC236}">
                <a16:creationId xmlns:a16="http://schemas.microsoft.com/office/drawing/2014/main" id="{1101D78C-F72D-D5DB-90F8-9EF299F63DA0}"/>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DC722F48-33E0-6BF7-1740-41EF86E0A4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82124" y="1509486"/>
            <a:ext cx="3993476" cy="4983389"/>
          </a:xfrm>
          <a:prstGeom prst="rect">
            <a:avLst/>
          </a:prstGeom>
        </p:spPr>
      </p:pic>
    </p:spTree>
    <p:extLst>
      <p:ext uri="{BB962C8B-B14F-4D97-AF65-F5344CB8AC3E}">
        <p14:creationId xmlns:p14="http://schemas.microsoft.com/office/powerpoint/2010/main" val="41942568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AE3F7-F7DA-24ED-5776-CC45DF52BC8B}"/>
              </a:ext>
            </a:extLst>
          </p:cNvPr>
          <p:cNvSpPr>
            <a:spLocks noGrp="1"/>
          </p:cNvSpPr>
          <p:nvPr>
            <p:ph type="title"/>
          </p:nvPr>
        </p:nvSpPr>
        <p:spPr/>
        <p:txBody>
          <a:bodyPr/>
          <a:lstStyle/>
          <a:p>
            <a:r>
              <a:rPr lang="nl-NL">
                <a:solidFill>
                  <a:srgbClr val="8A6AF6"/>
                </a:solidFill>
                <a:latin typeface="+mn-lt"/>
              </a:rPr>
              <a:t>Invloed klimaatverandering</a:t>
            </a:r>
          </a:p>
        </p:txBody>
      </p:sp>
      <p:sp>
        <p:nvSpPr>
          <p:cNvPr id="3" name="Tijdelijke aanduiding voor inhoud 2">
            <a:extLst>
              <a:ext uri="{FF2B5EF4-FFF2-40B4-BE49-F238E27FC236}">
                <a16:creationId xmlns:a16="http://schemas.microsoft.com/office/drawing/2014/main" id="{C95FD133-C063-BE81-B594-5B27DD63403C}"/>
              </a:ext>
            </a:extLst>
          </p:cNvPr>
          <p:cNvSpPr>
            <a:spLocks noGrp="1"/>
          </p:cNvSpPr>
          <p:nvPr>
            <p:ph idx="1"/>
          </p:nvPr>
        </p:nvSpPr>
        <p:spPr/>
        <p:txBody>
          <a:bodyPr>
            <a:normAutofit fontScale="77500" lnSpcReduction="20000"/>
          </a:bodyPr>
          <a:lstStyle/>
          <a:p>
            <a:pPr marL="0" indent="0">
              <a:buNone/>
            </a:pPr>
            <a:r>
              <a:rPr lang="nl-NL"/>
              <a:t>Wat verandert er onder meer door de klimaatverandering?</a:t>
            </a:r>
          </a:p>
          <a:p>
            <a:r>
              <a:rPr lang="nl-NL" i="1">
                <a:solidFill>
                  <a:prstClr val="black"/>
                </a:solidFill>
              </a:rPr>
              <a:t>temperatuurstijging</a:t>
            </a:r>
          </a:p>
          <a:p>
            <a:r>
              <a:rPr lang="nl-NL" i="1"/>
              <a:t>onregelmatiger</a:t>
            </a:r>
            <a:r>
              <a:rPr lang="nl-NL" i="1">
                <a:solidFill>
                  <a:srgbClr val="FF0000"/>
                </a:solidFill>
              </a:rPr>
              <a:t> neerslagregiem</a:t>
            </a:r>
          </a:p>
          <a:p>
            <a:pPr marL="0" indent="0">
              <a:buNone/>
            </a:pPr>
            <a:endParaRPr lang="nl-NL" i="1">
              <a:solidFill>
                <a:srgbClr val="FF0000"/>
              </a:solidFill>
            </a:endParaRPr>
          </a:p>
          <a:p>
            <a:pPr marL="0" indent="0">
              <a:buNone/>
            </a:pPr>
            <a:r>
              <a:rPr lang="nl-NL">
                <a:solidFill>
                  <a:prstClr val="black"/>
                </a:solidFill>
              </a:rPr>
              <a:t>Wat is het gevolg hiervan?</a:t>
            </a:r>
          </a:p>
          <a:p>
            <a:r>
              <a:rPr lang="nl-NL" i="1">
                <a:solidFill>
                  <a:prstClr val="black"/>
                </a:solidFill>
              </a:rPr>
              <a:t>wateroverlast</a:t>
            </a:r>
          </a:p>
          <a:p>
            <a:r>
              <a:rPr lang="nl-NL" i="1">
                <a:solidFill>
                  <a:prstClr val="black"/>
                </a:solidFill>
              </a:rPr>
              <a:t>hogere afvoer in de rivieren</a:t>
            </a:r>
          </a:p>
          <a:p>
            <a:endParaRPr lang="nl-NL" i="1">
              <a:solidFill>
                <a:prstClr val="black"/>
              </a:solidFill>
            </a:endParaRPr>
          </a:p>
          <a:p>
            <a:pPr marL="0" indent="0">
              <a:buNone/>
            </a:pPr>
            <a:r>
              <a:rPr lang="nl-NL"/>
              <a:t>Wat is het gevolg voor het regiem van de </a:t>
            </a:r>
            <a:br>
              <a:rPr lang="nl-NL"/>
            </a:br>
            <a:r>
              <a:rPr lang="nl-NL"/>
              <a:t>Nederlandse rivieren?</a:t>
            </a:r>
          </a:p>
          <a:p>
            <a:r>
              <a:rPr lang="nl-NL" i="1">
                <a:solidFill>
                  <a:prstClr val="black"/>
                </a:solidFill>
              </a:rPr>
              <a:t>het regiem wordt onregelmatiger</a:t>
            </a:r>
          </a:p>
          <a:p>
            <a:r>
              <a:rPr lang="nl-NL" i="1">
                <a:solidFill>
                  <a:prstClr val="black"/>
                </a:solidFill>
              </a:rPr>
              <a:t>verhoogde en versnelde </a:t>
            </a:r>
            <a:r>
              <a:rPr lang="nl-NL" i="1">
                <a:solidFill>
                  <a:srgbClr val="FF0000"/>
                </a:solidFill>
              </a:rPr>
              <a:t>piekafvoer</a:t>
            </a:r>
          </a:p>
          <a:p>
            <a:endParaRPr lang="nl-NL"/>
          </a:p>
        </p:txBody>
      </p:sp>
      <p:pic>
        <p:nvPicPr>
          <p:cNvPr id="4" name="Afbeelding 3">
            <a:extLst>
              <a:ext uri="{FF2B5EF4-FFF2-40B4-BE49-F238E27FC236}">
                <a16:creationId xmlns:a16="http://schemas.microsoft.com/office/drawing/2014/main" id="{4DF3B400-F9C1-446A-46F7-2B28BB4059D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75565" y="1692109"/>
            <a:ext cx="2578234" cy="4618369"/>
          </a:xfrm>
          <a:prstGeom prst="rect">
            <a:avLst/>
          </a:prstGeom>
        </p:spPr>
      </p:pic>
    </p:spTree>
    <p:extLst>
      <p:ext uri="{BB962C8B-B14F-4D97-AF65-F5344CB8AC3E}">
        <p14:creationId xmlns:p14="http://schemas.microsoft.com/office/powerpoint/2010/main" val="11160107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B77B2-1C4D-796B-DD4B-31A7F1EF72A6}"/>
              </a:ext>
            </a:extLst>
          </p:cNvPr>
          <p:cNvSpPr>
            <a:spLocks noGrp="1"/>
          </p:cNvSpPr>
          <p:nvPr>
            <p:ph type="title"/>
          </p:nvPr>
        </p:nvSpPr>
        <p:spPr/>
        <p:txBody>
          <a:bodyPr/>
          <a:lstStyle/>
          <a:p>
            <a:r>
              <a:rPr lang="nl-NL">
                <a:solidFill>
                  <a:srgbClr val="8A6AF6"/>
                </a:solidFill>
                <a:latin typeface="+mn-lt"/>
              </a:rPr>
              <a:t>Opbouw van de kust</a:t>
            </a:r>
            <a:endParaRPr lang="nl-NL">
              <a:solidFill>
                <a:srgbClr val="8A6AF6"/>
              </a:solidFill>
            </a:endParaRPr>
          </a:p>
        </p:txBody>
      </p:sp>
      <p:sp>
        <p:nvSpPr>
          <p:cNvPr id="7" name="Tijdelijke aanduiding voor inhoud 6">
            <a:extLst>
              <a:ext uri="{FF2B5EF4-FFF2-40B4-BE49-F238E27FC236}">
                <a16:creationId xmlns:a16="http://schemas.microsoft.com/office/drawing/2014/main" id="{37F5A7D6-4846-D06F-53B0-F22266ECEA46}"/>
              </a:ext>
            </a:extLst>
          </p:cNvPr>
          <p:cNvSpPr>
            <a:spLocks noGrp="1"/>
          </p:cNvSpPr>
          <p:nvPr>
            <p:ph idx="1"/>
          </p:nvPr>
        </p:nvSpPr>
        <p:spPr/>
        <p:txBody>
          <a:bodyPr/>
          <a:lstStyle/>
          <a:p>
            <a:pPr marL="0" indent="0">
              <a:buClr>
                <a:schemeClr val="tx1"/>
              </a:buClr>
              <a:buNone/>
            </a:pPr>
            <a:r>
              <a:rPr lang="nl-NL"/>
              <a:t>Stranden, zandplaten, duinen, </a:t>
            </a:r>
            <a:br>
              <a:rPr lang="nl-NL"/>
            </a:br>
            <a:r>
              <a:rPr lang="nl-NL"/>
              <a:t>wadden en kwelders noem je: </a:t>
            </a:r>
          </a:p>
          <a:p>
            <a:pPr>
              <a:buClr>
                <a:schemeClr val="tx1"/>
              </a:buClr>
            </a:pPr>
            <a:r>
              <a:rPr lang="nl-NL" i="1">
                <a:solidFill>
                  <a:srgbClr val="FF0000"/>
                </a:solidFill>
              </a:rPr>
              <a:t>zachte kust</a:t>
            </a:r>
          </a:p>
          <a:p>
            <a:pPr marL="0" indent="0">
              <a:buClr>
                <a:schemeClr val="tx1"/>
              </a:buClr>
              <a:buNone/>
            </a:pPr>
            <a:endParaRPr lang="nl-NL"/>
          </a:p>
          <a:p>
            <a:pPr marL="0" indent="0">
              <a:buClr>
                <a:schemeClr val="tx1"/>
              </a:buClr>
              <a:buNone/>
            </a:pPr>
            <a:r>
              <a:rPr lang="nl-NL"/>
              <a:t>Zeedijken, boulevards en </a:t>
            </a:r>
            <a:br>
              <a:rPr lang="nl-NL"/>
            </a:br>
            <a:r>
              <a:rPr lang="nl-NL"/>
              <a:t>hybride keringen noem je: </a:t>
            </a:r>
          </a:p>
          <a:p>
            <a:pPr>
              <a:buClr>
                <a:schemeClr val="tx1"/>
              </a:buClr>
            </a:pPr>
            <a:r>
              <a:rPr lang="nl-NL" i="1">
                <a:solidFill>
                  <a:srgbClr val="FF0000"/>
                </a:solidFill>
              </a:rPr>
              <a:t>harde kust</a:t>
            </a:r>
          </a:p>
        </p:txBody>
      </p:sp>
      <p:pic>
        <p:nvPicPr>
          <p:cNvPr id="13" name="Tijdelijke aanduiding voor inhoud 5">
            <a:extLst>
              <a:ext uri="{FF2B5EF4-FFF2-40B4-BE49-F238E27FC236}">
                <a16:creationId xmlns:a16="http://schemas.microsoft.com/office/drawing/2014/main" id="{5DE42D64-B018-ACBD-0944-177A8D7D5A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11929" y="1227221"/>
            <a:ext cx="4085065" cy="5406145"/>
          </a:xfrm>
          <a:prstGeom prst="rect">
            <a:avLst/>
          </a:prstGeom>
        </p:spPr>
      </p:pic>
      <p:sp>
        <p:nvSpPr>
          <p:cNvPr id="14" name="Rechthoek 13">
            <a:extLst>
              <a:ext uri="{FF2B5EF4-FFF2-40B4-BE49-F238E27FC236}">
                <a16:creationId xmlns:a16="http://schemas.microsoft.com/office/drawing/2014/main" id="{25163E21-A62E-15F9-5A7F-294945FFCC99}"/>
              </a:ext>
            </a:extLst>
          </p:cNvPr>
          <p:cNvSpPr/>
          <p:nvPr/>
        </p:nvSpPr>
        <p:spPr>
          <a:xfrm>
            <a:off x="9705606" y="1294909"/>
            <a:ext cx="1541990" cy="123615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8B122686-9A0A-09EF-AAF9-E84DBF865612}"/>
              </a:ext>
            </a:extLst>
          </p:cNvPr>
          <p:cNvSpPr/>
          <p:nvPr/>
        </p:nvSpPr>
        <p:spPr>
          <a:xfrm>
            <a:off x="8883616" y="2543506"/>
            <a:ext cx="1087193" cy="22854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AF2A3401-3DBB-C44A-A798-BECD2BBD23E7}"/>
              </a:ext>
            </a:extLst>
          </p:cNvPr>
          <p:cNvSpPr/>
          <p:nvPr/>
        </p:nvSpPr>
        <p:spPr>
          <a:xfrm>
            <a:off x="7940260" y="4867350"/>
            <a:ext cx="1366636" cy="17784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703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9019-17FF-626D-8DFD-6184AC4965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EDC323-8D9A-3B54-E490-357A7198CD72}"/>
              </a:ext>
            </a:extLst>
          </p:cNvPr>
          <p:cNvSpPr>
            <a:spLocks noGrp="1"/>
          </p:cNvSpPr>
          <p:nvPr>
            <p:ph type="title"/>
          </p:nvPr>
        </p:nvSpPr>
        <p:spPr/>
        <p:txBody>
          <a:bodyPr/>
          <a:lstStyle/>
          <a:p>
            <a:r>
              <a:rPr lang="nl-NL">
                <a:solidFill>
                  <a:srgbClr val="7030A0"/>
                </a:solidFill>
                <a:latin typeface="+mn-lt"/>
              </a:rPr>
              <a:t>Opbouw van de kust</a:t>
            </a:r>
          </a:p>
        </p:txBody>
      </p:sp>
      <p:sp>
        <p:nvSpPr>
          <p:cNvPr id="7" name="Tijdelijke aanduiding voor inhoud 6">
            <a:extLst>
              <a:ext uri="{FF2B5EF4-FFF2-40B4-BE49-F238E27FC236}">
                <a16:creationId xmlns:a16="http://schemas.microsoft.com/office/drawing/2014/main" id="{587DE308-3EB3-518A-3CDE-FB5FA090D09B}"/>
              </a:ext>
            </a:extLst>
          </p:cNvPr>
          <p:cNvSpPr>
            <a:spLocks noGrp="1"/>
          </p:cNvSpPr>
          <p:nvPr>
            <p:ph idx="1"/>
          </p:nvPr>
        </p:nvSpPr>
        <p:spPr/>
        <p:txBody>
          <a:bodyPr/>
          <a:lstStyle/>
          <a:p>
            <a:endParaRPr lang="nl-NL"/>
          </a:p>
        </p:txBody>
      </p:sp>
      <p:pic>
        <p:nvPicPr>
          <p:cNvPr id="3" name="Tijdelijke aanduiding voor inhoud 5">
            <a:extLst>
              <a:ext uri="{FF2B5EF4-FFF2-40B4-BE49-F238E27FC236}">
                <a16:creationId xmlns:a16="http://schemas.microsoft.com/office/drawing/2014/main" id="{5004D4CB-C76D-13AB-9C8E-30E61E98CD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19737" y="1116132"/>
            <a:ext cx="4232157" cy="5376743"/>
          </a:xfrm>
          <a:prstGeom prst="rect">
            <a:avLst/>
          </a:prstGeom>
        </p:spPr>
      </p:pic>
      <p:pic>
        <p:nvPicPr>
          <p:cNvPr id="4" name="Afbeelding 3">
            <a:extLst>
              <a:ext uri="{FF2B5EF4-FFF2-40B4-BE49-F238E27FC236}">
                <a16:creationId xmlns:a16="http://schemas.microsoft.com/office/drawing/2014/main" id="{0578ABAB-1C44-E9F6-DBA8-81ED81C23B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18937" y="1371884"/>
            <a:ext cx="5606382" cy="4865238"/>
          </a:xfrm>
          <a:prstGeom prst="rect">
            <a:avLst/>
          </a:prstGeom>
        </p:spPr>
      </p:pic>
    </p:spTree>
    <p:extLst>
      <p:ext uri="{BB962C8B-B14F-4D97-AF65-F5344CB8AC3E}">
        <p14:creationId xmlns:p14="http://schemas.microsoft.com/office/powerpoint/2010/main" val="31840545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8E731-F83B-3ECC-36B2-9335F7B200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B7467A-13B1-29C1-3261-56C773302E93}"/>
              </a:ext>
            </a:extLst>
          </p:cNvPr>
          <p:cNvSpPr>
            <a:spLocks noGrp="1"/>
          </p:cNvSpPr>
          <p:nvPr>
            <p:ph type="title"/>
          </p:nvPr>
        </p:nvSpPr>
        <p:spPr/>
        <p:txBody>
          <a:bodyPr/>
          <a:lstStyle/>
          <a:p>
            <a:r>
              <a:rPr lang="nl-NL">
                <a:solidFill>
                  <a:srgbClr val="8A6AF6"/>
                </a:solidFill>
                <a:latin typeface="+mn-lt"/>
              </a:rPr>
              <a:t>Absolute v.s. relatieve zeespiegelstijging</a:t>
            </a:r>
          </a:p>
        </p:txBody>
      </p:sp>
      <p:sp>
        <p:nvSpPr>
          <p:cNvPr id="7" name="Tijdelijke aanduiding voor inhoud 6">
            <a:extLst>
              <a:ext uri="{FF2B5EF4-FFF2-40B4-BE49-F238E27FC236}">
                <a16:creationId xmlns:a16="http://schemas.microsoft.com/office/drawing/2014/main" id="{00F2DDA6-899E-4F2F-E557-F3DDC6A5E9AB}"/>
              </a:ext>
            </a:extLst>
          </p:cNvPr>
          <p:cNvSpPr>
            <a:spLocks noGrp="1"/>
          </p:cNvSpPr>
          <p:nvPr>
            <p:ph idx="1"/>
          </p:nvPr>
        </p:nvSpPr>
        <p:spPr/>
        <p:txBody>
          <a:bodyPr/>
          <a:lstStyle/>
          <a:p>
            <a:endParaRPr lang="nl-NL"/>
          </a:p>
        </p:txBody>
      </p:sp>
      <p:pic>
        <p:nvPicPr>
          <p:cNvPr id="3" name="Afbeelding 2">
            <a:extLst>
              <a:ext uri="{FF2B5EF4-FFF2-40B4-BE49-F238E27FC236}">
                <a16:creationId xmlns:a16="http://schemas.microsoft.com/office/drawing/2014/main" id="{685E3F0F-CB9F-2127-B3A4-A8C8F9A4CC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3226" y="1614386"/>
            <a:ext cx="9825548" cy="4773815"/>
          </a:xfrm>
          <a:prstGeom prst="rect">
            <a:avLst/>
          </a:prstGeom>
        </p:spPr>
      </p:pic>
    </p:spTree>
    <p:extLst>
      <p:ext uri="{BB962C8B-B14F-4D97-AF65-F5344CB8AC3E}">
        <p14:creationId xmlns:p14="http://schemas.microsoft.com/office/powerpoint/2010/main" val="4101159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437B5-4905-398E-00F2-46E0D012B3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71D9E6A-53B9-3788-3C9F-C20B014476C1}"/>
              </a:ext>
            </a:extLst>
          </p:cNvPr>
          <p:cNvSpPr>
            <a:spLocks noGrp="1"/>
          </p:cNvSpPr>
          <p:nvPr>
            <p:ph type="title"/>
          </p:nvPr>
        </p:nvSpPr>
        <p:spPr/>
        <p:txBody>
          <a:bodyPr/>
          <a:lstStyle/>
          <a:p>
            <a:r>
              <a:rPr lang="nl-NL">
                <a:solidFill>
                  <a:srgbClr val="8A6AF6"/>
                </a:solidFill>
                <a:latin typeface="+mn-lt"/>
              </a:rPr>
              <a:t>Kust aansterken door Zandsuppleties</a:t>
            </a:r>
          </a:p>
        </p:txBody>
      </p:sp>
      <p:pic>
        <p:nvPicPr>
          <p:cNvPr id="3" name="Afbeelding 2">
            <a:extLst>
              <a:ext uri="{FF2B5EF4-FFF2-40B4-BE49-F238E27FC236}">
                <a16:creationId xmlns:a16="http://schemas.microsoft.com/office/drawing/2014/main" id="{70786F38-1B14-8D68-6EEE-3669F2F9D4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3053" y="4067467"/>
            <a:ext cx="5623200" cy="1974559"/>
          </a:xfrm>
          <a:prstGeom prst="rect">
            <a:avLst/>
          </a:prstGeom>
        </p:spPr>
      </p:pic>
      <p:pic>
        <p:nvPicPr>
          <p:cNvPr id="4" name="Afbeelding 3" descr="Afbeelding met buiten, lucht, water, strand&#10;&#10;Automatisch gegenereerde beschrijving">
            <a:extLst>
              <a:ext uri="{FF2B5EF4-FFF2-40B4-BE49-F238E27FC236}">
                <a16:creationId xmlns:a16="http://schemas.microsoft.com/office/drawing/2014/main" id="{7B7ADA0E-1D13-201E-E59E-B0CE7E37BC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3054" y="1502740"/>
            <a:ext cx="5623200" cy="2654727"/>
          </a:xfrm>
          <a:prstGeom prst="rect">
            <a:avLst/>
          </a:prstGeom>
        </p:spPr>
      </p:pic>
      <p:pic>
        <p:nvPicPr>
          <p:cNvPr id="5" name="Tijdelijke aanduiding voor inhoud 4" descr="Afbeelding met lucht, buiten, natuur, strand&#10;&#10;Automatisch gegenereerde beschrijving">
            <a:extLst>
              <a:ext uri="{FF2B5EF4-FFF2-40B4-BE49-F238E27FC236}">
                <a16:creationId xmlns:a16="http://schemas.microsoft.com/office/drawing/2014/main" id="{A3B3DC73-F811-0C89-3DFE-EB3F471CE50D}"/>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7295704" y="1618499"/>
            <a:ext cx="4058095" cy="4351338"/>
          </a:xfrm>
          <a:prstGeom prst="rect">
            <a:avLst/>
          </a:prstGeom>
        </p:spPr>
      </p:pic>
    </p:spTree>
    <p:extLst>
      <p:ext uri="{BB962C8B-B14F-4D97-AF65-F5344CB8AC3E}">
        <p14:creationId xmlns:p14="http://schemas.microsoft.com/office/powerpoint/2010/main" val="28253862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656B7-5504-3048-C7B1-48F616323B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6BE58D-1576-496C-6862-6586C981A417}"/>
              </a:ext>
            </a:extLst>
          </p:cNvPr>
          <p:cNvSpPr>
            <a:spLocks noGrp="1"/>
          </p:cNvSpPr>
          <p:nvPr>
            <p:ph type="title"/>
          </p:nvPr>
        </p:nvSpPr>
        <p:spPr/>
        <p:txBody>
          <a:bodyPr/>
          <a:lstStyle/>
          <a:p>
            <a:r>
              <a:rPr lang="nl-NL">
                <a:solidFill>
                  <a:srgbClr val="8A6AF6"/>
                </a:solidFill>
                <a:latin typeface="+mn-lt"/>
              </a:rPr>
              <a:t>Bolwerkvorming</a:t>
            </a:r>
          </a:p>
        </p:txBody>
      </p:sp>
      <p:sp>
        <p:nvSpPr>
          <p:cNvPr id="7" name="Tijdelijke aanduiding voor inhoud 6">
            <a:extLst>
              <a:ext uri="{FF2B5EF4-FFF2-40B4-BE49-F238E27FC236}">
                <a16:creationId xmlns:a16="http://schemas.microsoft.com/office/drawing/2014/main" id="{5E457FF1-0201-1DFF-1CBC-B07E1F7309F7}"/>
              </a:ext>
            </a:extLst>
          </p:cNvPr>
          <p:cNvSpPr>
            <a:spLocks noGrp="1"/>
          </p:cNvSpPr>
          <p:nvPr>
            <p:ph idx="1"/>
          </p:nvPr>
        </p:nvSpPr>
        <p:spPr/>
        <p:txBody>
          <a:bodyPr/>
          <a:lstStyle/>
          <a:p>
            <a:r>
              <a:rPr lang="nl-NL"/>
              <a:t>Kust verliest zijn bewegelijkheid</a:t>
            </a:r>
          </a:p>
        </p:txBody>
      </p:sp>
      <p:pic>
        <p:nvPicPr>
          <p:cNvPr id="3" name="Afbeelding 2" descr="Afbeelding met kust, verschillende&#10;&#10;Automatisch gegenereerde beschrijving">
            <a:extLst>
              <a:ext uri="{FF2B5EF4-FFF2-40B4-BE49-F238E27FC236}">
                <a16:creationId xmlns:a16="http://schemas.microsoft.com/office/drawing/2014/main" id="{AFCA6368-17F2-0B9C-6DC6-86627310A7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7795" y="1151323"/>
            <a:ext cx="4479776" cy="5437805"/>
          </a:xfrm>
          <a:prstGeom prst="rect">
            <a:avLst/>
          </a:prstGeom>
        </p:spPr>
      </p:pic>
    </p:spTree>
    <p:extLst>
      <p:ext uri="{BB962C8B-B14F-4D97-AF65-F5344CB8AC3E}">
        <p14:creationId xmlns:p14="http://schemas.microsoft.com/office/powerpoint/2010/main" val="6191822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5F462-CBA5-5AFC-B448-8C785EEBBB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197CDE-19E3-441A-A252-2560EF217AB6}"/>
              </a:ext>
            </a:extLst>
          </p:cNvPr>
          <p:cNvSpPr>
            <a:spLocks noGrp="1"/>
          </p:cNvSpPr>
          <p:nvPr>
            <p:ph type="title"/>
          </p:nvPr>
        </p:nvSpPr>
        <p:spPr/>
        <p:txBody>
          <a:bodyPr/>
          <a:lstStyle/>
          <a:p>
            <a:r>
              <a:rPr lang="nl-NL">
                <a:solidFill>
                  <a:srgbClr val="8A6AF6"/>
                </a:solidFill>
                <a:latin typeface="+mn-lt"/>
              </a:rPr>
              <a:t>Verzilting in kustgebied</a:t>
            </a:r>
          </a:p>
        </p:txBody>
      </p:sp>
      <p:sp>
        <p:nvSpPr>
          <p:cNvPr id="7" name="Tijdelijke aanduiding voor inhoud 6">
            <a:extLst>
              <a:ext uri="{FF2B5EF4-FFF2-40B4-BE49-F238E27FC236}">
                <a16:creationId xmlns:a16="http://schemas.microsoft.com/office/drawing/2014/main" id="{A769942E-4F52-48EA-744A-DC9D6C7162BC}"/>
              </a:ext>
            </a:extLst>
          </p:cNvPr>
          <p:cNvSpPr>
            <a:spLocks noGrp="1"/>
          </p:cNvSpPr>
          <p:nvPr>
            <p:ph idx="1"/>
          </p:nvPr>
        </p:nvSpPr>
        <p:spPr/>
        <p:txBody>
          <a:bodyPr/>
          <a:lstStyle/>
          <a:p>
            <a:endParaRPr lang="nl-NL"/>
          </a:p>
        </p:txBody>
      </p:sp>
      <p:pic>
        <p:nvPicPr>
          <p:cNvPr id="3" name="Afbeelding 2">
            <a:extLst>
              <a:ext uri="{FF2B5EF4-FFF2-40B4-BE49-F238E27FC236}">
                <a16:creationId xmlns:a16="http://schemas.microsoft.com/office/drawing/2014/main" id="{8D467231-956A-1DD8-5335-3B1C852E2F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478" y="1415623"/>
            <a:ext cx="9693695" cy="4761340"/>
          </a:xfrm>
          <a:prstGeom prst="rect">
            <a:avLst/>
          </a:prstGeom>
        </p:spPr>
      </p:pic>
      <p:pic>
        <p:nvPicPr>
          <p:cNvPr id="4" name="Afbeelding 3">
            <a:extLst>
              <a:ext uri="{FF2B5EF4-FFF2-40B4-BE49-F238E27FC236}">
                <a16:creationId xmlns:a16="http://schemas.microsoft.com/office/drawing/2014/main" id="{86E53C63-48A3-22AC-E988-9B87420B2C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03167" y="4153088"/>
            <a:ext cx="4578699" cy="2451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28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118A6-779B-A9E3-BAB9-B5755DE1E0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C4C982-F068-778F-BAF3-DBE27B432961}"/>
              </a:ext>
            </a:extLst>
          </p:cNvPr>
          <p:cNvSpPr>
            <a:spLocks noGrp="1"/>
          </p:cNvSpPr>
          <p:nvPr>
            <p:ph type="title"/>
          </p:nvPr>
        </p:nvSpPr>
        <p:spPr/>
        <p:txBody>
          <a:bodyPr/>
          <a:lstStyle/>
          <a:p>
            <a:r>
              <a:rPr lang="nl-NL">
                <a:solidFill>
                  <a:srgbClr val="8A6AF6"/>
                </a:solidFill>
                <a:latin typeface="+mn-lt"/>
              </a:rPr>
              <a:t>Meerlaagsveiligheid /</a:t>
            </a:r>
            <a:br>
              <a:rPr lang="nl-NL">
                <a:solidFill>
                  <a:srgbClr val="8A6AF6"/>
                </a:solidFill>
                <a:latin typeface="+mn-lt"/>
              </a:rPr>
            </a:br>
            <a:r>
              <a:rPr lang="nl-NL">
                <a:solidFill>
                  <a:srgbClr val="8A6AF6"/>
                </a:solidFill>
                <a:latin typeface="+mn-lt"/>
              </a:rPr>
              <a:t>adaptatie &amp; acceptatie</a:t>
            </a:r>
          </a:p>
        </p:txBody>
      </p:sp>
      <p:sp>
        <p:nvSpPr>
          <p:cNvPr id="7" name="Tijdelijke aanduiding voor inhoud 6">
            <a:extLst>
              <a:ext uri="{FF2B5EF4-FFF2-40B4-BE49-F238E27FC236}">
                <a16:creationId xmlns:a16="http://schemas.microsoft.com/office/drawing/2014/main" id="{06A7AD0C-9785-DC06-AEAE-9AB0CBBA4CE6}"/>
              </a:ext>
            </a:extLst>
          </p:cNvPr>
          <p:cNvSpPr>
            <a:spLocks noGrp="1"/>
          </p:cNvSpPr>
          <p:nvPr>
            <p:ph idx="1"/>
          </p:nvPr>
        </p:nvSpPr>
        <p:spPr>
          <a:xfrm>
            <a:off x="369210" y="1861720"/>
            <a:ext cx="6368585" cy="4351338"/>
          </a:xfrm>
        </p:spPr>
        <p:txBody>
          <a:bodyPr>
            <a:normAutofit fontScale="77500" lnSpcReduction="20000"/>
          </a:bodyPr>
          <a:lstStyle/>
          <a:p>
            <a:pPr marL="0" indent="0">
              <a:buNone/>
            </a:pPr>
            <a:r>
              <a:rPr lang="nl-NL"/>
              <a:t>We passen ons in Nederland aan de dreiging van het water aan (</a:t>
            </a:r>
            <a:r>
              <a:rPr lang="nl-NL">
                <a:solidFill>
                  <a:srgbClr val="FF0000"/>
                </a:solidFill>
              </a:rPr>
              <a:t>adaptatie</a:t>
            </a:r>
            <a:r>
              <a:rPr lang="nl-NL"/>
              <a:t>) of accepteren wij de dreiging (</a:t>
            </a:r>
            <a:r>
              <a:rPr lang="nl-NL">
                <a:solidFill>
                  <a:srgbClr val="FF0000"/>
                </a:solidFill>
              </a:rPr>
              <a:t>acceptatie</a:t>
            </a:r>
            <a:r>
              <a:rPr lang="nl-NL"/>
              <a:t>).</a:t>
            </a:r>
            <a:br>
              <a:rPr lang="nl-NL"/>
            </a:br>
            <a:br>
              <a:rPr lang="nl-NL"/>
            </a:br>
            <a:r>
              <a:rPr lang="nl-NL"/>
              <a:t>Dit doen we onder andere door </a:t>
            </a:r>
            <a:r>
              <a:rPr lang="nl-NL" err="1"/>
              <a:t>meerlaagsveiligheid</a:t>
            </a:r>
            <a:r>
              <a:rPr lang="nl-NL"/>
              <a:t> toe te passen:</a:t>
            </a:r>
          </a:p>
          <a:p>
            <a:pPr marL="357188" indent="-357188">
              <a:buFont typeface="Courier New" panose="02070309020205020404" pitchFamily="49" charset="0"/>
              <a:buChar char="o"/>
            </a:pPr>
            <a:r>
              <a:rPr lang="nl-NL" i="1"/>
              <a:t>Laag 1: overstromingen worden voorkomen met suppleties en waterkeringen</a:t>
            </a:r>
          </a:p>
          <a:p>
            <a:pPr marL="357188" indent="-357188">
              <a:buFont typeface="Courier New" panose="02070309020205020404" pitchFamily="49" charset="0"/>
              <a:buChar char="o"/>
            </a:pPr>
            <a:r>
              <a:rPr lang="nl-NL" i="1"/>
              <a:t>Laag 2: gevolgen van overstromingen beperken door inrichting omgeving</a:t>
            </a:r>
          </a:p>
          <a:p>
            <a:pPr marL="357188" indent="-357188">
              <a:buFont typeface="Courier New" panose="02070309020205020404" pitchFamily="49" charset="0"/>
              <a:buChar char="o"/>
            </a:pPr>
            <a:r>
              <a:rPr lang="nl-NL" i="1"/>
              <a:t>Laag 3: preventie en </a:t>
            </a:r>
            <a:r>
              <a:rPr lang="nl-NL" i="1" err="1"/>
              <a:t>informatie-voorziening</a:t>
            </a:r>
            <a:r>
              <a:rPr lang="nl-NL" i="1"/>
              <a:t> om slachtoffers te voorkomen</a:t>
            </a:r>
          </a:p>
          <a:p>
            <a:pPr marL="0" indent="0">
              <a:buNone/>
            </a:pPr>
            <a:r>
              <a:rPr lang="nl-NL"/>
              <a:t>Ook beperken we de gevolgen van overstromingen door de omgeving slim in te richten.</a:t>
            </a:r>
          </a:p>
        </p:txBody>
      </p:sp>
      <p:pic>
        <p:nvPicPr>
          <p:cNvPr id="4" name="Afbeelding 3">
            <a:extLst>
              <a:ext uri="{FF2B5EF4-FFF2-40B4-BE49-F238E27FC236}">
                <a16:creationId xmlns:a16="http://schemas.microsoft.com/office/drawing/2014/main" id="{5B6AE83E-91A6-75A5-9DFF-8E538BD923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27790" y="1861720"/>
            <a:ext cx="4995000" cy="3440934"/>
          </a:xfrm>
          <a:prstGeom prst="rect">
            <a:avLst/>
          </a:prstGeom>
        </p:spPr>
      </p:pic>
    </p:spTree>
    <p:extLst>
      <p:ext uri="{BB962C8B-B14F-4D97-AF65-F5344CB8AC3E}">
        <p14:creationId xmlns:p14="http://schemas.microsoft.com/office/powerpoint/2010/main" val="40850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CD789-58F9-9227-3E87-7056EAB314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F8ABC3-13CD-8B86-C730-94381442A09C}"/>
              </a:ext>
            </a:extLst>
          </p:cNvPr>
          <p:cNvSpPr>
            <a:spLocks noGrp="1"/>
          </p:cNvSpPr>
          <p:nvPr>
            <p:ph type="title"/>
          </p:nvPr>
        </p:nvSpPr>
        <p:spPr/>
        <p:txBody>
          <a:bodyPr/>
          <a:lstStyle/>
          <a:p>
            <a:r>
              <a:rPr lang="nl-NL">
                <a:solidFill>
                  <a:srgbClr val="8A6AF6"/>
                </a:solidFill>
                <a:latin typeface="+mn-lt"/>
              </a:rPr>
              <a:t>Mitigatie </a:t>
            </a:r>
          </a:p>
        </p:txBody>
      </p:sp>
      <p:sp>
        <p:nvSpPr>
          <p:cNvPr id="7" name="Tijdelijke aanduiding voor inhoud 6">
            <a:extLst>
              <a:ext uri="{FF2B5EF4-FFF2-40B4-BE49-F238E27FC236}">
                <a16:creationId xmlns:a16="http://schemas.microsoft.com/office/drawing/2014/main" id="{FC5D8276-0960-486C-2452-E7FEAB4C9455}"/>
              </a:ext>
            </a:extLst>
          </p:cNvPr>
          <p:cNvSpPr>
            <a:spLocks noGrp="1"/>
          </p:cNvSpPr>
          <p:nvPr>
            <p:ph idx="1"/>
          </p:nvPr>
        </p:nvSpPr>
        <p:spPr>
          <a:xfrm>
            <a:off x="1403926" y="1825625"/>
            <a:ext cx="6380506" cy="4351338"/>
          </a:xfrm>
        </p:spPr>
        <p:txBody>
          <a:bodyPr/>
          <a:lstStyle/>
          <a:p>
            <a:r>
              <a:rPr lang="nl-NL"/>
              <a:t>Is aanpakken van oorzaken van klimaatverandering bijvoorbeeld;</a:t>
            </a:r>
            <a:br>
              <a:rPr lang="nl-NL"/>
            </a:br>
            <a:endParaRPr lang="nl-NL"/>
          </a:p>
          <a:p>
            <a:pPr marL="0" indent="0">
              <a:buNone/>
            </a:pPr>
            <a:r>
              <a:rPr lang="nl-NL" i="1"/>
              <a:t>overstappen naar duurzame energie</a:t>
            </a:r>
          </a:p>
          <a:p>
            <a:pPr marL="0" indent="0">
              <a:buNone/>
            </a:pPr>
            <a:r>
              <a:rPr lang="nl-NL" i="1"/>
              <a:t>elektrisch rijden</a:t>
            </a:r>
          </a:p>
          <a:p>
            <a:pPr marL="0" indent="0">
              <a:buNone/>
            </a:pPr>
            <a:r>
              <a:rPr lang="nl-NL" i="1"/>
              <a:t>duurzaam bouwen</a:t>
            </a:r>
          </a:p>
          <a:p>
            <a:pPr marL="0" indent="0">
              <a:buNone/>
            </a:pPr>
            <a:r>
              <a:rPr lang="nl-NL" i="1"/>
              <a:t>aardgasvrije woonwijken</a:t>
            </a:r>
          </a:p>
          <a:p>
            <a:pPr marL="0" indent="0">
              <a:buNone/>
            </a:pPr>
            <a:r>
              <a:rPr lang="nl-NL" i="1"/>
              <a:t>aanpak van de stikstofuitstoot</a:t>
            </a:r>
          </a:p>
          <a:p>
            <a:endParaRPr lang="nl-NL"/>
          </a:p>
        </p:txBody>
      </p:sp>
      <p:pic>
        <p:nvPicPr>
          <p:cNvPr id="4" name="Afbeelding 3" descr="Afbeelding met tekst, buiten&#10;&#10;Automatisch gegenereerde beschrijving">
            <a:extLst>
              <a:ext uri="{FF2B5EF4-FFF2-40B4-BE49-F238E27FC236}">
                <a16:creationId xmlns:a16="http://schemas.microsoft.com/office/drawing/2014/main" id="{74336538-09B5-5072-8A25-A3BFB3A2C5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92714" y="1553282"/>
            <a:ext cx="3710059" cy="4623681"/>
          </a:xfrm>
          <a:prstGeom prst="rect">
            <a:avLst/>
          </a:prstGeom>
        </p:spPr>
      </p:pic>
    </p:spTree>
    <p:extLst>
      <p:ext uri="{BB962C8B-B14F-4D97-AF65-F5344CB8AC3E}">
        <p14:creationId xmlns:p14="http://schemas.microsoft.com/office/powerpoint/2010/main" val="2795251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67526" y="418898"/>
            <a:ext cx="7640825" cy="1011237"/>
          </a:xfrm>
        </p:spPr>
        <p:txBody>
          <a:bodyPr>
            <a:normAutofit/>
          </a:bodyPr>
          <a:lstStyle/>
          <a:p>
            <a:pPr algn="l"/>
            <a:r>
              <a:rPr lang="nl-NL">
                <a:solidFill>
                  <a:srgbClr val="8A6AF6"/>
                </a:solidFill>
                <a:latin typeface="+mn-lt"/>
              </a:rPr>
              <a:t>Type vragen </a:t>
            </a:r>
          </a:p>
        </p:txBody>
      </p:sp>
      <p:pic>
        <p:nvPicPr>
          <p:cNvPr id="4" name="Afbeelding 3">
            <a:extLst>
              <a:ext uri="{FF2B5EF4-FFF2-40B4-BE49-F238E27FC236}">
                <a16:creationId xmlns:a16="http://schemas.microsoft.com/office/drawing/2014/main" id="{67FC7A9A-6E10-9558-164D-996B70E28F58}"/>
              </a:ext>
            </a:extLst>
          </p:cNvPr>
          <p:cNvPicPr>
            <a:picLocks noChangeAspect="1"/>
          </p:cNvPicPr>
          <p:nvPr/>
        </p:nvPicPr>
        <p:blipFill>
          <a:blip r:embed="rId3"/>
          <a:stretch>
            <a:fillRect/>
          </a:stretch>
        </p:blipFill>
        <p:spPr>
          <a:xfrm>
            <a:off x="505336" y="1475006"/>
            <a:ext cx="11300542" cy="2338674"/>
          </a:xfrm>
          <a:prstGeom prst="rect">
            <a:avLst/>
          </a:prstGeom>
        </p:spPr>
      </p:pic>
      <p:pic>
        <p:nvPicPr>
          <p:cNvPr id="7" name="Afbeelding 6">
            <a:extLst>
              <a:ext uri="{FF2B5EF4-FFF2-40B4-BE49-F238E27FC236}">
                <a16:creationId xmlns:a16="http://schemas.microsoft.com/office/drawing/2014/main" id="{099461E7-A793-0C85-C19C-F5B9A793B678}"/>
              </a:ext>
            </a:extLst>
          </p:cNvPr>
          <p:cNvPicPr>
            <a:picLocks noChangeAspect="1"/>
          </p:cNvPicPr>
          <p:nvPr/>
        </p:nvPicPr>
        <p:blipFill>
          <a:blip r:embed="rId4"/>
          <a:stretch>
            <a:fillRect/>
          </a:stretch>
        </p:blipFill>
        <p:spPr>
          <a:xfrm>
            <a:off x="505336" y="3869285"/>
            <a:ext cx="11229260" cy="2205909"/>
          </a:xfrm>
          <a:prstGeom prst="rect">
            <a:avLst/>
          </a:prstGeom>
        </p:spPr>
      </p:pic>
    </p:spTree>
    <p:extLst>
      <p:ext uri="{BB962C8B-B14F-4D97-AF65-F5344CB8AC3E}">
        <p14:creationId xmlns:p14="http://schemas.microsoft.com/office/powerpoint/2010/main" val="12338433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6582F-6688-BDCF-F166-5E8F9AD03F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6C5963-A38B-9391-476E-FD0D3E43C94E}"/>
              </a:ext>
            </a:extLst>
          </p:cNvPr>
          <p:cNvSpPr>
            <a:spLocks noGrp="1"/>
          </p:cNvSpPr>
          <p:nvPr>
            <p:ph type="title"/>
          </p:nvPr>
        </p:nvSpPr>
        <p:spPr/>
        <p:txBody>
          <a:bodyPr/>
          <a:lstStyle/>
          <a:p>
            <a:r>
              <a:rPr lang="nl-NL">
                <a:solidFill>
                  <a:srgbClr val="8A6AF6"/>
                </a:solidFill>
                <a:latin typeface="+mn-lt"/>
              </a:rPr>
              <a:t>Samenvatting van water</a:t>
            </a:r>
          </a:p>
        </p:txBody>
      </p:sp>
      <p:sp>
        <p:nvSpPr>
          <p:cNvPr id="7" name="Tijdelijke aanduiding voor inhoud 6">
            <a:extLst>
              <a:ext uri="{FF2B5EF4-FFF2-40B4-BE49-F238E27FC236}">
                <a16:creationId xmlns:a16="http://schemas.microsoft.com/office/drawing/2014/main" id="{B4A85166-F495-AD1B-EE4D-74A0BCF10316}"/>
              </a:ext>
            </a:extLst>
          </p:cNvPr>
          <p:cNvSpPr>
            <a:spLocks noGrp="1"/>
          </p:cNvSpPr>
          <p:nvPr>
            <p:ph idx="1"/>
          </p:nvPr>
        </p:nvSpPr>
        <p:spPr/>
        <p:txBody>
          <a:bodyPr/>
          <a:lstStyle/>
          <a:p>
            <a:r>
              <a:rPr lang="nl-NL"/>
              <a:t>Altijd kijken naar:</a:t>
            </a:r>
          </a:p>
          <a:p>
            <a:pPr marL="514350" indent="-514350">
              <a:buFont typeface="+mj-lt"/>
              <a:buAutoNum type="arabicPeriod"/>
            </a:pPr>
            <a:r>
              <a:rPr lang="nl-NL" i="1"/>
              <a:t>Veiligheid</a:t>
            </a:r>
          </a:p>
          <a:p>
            <a:pPr marL="514350" indent="-514350">
              <a:buFont typeface="+mj-lt"/>
              <a:buAutoNum type="arabicPeriod"/>
            </a:pPr>
            <a:r>
              <a:rPr lang="nl-NL" i="1"/>
              <a:t>Wateroverlast</a:t>
            </a:r>
          </a:p>
          <a:p>
            <a:pPr marL="514350" indent="-514350">
              <a:buFont typeface="+mj-lt"/>
              <a:buAutoNum type="arabicPeriod"/>
            </a:pPr>
            <a:r>
              <a:rPr lang="nl-NL" i="1"/>
              <a:t>Waterkwaliteit</a:t>
            </a:r>
          </a:p>
          <a:p>
            <a:pPr marL="514350" indent="-514350">
              <a:buFont typeface="+mj-lt"/>
              <a:buAutoNum type="arabicPeriod"/>
            </a:pPr>
            <a:r>
              <a:rPr lang="nl-NL" i="1"/>
              <a:t>Verdroging en andere waterproblemen</a:t>
            </a:r>
          </a:p>
          <a:p>
            <a:pPr marL="0" indent="0">
              <a:buNone/>
            </a:pPr>
            <a:endParaRPr lang="nl-NL" i="1"/>
          </a:p>
          <a:p>
            <a:pPr marL="0" indent="0">
              <a:buNone/>
            </a:pPr>
            <a:r>
              <a:rPr lang="nl-NL" i="1"/>
              <a:t>Dat doen we door ‘Watertoets’ &amp; ‘Drietrapsstrategie’</a:t>
            </a:r>
          </a:p>
          <a:p>
            <a:endParaRPr lang="nl-NL"/>
          </a:p>
        </p:txBody>
      </p:sp>
      <p:pic>
        <p:nvPicPr>
          <p:cNvPr id="4" name="Afbeelding 3">
            <a:extLst>
              <a:ext uri="{FF2B5EF4-FFF2-40B4-BE49-F238E27FC236}">
                <a16:creationId xmlns:a16="http://schemas.microsoft.com/office/drawing/2014/main" id="{8799DD14-A402-47F6-EE29-53D0787DC5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8088" y="1239253"/>
            <a:ext cx="4875712" cy="3530016"/>
          </a:xfrm>
          <a:prstGeom prst="rect">
            <a:avLst/>
          </a:prstGeom>
        </p:spPr>
      </p:pic>
    </p:spTree>
    <p:extLst>
      <p:ext uri="{BB962C8B-B14F-4D97-AF65-F5344CB8AC3E}">
        <p14:creationId xmlns:p14="http://schemas.microsoft.com/office/powerpoint/2010/main" val="38235923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5286-A2D9-08D6-C68D-E8292BA6A7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52F7B7-7C63-4E73-918A-BF0113E98E34}"/>
              </a:ext>
            </a:extLst>
          </p:cNvPr>
          <p:cNvSpPr>
            <a:spLocks noGrp="1"/>
          </p:cNvSpPr>
          <p:nvPr>
            <p:ph type="ctrTitle"/>
          </p:nvPr>
        </p:nvSpPr>
        <p:spPr>
          <a:xfrm>
            <a:off x="313736" y="251620"/>
            <a:ext cx="10473711" cy="1011237"/>
          </a:xfrm>
        </p:spPr>
        <p:txBody>
          <a:bodyPr>
            <a:normAutofit/>
          </a:bodyPr>
          <a:lstStyle/>
          <a:p>
            <a:pPr algn="l"/>
            <a:r>
              <a:rPr lang="nl-NL" sz="4400">
                <a:solidFill>
                  <a:srgbClr val="8A6AF6"/>
                </a:solidFill>
                <a:latin typeface="+mn-lt"/>
              </a:rPr>
              <a:t>Examenvraag vaardigheden</a:t>
            </a:r>
          </a:p>
        </p:txBody>
      </p:sp>
      <p:pic>
        <p:nvPicPr>
          <p:cNvPr id="4" name="Afbeelding 3">
            <a:extLst>
              <a:ext uri="{FF2B5EF4-FFF2-40B4-BE49-F238E27FC236}">
                <a16:creationId xmlns:a16="http://schemas.microsoft.com/office/drawing/2014/main" id="{DE27D1C9-5409-D210-3C3D-5F926BCC5695}"/>
              </a:ext>
            </a:extLst>
          </p:cNvPr>
          <p:cNvPicPr>
            <a:picLocks noChangeAspect="1"/>
          </p:cNvPicPr>
          <p:nvPr/>
        </p:nvPicPr>
        <p:blipFill>
          <a:blip r:embed="rId3"/>
          <a:stretch>
            <a:fillRect/>
          </a:stretch>
        </p:blipFill>
        <p:spPr>
          <a:xfrm>
            <a:off x="219329" y="1330291"/>
            <a:ext cx="9660806" cy="1820646"/>
          </a:xfrm>
          <a:prstGeom prst="rect">
            <a:avLst/>
          </a:prstGeom>
        </p:spPr>
      </p:pic>
      <p:pic>
        <p:nvPicPr>
          <p:cNvPr id="5" name="Afbeelding 4">
            <a:extLst>
              <a:ext uri="{FF2B5EF4-FFF2-40B4-BE49-F238E27FC236}">
                <a16:creationId xmlns:a16="http://schemas.microsoft.com/office/drawing/2014/main" id="{4A1CE656-E74C-1BAE-DC06-020314AD1575}"/>
              </a:ext>
            </a:extLst>
          </p:cNvPr>
          <p:cNvPicPr>
            <a:picLocks noChangeAspect="1"/>
          </p:cNvPicPr>
          <p:nvPr/>
        </p:nvPicPr>
        <p:blipFill>
          <a:blip r:embed="rId4"/>
          <a:stretch>
            <a:fillRect/>
          </a:stretch>
        </p:blipFill>
        <p:spPr>
          <a:xfrm>
            <a:off x="6313942" y="2619974"/>
            <a:ext cx="5295113" cy="3929107"/>
          </a:xfrm>
          <a:prstGeom prst="rect">
            <a:avLst/>
          </a:prstGeom>
        </p:spPr>
      </p:pic>
      <p:pic>
        <p:nvPicPr>
          <p:cNvPr id="3" name="Afbeelding 2">
            <a:extLst>
              <a:ext uri="{FF2B5EF4-FFF2-40B4-BE49-F238E27FC236}">
                <a16:creationId xmlns:a16="http://schemas.microsoft.com/office/drawing/2014/main" id="{CC897C62-240B-F714-3DB0-34CB4C7E3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41" y="3875648"/>
            <a:ext cx="5610217" cy="1432060"/>
          </a:xfrm>
          <a:prstGeom prst="rect">
            <a:avLst/>
          </a:prstGeom>
        </p:spPr>
      </p:pic>
    </p:spTree>
    <p:extLst>
      <p:ext uri="{BB962C8B-B14F-4D97-AF65-F5344CB8AC3E}">
        <p14:creationId xmlns:p14="http://schemas.microsoft.com/office/powerpoint/2010/main" val="40955991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27223" y="305567"/>
            <a:ext cx="10473711" cy="1011237"/>
          </a:xfrm>
        </p:spPr>
        <p:txBody>
          <a:bodyPr>
            <a:normAutofit/>
          </a:bodyPr>
          <a:lstStyle/>
          <a:p>
            <a:pPr algn="l"/>
            <a:r>
              <a:rPr lang="nl-NL" sz="4400">
                <a:solidFill>
                  <a:srgbClr val="8A6AF6"/>
                </a:solidFill>
                <a:latin typeface="+mn-lt"/>
              </a:rPr>
              <a:t>Examenvraag ‘toekomstscenario’s’</a:t>
            </a:r>
          </a:p>
        </p:txBody>
      </p:sp>
      <p:pic>
        <p:nvPicPr>
          <p:cNvPr id="6" name="Afbeelding 5">
            <a:extLst>
              <a:ext uri="{FF2B5EF4-FFF2-40B4-BE49-F238E27FC236}">
                <a16:creationId xmlns:a16="http://schemas.microsoft.com/office/drawing/2014/main" id="{2548D12E-4CBF-4367-EF23-6BDA1D6B4EB3}"/>
              </a:ext>
            </a:extLst>
          </p:cNvPr>
          <p:cNvPicPr>
            <a:picLocks noChangeAspect="1"/>
          </p:cNvPicPr>
          <p:nvPr/>
        </p:nvPicPr>
        <p:blipFill>
          <a:blip r:embed="rId3"/>
          <a:stretch>
            <a:fillRect/>
          </a:stretch>
        </p:blipFill>
        <p:spPr>
          <a:xfrm>
            <a:off x="327223" y="1221524"/>
            <a:ext cx="10666357" cy="1881655"/>
          </a:xfrm>
          <a:prstGeom prst="rect">
            <a:avLst/>
          </a:prstGeom>
        </p:spPr>
      </p:pic>
      <p:pic>
        <p:nvPicPr>
          <p:cNvPr id="9" name="Afbeelding 8">
            <a:extLst>
              <a:ext uri="{FF2B5EF4-FFF2-40B4-BE49-F238E27FC236}">
                <a16:creationId xmlns:a16="http://schemas.microsoft.com/office/drawing/2014/main" id="{94E14AB5-8A12-F18C-8B49-A41C63CC485E}"/>
              </a:ext>
            </a:extLst>
          </p:cNvPr>
          <p:cNvPicPr>
            <a:picLocks noChangeAspect="1"/>
          </p:cNvPicPr>
          <p:nvPr/>
        </p:nvPicPr>
        <p:blipFill>
          <a:blip r:embed="rId4"/>
          <a:stretch>
            <a:fillRect/>
          </a:stretch>
        </p:blipFill>
        <p:spPr>
          <a:xfrm>
            <a:off x="5370451" y="2637931"/>
            <a:ext cx="4616687" cy="3943553"/>
          </a:xfrm>
          <a:prstGeom prst="rect">
            <a:avLst/>
          </a:prstGeom>
        </p:spPr>
      </p:pic>
    </p:spTree>
    <p:extLst>
      <p:ext uri="{BB962C8B-B14F-4D97-AF65-F5344CB8AC3E}">
        <p14:creationId xmlns:p14="http://schemas.microsoft.com/office/powerpoint/2010/main" val="3648099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 descr="C:\Users\zws\AppData\Local\Microsoft\Windows\INetCache\Content.Word\563629-04-07-01.jpg">
            <a:extLst>
              <a:ext uri="{FF2B5EF4-FFF2-40B4-BE49-F238E27FC236}">
                <a16:creationId xmlns:a16="http://schemas.microsoft.com/office/drawing/2014/main" id="{99EED8E3-6BA8-417C-7BBD-94C7B13387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5509" y="1082842"/>
            <a:ext cx="6072901" cy="541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71061" y="791059"/>
            <a:ext cx="4373217" cy="1011237"/>
          </a:xfrm>
        </p:spPr>
        <p:txBody>
          <a:bodyPr>
            <a:noAutofit/>
          </a:bodyPr>
          <a:lstStyle/>
          <a:p>
            <a:r>
              <a:rPr lang="nl-NL">
                <a:solidFill>
                  <a:srgbClr val="8A6AF6"/>
                </a:solidFill>
                <a:latin typeface="+mn-lt"/>
              </a:rPr>
              <a:t>Buurtprofiel</a:t>
            </a:r>
          </a:p>
        </p:txBody>
      </p:sp>
      <p:sp>
        <p:nvSpPr>
          <p:cNvPr id="4" name="Tekstvak 3">
            <a:extLst>
              <a:ext uri="{FF2B5EF4-FFF2-40B4-BE49-F238E27FC236}">
                <a16:creationId xmlns:a16="http://schemas.microsoft.com/office/drawing/2014/main" id="{FD32ADB0-DCB6-37FA-2213-6AFF22B00DAB}"/>
              </a:ext>
            </a:extLst>
          </p:cNvPr>
          <p:cNvSpPr txBox="1"/>
          <p:nvPr/>
        </p:nvSpPr>
        <p:spPr>
          <a:xfrm>
            <a:off x="1269973" y="2384044"/>
            <a:ext cx="6100010" cy="4118050"/>
          </a:xfrm>
          <a:prstGeom prst="rect">
            <a:avLst/>
          </a:prstGeom>
          <a:noFill/>
        </p:spPr>
        <p:txBody>
          <a:bodyPr wrap="square">
            <a:spAutoFit/>
          </a:bodyPr>
          <a:lstStyle/>
          <a:p>
            <a:r>
              <a:rPr lang="nl-NL"/>
              <a:t>Bestaat uit:</a:t>
            </a:r>
            <a:br>
              <a:rPr lang="nl-NL"/>
            </a:br>
            <a:r>
              <a:rPr lang="nl-NL"/>
              <a:t>Woningkenmerken</a:t>
            </a:r>
          </a:p>
          <a:p>
            <a:pPr marL="907203" lvl="2" indent="-457200" defTabSz="1300459">
              <a:buClr>
                <a:srgbClr val="000000"/>
              </a:buClr>
              <a:buSzPct val="100000"/>
              <a:buFont typeface="Arial"/>
              <a:buAutoNum type="arabicPeriod"/>
              <a:defRPr sz="1800" b="0" i="0" u="none" strike="noStrike" kern="0" cap="none" spc="0" baseline="0">
                <a:solidFill>
                  <a:srgbClr val="000000"/>
                </a:solidFill>
                <a:uFillTx/>
              </a:defRPr>
            </a:pPr>
            <a:r>
              <a:rPr lang="nl-NL" sz="2560" i="1">
                <a:solidFill>
                  <a:srgbClr val="000000"/>
                </a:solidFill>
                <a:latin typeface="Arial"/>
              </a:rPr>
              <a:t>Ouderdom</a:t>
            </a:r>
          </a:p>
          <a:p>
            <a:pPr marL="907203" lvl="2" indent="-457200" defTabSz="1300459">
              <a:buClr>
                <a:srgbClr val="000000"/>
              </a:buClr>
              <a:buSzPct val="100000"/>
              <a:buFont typeface="Arial"/>
              <a:buAutoNum type="arabicPeriod"/>
              <a:defRPr sz="1800" b="0" i="0" u="none" strike="noStrike" kern="0" cap="none" spc="0" baseline="0">
                <a:solidFill>
                  <a:srgbClr val="000000"/>
                </a:solidFill>
                <a:uFillTx/>
              </a:defRPr>
            </a:pPr>
            <a:r>
              <a:rPr lang="nl-NL" sz="2560" i="1">
                <a:solidFill>
                  <a:srgbClr val="000000"/>
                </a:solidFill>
                <a:latin typeface="Arial"/>
              </a:rPr>
              <a:t>Eigendom</a:t>
            </a:r>
          </a:p>
          <a:p>
            <a:pPr marL="907203" lvl="2" indent="-457200" defTabSz="1300459">
              <a:buClr>
                <a:srgbClr val="000000"/>
              </a:buClr>
              <a:buSzPct val="100000"/>
              <a:buFont typeface="Arial"/>
              <a:buAutoNum type="arabicPeriod"/>
              <a:defRPr sz="1800" b="0" i="0" u="none" strike="noStrike" kern="0" cap="none" spc="0" baseline="0">
                <a:solidFill>
                  <a:srgbClr val="000000"/>
                </a:solidFill>
                <a:uFillTx/>
              </a:defRPr>
            </a:pPr>
            <a:r>
              <a:rPr lang="nl-NL" sz="2560" i="1">
                <a:solidFill>
                  <a:srgbClr val="000000"/>
                </a:solidFill>
                <a:latin typeface="Arial"/>
              </a:rPr>
              <a:t>Woningtype</a:t>
            </a:r>
          </a:p>
          <a:p>
            <a:endParaRPr lang="nl-NL"/>
          </a:p>
          <a:p>
            <a:r>
              <a:rPr lang="nl-NL" err="1"/>
              <a:t>Bewonerskenermken</a:t>
            </a:r>
            <a:endParaRPr lang="nl-NL"/>
          </a:p>
          <a:p>
            <a:pPr marL="907203" lvl="2" indent="-457200" defTabSz="1300459">
              <a:buClr>
                <a:srgbClr val="000000"/>
              </a:buClr>
              <a:buSzPct val="100000"/>
              <a:buFont typeface="Arial"/>
              <a:buAutoNum type="arabicPeriod"/>
              <a:defRPr sz="1800" b="0" i="0" u="none" strike="noStrike" kern="0" cap="none" spc="0" baseline="0">
                <a:solidFill>
                  <a:srgbClr val="000000"/>
                </a:solidFill>
                <a:uFillTx/>
              </a:defRPr>
            </a:pPr>
            <a:r>
              <a:rPr lang="nl-NL" sz="2560" i="1">
                <a:solidFill>
                  <a:srgbClr val="000000"/>
                </a:solidFill>
                <a:latin typeface="Arial"/>
              </a:rPr>
              <a:t>Inkomen</a:t>
            </a:r>
          </a:p>
          <a:p>
            <a:pPr marL="907203" lvl="2" indent="-457200" defTabSz="1300459">
              <a:buClr>
                <a:srgbClr val="000000"/>
              </a:buClr>
              <a:buSzPct val="100000"/>
              <a:buFont typeface="Arial"/>
              <a:buAutoNum type="arabicPeriod"/>
              <a:defRPr sz="1800" b="0" i="0" u="none" strike="noStrike" kern="0" cap="none" spc="0" baseline="0">
                <a:solidFill>
                  <a:srgbClr val="000000"/>
                </a:solidFill>
                <a:uFillTx/>
              </a:defRPr>
            </a:pPr>
            <a:r>
              <a:rPr lang="nl-NL" sz="2560" i="1">
                <a:solidFill>
                  <a:srgbClr val="FF0000"/>
                </a:solidFill>
                <a:latin typeface="Arial"/>
              </a:rPr>
              <a:t>Huishoudenstype</a:t>
            </a:r>
            <a:endParaRPr lang="nl-NL" sz="2560" i="1">
              <a:solidFill>
                <a:srgbClr val="000000"/>
              </a:solidFill>
              <a:latin typeface="Arial"/>
            </a:endParaRPr>
          </a:p>
          <a:p>
            <a:pPr marL="907203" lvl="2" indent="-457200" defTabSz="1300459">
              <a:buClr>
                <a:srgbClr val="000000"/>
              </a:buClr>
              <a:buSzPct val="100000"/>
              <a:buFont typeface="Arial"/>
              <a:buAutoNum type="arabicPeriod"/>
              <a:defRPr sz="1800" b="0" i="0" u="none" strike="noStrike" kern="0" cap="none" spc="0" baseline="0">
                <a:solidFill>
                  <a:srgbClr val="000000"/>
                </a:solidFill>
                <a:uFillTx/>
              </a:defRPr>
            </a:pPr>
            <a:r>
              <a:rPr lang="nl-NL" sz="2560" i="1">
                <a:solidFill>
                  <a:srgbClr val="000000"/>
                </a:solidFill>
                <a:latin typeface="Arial"/>
              </a:rPr>
              <a:t>Leeftijd</a:t>
            </a:r>
          </a:p>
          <a:p>
            <a:endParaRPr lang="nl-NL"/>
          </a:p>
          <a:p>
            <a:r>
              <a:rPr lang="nl-NL"/>
              <a:t>Openbare ruimte</a:t>
            </a:r>
          </a:p>
        </p:txBody>
      </p:sp>
    </p:spTree>
    <p:extLst>
      <p:ext uri="{BB962C8B-B14F-4D97-AF65-F5344CB8AC3E}">
        <p14:creationId xmlns:p14="http://schemas.microsoft.com/office/powerpoint/2010/main" val="23727441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AA74F-0199-AF42-2817-A011890089B0}"/>
              </a:ext>
            </a:extLst>
          </p:cNvPr>
          <p:cNvSpPr>
            <a:spLocks noGrp="1"/>
          </p:cNvSpPr>
          <p:nvPr>
            <p:ph type="title"/>
          </p:nvPr>
        </p:nvSpPr>
        <p:spPr>
          <a:xfrm>
            <a:off x="972351" y="432559"/>
            <a:ext cx="9949873" cy="1325563"/>
          </a:xfrm>
        </p:spPr>
        <p:txBody>
          <a:bodyPr/>
          <a:lstStyle/>
          <a:p>
            <a:r>
              <a:rPr lang="nl-NL">
                <a:solidFill>
                  <a:srgbClr val="8A6AF6"/>
                </a:solidFill>
              </a:rPr>
              <a:t>Openbare ruimte – Welke is ‘veiliger’?</a:t>
            </a:r>
          </a:p>
        </p:txBody>
      </p:sp>
      <p:sp>
        <p:nvSpPr>
          <p:cNvPr id="3" name="Tijdelijke aanduiding voor inhoud 2">
            <a:extLst>
              <a:ext uri="{FF2B5EF4-FFF2-40B4-BE49-F238E27FC236}">
                <a16:creationId xmlns:a16="http://schemas.microsoft.com/office/drawing/2014/main" id="{FFE96334-2DB5-7C18-03F0-577FC12AF6CE}"/>
              </a:ext>
            </a:extLst>
          </p:cNvPr>
          <p:cNvSpPr>
            <a:spLocks noGrp="1"/>
          </p:cNvSpPr>
          <p:nvPr>
            <p:ph idx="1"/>
          </p:nvPr>
        </p:nvSpPr>
        <p:spPr>
          <a:xfrm>
            <a:off x="1403925" y="1690688"/>
            <a:ext cx="9949874" cy="4351338"/>
          </a:xfrm>
        </p:spPr>
        <p:txBody>
          <a:bodyPr vert="horz" lIns="91440" tIns="45720" rIns="91440" bIns="45720" rtlCol="0" anchor="t">
            <a:normAutofit/>
          </a:bodyPr>
          <a:lstStyle/>
          <a:p>
            <a:pPr marL="177165" lvl="0" indent="-177165" defTabSz="1300459">
              <a:lnSpc>
                <a:spcPct val="100000"/>
              </a:lnSpc>
              <a:spcBef>
                <a:spcPts val="0"/>
              </a:spcBef>
              <a:buSzPct val="100000"/>
              <a:buFont typeface="Arial" pitchFamily="34"/>
              <a:buChar char="•"/>
              <a:defRPr sz="1800" b="0" i="0" u="none" strike="noStrike" kern="0" cap="none" spc="0" baseline="0">
                <a:solidFill>
                  <a:srgbClr val="000000"/>
                </a:solidFill>
                <a:uFillTx/>
              </a:defRPr>
            </a:pPr>
            <a:r>
              <a:rPr lang="nl-NL" sz="2400" i="1">
                <a:solidFill>
                  <a:srgbClr val="8A6AF6"/>
                </a:solidFill>
              </a:rPr>
              <a:t>Onderhoud</a:t>
            </a:r>
          </a:p>
          <a:p>
            <a:pPr marL="177165" lvl="0" indent="-177165" defTabSz="1300459">
              <a:lnSpc>
                <a:spcPct val="100000"/>
              </a:lnSpc>
              <a:spcBef>
                <a:spcPts val="0"/>
              </a:spcBef>
              <a:buSzPct val="100000"/>
              <a:buFont typeface="Arial" pitchFamily="34"/>
              <a:buChar char="•"/>
              <a:defRPr sz="1800" b="0" i="0" u="none" strike="noStrike" kern="0" cap="none" spc="0" baseline="0">
                <a:solidFill>
                  <a:srgbClr val="000000"/>
                </a:solidFill>
                <a:uFillTx/>
              </a:defRPr>
            </a:pPr>
            <a:r>
              <a:rPr lang="nl-NL" sz="2400" i="1">
                <a:solidFill>
                  <a:srgbClr val="8A6AF6"/>
                </a:solidFill>
              </a:rPr>
              <a:t>Overzichtelijkheid</a:t>
            </a:r>
          </a:p>
          <a:p>
            <a:pPr marL="177165" lvl="0" indent="-177165" defTabSz="1300459">
              <a:lnSpc>
                <a:spcPct val="100000"/>
              </a:lnSpc>
              <a:spcBef>
                <a:spcPts val="0"/>
              </a:spcBef>
              <a:buSzPct val="100000"/>
              <a:buFont typeface="Arial" pitchFamily="34"/>
              <a:buChar char="•"/>
              <a:defRPr sz="1800" b="0" i="0" u="none" strike="noStrike" kern="0" cap="none" spc="0" baseline="0">
                <a:solidFill>
                  <a:srgbClr val="000000"/>
                </a:solidFill>
                <a:uFillTx/>
              </a:defRPr>
            </a:pPr>
            <a:r>
              <a:rPr lang="nl-NL" sz="2400" i="1">
                <a:solidFill>
                  <a:srgbClr val="8A6AF6"/>
                </a:solidFill>
              </a:rPr>
              <a:t>Toezicht</a:t>
            </a:r>
          </a:p>
          <a:p>
            <a:endParaRPr lang="nl-NL" sz="2400">
              <a:solidFill>
                <a:srgbClr val="8A6AF6"/>
              </a:solidFill>
            </a:endParaRPr>
          </a:p>
        </p:txBody>
      </p:sp>
      <p:pic>
        <p:nvPicPr>
          <p:cNvPr id="4" name="Afbeelding 3">
            <a:extLst>
              <a:ext uri="{FF2B5EF4-FFF2-40B4-BE49-F238E27FC236}">
                <a16:creationId xmlns:a16="http://schemas.microsoft.com/office/drawing/2014/main" id="{2ED18047-4B01-D4A1-5616-CD211A7EE38B}"/>
              </a:ext>
            </a:extLst>
          </p:cNvPr>
          <p:cNvPicPr>
            <a:picLocks noChangeAspect="1"/>
          </p:cNvPicPr>
          <p:nvPr/>
        </p:nvPicPr>
        <p:blipFill>
          <a:blip r:embed="rId2"/>
          <a:stretch>
            <a:fillRect/>
          </a:stretch>
        </p:blipFill>
        <p:spPr>
          <a:xfrm>
            <a:off x="460700" y="2943503"/>
            <a:ext cx="5803779" cy="3549371"/>
          </a:xfrm>
          <a:prstGeom prst="rect">
            <a:avLst/>
          </a:prstGeom>
          <a:noFill/>
          <a:ln cap="flat">
            <a:noFill/>
          </a:ln>
        </p:spPr>
      </p:pic>
      <p:pic>
        <p:nvPicPr>
          <p:cNvPr id="5" name="Afbeelding 17" descr="Afbeelding met lucht, buiten, grond&#10;&#10;Automatisch gegenereerde beschrijving">
            <a:extLst>
              <a:ext uri="{FF2B5EF4-FFF2-40B4-BE49-F238E27FC236}">
                <a16:creationId xmlns:a16="http://schemas.microsoft.com/office/drawing/2014/main" id="{27554C2F-3857-6076-7AD4-4FD3213067E1}"/>
              </a:ext>
            </a:extLst>
          </p:cNvPr>
          <p:cNvPicPr>
            <a:picLocks noChangeAspect="1"/>
          </p:cNvPicPr>
          <p:nvPr/>
        </p:nvPicPr>
        <p:blipFill>
          <a:blip r:embed="rId3"/>
          <a:stretch>
            <a:fillRect/>
          </a:stretch>
        </p:blipFill>
        <p:spPr>
          <a:xfrm>
            <a:off x="6264479" y="2933052"/>
            <a:ext cx="5536216" cy="3559823"/>
          </a:xfrm>
          <a:prstGeom prst="rect">
            <a:avLst/>
          </a:prstGeom>
          <a:noFill/>
          <a:ln cap="flat">
            <a:noFill/>
          </a:ln>
        </p:spPr>
      </p:pic>
    </p:spTree>
    <p:extLst>
      <p:ext uri="{BB962C8B-B14F-4D97-AF65-F5344CB8AC3E}">
        <p14:creationId xmlns:p14="http://schemas.microsoft.com/office/powerpoint/2010/main" val="6107826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D86F2-6319-E695-AC01-514E2F7695A8}"/>
              </a:ext>
            </a:extLst>
          </p:cNvPr>
          <p:cNvSpPr>
            <a:spLocks noGrp="1"/>
          </p:cNvSpPr>
          <p:nvPr>
            <p:ph type="title"/>
          </p:nvPr>
        </p:nvSpPr>
        <p:spPr/>
        <p:txBody>
          <a:bodyPr/>
          <a:lstStyle/>
          <a:p>
            <a:r>
              <a:rPr lang="nl-NL">
                <a:solidFill>
                  <a:srgbClr val="8A6AF6"/>
                </a:solidFill>
                <a:latin typeface="+mn-lt"/>
              </a:rPr>
              <a:t>Noord- &amp; Zuid-vleugel van Randstad</a:t>
            </a:r>
          </a:p>
        </p:txBody>
      </p:sp>
      <p:sp>
        <p:nvSpPr>
          <p:cNvPr id="3" name="Tijdelijke aanduiding voor inhoud 2">
            <a:extLst>
              <a:ext uri="{FF2B5EF4-FFF2-40B4-BE49-F238E27FC236}">
                <a16:creationId xmlns:a16="http://schemas.microsoft.com/office/drawing/2014/main" id="{EE21D94F-4F35-4714-9CC9-34A416EFC7C4}"/>
              </a:ext>
            </a:extLst>
          </p:cNvPr>
          <p:cNvSpPr>
            <a:spLocks noGrp="1"/>
          </p:cNvSpPr>
          <p:nvPr>
            <p:ph idx="1"/>
          </p:nvPr>
        </p:nvSpPr>
        <p:spPr>
          <a:xfrm>
            <a:off x="5537402" y="1346846"/>
            <a:ext cx="5816398" cy="4351338"/>
          </a:xfrm>
        </p:spPr>
        <p:txBody>
          <a:bodyPr vert="horz" lIns="91440" tIns="45720" rIns="91440" bIns="45720" rtlCol="0" anchor="t">
            <a:noAutofit/>
          </a:bodyPr>
          <a:lstStyle/>
          <a:p>
            <a:pPr marL="0" lvl="0" indent="0" defTabSz="1300459">
              <a:lnSpc>
                <a:spcPts val="2800"/>
              </a:lnSpc>
              <a:spcBef>
                <a:spcPts val="1420"/>
              </a:spcBef>
              <a:buNone/>
            </a:pPr>
            <a:r>
              <a:rPr lang="nl-NL" sz="2000">
                <a:solidFill>
                  <a:srgbClr val="8A6AF6"/>
                </a:solidFill>
              </a:rPr>
              <a:t>De Randstad bestaat wordt vaak gepresenteerd als één stedelijk netwerk.</a:t>
            </a:r>
          </a:p>
          <a:p>
            <a:pPr marL="0" lvl="0" indent="0" defTabSz="1300459">
              <a:lnSpc>
                <a:spcPts val="2800"/>
              </a:lnSpc>
              <a:spcBef>
                <a:spcPts val="1420"/>
              </a:spcBef>
              <a:buNone/>
            </a:pPr>
            <a:r>
              <a:rPr lang="nl-NL" sz="2000">
                <a:solidFill>
                  <a:srgbClr val="8A6AF6"/>
                </a:solidFill>
              </a:rPr>
              <a:t>Echter onderscheiden er zich verschillende gebieden:</a:t>
            </a:r>
          </a:p>
          <a:p>
            <a:pPr marL="0" lvl="0" indent="0" defTabSz="1300459">
              <a:lnSpc>
                <a:spcPts val="2800"/>
              </a:lnSpc>
              <a:spcBef>
                <a:spcPts val="1420"/>
              </a:spcBef>
              <a:buNone/>
            </a:pPr>
            <a:r>
              <a:rPr lang="nl-NL" sz="2000" i="1">
                <a:solidFill>
                  <a:srgbClr val="8A6AF6"/>
                </a:solidFill>
              </a:rPr>
              <a:t>1 De Noordvleugel, bestaande uit: </a:t>
            </a:r>
          </a:p>
          <a:p>
            <a:pPr marL="177165" lvl="0" indent="-177165" defTabSz="1300459">
              <a:lnSpc>
                <a:spcPts val="2800"/>
              </a:lnSpc>
              <a:spcBef>
                <a:spcPts val="1420"/>
              </a:spcBef>
              <a:buSzPct val="100000"/>
              <a:buFont typeface="Arial" pitchFamily="34"/>
            </a:pPr>
            <a:r>
              <a:rPr lang="nl-NL" sz="2000" i="1">
                <a:solidFill>
                  <a:srgbClr val="8A6AF6"/>
                </a:solidFill>
              </a:rPr>
              <a:t>Amsterdam, Utrecht en mainport Schiphol</a:t>
            </a:r>
          </a:p>
          <a:p>
            <a:pPr marL="0" lvl="0" indent="0" defTabSz="1300459">
              <a:lnSpc>
                <a:spcPts val="2800"/>
              </a:lnSpc>
              <a:spcBef>
                <a:spcPts val="1420"/>
              </a:spcBef>
              <a:buNone/>
            </a:pPr>
            <a:r>
              <a:rPr lang="nl-NL" sz="2000" i="1">
                <a:solidFill>
                  <a:srgbClr val="8A6AF6"/>
                </a:solidFill>
              </a:rPr>
              <a:t>2 De Zuidvleugel, bestaande uit: </a:t>
            </a:r>
          </a:p>
          <a:p>
            <a:pPr marL="177165" lvl="0" indent="-177165" defTabSz="1300459">
              <a:lnSpc>
                <a:spcPts val="2800"/>
              </a:lnSpc>
              <a:spcBef>
                <a:spcPts val="1420"/>
              </a:spcBef>
              <a:buSzPct val="100000"/>
              <a:buFont typeface="Arial" pitchFamily="34"/>
            </a:pPr>
            <a:r>
              <a:rPr lang="nl-NL" sz="2000" i="1">
                <a:solidFill>
                  <a:srgbClr val="8A6AF6"/>
                </a:solidFill>
              </a:rPr>
              <a:t>Den Haag en Rotterdam</a:t>
            </a:r>
            <a:endParaRPr lang="nl-NL" sz="2000">
              <a:solidFill>
                <a:srgbClr val="8A6AF6"/>
              </a:solidFill>
            </a:endParaRPr>
          </a:p>
          <a:p>
            <a:pPr marL="0" lvl="0" indent="0" defTabSz="1300459">
              <a:lnSpc>
                <a:spcPts val="2800"/>
              </a:lnSpc>
              <a:spcBef>
                <a:spcPts val="1420"/>
              </a:spcBef>
              <a:buNone/>
            </a:pPr>
            <a:r>
              <a:rPr lang="nl-NL" sz="2000" i="1">
                <a:solidFill>
                  <a:srgbClr val="8A6AF6"/>
                </a:solidFill>
              </a:rPr>
              <a:t>3 Groene Hart, dit is:</a:t>
            </a:r>
          </a:p>
          <a:p>
            <a:pPr marL="180975" lvl="0" indent="-180975" defTabSz="1300459">
              <a:lnSpc>
                <a:spcPts val="2800"/>
              </a:lnSpc>
              <a:spcBef>
                <a:spcPts val="1420"/>
              </a:spcBef>
              <a:buSzPct val="100000"/>
              <a:buFont typeface="Arial" pitchFamily="34"/>
            </a:pPr>
            <a:r>
              <a:rPr lang="nl-NL" sz="2000" i="1">
                <a:solidFill>
                  <a:srgbClr val="8A6AF6"/>
                </a:solidFill>
              </a:rPr>
              <a:t>een grotendeels agrarisch gebied met een landelijk uiterlijk.</a:t>
            </a:r>
          </a:p>
          <a:p>
            <a:endParaRPr lang="nl-NL" sz="2000">
              <a:solidFill>
                <a:srgbClr val="8A6AF6"/>
              </a:solidFill>
            </a:endParaRPr>
          </a:p>
        </p:txBody>
      </p:sp>
      <p:pic>
        <p:nvPicPr>
          <p:cNvPr id="4" name="Afbeelding 3" descr="Afbeelding met kaart&#10;&#10;Automatisch gegenereerde beschrijving">
            <a:extLst>
              <a:ext uri="{FF2B5EF4-FFF2-40B4-BE49-F238E27FC236}">
                <a16:creationId xmlns:a16="http://schemas.microsoft.com/office/drawing/2014/main" id="{358B343A-FCDF-D243-8E7D-830257553ACB}"/>
              </a:ext>
            </a:extLst>
          </p:cNvPr>
          <p:cNvPicPr>
            <a:picLocks noChangeAspect="1"/>
          </p:cNvPicPr>
          <p:nvPr/>
        </p:nvPicPr>
        <p:blipFill>
          <a:blip r:embed="rId2"/>
          <a:srcRect l="1295" t="170" r="1334" b="16620"/>
          <a:stretch>
            <a:fillRect/>
          </a:stretch>
        </p:blipFill>
        <p:spPr>
          <a:xfrm>
            <a:off x="725277" y="1275347"/>
            <a:ext cx="4484842" cy="5024530"/>
          </a:xfrm>
          <a:prstGeom prst="rect">
            <a:avLst/>
          </a:prstGeom>
          <a:noFill/>
          <a:ln cap="flat">
            <a:noFill/>
          </a:ln>
        </p:spPr>
      </p:pic>
      <p:pic>
        <p:nvPicPr>
          <p:cNvPr id="5" name="Afbeelding 4" descr="Afbeelding met kaart&#10;&#10;Automatisch gegenereerde beschrijving">
            <a:extLst>
              <a:ext uri="{FF2B5EF4-FFF2-40B4-BE49-F238E27FC236}">
                <a16:creationId xmlns:a16="http://schemas.microsoft.com/office/drawing/2014/main" id="{D7B7572D-1972-0CB4-11D5-B0348146E945}"/>
              </a:ext>
            </a:extLst>
          </p:cNvPr>
          <p:cNvPicPr>
            <a:picLocks noChangeAspect="1"/>
          </p:cNvPicPr>
          <p:nvPr/>
        </p:nvPicPr>
        <p:blipFill>
          <a:blip r:embed="rId2"/>
          <a:srcRect l="1295" t="85925" r="1334" b="1400"/>
          <a:stretch>
            <a:fillRect/>
          </a:stretch>
        </p:blipFill>
        <p:spPr>
          <a:xfrm>
            <a:off x="725277" y="6108330"/>
            <a:ext cx="2616055" cy="569589"/>
          </a:xfrm>
          <a:prstGeom prst="rect">
            <a:avLst/>
          </a:prstGeom>
          <a:noFill/>
          <a:ln cap="flat">
            <a:noFill/>
          </a:ln>
        </p:spPr>
      </p:pic>
      <p:sp>
        <p:nvSpPr>
          <p:cNvPr id="6" name="Vrije vorm: vorm 9">
            <a:extLst>
              <a:ext uri="{FF2B5EF4-FFF2-40B4-BE49-F238E27FC236}">
                <a16:creationId xmlns:a16="http://schemas.microsoft.com/office/drawing/2014/main" id="{A03FDE17-B851-2093-EE00-E2631C399CFB}"/>
              </a:ext>
            </a:extLst>
          </p:cNvPr>
          <p:cNvSpPr/>
          <p:nvPr/>
        </p:nvSpPr>
        <p:spPr>
          <a:xfrm>
            <a:off x="2505023" y="3653042"/>
            <a:ext cx="1888061" cy="1794035"/>
          </a:xfrm>
          <a:custGeom>
            <a:avLst/>
            <a:gdLst>
              <a:gd name="f0" fmla="val 10800000"/>
              <a:gd name="f1" fmla="val 5400000"/>
              <a:gd name="f2" fmla="val 180"/>
              <a:gd name="f3" fmla="val w"/>
              <a:gd name="f4" fmla="val h"/>
              <a:gd name="f5" fmla="val 0"/>
              <a:gd name="f6" fmla="val 2535428"/>
              <a:gd name="f7" fmla="val 2249410"/>
              <a:gd name="f8" fmla="val 204151"/>
              <a:gd name="f9" fmla="val 305057"/>
              <a:gd name="f10" fmla="val 142768"/>
              <a:gd name="f11" fmla="val 324107"/>
              <a:gd name="f12" fmla="val 41168"/>
              <a:gd name="f13" fmla="val 315640"/>
              <a:gd name="f14" fmla="val 13651"/>
              <a:gd name="f15" fmla="val 381257"/>
              <a:gd name="f16" fmla="val -13866"/>
              <a:gd name="f17" fmla="val 446874"/>
              <a:gd name="f18" fmla="val 3068"/>
              <a:gd name="f19" fmla="val 599274"/>
              <a:gd name="f20" fmla="val 39051"/>
              <a:gd name="f21" fmla="val 698757"/>
              <a:gd name="f22" fmla="val 75034"/>
              <a:gd name="f23" fmla="val 798240"/>
              <a:gd name="f24" fmla="val 115251"/>
              <a:gd name="f25" fmla="val 910424"/>
              <a:gd name="f26" fmla="val 229551"/>
              <a:gd name="f27" fmla="val 978157"/>
              <a:gd name="f28" fmla="val 343851"/>
              <a:gd name="f29" fmla="val 1045890"/>
              <a:gd name="f30" fmla="val 540701"/>
              <a:gd name="f31" fmla="val 1050124"/>
              <a:gd name="f32" fmla="val 724851"/>
              <a:gd name="f33" fmla="val 1105157"/>
              <a:gd name="f34" fmla="val 909001"/>
              <a:gd name="f35" fmla="val 1160190"/>
              <a:gd name="f36" fmla="val 1198984"/>
              <a:gd name="f37" fmla="val 1225807"/>
              <a:gd name="f38" fmla="val 1334451"/>
              <a:gd name="f39" fmla="val 1308357"/>
              <a:gd name="f40" fmla="val 1469918"/>
              <a:gd name="f41" fmla="val 1390907"/>
              <a:gd name="f42" fmla="val 1497434"/>
              <a:gd name="f43" fmla="val 1496740"/>
              <a:gd name="f44" fmla="val 1537651"/>
              <a:gd name="f45" fmla="val 1600457"/>
              <a:gd name="f46" fmla="val 1577868"/>
              <a:gd name="f47" fmla="val 1704174"/>
              <a:gd name="f48" fmla="val 1554584"/>
              <a:gd name="f49" fmla="val 1843874"/>
              <a:gd name="f50" fmla="val 1575751"/>
              <a:gd name="f51" fmla="val 1930657"/>
              <a:gd name="f52" fmla="val 1596918"/>
              <a:gd name="f53" fmla="val 2017440"/>
              <a:gd name="f54" fmla="val 2068240"/>
              <a:gd name="f55" fmla="val 1664651"/>
              <a:gd name="f56" fmla="val 2121157"/>
              <a:gd name="f57" fmla="val 1753551"/>
              <a:gd name="f58" fmla="val 2174074"/>
              <a:gd name="f59" fmla="val 1986384"/>
              <a:gd name="f60" fmla="val 2260857"/>
              <a:gd name="f61" fmla="val 2109151"/>
              <a:gd name="f62" fmla="val 2248157"/>
              <a:gd name="f63" fmla="val 2231918"/>
              <a:gd name="f64" fmla="val 2235457"/>
              <a:gd name="f65" fmla="val 2333518"/>
              <a:gd name="f66" fmla="val 2131740"/>
              <a:gd name="f67" fmla="val 2401251"/>
              <a:gd name="f68" fmla="val 2044957"/>
              <a:gd name="f69" fmla="val 2468984"/>
              <a:gd name="f70" fmla="val 1958174"/>
              <a:gd name="f71" fmla="val 2581168"/>
              <a:gd name="f72" fmla="val 1875624"/>
              <a:gd name="f73" fmla="val 2515551"/>
              <a:gd name="f74" fmla="val 1727457"/>
              <a:gd name="f75" fmla="val 2449934"/>
              <a:gd name="f76" fmla="val 1579290"/>
              <a:gd name="f77" fmla="val 2153601"/>
              <a:gd name="f78" fmla="val 1378207"/>
              <a:gd name="f79" fmla="val 2007551"/>
              <a:gd name="f80" fmla="val 1155957"/>
              <a:gd name="f81" fmla="val 1861501"/>
              <a:gd name="f82" fmla="val 933707"/>
              <a:gd name="f83" fmla="val 1745084"/>
              <a:gd name="f84" fmla="val 567524"/>
              <a:gd name="f85" fmla="val 1639251"/>
              <a:gd name="f86" fmla="val 393957"/>
              <a:gd name="f87" fmla="val 1533418"/>
              <a:gd name="f88" fmla="val 220390"/>
              <a:gd name="f89" fmla="val 1491084"/>
              <a:gd name="f90" fmla="val 180174"/>
              <a:gd name="f91" fmla="val 1372551"/>
              <a:gd name="f92" fmla="val 114557"/>
              <a:gd name="f93" fmla="val 1254018"/>
              <a:gd name="f94" fmla="val 48940"/>
              <a:gd name="f95" fmla="val 1078334"/>
              <a:gd name="f96" fmla="val 4490"/>
              <a:gd name="f97" fmla="val 928051"/>
              <a:gd name="f98" fmla="val 257"/>
              <a:gd name="f99" fmla="val 777768"/>
              <a:gd name="f100" fmla="val -3976"/>
              <a:gd name="f101" fmla="val 561868"/>
              <a:gd name="f102" fmla="val 44707"/>
              <a:gd name="f103" fmla="val 470851"/>
              <a:gd name="f104" fmla="val 89157"/>
              <a:gd name="f105" fmla="val 379834"/>
              <a:gd name="f106" fmla="val 133607"/>
              <a:gd name="f107" fmla="val 424284"/>
              <a:gd name="f108" fmla="val 228857"/>
              <a:gd name="f109" fmla="val 381951"/>
              <a:gd name="f110" fmla="val 266957"/>
              <a:gd name="f111" fmla="val 339618"/>
              <a:gd name="f112" fmla="val 265534"/>
              <a:gd name="f113" fmla="val 286007"/>
              <a:gd name="f114" fmla="+- 0 0 -90"/>
              <a:gd name="f115" fmla="*/ f3 1 2535428"/>
              <a:gd name="f116" fmla="*/ f4 1 2249410"/>
              <a:gd name="f117" fmla="val f5"/>
              <a:gd name="f118" fmla="val f6"/>
              <a:gd name="f119" fmla="val f7"/>
              <a:gd name="f120" fmla="*/ f114 f0 1"/>
              <a:gd name="f121" fmla="+- f119 0 f117"/>
              <a:gd name="f122" fmla="+- f118 0 f117"/>
              <a:gd name="f123" fmla="*/ f120 1 f2"/>
              <a:gd name="f124" fmla="*/ f122 1 2535428"/>
              <a:gd name="f125" fmla="*/ f121 1 2249410"/>
              <a:gd name="f126" fmla="*/ 204151 f122 1"/>
              <a:gd name="f127" fmla="*/ 305057 f121 1"/>
              <a:gd name="f128" fmla="*/ 13651 f122 1"/>
              <a:gd name="f129" fmla="*/ 381257 f121 1"/>
              <a:gd name="f130" fmla="*/ 39051 f122 1"/>
              <a:gd name="f131" fmla="*/ 698757 f121 1"/>
              <a:gd name="f132" fmla="*/ 229551 f122 1"/>
              <a:gd name="f133" fmla="*/ 978157 f121 1"/>
              <a:gd name="f134" fmla="*/ 724851 f122 1"/>
              <a:gd name="f135" fmla="*/ 1105157 f121 1"/>
              <a:gd name="f136" fmla="*/ 1334451 f122 1"/>
              <a:gd name="f137" fmla="*/ 1308357 f121 1"/>
              <a:gd name="f138" fmla="*/ 1537651 f122 1"/>
              <a:gd name="f139" fmla="*/ 1600457 f121 1"/>
              <a:gd name="f140" fmla="*/ 1575751 f122 1"/>
              <a:gd name="f141" fmla="*/ 1930657 f121 1"/>
              <a:gd name="f142" fmla="*/ 1664651 f122 1"/>
              <a:gd name="f143" fmla="*/ 2121157 f121 1"/>
              <a:gd name="f144" fmla="*/ 2109151 f122 1"/>
              <a:gd name="f145" fmla="*/ 2248157 f121 1"/>
              <a:gd name="f146" fmla="*/ 2401251 f122 1"/>
              <a:gd name="f147" fmla="*/ 2044957 f121 1"/>
              <a:gd name="f148" fmla="*/ 2515551 f122 1"/>
              <a:gd name="f149" fmla="*/ 1727457 f121 1"/>
              <a:gd name="f150" fmla="*/ 2007551 f122 1"/>
              <a:gd name="f151" fmla="*/ 1155957 f121 1"/>
              <a:gd name="f152" fmla="*/ 1639251 f122 1"/>
              <a:gd name="f153" fmla="*/ 393957 f121 1"/>
              <a:gd name="f154" fmla="*/ 1372551 f122 1"/>
              <a:gd name="f155" fmla="*/ 114557 f121 1"/>
              <a:gd name="f156" fmla="*/ 928051 f122 1"/>
              <a:gd name="f157" fmla="*/ 257 f121 1"/>
              <a:gd name="f158" fmla="*/ 470851 f122 1"/>
              <a:gd name="f159" fmla="*/ 89157 f121 1"/>
              <a:gd name="f160" fmla="*/ 381951 f122 1"/>
              <a:gd name="f161" fmla="*/ 266957 f121 1"/>
              <a:gd name="f162" fmla="+- f123 0 f1"/>
              <a:gd name="f163" fmla="*/ f126 1 2535428"/>
              <a:gd name="f164" fmla="*/ f127 1 2249410"/>
              <a:gd name="f165" fmla="*/ f128 1 2535428"/>
              <a:gd name="f166" fmla="*/ f129 1 2249410"/>
              <a:gd name="f167" fmla="*/ f130 1 2535428"/>
              <a:gd name="f168" fmla="*/ f131 1 2249410"/>
              <a:gd name="f169" fmla="*/ f132 1 2535428"/>
              <a:gd name="f170" fmla="*/ f133 1 2249410"/>
              <a:gd name="f171" fmla="*/ f134 1 2535428"/>
              <a:gd name="f172" fmla="*/ f135 1 2249410"/>
              <a:gd name="f173" fmla="*/ f136 1 2535428"/>
              <a:gd name="f174" fmla="*/ f137 1 2249410"/>
              <a:gd name="f175" fmla="*/ f138 1 2535428"/>
              <a:gd name="f176" fmla="*/ f139 1 2249410"/>
              <a:gd name="f177" fmla="*/ f140 1 2535428"/>
              <a:gd name="f178" fmla="*/ f141 1 2249410"/>
              <a:gd name="f179" fmla="*/ f142 1 2535428"/>
              <a:gd name="f180" fmla="*/ f143 1 2249410"/>
              <a:gd name="f181" fmla="*/ f144 1 2535428"/>
              <a:gd name="f182" fmla="*/ f145 1 2249410"/>
              <a:gd name="f183" fmla="*/ f146 1 2535428"/>
              <a:gd name="f184" fmla="*/ f147 1 2249410"/>
              <a:gd name="f185" fmla="*/ f148 1 2535428"/>
              <a:gd name="f186" fmla="*/ f149 1 2249410"/>
              <a:gd name="f187" fmla="*/ f150 1 2535428"/>
              <a:gd name="f188" fmla="*/ f151 1 2249410"/>
              <a:gd name="f189" fmla="*/ f152 1 2535428"/>
              <a:gd name="f190" fmla="*/ f153 1 2249410"/>
              <a:gd name="f191" fmla="*/ f154 1 2535428"/>
              <a:gd name="f192" fmla="*/ f155 1 2249410"/>
              <a:gd name="f193" fmla="*/ f156 1 2535428"/>
              <a:gd name="f194" fmla="*/ f157 1 2249410"/>
              <a:gd name="f195" fmla="*/ f158 1 2535428"/>
              <a:gd name="f196" fmla="*/ f159 1 2249410"/>
              <a:gd name="f197" fmla="*/ f160 1 2535428"/>
              <a:gd name="f198" fmla="*/ f161 1 2249410"/>
              <a:gd name="f199" fmla="*/ f117 1 f124"/>
              <a:gd name="f200" fmla="*/ f118 1 f124"/>
              <a:gd name="f201" fmla="*/ f117 1 f125"/>
              <a:gd name="f202" fmla="*/ f119 1 f125"/>
              <a:gd name="f203" fmla="*/ f163 1 f124"/>
              <a:gd name="f204" fmla="*/ f164 1 f125"/>
              <a:gd name="f205" fmla="*/ f165 1 f124"/>
              <a:gd name="f206" fmla="*/ f166 1 f125"/>
              <a:gd name="f207" fmla="*/ f167 1 f124"/>
              <a:gd name="f208" fmla="*/ f168 1 f125"/>
              <a:gd name="f209" fmla="*/ f169 1 f124"/>
              <a:gd name="f210" fmla="*/ f170 1 f125"/>
              <a:gd name="f211" fmla="*/ f171 1 f124"/>
              <a:gd name="f212" fmla="*/ f172 1 f125"/>
              <a:gd name="f213" fmla="*/ f173 1 f124"/>
              <a:gd name="f214" fmla="*/ f174 1 f125"/>
              <a:gd name="f215" fmla="*/ f175 1 f124"/>
              <a:gd name="f216" fmla="*/ f176 1 f125"/>
              <a:gd name="f217" fmla="*/ f177 1 f124"/>
              <a:gd name="f218" fmla="*/ f178 1 f125"/>
              <a:gd name="f219" fmla="*/ f179 1 f124"/>
              <a:gd name="f220" fmla="*/ f180 1 f125"/>
              <a:gd name="f221" fmla="*/ f181 1 f124"/>
              <a:gd name="f222" fmla="*/ f182 1 f125"/>
              <a:gd name="f223" fmla="*/ f183 1 f124"/>
              <a:gd name="f224" fmla="*/ f184 1 f125"/>
              <a:gd name="f225" fmla="*/ f185 1 f124"/>
              <a:gd name="f226" fmla="*/ f186 1 f125"/>
              <a:gd name="f227" fmla="*/ f187 1 f124"/>
              <a:gd name="f228" fmla="*/ f188 1 f125"/>
              <a:gd name="f229" fmla="*/ f189 1 f124"/>
              <a:gd name="f230" fmla="*/ f190 1 f125"/>
              <a:gd name="f231" fmla="*/ f191 1 f124"/>
              <a:gd name="f232" fmla="*/ f192 1 f125"/>
              <a:gd name="f233" fmla="*/ f193 1 f124"/>
              <a:gd name="f234" fmla="*/ f194 1 f125"/>
              <a:gd name="f235" fmla="*/ f195 1 f124"/>
              <a:gd name="f236" fmla="*/ f196 1 f125"/>
              <a:gd name="f237" fmla="*/ f197 1 f124"/>
              <a:gd name="f238" fmla="*/ f198 1 f125"/>
              <a:gd name="f239" fmla="*/ f199 f115 1"/>
              <a:gd name="f240" fmla="*/ f200 f115 1"/>
              <a:gd name="f241" fmla="*/ f202 f116 1"/>
              <a:gd name="f242" fmla="*/ f201 f116 1"/>
              <a:gd name="f243" fmla="*/ f203 f115 1"/>
              <a:gd name="f244" fmla="*/ f204 f116 1"/>
              <a:gd name="f245" fmla="*/ f205 f115 1"/>
              <a:gd name="f246" fmla="*/ f206 f116 1"/>
              <a:gd name="f247" fmla="*/ f207 f115 1"/>
              <a:gd name="f248" fmla="*/ f208 f116 1"/>
              <a:gd name="f249" fmla="*/ f209 f115 1"/>
              <a:gd name="f250" fmla="*/ f210 f116 1"/>
              <a:gd name="f251" fmla="*/ f211 f115 1"/>
              <a:gd name="f252" fmla="*/ f212 f116 1"/>
              <a:gd name="f253" fmla="*/ f213 f115 1"/>
              <a:gd name="f254" fmla="*/ f214 f116 1"/>
              <a:gd name="f255" fmla="*/ f215 f115 1"/>
              <a:gd name="f256" fmla="*/ f216 f116 1"/>
              <a:gd name="f257" fmla="*/ f217 f115 1"/>
              <a:gd name="f258" fmla="*/ f218 f116 1"/>
              <a:gd name="f259" fmla="*/ f219 f115 1"/>
              <a:gd name="f260" fmla="*/ f220 f116 1"/>
              <a:gd name="f261" fmla="*/ f221 f115 1"/>
              <a:gd name="f262" fmla="*/ f222 f116 1"/>
              <a:gd name="f263" fmla="*/ f223 f115 1"/>
              <a:gd name="f264" fmla="*/ f224 f116 1"/>
              <a:gd name="f265" fmla="*/ f225 f115 1"/>
              <a:gd name="f266" fmla="*/ f226 f116 1"/>
              <a:gd name="f267" fmla="*/ f227 f115 1"/>
              <a:gd name="f268" fmla="*/ f228 f116 1"/>
              <a:gd name="f269" fmla="*/ f229 f115 1"/>
              <a:gd name="f270" fmla="*/ f230 f116 1"/>
              <a:gd name="f271" fmla="*/ f231 f115 1"/>
              <a:gd name="f272" fmla="*/ f232 f116 1"/>
              <a:gd name="f273" fmla="*/ f233 f115 1"/>
              <a:gd name="f274" fmla="*/ f234 f116 1"/>
              <a:gd name="f275" fmla="*/ f235 f115 1"/>
              <a:gd name="f276" fmla="*/ f236 f116 1"/>
              <a:gd name="f277" fmla="*/ f237 f115 1"/>
              <a:gd name="f278" fmla="*/ f238 f116 1"/>
            </a:gdLst>
            <a:ahLst/>
            <a:cxnLst>
              <a:cxn ang="3cd4">
                <a:pos x="hc" y="t"/>
              </a:cxn>
              <a:cxn ang="0">
                <a:pos x="r" y="vc"/>
              </a:cxn>
              <a:cxn ang="cd4">
                <a:pos x="hc" y="b"/>
              </a:cxn>
              <a:cxn ang="cd2">
                <a:pos x="l" y="vc"/>
              </a:cxn>
              <a:cxn ang="f162">
                <a:pos x="f243" y="f244"/>
              </a:cxn>
              <a:cxn ang="f162">
                <a:pos x="f245" y="f246"/>
              </a:cxn>
              <a:cxn ang="f162">
                <a:pos x="f247" y="f248"/>
              </a:cxn>
              <a:cxn ang="f162">
                <a:pos x="f249" y="f250"/>
              </a:cxn>
              <a:cxn ang="f162">
                <a:pos x="f251" y="f252"/>
              </a:cxn>
              <a:cxn ang="f162">
                <a:pos x="f253" y="f254"/>
              </a:cxn>
              <a:cxn ang="f162">
                <a:pos x="f255" y="f256"/>
              </a:cxn>
              <a:cxn ang="f162">
                <a:pos x="f257" y="f258"/>
              </a:cxn>
              <a:cxn ang="f162">
                <a:pos x="f259" y="f260"/>
              </a:cxn>
              <a:cxn ang="f162">
                <a:pos x="f261" y="f262"/>
              </a:cxn>
              <a:cxn ang="f162">
                <a:pos x="f263" y="f264"/>
              </a:cxn>
              <a:cxn ang="f162">
                <a:pos x="f265" y="f266"/>
              </a:cxn>
              <a:cxn ang="f162">
                <a:pos x="f267" y="f268"/>
              </a:cxn>
              <a:cxn ang="f162">
                <a:pos x="f269" y="f270"/>
              </a:cxn>
              <a:cxn ang="f162">
                <a:pos x="f271" y="f272"/>
              </a:cxn>
              <a:cxn ang="f162">
                <a:pos x="f273" y="f274"/>
              </a:cxn>
              <a:cxn ang="f162">
                <a:pos x="f275" y="f276"/>
              </a:cxn>
              <a:cxn ang="f162">
                <a:pos x="f277" y="f278"/>
              </a:cxn>
              <a:cxn ang="f162">
                <a:pos x="f243" y="f244"/>
              </a:cxn>
            </a:cxnLst>
            <a:rect l="f239" t="f242" r="f240" b="f241"/>
            <a:pathLst>
              <a:path w="2535428" h="2249410">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0" y="f54"/>
                  <a:pt x="f55" y="f56"/>
                </a:cubicBezTo>
                <a:cubicBezTo>
                  <a:pt x="f57" y="f58"/>
                  <a:pt x="f59" y="f60"/>
                  <a:pt x="f61" y="f62"/>
                </a:cubicBezTo>
                <a:cubicBezTo>
                  <a:pt x="f63" y="f64"/>
                  <a:pt x="f65" y="f66"/>
                  <a:pt x="f67" y="f68"/>
                </a:cubicBezTo>
                <a:cubicBezTo>
                  <a:pt x="f69" y="f70"/>
                  <a:pt x="f71" y="f72"/>
                  <a:pt x="f73" y="f74"/>
                </a:cubicBezTo>
                <a:cubicBezTo>
                  <a:pt x="f75" y="f76"/>
                  <a:pt x="f77" y="f78"/>
                  <a:pt x="f79" y="f80"/>
                </a:cubicBezTo>
                <a:cubicBezTo>
                  <a:pt x="f81" y="f82"/>
                  <a:pt x="f83" y="f84"/>
                  <a:pt x="f85" y="f86"/>
                </a:cubicBezTo>
                <a:cubicBezTo>
                  <a:pt x="f87" y="f88"/>
                  <a:pt x="f89" y="f90"/>
                  <a:pt x="f91" y="f92"/>
                </a:cubicBezTo>
                <a:cubicBezTo>
                  <a:pt x="f93" y="f94"/>
                  <a:pt x="f95" y="f96"/>
                  <a:pt x="f97" y="f98"/>
                </a:cubicBezTo>
                <a:cubicBezTo>
                  <a:pt x="f99" y="f100"/>
                  <a:pt x="f101" y="f102"/>
                  <a:pt x="f103" y="f104"/>
                </a:cubicBezTo>
                <a:cubicBezTo>
                  <a:pt x="f105" y="f106"/>
                  <a:pt x="f107" y="f108"/>
                  <a:pt x="f109" y="f110"/>
                </a:cubicBezTo>
                <a:cubicBezTo>
                  <a:pt x="f111" y="f9"/>
                  <a:pt x="f112" y="f113"/>
                  <a:pt x="f8" y="f9"/>
                </a:cubicBezTo>
                <a:close/>
              </a:path>
            </a:pathLst>
          </a:custGeom>
          <a:solidFill>
            <a:srgbClr val="FF0000">
              <a:alpha val="50196"/>
            </a:srgbClr>
          </a:solidFill>
          <a:ln cap="flat">
            <a:noFill/>
            <a:prstDash val="solid"/>
          </a:ln>
        </p:spPr>
        <p:txBody>
          <a:bodyPr vert="horz" wrap="square" lIns="91440" tIns="45720" rIns="91440" bIns="45720" anchor="ctr" anchorCtr="1" compatLnSpc="1">
            <a:noAutofit/>
          </a:bodyPr>
          <a:lstStyle/>
          <a:p>
            <a:pPr marL="0" marR="0" lvl="0" indent="0" algn="ctr" defTabSz="130045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560" b="0" i="0" u="none" strike="noStrike" kern="1200" cap="none" spc="0" baseline="0">
              <a:solidFill>
                <a:srgbClr val="FFFFFF"/>
              </a:solidFill>
              <a:uFillTx/>
              <a:latin typeface="Arial"/>
            </a:endParaRPr>
          </a:p>
        </p:txBody>
      </p:sp>
      <p:sp>
        <p:nvSpPr>
          <p:cNvPr id="7" name="Vrije vorm: vorm 10">
            <a:extLst>
              <a:ext uri="{FF2B5EF4-FFF2-40B4-BE49-F238E27FC236}">
                <a16:creationId xmlns:a16="http://schemas.microsoft.com/office/drawing/2014/main" id="{9D4AFE72-6467-7230-9D64-6011D3F46389}"/>
              </a:ext>
            </a:extLst>
          </p:cNvPr>
          <p:cNvSpPr/>
          <p:nvPr/>
        </p:nvSpPr>
        <p:spPr>
          <a:xfrm>
            <a:off x="1232424" y="4934893"/>
            <a:ext cx="1442816" cy="1123950"/>
          </a:xfrm>
          <a:custGeom>
            <a:avLst/>
            <a:gdLst>
              <a:gd name="f0" fmla="val 10800000"/>
              <a:gd name="f1" fmla="val 5400000"/>
              <a:gd name="f2" fmla="val 180"/>
              <a:gd name="f3" fmla="val w"/>
              <a:gd name="f4" fmla="val h"/>
              <a:gd name="f5" fmla="val 0"/>
              <a:gd name="f6" fmla="val 1937524"/>
              <a:gd name="f7" fmla="val 1409234"/>
              <a:gd name="f8" fmla="val 274338"/>
              <a:gd name="f9" fmla="val 37597"/>
              <a:gd name="f10" fmla="val 327255"/>
              <a:gd name="f11" fmla="val 5847"/>
              <a:gd name="f12" fmla="val 238355"/>
              <a:gd name="f13" fmla="val 12197"/>
              <a:gd name="f14" fmla="val 325138"/>
              <a:gd name="f15" fmla="val 411921"/>
              <a:gd name="f16" fmla="val 646871"/>
              <a:gd name="f17" fmla="val -28020"/>
              <a:gd name="f18" fmla="val 795038"/>
              <a:gd name="f19" fmla="val 943205"/>
              <a:gd name="f20" fmla="val 103214"/>
              <a:gd name="f21" fmla="val 1070205"/>
              <a:gd name="f22" fmla="val 293714"/>
              <a:gd name="f23" fmla="val 1214138"/>
              <a:gd name="f24" fmla="val 405897"/>
              <a:gd name="f25" fmla="val 1358071"/>
              <a:gd name="f26" fmla="val 518080"/>
              <a:gd name="f27" fmla="val 1542221"/>
              <a:gd name="f28" fmla="val 623914"/>
              <a:gd name="f29" fmla="val 1658638"/>
              <a:gd name="f30" fmla="val 710697"/>
              <a:gd name="f31" fmla="val 1775055"/>
              <a:gd name="f32" fmla="val 797480"/>
              <a:gd name="f33" fmla="val 1878771"/>
              <a:gd name="f34" fmla="val 837697"/>
              <a:gd name="f35" fmla="val 1912638"/>
              <a:gd name="f36" fmla="val 926597"/>
              <a:gd name="f37" fmla="val 1946505"/>
              <a:gd name="f38" fmla="val 1015497"/>
              <a:gd name="f39" fmla="val 1959205"/>
              <a:gd name="f40" fmla="val 1163664"/>
              <a:gd name="f41" fmla="val 1861838"/>
              <a:gd name="f42" fmla="val 1244097"/>
              <a:gd name="f43" fmla="val 1764471"/>
              <a:gd name="f44" fmla="val 1324530"/>
              <a:gd name="f45" fmla="val 1495655"/>
              <a:gd name="f46" fmla="val 1411314"/>
              <a:gd name="f47" fmla="val 1328438"/>
              <a:gd name="f48" fmla="val 1409197"/>
              <a:gd name="f49" fmla="val 1161221"/>
              <a:gd name="f50" fmla="val 1407080"/>
              <a:gd name="f51" fmla="val 1013055"/>
              <a:gd name="f52" fmla="val 1316064"/>
              <a:gd name="f53" fmla="val 858538"/>
              <a:gd name="f54" fmla="val 1231397"/>
              <a:gd name="f55" fmla="val 704021"/>
              <a:gd name="f56" fmla="val 1146730"/>
              <a:gd name="f57" fmla="val 528338"/>
              <a:gd name="f58" fmla="val 1021847"/>
              <a:gd name="f59" fmla="val 401338"/>
              <a:gd name="f60" fmla="val 901197"/>
              <a:gd name="f61" fmla="val 780547"/>
              <a:gd name="f62" fmla="val 162155"/>
              <a:gd name="f63" fmla="val 96538"/>
              <a:gd name="f64" fmla="val 507497"/>
              <a:gd name="f65" fmla="val 30921"/>
              <a:gd name="f66" fmla="val 391080"/>
              <a:gd name="f67" fmla="val -19879"/>
              <a:gd name="f68" fmla="val 281014"/>
              <a:gd name="f69" fmla="val 7638"/>
              <a:gd name="f70" fmla="val 202697"/>
              <a:gd name="f71" fmla="val 35155"/>
              <a:gd name="f72" fmla="val 124380"/>
              <a:gd name="f73" fmla="val 221421"/>
              <a:gd name="f74" fmla="val 69347"/>
              <a:gd name="f75" fmla="+- 0 0 -90"/>
              <a:gd name="f76" fmla="*/ f3 1 1937524"/>
              <a:gd name="f77" fmla="*/ f4 1 1409234"/>
              <a:gd name="f78" fmla="val f5"/>
              <a:gd name="f79" fmla="val f6"/>
              <a:gd name="f80" fmla="val f7"/>
              <a:gd name="f81" fmla="*/ f75 f0 1"/>
              <a:gd name="f82" fmla="+- f80 0 f78"/>
              <a:gd name="f83" fmla="+- f79 0 f78"/>
              <a:gd name="f84" fmla="*/ f81 1 f2"/>
              <a:gd name="f85" fmla="*/ f83 1 1937524"/>
              <a:gd name="f86" fmla="*/ f82 1 1409234"/>
              <a:gd name="f87" fmla="*/ 274338 f83 1"/>
              <a:gd name="f88" fmla="*/ 37597 f82 1"/>
              <a:gd name="f89" fmla="*/ 325138 f83 1"/>
              <a:gd name="f90" fmla="*/ 12197 f82 1"/>
              <a:gd name="f91" fmla="*/ 795038 f83 1"/>
              <a:gd name="f92" fmla="*/ 1214138 f83 1"/>
              <a:gd name="f93" fmla="*/ 405897 f82 1"/>
              <a:gd name="f94" fmla="*/ 1658638 f83 1"/>
              <a:gd name="f95" fmla="*/ 710697 f82 1"/>
              <a:gd name="f96" fmla="*/ 1912638 f83 1"/>
              <a:gd name="f97" fmla="*/ 926597 f82 1"/>
              <a:gd name="f98" fmla="*/ 1861838 f83 1"/>
              <a:gd name="f99" fmla="*/ 1244097 f82 1"/>
              <a:gd name="f100" fmla="*/ 1328438 f83 1"/>
              <a:gd name="f101" fmla="*/ 1409197 f82 1"/>
              <a:gd name="f102" fmla="*/ 858538 f83 1"/>
              <a:gd name="f103" fmla="*/ 1231397 f82 1"/>
              <a:gd name="f104" fmla="*/ 401338 f83 1"/>
              <a:gd name="f105" fmla="*/ 901197 f82 1"/>
              <a:gd name="f106" fmla="*/ 96538 f83 1"/>
              <a:gd name="f107" fmla="*/ 507497 f82 1"/>
              <a:gd name="f108" fmla="*/ 7638 f83 1"/>
              <a:gd name="f109" fmla="*/ 202697 f82 1"/>
              <a:gd name="f110" fmla="+- f84 0 f1"/>
              <a:gd name="f111" fmla="*/ f87 1 1937524"/>
              <a:gd name="f112" fmla="*/ f88 1 1409234"/>
              <a:gd name="f113" fmla="*/ f89 1 1937524"/>
              <a:gd name="f114" fmla="*/ f90 1 1409234"/>
              <a:gd name="f115" fmla="*/ f91 1 1937524"/>
              <a:gd name="f116" fmla="*/ f92 1 1937524"/>
              <a:gd name="f117" fmla="*/ f93 1 1409234"/>
              <a:gd name="f118" fmla="*/ f94 1 1937524"/>
              <a:gd name="f119" fmla="*/ f95 1 1409234"/>
              <a:gd name="f120" fmla="*/ f96 1 1937524"/>
              <a:gd name="f121" fmla="*/ f97 1 1409234"/>
              <a:gd name="f122" fmla="*/ f98 1 1937524"/>
              <a:gd name="f123" fmla="*/ f99 1 1409234"/>
              <a:gd name="f124" fmla="*/ f100 1 1937524"/>
              <a:gd name="f125" fmla="*/ f101 1 1409234"/>
              <a:gd name="f126" fmla="*/ f102 1 1937524"/>
              <a:gd name="f127" fmla="*/ f103 1 1409234"/>
              <a:gd name="f128" fmla="*/ f104 1 1937524"/>
              <a:gd name="f129" fmla="*/ f105 1 1409234"/>
              <a:gd name="f130" fmla="*/ f106 1 1937524"/>
              <a:gd name="f131" fmla="*/ f107 1 1409234"/>
              <a:gd name="f132" fmla="*/ f108 1 1937524"/>
              <a:gd name="f133" fmla="*/ f109 1 1409234"/>
              <a:gd name="f134" fmla="*/ f78 1 f85"/>
              <a:gd name="f135" fmla="*/ f79 1 f85"/>
              <a:gd name="f136" fmla="*/ f78 1 f86"/>
              <a:gd name="f137" fmla="*/ f80 1 f86"/>
              <a:gd name="f138" fmla="*/ f111 1 f85"/>
              <a:gd name="f139" fmla="*/ f112 1 f86"/>
              <a:gd name="f140" fmla="*/ f113 1 f85"/>
              <a:gd name="f141" fmla="*/ f114 1 f86"/>
              <a:gd name="f142" fmla="*/ f115 1 f85"/>
              <a:gd name="f143" fmla="*/ f116 1 f85"/>
              <a:gd name="f144" fmla="*/ f117 1 f86"/>
              <a:gd name="f145" fmla="*/ f118 1 f85"/>
              <a:gd name="f146" fmla="*/ f119 1 f86"/>
              <a:gd name="f147" fmla="*/ f120 1 f85"/>
              <a:gd name="f148" fmla="*/ f121 1 f86"/>
              <a:gd name="f149" fmla="*/ f122 1 f85"/>
              <a:gd name="f150" fmla="*/ f123 1 f86"/>
              <a:gd name="f151" fmla="*/ f124 1 f85"/>
              <a:gd name="f152" fmla="*/ f125 1 f86"/>
              <a:gd name="f153" fmla="*/ f126 1 f85"/>
              <a:gd name="f154" fmla="*/ f127 1 f86"/>
              <a:gd name="f155" fmla="*/ f128 1 f85"/>
              <a:gd name="f156" fmla="*/ f129 1 f86"/>
              <a:gd name="f157" fmla="*/ f130 1 f85"/>
              <a:gd name="f158" fmla="*/ f131 1 f86"/>
              <a:gd name="f159" fmla="*/ f132 1 f85"/>
              <a:gd name="f160" fmla="*/ f133 1 f86"/>
              <a:gd name="f161" fmla="*/ f134 f76 1"/>
              <a:gd name="f162" fmla="*/ f135 f76 1"/>
              <a:gd name="f163" fmla="*/ f137 f77 1"/>
              <a:gd name="f164" fmla="*/ f136 f77 1"/>
              <a:gd name="f165" fmla="*/ f138 f76 1"/>
              <a:gd name="f166" fmla="*/ f139 f77 1"/>
              <a:gd name="f167" fmla="*/ f140 f76 1"/>
              <a:gd name="f168" fmla="*/ f141 f77 1"/>
              <a:gd name="f169" fmla="*/ f142 f76 1"/>
              <a:gd name="f170" fmla="*/ f143 f76 1"/>
              <a:gd name="f171" fmla="*/ f144 f77 1"/>
              <a:gd name="f172" fmla="*/ f145 f76 1"/>
              <a:gd name="f173" fmla="*/ f146 f77 1"/>
              <a:gd name="f174" fmla="*/ f147 f76 1"/>
              <a:gd name="f175" fmla="*/ f148 f77 1"/>
              <a:gd name="f176" fmla="*/ f149 f76 1"/>
              <a:gd name="f177" fmla="*/ f150 f77 1"/>
              <a:gd name="f178" fmla="*/ f151 f76 1"/>
              <a:gd name="f179" fmla="*/ f152 f77 1"/>
              <a:gd name="f180" fmla="*/ f153 f76 1"/>
              <a:gd name="f181" fmla="*/ f154 f77 1"/>
              <a:gd name="f182" fmla="*/ f155 f76 1"/>
              <a:gd name="f183" fmla="*/ f156 f77 1"/>
              <a:gd name="f184" fmla="*/ f157 f76 1"/>
              <a:gd name="f185" fmla="*/ f158 f77 1"/>
              <a:gd name="f186" fmla="*/ f159 f76 1"/>
              <a:gd name="f187" fmla="*/ f160 f77 1"/>
            </a:gdLst>
            <a:ahLst/>
            <a:cxnLst>
              <a:cxn ang="3cd4">
                <a:pos x="hc" y="t"/>
              </a:cxn>
              <a:cxn ang="0">
                <a:pos x="r" y="vc"/>
              </a:cxn>
              <a:cxn ang="cd4">
                <a:pos x="hc" y="b"/>
              </a:cxn>
              <a:cxn ang="cd2">
                <a:pos x="l" y="vc"/>
              </a:cxn>
              <a:cxn ang="f110">
                <a:pos x="f165" y="f166"/>
              </a:cxn>
              <a:cxn ang="f110">
                <a:pos x="f167" y="f168"/>
              </a:cxn>
              <a:cxn ang="f110">
                <a:pos x="f169" y="f166"/>
              </a:cxn>
              <a:cxn ang="f110">
                <a:pos x="f170" y="f171"/>
              </a:cxn>
              <a:cxn ang="f110">
                <a:pos x="f172" y="f173"/>
              </a:cxn>
              <a:cxn ang="f110">
                <a:pos x="f174" y="f175"/>
              </a:cxn>
              <a:cxn ang="f110">
                <a:pos x="f176" y="f177"/>
              </a:cxn>
              <a:cxn ang="f110">
                <a:pos x="f178" y="f179"/>
              </a:cxn>
              <a:cxn ang="f110">
                <a:pos x="f180" y="f181"/>
              </a:cxn>
              <a:cxn ang="f110">
                <a:pos x="f182" y="f183"/>
              </a:cxn>
              <a:cxn ang="f110">
                <a:pos x="f184" y="f185"/>
              </a:cxn>
              <a:cxn ang="f110">
                <a:pos x="f186" y="f187"/>
              </a:cxn>
              <a:cxn ang="f110">
                <a:pos x="f165" y="f166"/>
              </a:cxn>
            </a:cxnLst>
            <a:rect l="f161" t="f164" r="f162" b="f163"/>
            <a:pathLst>
              <a:path w="1937524" h="1409234">
                <a:moveTo>
                  <a:pt x="f8" y="f9"/>
                </a:moveTo>
                <a:cubicBezTo>
                  <a:pt x="f10" y="f11"/>
                  <a:pt x="f12" y="f13"/>
                  <a:pt x="f14" y="f13"/>
                </a:cubicBezTo>
                <a:cubicBezTo>
                  <a:pt x="f15" y="f13"/>
                  <a:pt x="f16" y="f17"/>
                  <a:pt x="f18" y="f9"/>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8" y="f61"/>
                  <a:pt x="f62" y="f28"/>
                  <a:pt x="f63" y="f64"/>
                </a:cubicBezTo>
                <a:cubicBezTo>
                  <a:pt x="f65" y="f66"/>
                  <a:pt x="f67" y="f68"/>
                  <a:pt x="f69" y="f70"/>
                </a:cubicBezTo>
                <a:cubicBezTo>
                  <a:pt x="f71" y="f72"/>
                  <a:pt x="f73" y="f74"/>
                  <a:pt x="f8" y="f9"/>
                </a:cubicBezTo>
                <a:close/>
              </a:path>
            </a:pathLst>
          </a:custGeom>
          <a:solidFill>
            <a:srgbClr val="FF0000">
              <a:alpha val="50196"/>
            </a:srgbClr>
          </a:solidFill>
          <a:ln cap="flat">
            <a:noFill/>
            <a:prstDash val="solid"/>
          </a:ln>
        </p:spPr>
        <p:txBody>
          <a:bodyPr vert="horz" wrap="square" lIns="91440" tIns="45720" rIns="91440" bIns="45720" anchor="ctr" anchorCtr="1" compatLnSpc="1">
            <a:noAutofit/>
          </a:bodyPr>
          <a:lstStyle/>
          <a:p>
            <a:pPr marL="0" marR="0" lvl="0" indent="0" algn="ctr" defTabSz="130045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560" b="0" i="0" u="none" strike="noStrike" kern="1200" cap="none" spc="0" baseline="0">
              <a:solidFill>
                <a:srgbClr val="FFFFFF"/>
              </a:solidFill>
              <a:uFillTx/>
              <a:latin typeface="Arial"/>
            </a:endParaRPr>
          </a:p>
        </p:txBody>
      </p:sp>
      <p:sp>
        <p:nvSpPr>
          <p:cNvPr id="8" name="Vrije vorm: vorm 11">
            <a:extLst>
              <a:ext uri="{FF2B5EF4-FFF2-40B4-BE49-F238E27FC236}">
                <a16:creationId xmlns:a16="http://schemas.microsoft.com/office/drawing/2014/main" id="{56B5E537-F83A-D0D8-5122-222DD0C1F590}"/>
              </a:ext>
            </a:extLst>
          </p:cNvPr>
          <p:cNvSpPr/>
          <p:nvPr/>
        </p:nvSpPr>
        <p:spPr>
          <a:xfrm>
            <a:off x="2177740" y="4337481"/>
            <a:ext cx="1735513" cy="1534868"/>
          </a:xfrm>
          <a:custGeom>
            <a:avLst/>
            <a:gdLst>
              <a:gd name="f0" fmla="val 10800000"/>
              <a:gd name="f1" fmla="val 5400000"/>
              <a:gd name="f2" fmla="val 180"/>
              <a:gd name="f3" fmla="val w"/>
              <a:gd name="f4" fmla="val h"/>
              <a:gd name="f5" fmla="val 0"/>
              <a:gd name="f6" fmla="val 2330578"/>
              <a:gd name="f7" fmla="val 1924457"/>
              <a:gd name="f8" fmla="val 292100"/>
              <a:gd name="f9" fmla="val 12808"/>
              <a:gd name="f10" fmla="val 228600"/>
              <a:gd name="f11" fmla="val 57258"/>
              <a:gd name="f12" fmla="val 124883"/>
              <a:gd name="f13" fmla="val 216008"/>
              <a:gd name="f14" fmla="val 76200"/>
              <a:gd name="f15" fmla="val 330308"/>
              <a:gd name="f16" fmla="val 27517"/>
              <a:gd name="f17" fmla="val 444608"/>
              <a:gd name="f18" fmla="val 563141"/>
              <a:gd name="f19" fmla="val 698608"/>
              <a:gd name="f20" fmla="val 834075"/>
              <a:gd name="f21" fmla="val 4233"/>
              <a:gd name="f22" fmla="val 1024575"/>
              <a:gd name="f23" fmla="val 1143108"/>
              <a:gd name="f24" fmla="val 148167"/>
              <a:gd name="f25" fmla="val 1261641"/>
              <a:gd name="f26" fmla="val 336550"/>
              <a:gd name="f27" fmla="val 1299741"/>
              <a:gd name="f28" fmla="val 431800"/>
              <a:gd name="f29" fmla="val 1409808"/>
              <a:gd name="f30" fmla="val 527050"/>
              <a:gd name="f31" fmla="val 1519875"/>
              <a:gd name="f32" fmla="val 554567"/>
              <a:gd name="f33" fmla="val 1718841"/>
              <a:gd name="f34" fmla="val 647700"/>
              <a:gd name="f35" fmla="val 1803508"/>
              <a:gd name="f36" fmla="val 740833"/>
              <a:gd name="f37" fmla="val 1888175"/>
              <a:gd name="f38" fmla="val 855133"/>
              <a:gd name="f39" fmla="val 1902991"/>
              <a:gd name="f40" fmla="val 990600"/>
              <a:gd name="f41" fmla="val 1917808"/>
              <a:gd name="f42" fmla="val 1126067"/>
              <a:gd name="f43" fmla="val 1932625"/>
              <a:gd name="f44" fmla="val 1286933"/>
              <a:gd name="f45" fmla="val 1922041"/>
              <a:gd name="f46" fmla="val 1460500"/>
              <a:gd name="f47" fmla="val 1892408"/>
              <a:gd name="f48" fmla="val 1634067"/>
              <a:gd name="f49" fmla="val 1862775"/>
              <a:gd name="f50" fmla="val 1888067"/>
              <a:gd name="f51" fmla="val 1833141"/>
              <a:gd name="f52" fmla="val 2032000"/>
              <a:gd name="f53" fmla="val 1740008"/>
              <a:gd name="f54" fmla="val 2175933"/>
              <a:gd name="f55" fmla="val 1646875"/>
              <a:gd name="f56" fmla="val 2296583"/>
              <a:gd name="f57" fmla="val 1420391"/>
              <a:gd name="f58" fmla="val 2324100"/>
              <a:gd name="f59" fmla="val 1333608"/>
              <a:gd name="f60" fmla="val 2351617"/>
              <a:gd name="f61" fmla="val 1246825"/>
              <a:gd name="f62" fmla="val 2288117"/>
              <a:gd name="f63" fmla="val 1257408"/>
              <a:gd name="f64" fmla="val 2197100"/>
              <a:gd name="f65" fmla="val 1219308"/>
              <a:gd name="f66" fmla="val 2106083"/>
              <a:gd name="f67" fmla="val 1181208"/>
              <a:gd name="f68" fmla="val 1864783"/>
              <a:gd name="f69" fmla="val 1155808"/>
              <a:gd name="f70" fmla="val 1778000"/>
              <a:gd name="f71" fmla="val 1105008"/>
              <a:gd name="f72" fmla="val 1691217"/>
              <a:gd name="f73" fmla="val 1054208"/>
              <a:gd name="f74" fmla="val 1695450"/>
              <a:gd name="f75" fmla="val 1007641"/>
              <a:gd name="f76" fmla="val 1676400"/>
              <a:gd name="f77" fmla="val 914508"/>
              <a:gd name="f78" fmla="val 1657350"/>
              <a:gd name="f79" fmla="val 821375"/>
              <a:gd name="f80" fmla="val 1725083"/>
              <a:gd name="f81" fmla="val 658391"/>
              <a:gd name="f82" fmla="val 1663700"/>
              <a:gd name="f83" fmla="val 546208"/>
              <a:gd name="f84" fmla="val 1602317"/>
              <a:gd name="f85" fmla="val 434025"/>
              <a:gd name="f86" fmla="val 1449917"/>
              <a:gd name="f87" fmla="val 317608"/>
              <a:gd name="f88" fmla="val 1308100"/>
              <a:gd name="f89" fmla="val 241408"/>
              <a:gd name="f90" fmla="val 1166283"/>
              <a:gd name="f91" fmla="val 165208"/>
              <a:gd name="f92" fmla="val 954617"/>
              <a:gd name="f93" fmla="val 118641"/>
              <a:gd name="f94" fmla="val 812800"/>
              <a:gd name="f95" fmla="val 89008"/>
              <a:gd name="f96" fmla="val 670983"/>
              <a:gd name="f97" fmla="val 59375"/>
              <a:gd name="f98" fmla="val 539750"/>
              <a:gd name="f99" fmla="val 74191"/>
              <a:gd name="f100" fmla="val 457200"/>
              <a:gd name="f101" fmla="val 63608"/>
              <a:gd name="f102" fmla="val 374650"/>
              <a:gd name="f103" fmla="val 53025"/>
              <a:gd name="f104" fmla="val 355600"/>
              <a:gd name="f105" fmla="val -31642"/>
              <a:gd name="f106" fmla="+- 0 0 -90"/>
              <a:gd name="f107" fmla="*/ f3 1 2330578"/>
              <a:gd name="f108" fmla="*/ f4 1 1924457"/>
              <a:gd name="f109" fmla="val f5"/>
              <a:gd name="f110" fmla="val f6"/>
              <a:gd name="f111" fmla="val f7"/>
              <a:gd name="f112" fmla="*/ f106 f0 1"/>
              <a:gd name="f113" fmla="+- f111 0 f109"/>
              <a:gd name="f114" fmla="+- f110 0 f109"/>
              <a:gd name="f115" fmla="*/ f112 1 f2"/>
              <a:gd name="f116" fmla="*/ f114 1 2330578"/>
              <a:gd name="f117" fmla="*/ f113 1 1924457"/>
              <a:gd name="f118" fmla="*/ 292100 f114 1"/>
              <a:gd name="f119" fmla="*/ 12808 f113 1"/>
              <a:gd name="f120" fmla="*/ 76200 f114 1"/>
              <a:gd name="f121" fmla="*/ 330308 f113 1"/>
              <a:gd name="f122" fmla="*/ 0 f114 1"/>
              <a:gd name="f123" fmla="*/ 698608 f113 1"/>
              <a:gd name="f124" fmla="*/ 1143108 f113 1"/>
              <a:gd name="f125" fmla="*/ 431800 f114 1"/>
              <a:gd name="f126" fmla="*/ 1409808 f113 1"/>
              <a:gd name="f127" fmla="*/ 647700 f114 1"/>
              <a:gd name="f128" fmla="*/ 1803508 f113 1"/>
              <a:gd name="f129" fmla="*/ 990600 f114 1"/>
              <a:gd name="f130" fmla="*/ 1917808 f113 1"/>
              <a:gd name="f131" fmla="*/ 1460500 f114 1"/>
              <a:gd name="f132" fmla="*/ 1892408 f113 1"/>
              <a:gd name="f133" fmla="*/ 2032000 f114 1"/>
              <a:gd name="f134" fmla="*/ 1740008 f113 1"/>
              <a:gd name="f135" fmla="*/ 2324100 f114 1"/>
              <a:gd name="f136" fmla="*/ 1333608 f113 1"/>
              <a:gd name="f137" fmla="*/ 2197100 f114 1"/>
              <a:gd name="f138" fmla="*/ 1219308 f113 1"/>
              <a:gd name="f139" fmla="*/ 1778000 f114 1"/>
              <a:gd name="f140" fmla="*/ 1105008 f113 1"/>
              <a:gd name="f141" fmla="*/ 1676400 f114 1"/>
              <a:gd name="f142" fmla="*/ 914508 f113 1"/>
              <a:gd name="f143" fmla="*/ 1663700 f114 1"/>
              <a:gd name="f144" fmla="*/ 546208 f113 1"/>
              <a:gd name="f145" fmla="*/ 1308100 f114 1"/>
              <a:gd name="f146" fmla="*/ 241408 f113 1"/>
              <a:gd name="f147" fmla="*/ 812800 f114 1"/>
              <a:gd name="f148" fmla="*/ 89008 f113 1"/>
              <a:gd name="f149" fmla="*/ 457200 f114 1"/>
              <a:gd name="f150" fmla="*/ 63608 f113 1"/>
              <a:gd name="f151" fmla="+- f115 0 f1"/>
              <a:gd name="f152" fmla="*/ f118 1 2330578"/>
              <a:gd name="f153" fmla="*/ f119 1 1924457"/>
              <a:gd name="f154" fmla="*/ f120 1 2330578"/>
              <a:gd name="f155" fmla="*/ f121 1 1924457"/>
              <a:gd name="f156" fmla="*/ f122 1 2330578"/>
              <a:gd name="f157" fmla="*/ f123 1 1924457"/>
              <a:gd name="f158" fmla="*/ f124 1 1924457"/>
              <a:gd name="f159" fmla="*/ f125 1 2330578"/>
              <a:gd name="f160" fmla="*/ f126 1 1924457"/>
              <a:gd name="f161" fmla="*/ f127 1 2330578"/>
              <a:gd name="f162" fmla="*/ f128 1 1924457"/>
              <a:gd name="f163" fmla="*/ f129 1 2330578"/>
              <a:gd name="f164" fmla="*/ f130 1 1924457"/>
              <a:gd name="f165" fmla="*/ f131 1 2330578"/>
              <a:gd name="f166" fmla="*/ f132 1 1924457"/>
              <a:gd name="f167" fmla="*/ f133 1 2330578"/>
              <a:gd name="f168" fmla="*/ f134 1 1924457"/>
              <a:gd name="f169" fmla="*/ f135 1 2330578"/>
              <a:gd name="f170" fmla="*/ f136 1 1924457"/>
              <a:gd name="f171" fmla="*/ f137 1 2330578"/>
              <a:gd name="f172" fmla="*/ f138 1 1924457"/>
              <a:gd name="f173" fmla="*/ f139 1 2330578"/>
              <a:gd name="f174" fmla="*/ f140 1 1924457"/>
              <a:gd name="f175" fmla="*/ f141 1 2330578"/>
              <a:gd name="f176" fmla="*/ f142 1 1924457"/>
              <a:gd name="f177" fmla="*/ f143 1 2330578"/>
              <a:gd name="f178" fmla="*/ f144 1 1924457"/>
              <a:gd name="f179" fmla="*/ f145 1 2330578"/>
              <a:gd name="f180" fmla="*/ f146 1 1924457"/>
              <a:gd name="f181" fmla="*/ f147 1 2330578"/>
              <a:gd name="f182" fmla="*/ f148 1 1924457"/>
              <a:gd name="f183" fmla="*/ f149 1 2330578"/>
              <a:gd name="f184" fmla="*/ f150 1 1924457"/>
              <a:gd name="f185" fmla="*/ f109 1 f116"/>
              <a:gd name="f186" fmla="*/ f110 1 f116"/>
              <a:gd name="f187" fmla="*/ f109 1 f117"/>
              <a:gd name="f188" fmla="*/ f111 1 f117"/>
              <a:gd name="f189" fmla="*/ f152 1 f116"/>
              <a:gd name="f190" fmla="*/ f153 1 f117"/>
              <a:gd name="f191" fmla="*/ f154 1 f116"/>
              <a:gd name="f192" fmla="*/ f155 1 f117"/>
              <a:gd name="f193" fmla="*/ f156 1 f116"/>
              <a:gd name="f194" fmla="*/ f157 1 f117"/>
              <a:gd name="f195" fmla="*/ f158 1 f117"/>
              <a:gd name="f196" fmla="*/ f159 1 f116"/>
              <a:gd name="f197" fmla="*/ f160 1 f117"/>
              <a:gd name="f198" fmla="*/ f161 1 f116"/>
              <a:gd name="f199" fmla="*/ f162 1 f117"/>
              <a:gd name="f200" fmla="*/ f163 1 f116"/>
              <a:gd name="f201" fmla="*/ f164 1 f117"/>
              <a:gd name="f202" fmla="*/ f165 1 f116"/>
              <a:gd name="f203" fmla="*/ f166 1 f117"/>
              <a:gd name="f204" fmla="*/ f167 1 f116"/>
              <a:gd name="f205" fmla="*/ f168 1 f117"/>
              <a:gd name="f206" fmla="*/ f169 1 f116"/>
              <a:gd name="f207" fmla="*/ f170 1 f117"/>
              <a:gd name="f208" fmla="*/ f171 1 f116"/>
              <a:gd name="f209" fmla="*/ f172 1 f117"/>
              <a:gd name="f210" fmla="*/ f173 1 f116"/>
              <a:gd name="f211" fmla="*/ f174 1 f117"/>
              <a:gd name="f212" fmla="*/ f175 1 f116"/>
              <a:gd name="f213" fmla="*/ f176 1 f117"/>
              <a:gd name="f214" fmla="*/ f177 1 f116"/>
              <a:gd name="f215" fmla="*/ f178 1 f117"/>
              <a:gd name="f216" fmla="*/ f179 1 f116"/>
              <a:gd name="f217" fmla="*/ f180 1 f117"/>
              <a:gd name="f218" fmla="*/ f181 1 f116"/>
              <a:gd name="f219" fmla="*/ f182 1 f117"/>
              <a:gd name="f220" fmla="*/ f183 1 f116"/>
              <a:gd name="f221" fmla="*/ f184 1 f117"/>
              <a:gd name="f222" fmla="*/ f185 f107 1"/>
              <a:gd name="f223" fmla="*/ f186 f107 1"/>
              <a:gd name="f224" fmla="*/ f188 f108 1"/>
              <a:gd name="f225" fmla="*/ f187 f108 1"/>
              <a:gd name="f226" fmla="*/ f189 f107 1"/>
              <a:gd name="f227" fmla="*/ f190 f108 1"/>
              <a:gd name="f228" fmla="*/ f191 f107 1"/>
              <a:gd name="f229" fmla="*/ f192 f108 1"/>
              <a:gd name="f230" fmla="*/ f193 f107 1"/>
              <a:gd name="f231" fmla="*/ f194 f108 1"/>
              <a:gd name="f232" fmla="*/ f195 f108 1"/>
              <a:gd name="f233" fmla="*/ f196 f107 1"/>
              <a:gd name="f234" fmla="*/ f197 f108 1"/>
              <a:gd name="f235" fmla="*/ f198 f107 1"/>
              <a:gd name="f236" fmla="*/ f199 f108 1"/>
              <a:gd name="f237" fmla="*/ f200 f107 1"/>
              <a:gd name="f238" fmla="*/ f201 f108 1"/>
              <a:gd name="f239" fmla="*/ f202 f107 1"/>
              <a:gd name="f240" fmla="*/ f203 f108 1"/>
              <a:gd name="f241" fmla="*/ f204 f107 1"/>
              <a:gd name="f242" fmla="*/ f205 f108 1"/>
              <a:gd name="f243" fmla="*/ f206 f107 1"/>
              <a:gd name="f244" fmla="*/ f207 f108 1"/>
              <a:gd name="f245" fmla="*/ f208 f107 1"/>
              <a:gd name="f246" fmla="*/ f209 f108 1"/>
              <a:gd name="f247" fmla="*/ f210 f107 1"/>
              <a:gd name="f248" fmla="*/ f211 f108 1"/>
              <a:gd name="f249" fmla="*/ f212 f107 1"/>
              <a:gd name="f250" fmla="*/ f213 f108 1"/>
              <a:gd name="f251" fmla="*/ f214 f107 1"/>
              <a:gd name="f252" fmla="*/ f215 f108 1"/>
              <a:gd name="f253" fmla="*/ f216 f107 1"/>
              <a:gd name="f254" fmla="*/ f217 f108 1"/>
              <a:gd name="f255" fmla="*/ f218 f107 1"/>
              <a:gd name="f256" fmla="*/ f219 f108 1"/>
              <a:gd name="f257" fmla="*/ f220 f107 1"/>
              <a:gd name="f258" fmla="*/ f221 f108 1"/>
            </a:gdLst>
            <a:ahLst/>
            <a:cxnLst>
              <a:cxn ang="3cd4">
                <a:pos x="hc" y="t"/>
              </a:cxn>
              <a:cxn ang="0">
                <a:pos x="r" y="vc"/>
              </a:cxn>
              <a:cxn ang="cd4">
                <a:pos x="hc" y="b"/>
              </a:cxn>
              <a:cxn ang="cd2">
                <a:pos x="l" y="vc"/>
              </a:cxn>
              <a:cxn ang="f151">
                <a:pos x="f226" y="f227"/>
              </a:cxn>
              <a:cxn ang="f151">
                <a:pos x="f228" y="f229"/>
              </a:cxn>
              <a:cxn ang="f151">
                <a:pos x="f230" y="f231"/>
              </a:cxn>
              <a:cxn ang="f151">
                <a:pos x="f228" y="f232"/>
              </a:cxn>
              <a:cxn ang="f151">
                <a:pos x="f233" y="f234"/>
              </a:cxn>
              <a:cxn ang="f151">
                <a:pos x="f235" y="f236"/>
              </a:cxn>
              <a:cxn ang="f151">
                <a:pos x="f237" y="f238"/>
              </a:cxn>
              <a:cxn ang="f151">
                <a:pos x="f239" y="f240"/>
              </a:cxn>
              <a:cxn ang="f151">
                <a:pos x="f241" y="f242"/>
              </a:cxn>
              <a:cxn ang="f151">
                <a:pos x="f243" y="f244"/>
              </a:cxn>
              <a:cxn ang="f151">
                <a:pos x="f245" y="f246"/>
              </a:cxn>
              <a:cxn ang="f151">
                <a:pos x="f247" y="f248"/>
              </a:cxn>
              <a:cxn ang="f151">
                <a:pos x="f249" y="f250"/>
              </a:cxn>
              <a:cxn ang="f151">
                <a:pos x="f251" y="f252"/>
              </a:cxn>
              <a:cxn ang="f151">
                <a:pos x="f253" y="f254"/>
              </a:cxn>
              <a:cxn ang="f151">
                <a:pos x="f255" y="f256"/>
              </a:cxn>
              <a:cxn ang="f151">
                <a:pos x="f257" y="f258"/>
              </a:cxn>
              <a:cxn ang="f151">
                <a:pos x="f226" y="f227"/>
              </a:cxn>
            </a:cxnLst>
            <a:rect l="f222" t="f225" r="f223" b="f224"/>
            <a:pathLst>
              <a:path w="2330578" h="1924457">
                <a:moveTo>
                  <a:pt x="f8" y="f9"/>
                </a:moveTo>
                <a:cubicBezTo>
                  <a:pt x="f10" y="f11"/>
                  <a:pt x="f12" y="f13"/>
                  <a:pt x="f14" y="f15"/>
                </a:cubicBezTo>
                <a:cubicBezTo>
                  <a:pt x="f16" y="f17"/>
                  <a:pt x="f5" y="f18"/>
                  <a:pt x="f5" y="f19"/>
                </a:cubicBezTo>
                <a:cubicBezTo>
                  <a:pt x="f5" y="f20"/>
                  <a:pt x="f21" y="f22"/>
                  <a:pt x="f14"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8" y="f9"/>
                </a:cubicBezTo>
                <a:close/>
              </a:path>
            </a:pathLst>
          </a:custGeom>
          <a:solidFill>
            <a:srgbClr val="92D050">
              <a:alpha val="50196"/>
            </a:srgbClr>
          </a:solidFill>
          <a:ln cap="flat">
            <a:noFill/>
            <a:prstDash val="solid"/>
          </a:ln>
        </p:spPr>
        <p:txBody>
          <a:bodyPr vert="horz" wrap="square" lIns="91440" tIns="45720" rIns="91440" bIns="45720" anchor="ctr" anchorCtr="1" compatLnSpc="1">
            <a:noAutofit/>
          </a:bodyPr>
          <a:lstStyle/>
          <a:p>
            <a:pPr marL="0" marR="0" lvl="0" indent="0" algn="ctr" defTabSz="130045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560" b="0" i="0" u="none" strike="noStrike" kern="1200" cap="none" spc="0" baseline="0">
              <a:solidFill>
                <a:srgbClr val="FFFFFF"/>
              </a:solidFill>
              <a:uFillTx/>
              <a:latin typeface="Arial"/>
            </a:endParaRPr>
          </a:p>
        </p:txBody>
      </p:sp>
    </p:spTree>
    <p:extLst>
      <p:ext uri="{BB962C8B-B14F-4D97-AF65-F5344CB8AC3E}">
        <p14:creationId xmlns:p14="http://schemas.microsoft.com/office/powerpoint/2010/main" val="30584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1B4CEC-1807-A858-D508-33856112C1AA}"/>
              </a:ext>
            </a:extLst>
          </p:cNvPr>
          <p:cNvSpPr>
            <a:spLocks noGrp="1"/>
          </p:cNvSpPr>
          <p:nvPr>
            <p:ph type="title"/>
          </p:nvPr>
        </p:nvSpPr>
        <p:spPr>
          <a:xfrm>
            <a:off x="534966" y="276218"/>
            <a:ext cx="9949873" cy="1325563"/>
          </a:xfrm>
        </p:spPr>
        <p:txBody>
          <a:bodyPr/>
          <a:lstStyle/>
          <a:p>
            <a:r>
              <a:rPr lang="nl-NL">
                <a:solidFill>
                  <a:srgbClr val="8A6AF6"/>
                </a:solidFill>
              </a:rPr>
              <a:t>Ontwikkeling Nederlandse steden</a:t>
            </a:r>
          </a:p>
        </p:txBody>
      </p:sp>
      <p:sp>
        <p:nvSpPr>
          <p:cNvPr id="3" name="Tijdelijke aanduiding voor inhoud 2">
            <a:extLst>
              <a:ext uri="{FF2B5EF4-FFF2-40B4-BE49-F238E27FC236}">
                <a16:creationId xmlns:a16="http://schemas.microsoft.com/office/drawing/2014/main" id="{83D70FBE-3523-4282-2CD7-4A80CB0CD762}"/>
              </a:ext>
            </a:extLst>
          </p:cNvPr>
          <p:cNvSpPr>
            <a:spLocks noGrp="1"/>
          </p:cNvSpPr>
          <p:nvPr>
            <p:ph idx="1"/>
          </p:nvPr>
        </p:nvSpPr>
        <p:spPr>
          <a:xfrm>
            <a:off x="224060" y="272882"/>
            <a:ext cx="2110050" cy="3291854"/>
          </a:xfrm>
        </p:spPr>
        <p:txBody>
          <a:bodyPr vert="horz" lIns="91440" tIns="45720" rIns="91440" bIns="45720" rtlCol="0" anchor="t">
            <a:normAutofit/>
          </a:bodyPr>
          <a:lstStyle/>
          <a:p>
            <a:endParaRPr lang="nl-NL">
              <a:solidFill>
                <a:srgbClr val="8A6AF6"/>
              </a:solidFill>
            </a:endParaRPr>
          </a:p>
          <a:p>
            <a:pPr marL="0" indent="0">
              <a:buNone/>
            </a:pPr>
            <a:endParaRPr lang="nl-NL">
              <a:solidFill>
                <a:srgbClr val="8A6AF6"/>
              </a:solidFill>
            </a:endParaRPr>
          </a:p>
          <a:p>
            <a:pPr marL="0" indent="0">
              <a:buNone/>
            </a:pPr>
            <a:r>
              <a:rPr lang="nl-NL" sz="1800">
                <a:solidFill>
                  <a:srgbClr val="8A6AF6"/>
                </a:solidFill>
              </a:rPr>
              <a:t>Sterke verstedelijking door industrialisatie</a:t>
            </a:r>
            <a:endParaRPr lang="nl-NL" sz="1600">
              <a:solidFill>
                <a:srgbClr val="8A6AF6"/>
              </a:solidFill>
            </a:endParaRPr>
          </a:p>
          <a:p>
            <a:pPr marL="0" indent="0">
              <a:buNone/>
            </a:pPr>
            <a:br>
              <a:rPr lang="nl-NL" sz="1600">
                <a:solidFill>
                  <a:srgbClr val="8A6AF6"/>
                </a:solidFill>
              </a:rPr>
            </a:br>
            <a:r>
              <a:rPr lang="nl-NL" sz="1600">
                <a:solidFill>
                  <a:srgbClr val="8A6AF6"/>
                </a:solidFill>
              </a:rPr>
              <a:t>1830</a:t>
            </a:r>
          </a:p>
          <a:p>
            <a:pPr marL="0" indent="0">
              <a:buNone/>
            </a:pPr>
            <a:r>
              <a:rPr lang="nl-NL" sz="1600">
                <a:solidFill>
                  <a:srgbClr val="8A6AF6"/>
                </a:solidFill>
              </a:rPr>
              <a:t>19</a:t>
            </a:r>
            <a:r>
              <a:rPr lang="nl-NL" sz="1600" baseline="30000">
                <a:solidFill>
                  <a:srgbClr val="8A6AF6"/>
                </a:solidFill>
              </a:rPr>
              <a:t>e</a:t>
            </a:r>
            <a:r>
              <a:rPr lang="nl-NL" sz="1600">
                <a:solidFill>
                  <a:srgbClr val="8A6AF6"/>
                </a:solidFill>
              </a:rPr>
              <a:t> eeuwse arbeiderswijken</a:t>
            </a:r>
          </a:p>
          <a:p>
            <a:pPr marL="0" indent="0">
              <a:buNone/>
            </a:pPr>
            <a:endParaRPr lang="nl-NL">
              <a:solidFill>
                <a:srgbClr val="8A6AF6"/>
              </a:solidFill>
            </a:endParaRPr>
          </a:p>
        </p:txBody>
      </p:sp>
      <p:cxnSp>
        <p:nvCxnSpPr>
          <p:cNvPr id="5" name="Rechte verbindingslijn 4">
            <a:extLst>
              <a:ext uri="{FF2B5EF4-FFF2-40B4-BE49-F238E27FC236}">
                <a16:creationId xmlns:a16="http://schemas.microsoft.com/office/drawing/2014/main" id="{1605C116-95CE-B452-AF12-51A81AC3B83E}"/>
              </a:ext>
            </a:extLst>
          </p:cNvPr>
          <p:cNvCxnSpPr>
            <a:cxnSpLocks/>
          </p:cNvCxnSpPr>
          <p:nvPr/>
        </p:nvCxnSpPr>
        <p:spPr>
          <a:xfrm>
            <a:off x="290564" y="2583737"/>
            <a:ext cx="11437610" cy="0"/>
          </a:xfrm>
          <a:prstGeom prst="line">
            <a:avLst/>
          </a:prstGeom>
          <a:ln w="38100"/>
        </p:spPr>
        <p:style>
          <a:lnRef idx="1">
            <a:schemeClr val="dk1"/>
          </a:lnRef>
          <a:fillRef idx="0">
            <a:schemeClr val="dk1"/>
          </a:fillRef>
          <a:effectRef idx="0">
            <a:schemeClr val="dk1"/>
          </a:effectRef>
          <a:fontRef idx="minor">
            <a:schemeClr val="tx1"/>
          </a:fontRef>
        </p:style>
      </p:cxnSp>
      <p:sp>
        <p:nvSpPr>
          <p:cNvPr id="8" name="Tijdelijke aanduiding voor inhoud 2">
            <a:extLst>
              <a:ext uri="{FF2B5EF4-FFF2-40B4-BE49-F238E27FC236}">
                <a16:creationId xmlns:a16="http://schemas.microsoft.com/office/drawing/2014/main" id="{A0C5345F-146E-20F1-19D0-7F2216BF3071}"/>
              </a:ext>
            </a:extLst>
          </p:cNvPr>
          <p:cNvSpPr txBox="1">
            <a:spLocks/>
          </p:cNvSpPr>
          <p:nvPr/>
        </p:nvSpPr>
        <p:spPr>
          <a:xfrm>
            <a:off x="2129808" y="522684"/>
            <a:ext cx="2110050" cy="32918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solidFill>
                <a:srgbClr val="8A6AF6"/>
              </a:solidFill>
            </a:endParaRPr>
          </a:p>
          <a:p>
            <a:pPr marL="0" indent="0">
              <a:buFont typeface="Arial" panose="020B0604020202020204" pitchFamily="34" charset="0"/>
              <a:buNone/>
            </a:pPr>
            <a:endParaRPr lang="nl-NL">
              <a:solidFill>
                <a:srgbClr val="8A6AF6"/>
              </a:solidFill>
            </a:endParaRPr>
          </a:p>
          <a:p>
            <a:pPr marL="0" indent="0">
              <a:buFont typeface="Arial" panose="020B0604020202020204" pitchFamily="34" charset="0"/>
              <a:buNone/>
            </a:pPr>
            <a:r>
              <a:rPr lang="nl-NL" sz="1800">
                <a:solidFill>
                  <a:srgbClr val="8A6AF6"/>
                </a:solidFill>
              </a:rPr>
              <a:t>Woningwet + start sociale woningbouw</a:t>
            </a:r>
            <a:endParaRPr lang="nl-NL" sz="1600">
              <a:solidFill>
                <a:srgbClr val="8A6AF6"/>
              </a:solidFill>
            </a:endParaRPr>
          </a:p>
          <a:p>
            <a:pPr marL="0" indent="0">
              <a:buFont typeface="Arial" panose="020B0604020202020204" pitchFamily="34" charset="0"/>
              <a:buNone/>
            </a:pPr>
            <a:br>
              <a:rPr lang="nl-NL" sz="1600">
                <a:solidFill>
                  <a:srgbClr val="8A6AF6"/>
                </a:solidFill>
              </a:rPr>
            </a:br>
            <a:r>
              <a:rPr lang="nl-NL" sz="1600">
                <a:solidFill>
                  <a:srgbClr val="8A6AF6"/>
                </a:solidFill>
              </a:rPr>
              <a:t>1900-1940</a:t>
            </a:r>
            <a:br>
              <a:rPr lang="nl-NL" sz="1600">
                <a:solidFill>
                  <a:srgbClr val="8A6AF6"/>
                </a:solidFill>
              </a:rPr>
            </a:br>
            <a:br>
              <a:rPr lang="nl-NL" sz="1600">
                <a:solidFill>
                  <a:srgbClr val="8A6AF6"/>
                </a:solidFill>
              </a:rPr>
            </a:br>
            <a:r>
              <a:rPr lang="nl-NL" sz="1600">
                <a:solidFill>
                  <a:srgbClr val="8A6AF6"/>
                </a:solidFill>
              </a:rPr>
              <a:t>Vooroorlogse wijken – vaak etagewoningen en eengezinswoningen</a:t>
            </a:r>
            <a:endParaRPr lang="nl-NL">
              <a:solidFill>
                <a:srgbClr val="8A6AF6"/>
              </a:solidFill>
            </a:endParaRPr>
          </a:p>
        </p:txBody>
      </p:sp>
      <p:sp>
        <p:nvSpPr>
          <p:cNvPr id="9" name="Tijdelijke aanduiding voor inhoud 2">
            <a:extLst>
              <a:ext uri="{FF2B5EF4-FFF2-40B4-BE49-F238E27FC236}">
                <a16:creationId xmlns:a16="http://schemas.microsoft.com/office/drawing/2014/main" id="{589C338B-0B1D-F2D7-4E4A-24DD77D4BF24}"/>
              </a:ext>
            </a:extLst>
          </p:cNvPr>
          <p:cNvSpPr txBox="1">
            <a:spLocks/>
          </p:cNvSpPr>
          <p:nvPr/>
        </p:nvSpPr>
        <p:spPr>
          <a:xfrm>
            <a:off x="4098580" y="738472"/>
            <a:ext cx="2110050" cy="32918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solidFill>
                <a:srgbClr val="8A6AF6"/>
              </a:solidFill>
            </a:endParaRPr>
          </a:p>
          <a:p>
            <a:pPr marL="0" indent="0">
              <a:buFont typeface="Arial" panose="020B0604020202020204" pitchFamily="34" charset="0"/>
              <a:buNone/>
            </a:pPr>
            <a:endParaRPr lang="nl-NL">
              <a:solidFill>
                <a:srgbClr val="8A6AF6"/>
              </a:solidFill>
            </a:endParaRPr>
          </a:p>
          <a:p>
            <a:pPr marL="0" indent="0">
              <a:buFont typeface="Arial" panose="020B0604020202020204" pitchFamily="34" charset="0"/>
              <a:buNone/>
            </a:pPr>
            <a:r>
              <a:rPr lang="nl-NL" sz="1800">
                <a:solidFill>
                  <a:srgbClr val="8A6AF6"/>
                </a:solidFill>
              </a:rPr>
              <a:t>Woningnood na WOII</a:t>
            </a:r>
            <a:endParaRPr lang="nl-NL" sz="1600">
              <a:solidFill>
                <a:srgbClr val="8A6AF6"/>
              </a:solidFill>
            </a:endParaRPr>
          </a:p>
          <a:p>
            <a:pPr marL="0" indent="0">
              <a:buNone/>
            </a:pPr>
            <a:br>
              <a:rPr lang="nl-NL" sz="1600">
                <a:solidFill>
                  <a:srgbClr val="8A6AF6"/>
                </a:solidFill>
              </a:rPr>
            </a:br>
            <a:r>
              <a:rPr lang="nl-NL" sz="1600">
                <a:solidFill>
                  <a:srgbClr val="8A6AF6"/>
                </a:solidFill>
              </a:rPr>
              <a:t>1945 – 1960</a:t>
            </a:r>
            <a:br>
              <a:rPr lang="nl-NL" sz="1600">
                <a:solidFill>
                  <a:srgbClr val="8A6AF6"/>
                </a:solidFill>
              </a:rPr>
            </a:br>
            <a:br>
              <a:rPr lang="nl-NL" sz="1600">
                <a:solidFill>
                  <a:srgbClr val="8A6AF6"/>
                </a:solidFill>
              </a:rPr>
            </a:br>
            <a:r>
              <a:rPr lang="nl-NL" sz="1600">
                <a:solidFill>
                  <a:srgbClr val="8A6AF6"/>
                </a:solidFill>
              </a:rPr>
              <a:t>naoorlogse wijken – rijtjeshuizen en portiekflats </a:t>
            </a:r>
          </a:p>
          <a:p>
            <a:pPr marL="0" indent="0">
              <a:buFont typeface="Arial" panose="020B0604020202020204" pitchFamily="34" charset="0"/>
              <a:buNone/>
            </a:pPr>
            <a:endParaRPr lang="nl-NL">
              <a:solidFill>
                <a:srgbClr val="8A6AF6"/>
              </a:solidFill>
            </a:endParaRPr>
          </a:p>
        </p:txBody>
      </p:sp>
      <p:sp>
        <p:nvSpPr>
          <p:cNvPr id="10" name="Tijdelijke aanduiding voor inhoud 2">
            <a:extLst>
              <a:ext uri="{FF2B5EF4-FFF2-40B4-BE49-F238E27FC236}">
                <a16:creationId xmlns:a16="http://schemas.microsoft.com/office/drawing/2014/main" id="{961DAF2C-6E9F-0BE7-C3EE-DD4BC94C5DC4}"/>
              </a:ext>
            </a:extLst>
          </p:cNvPr>
          <p:cNvSpPr txBox="1">
            <a:spLocks/>
          </p:cNvSpPr>
          <p:nvPr/>
        </p:nvSpPr>
        <p:spPr>
          <a:xfrm>
            <a:off x="5896766" y="602417"/>
            <a:ext cx="2110050" cy="32918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solidFill>
                <a:srgbClr val="8A6AF6"/>
              </a:solidFill>
            </a:endParaRPr>
          </a:p>
          <a:p>
            <a:pPr marL="0" indent="0">
              <a:buFont typeface="Arial" panose="020B0604020202020204" pitchFamily="34" charset="0"/>
              <a:buNone/>
            </a:pPr>
            <a:endParaRPr lang="nl-NL">
              <a:solidFill>
                <a:srgbClr val="8A6AF6"/>
              </a:solidFill>
            </a:endParaRPr>
          </a:p>
          <a:p>
            <a:pPr marL="0" indent="0">
              <a:buFont typeface="Arial" panose="020B0604020202020204" pitchFamily="34" charset="0"/>
              <a:buNone/>
            </a:pPr>
            <a:r>
              <a:rPr lang="nl-NL" sz="1800">
                <a:solidFill>
                  <a:srgbClr val="8A6AF6"/>
                </a:solidFill>
              </a:rPr>
              <a:t>Spreidingsbeleid – suburbanisatie naar groeikernen</a:t>
            </a:r>
            <a:br>
              <a:rPr lang="nl-NL" sz="1600">
                <a:solidFill>
                  <a:srgbClr val="8A6AF6"/>
                </a:solidFill>
              </a:rPr>
            </a:br>
            <a:br>
              <a:rPr lang="nl-NL" sz="1600">
                <a:solidFill>
                  <a:srgbClr val="8A6AF6"/>
                </a:solidFill>
              </a:rPr>
            </a:br>
            <a:r>
              <a:rPr lang="nl-NL" sz="1600">
                <a:solidFill>
                  <a:srgbClr val="8A6AF6"/>
                </a:solidFill>
              </a:rPr>
              <a:t>1960-1990</a:t>
            </a:r>
          </a:p>
          <a:p>
            <a:pPr marL="0" indent="0">
              <a:buFont typeface="Arial" panose="020B0604020202020204" pitchFamily="34" charset="0"/>
              <a:buNone/>
            </a:pPr>
            <a:br>
              <a:rPr lang="nl-NL" sz="1600">
                <a:solidFill>
                  <a:srgbClr val="8A6AF6"/>
                </a:solidFill>
              </a:rPr>
            </a:br>
            <a:r>
              <a:rPr lang="nl-NL" sz="1600">
                <a:solidFill>
                  <a:srgbClr val="8A6AF6"/>
                </a:solidFill>
              </a:rPr>
              <a:t>rijtjeshuizen, portiek- en galerijflats</a:t>
            </a:r>
          </a:p>
          <a:p>
            <a:pPr marL="0" indent="0">
              <a:buFont typeface="Arial" panose="020B0604020202020204" pitchFamily="34" charset="0"/>
              <a:buNone/>
            </a:pPr>
            <a:endParaRPr lang="nl-NL">
              <a:solidFill>
                <a:srgbClr val="8A6AF6"/>
              </a:solidFill>
            </a:endParaRPr>
          </a:p>
        </p:txBody>
      </p:sp>
      <p:sp>
        <p:nvSpPr>
          <p:cNvPr id="11" name="Tijdelijke aanduiding voor inhoud 2">
            <a:extLst>
              <a:ext uri="{FF2B5EF4-FFF2-40B4-BE49-F238E27FC236}">
                <a16:creationId xmlns:a16="http://schemas.microsoft.com/office/drawing/2014/main" id="{17F91118-F4FF-59A3-39DE-F93FA863DEF9}"/>
              </a:ext>
            </a:extLst>
          </p:cNvPr>
          <p:cNvSpPr txBox="1">
            <a:spLocks/>
          </p:cNvSpPr>
          <p:nvPr/>
        </p:nvSpPr>
        <p:spPr>
          <a:xfrm>
            <a:off x="7879025" y="853109"/>
            <a:ext cx="1825513" cy="329185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solidFill>
                <a:srgbClr val="8A6AF6"/>
              </a:solidFill>
            </a:endParaRPr>
          </a:p>
          <a:p>
            <a:pPr marL="0" indent="0">
              <a:buFont typeface="Arial" panose="020B0604020202020204" pitchFamily="34" charset="0"/>
              <a:buNone/>
            </a:pPr>
            <a:endParaRPr lang="nl-NL">
              <a:solidFill>
                <a:srgbClr val="8A6AF6"/>
              </a:solidFill>
            </a:endParaRPr>
          </a:p>
          <a:p>
            <a:pPr marL="0" indent="0">
              <a:buFont typeface="Arial" panose="020B0604020202020204" pitchFamily="34" charset="0"/>
              <a:buNone/>
            </a:pPr>
            <a:r>
              <a:rPr lang="nl-NL" sz="1800">
                <a:solidFill>
                  <a:srgbClr val="8A6AF6"/>
                </a:solidFill>
              </a:rPr>
              <a:t>Stadvernieuwing</a:t>
            </a:r>
            <a:endParaRPr lang="nl-NL" sz="1600">
              <a:solidFill>
                <a:srgbClr val="8A6AF6"/>
              </a:solidFill>
            </a:endParaRPr>
          </a:p>
          <a:p>
            <a:pPr marL="0" indent="0">
              <a:buFont typeface="Arial" panose="020B0604020202020204" pitchFamily="34" charset="0"/>
              <a:buNone/>
            </a:pPr>
            <a:endParaRPr lang="nl-NL" sz="1600">
              <a:solidFill>
                <a:srgbClr val="8A6AF6"/>
              </a:solidFill>
            </a:endParaRPr>
          </a:p>
          <a:p>
            <a:pPr marL="0" indent="0">
              <a:buFont typeface="Arial" panose="020B0604020202020204" pitchFamily="34" charset="0"/>
              <a:buNone/>
            </a:pPr>
            <a:br>
              <a:rPr lang="nl-NL" sz="1600">
                <a:solidFill>
                  <a:srgbClr val="8A6AF6"/>
                </a:solidFill>
              </a:rPr>
            </a:br>
            <a:r>
              <a:rPr lang="nl-NL" sz="1600">
                <a:solidFill>
                  <a:srgbClr val="8A6AF6"/>
                </a:solidFill>
              </a:rPr>
              <a:t>1980</a:t>
            </a:r>
          </a:p>
          <a:p>
            <a:pPr marL="0" indent="0">
              <a:buFont typeface="Arial" panose="020B0604020202020204" pitchFamily="34" charset="0"/>
              <a:buNone/>
            </a:pPr>
            <a:br>
              <a:rPr lang="nl-NL" sz="1600">
                <a:solidFill>
                  <a:srgbClr val="8A6AF6"/>
                </a:solidFill>
              </a:rPr>
            </a:br>
            <a:r>
              <a:rPr lang="nl-NL" sz="1600">
                <a:solidFill>
                  <a:srgbClr val="8A6AF6"/>
                </a:solidFill>
              </a:rPr>
              <a:t>Renovatie en sanering van verouderde stadswijken</a:t>
            </a:r>
          </a:p>
          <a:p>
            <a:pPr marL="0" indent="0">
              <a:buFont typeface="Arial" panose="020B0604020202020204" pitchFamily="34" charset="0"/>
              <a:buNone/>
            </a:pPr>
            <a:endParaRPr lang="nl-NL">
              <a:solidFill>
                <a:srgbClr val="8A6AF6"/>
              </a:solidFill>
            </a:endParaRPr>
          </a:p>
        </p:txBody>
      </p:sp>
      <p:sp>
        <p:nvSpPr>
          <p:cNvPr id="12" name="Tijdelijke aanduiding voor inhoud 2">
            <a:extLst>
              <a:ext uri="{FF2B5EF4-FFF2-40B4-BE49-F238E27FC236}">
                <a16:creationId xmlns:a16="http://schemas.microsoft.com/office/drawing/2014/main" id="{86C9A32D-408F-EB06-82F3-5D5BF2A37B72}"/>
              </a:ext>
            </a:extLst>
          </p:cNvPr>
          <p:cNvSpPr txBox="1">
            <a:spLocks/>
          </p:cNvSpPr>
          <p:nvPr/>
        </p:nvSpPr>
        <p:spPr>
          <a:xfrm>
            <a:off x="9584407" y="850146"/>
            <a:ext cx="2110050" cy="329185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solidFill>
                <a:srgbClr val="8A6AF6"/>
              </a:solidFill>
            </a:endParaRPr>
          </a:p>
          <a:p>
            <a:pPr marL="0" indent="0">
              <a:buFont typeface="Arial" panose="020B0604020202020204" pitchFamily="34" charset="0"/>
              <a:buNone/>
            </a:pPr>
            <a:endParaRPr lang="nl-NL">
              <a:solidFill>
                <a:srgbClr val="8A6AF6"/>
              </a:solidFill>
            </a:endParaRPr>
          </a:p>
          <a:p>
            <a:pPr marL="0" indent="0">
              <a:buFont typeface="Arial" panose="020B0604020202020204" pitchFamily="34" charset="0"/>
              <a:buNone/>
            </a:pPr>
            <a:r>
              <a:rPr lang="nl-NL" sz="1800">
                <a:solidFill>
                  <a:srgbClr val="8A6AF6"/>
                </a:solidFill>
              </a:rPr>
              <a:t>Concentratiebeleid: focus op Randstad</a:t>
            </a:r>
            <a:endParaRPr lang="nl-NL" sz="1600">
              <a:solidFill>
                <a:srgbClr val="8A6AF6"/>
              </a:solidFill>
            </a:endParaRPr>
          </a:p>
          <a:p>
            <a:pPr marL="0" indent="0">
              <a:buFont typeface="Arial" panose="020B0604020202020204" pitchFamily="34" charset="0"/>
              <a:buNone/>
            </a:pPr>
            <a:endParaRPr lang="nl-NL" sz="1600">
              <a:solidFill>
                <a:srgbClr val="8A6AF6"/>
              </a:solidFill>
            </a:endParaRPr>
          </a:p>
          <a:p>
            <a:pPr marL="0" indent="0">
              <a:buFont typeface="Arial" panose="020B0604020202020204" pitchFamily="34" charset="0"/>
              <a:buNone/>
            </a:pPr>
            <a:br>
              <a:rPr lang="nl-NL" sz="1600">
                <a:solidFill>
                  <a:srgbClr val="8A6AF6"/>
                </a:solidFill>
              </a:rPr>
            </a:br>
            <a:r>
              <a:rPr lang="nl-NL" sz="1600">
                <a:solidFill>
                  <a:srgbClr val="8A6AF6"/>
                </a:solidFill>
              </a:rPr>
              <a:t>1993 - 2010</a:t>
            </a:r>
          </a:p>
          <a:p>
            <a:pPr marL="0" indent="0">
              <a:buFont typeface="Arial" panose="020B0604020202020204" pitchFamily="34" charset="0"/>
              <a:buNone/>
            </a:pPr>
            <a:br>
              <a:rPr lang="nl-NL" sz="1600">
                <a:solidFill>
                  <a:srgbClr val="8A6AF6"/>
                </a:solidFill>
              </a:rPr>
            </a:br>
            <a:r>
              <a:rPr lang="nl-NL" sz="1600">
                <a:solidFill>
                  <a:srgbClr val="8A6AF6"/>
                </a:solidFill>
              </a:rPr>
              <a:t>VINEX-woningen aan rand van steden</a:t>
            </a:r>
          </a:p>
          <a:p>
            <a:pPr marL="0" indent="0">
              <a:buFont typeface="Arial" panose="020B0604020202020204" pitchFamily="34" charset="0"/>
              <a:buNone/>
            </a:pPr>
            <a:r>
              <a:rPr lang="nl-NL" sz="1600">
                <a:solidFill>
                  <a:srgbClr val="8A6AF6"/>
                </a:solidFill>
              </a:rPr>
              <a:t>Verdere opknapping steden. Gevolg: gentrificatie</a:t>
            </a:r>
          </a:p>
          <a:p>
            <a:pPr marL="0" indent="0">
              <a:buFont typeface="Arial" panose="020B0604020202020204" pitchFamily="34" charset="0"/>
              <a:buNone/>
            </a:pPr>
            <a:endParaRPr lang="nl-NL">
              <a:solidFill>
                <a:srgbClr val="8A6AF6"/>
              </a:solidFill>
            </a:endParaRPr>
          </a:p>
        </p:txBody>
      </p:sp>
      <p:cxnSp>
        <p:nvCxnSpPr>
          <p:cNvPr id="15" name="Rechte verbindingslijn 14">
            <a:extLst>
              <a:ext uri="{FF2B5EF4-FFF2-40B4-BE49-F238E27FC236}">
                <a16:creationId xmlns:a16="http://schemas.microsoft.com/office/drawing/2014/main" id="{79D5967C-686C-9500-7C5B-B042E44A785C}"/>
              </a:ext>
            </a:extLst>
          </p:cNvPr>
          <p:cNvCxnSpPr/>
          <p:nvPr/>
        </p:nvCxnSpPr>
        <p:spPr>
          <a:xfrm>
            <a:off x="2129808" y="2398643"/>
            <a:ext cx="0" cy="42407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Rechte verbindingslijn 15">
            <a:extLst>
              <a:ext uri="{FF2B5EF4-FFF2-40B4-BE49-F238E27FC236}">
                <a16:creationId xmlns:a16="http://schemas.microsoft.com/office/drawing/2014/main" id="{AD60BD1A-D05B-0A57-F6A4-85C8A7544488}"/>
              </a:ext>
            </a:extLst>
          </p:cNvPr>
          <p:cNvCxnSpPr/>
          <p:nvPr/>
        </p:nvCxnSpPr>
        <p:spPr>
          <a:xfrm>
            <a:off x="4114901" y="2371702"/>
            <a:ext cx="0" cy="42407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Rechte verbindingslijn 16">
            <a:extLst>
              <a:ext uri="{FF2B5EF4-FFF2-40B4-BE49-F238E27FC236}">
                <a16:creationId xmlns:a16="http://schemas.microsoft.com/office/drawing/2014/main" id="{89EC2ADA-2DEB-8767-3B6C-AAB256A20F86}"/>
              </a:ext>
            </a:extLst>
          </p:cNvPr>
          <p:cNvCxnSpPr/>
          <p:nvPr/>
        </p:nvCxnSpPr>
        <p:spPr>
          <a:xfrm>
            <a:off x="5896766" y="2377891"/>
            <a:ext cx="0" cy="42407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Rechte verbindingslijn 17">
            <a:extLst>
              <a:ext uri="{FF2B5EF4-FFF2-40B4-BE49-F238E27FC236}">
                <a16:creationId xmlns:a16="http://schemas.microsoft.com/office/drawing/2014/main" id="{CC6D8AB8-4B6A-DA90-B90D-9CA691E8CBCD}"/>
              </a:ext>
            </a:extLst>
          </p:cNvPr>
          <p:cNvCxnSpPr/>
          <p:nvPr/>
        </p:nvCxnSpPr>
        <p:spPr>
          <a:xfrm>
            <a:off x="7879025" y="2371702"/>
            <a:ext cx="0" cy="42407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Rechte verbindingslijn 18">
            <a:extLst>
              <a:ext uri="{FF2B5EF4-FFF2-40B4-BE49-F238E27FC236}">
                <a16:creationId xmlns:a16="http://schemas.microsoft.com/office/drawing/2014/main" id="{A5B18F81-5D31-AC7C-8568-3FB8F1002A6F}"/>
              </a:ext>
            </a:extLst>
          </p:cNvPr>
          <p:cNvCxnSpPr/>
          <p:nvPr/>
        </p:nvCxnSpPr>
        <p:spPr>
          <a:xfrm>
            <a:off x="9618124" y="2371702"/>
            <a:ext cx="0" cy="42407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026" name="Picture 2" descr="Bezoek De Pijp: Het beste van reizen naar De Pijp, Amsterdam in 2026 |  Expedia Toerisme">
            <a:extLst>
              <a:ext uri="{FF2B5EF4-FFF2-40B4-BE49-F238E27FC236}">
                <a16:creationId xmlns:a16="http://schemas.microsoft.com/office/drawing/2014/main" id="{9B78FD73-52E8-A7A0-A8CF-3D5D10F01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17" y="4062229"/>
            <a:ext cx="4704522" cy="26462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les over jaren 30 woning — HuisAssist">
            <a:extLst>
              <a:ext uri="{FF2B5EF4-FFF2-40B4-BE49-F238E27FC236}">
                <a16:creationId xmlns:a16="http://schemas.microsoft.com/office/drawing/2014/main" id="{8F1A0B4B-948E-CED4-0884-939FE44E7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16" y="4062229"/>
            <a:ext cx="5292587" cy="26462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nger thuis in eigen huis – Woningtypes – Rijtjeswoning jaren '50">
            <a:extLst>
              <a:ext uri="{FF2B5EF4-FFF2-40B4-BE49-F238E27FC236}">
                <a16:creationId xmlns:a16="http://schemas.microsoft.com/office/drawing/2014/main" id="{D29E24AD-0B67-49B6-AA9B-382A9BC42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315" y="4030474"/>
            <a:ext cx="5398521" cy="27098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an jaren 60 portiekflat naar nul-op-de-meter in Arnhem">
            <a:extLst>
              <a:ext uri="{FF2B5EF4-FFF2-40B4-BE49-F238E27FC236}">
                <a16:creationId xmlns:a16="http://schemas.microsoft.com/office/drawing/2014/main" id="{147FC413-90CF-AB44-AC59-97E7DB304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062" y="4072602"/>
            <a:ext cx="3915743" cy="26141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pinie | Bloemkoolwijken zijn een succesverhaal van progressief beleid - NRC">
            <a:extLst>
              <a:ext uri="{FF2B5EF4-FFF2-40B4-BE49-F238E27FC236}">
                <a16:creationId xmlns:a16="http://schemas.microsoft.com/office/drawing/2014/main" id="{D6037D3F-C269-0197-F3BB-3348D3268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14" y="4048612"/>
            <a:ext cx="3588887" cy="26916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Jan Luykenlaan 274 -">
            <a:extLst>
              <a:ext uri="{FF2B5EF4-FFF2-40B4-BE49-F238E27FC236}">
                <a16:creationId xmlns:a16="http://schemas.microsoft.com/office/drawing/2014/main" id="{48BEA041-81C2-C74C-5502-8B0B5DFE5B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2134" y="4044795"/>
            <a:ext cx="4094677" cy="27297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at we kunnen leren van tegenspraak en solidariteit uit de stadsvernieuwing  - Vers Beton">
            <a:extLst>
              <a:ext uri="{FF2B5EF4-FFF2-40B4-BE49-F238E27FC236}">
                <a16:creationId xmlns:a16="http://schemas.microsoft.com/office/drawing/2014/main" id="{17C45A63-73AF-8348-1973-DBBD2A6D6B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7425" y="4014741"/>
            <a:ext cx="4126655" cy="275110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Voor ouderen en starters is in Vinex-wijken amper plaats | Economie | NU.nl">
            <a:extLst>
              <a:ext uri="{FF2B5EF4-FFF2-40B4-BE49-F238E27FC236}">
                <a16:creationId xmlns:a16="http://schemas.microsoft.com/office/drawing/2014/main" id="{03C9B302-86A7-4FCE-DF64-E8EE656144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15" y="4035265"/>
            <a:ext cx="4906272" cy="275762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utonomen Den Haag Archives - Vrije Bond">
            <a:extLst>
              <a:ext uri="{FF2B5EF4-FFF2-40B4-BE49-F238E27FC236}">
                <a16:creationId xmlns:a16="http://schemas.microsoft.com/office/drawing/2014/main" id="{43E83CD1-06C6-6E4F-4DE4-DA399AF4FB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4550" y="4012253"/>
            <a:ext cx="3726491" cy="279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9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45B40D-FAE6-EE72-57CE-8F64881139F6}"/>
              </a:ext>
            </a:extLst>
          </p:cNvPr>
          <p:cNvSpPr>
            <a:spLocks noGrp="1"/>
          </p:cNvSpPr>
          <p:nvPr>
            <p:ph type="title"/>
          </p:nvPr>
        </p:nvSpPr>
        <p:spPr>
          <a:xfrm>
            <a:off x="1417413" y="540452"/>
            <a:ext cx="9949873" cy="1325563"/>
          </a:xfrm>
        </p:spPr>
        <p:txBody>
          <a:bodyPr/>
          <a:lstStyle/>
          <a:p>
            <a:r>
              <a:rPr lang="nl-NL">
                <a:solidFill>
                  <a:srgbClr val="8A6AF6"/>
                </a:solidFill>
              </a:rPr>
              <a:t>Belangrijke huidige focus</a:t>
            </a:r>
            <a:br>
              <a:rPr lang="nl-NL">
                <a:solidFill>
                  <a:srgbClr val="8A6AF6"/>
                </a:solidFill>
              </a:rPr>
            </a:br>
            <a:r>
              <a:rPr lang="nl-NL">
                <a:solidFill>
                  <a:srgbClr val="8A6AF6"/>
                </a:solidFill>
              </a:rPr>
              <a:t>stedelijke ontwikkeling</a:t>
            </a:r>
          </a:p>
        </p:txBody>
      </p:sp>
      <p:sp>
        <p:nvSpPr>
          <p:cNvPr id="3" name="Tijdelijke aanduiding voor inhoud 2">
            <a:extLst>
              <a:ext uri="{FF2B5EF4-FFF2-40B4-BE49-F238E27FC236}">
                <a16:creationId xmlns:a16="http://schemas.microsoft.com/office/drawing/2014/main" id="{BCA3FF77-9C0E-5689-4A08-7D40EE79385A}"/>
              </a:ext>
            </a:extLst>
          </p:cNvPr>
          <p:cNvSpPr>
            <a:spLocks noGrp="1"/>
          </p:cNvSpPr>
          <p:nvPr>
            <p:ph idx="1"/>
          </p:nvPr>
        </p:nvSpPr>
        <p:spPr>
          <a:xfrm>
            <a:off x="463022" y="2141537"/>
            <a:ext cx="6388352" cy="4351338"/>
          </a:xfrm>
        </p:spPr>
        <p:txBody>
          <a:bodyPr vert="horz" lIns="91440" tIns="45720" rIns="91440" bIns="45720" rtlCol="0" anchor="t">
            <a:normAutofit/>
          </a:bodyPr>
          <a:lstStyle/>
          <a:p>
            <a:r>
              <a:rPr lang="nl-NL">
                <a:solidFill>
                  <a:srgbClr val="8A6AF6"/>
                </a:solidFill>
              </a:rPr>
              <a:t>Transformatie: oude (industrie-)gebieden transformeren tot een nieuwe functie. </a:t>
            </a:r>
          </a:p>
          <a:p>
            <a:r>
              <a:rPr lang="nl-NL">
                <a:solidFill>
                  <a:srgbClr val="8A6AF6"/>
                </a:solidFill>
              </a:rPr>
              <a:t>Focus op duurzaamheid (duurzame stad) en technologie (smart city)</a:t>
            </a:r>
          </a:p>
          <a:p>
            <a:r>
              <a:rPr lang="nl-NL">
                <a:solidFill>
                  <a:srgbClr val="8A6AF6"/>
                </a:solidFill>
              </a:rPr>
              <a:t>Belevingseconomie (Starbucks v.s. Hema Koffie op Insta?)</a:t>
            </a:r>
          </a:p>
          <a:p>
            <a:r>
              <a:rPr lang="nl-NL">
                <a:solidFill>
                  <a:srgbClr val="8A6AF6"/>
                </a:solidFill>
              </a:rPr>
              <a:t>Kenniseconomie / Structuurvisie (focus Randstad als economische motor)</a:t>
            </a:r>
          </a:p>
          <a:p>
            <a:endParaRPr lang="nl-NL">
              <a:solidFill>
                <a:srgbClr val="8A6AF6"/>
              </a:solidFill>
            </a:endParaRPr>
          </a:p>
          <a:p>
            <a:endParaRPr lang="nl-NL">
              <a:solidFill>
                <a:srgbClr val="8A6AF6"/>
              </a:solidFill>
            </a:endParaRPr>
          </a:p>
        </p:txBody>
      </p:sp>
      <p:pic>
        <p:nvPicPr>
          <p:cNvPr id="2050" name="Picture 2" descr="Preview: verbouwde gevangenis 'De Koepel' - Haarlem City Blog">
            <a:extLst>
              <a:ext uri="{FF2B5EF4-FFF2-40B4-BE49-F238E27FC236}">
                <a16:creationId xmlns:a16="http://schemas.microsoft.com/office/drawing/2014/main" id="{31EBE910-D55E-EC39-EA46-07C76B389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115" y="2414588"/>
            <a:ext cx="4639863" cy="30908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ero-emissiezone leidt tot wegblijven werklui: 'Niemand wil nog werken in  Amsterdam' | BNR Nieuwsradio">
            <a:extLst>
              <a:ext uri="{FF2B5EF4-FFF2-40B4-BE49-F238E27FC236}">
                <a16:creationId xmlns:a16="http://schemas.microsoft.com/office/drawing/2014/main" id="{F0C66F38-75F2-7348-8AE2-D99BFF535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374" y="2247813"/>
            <a:ext cx="4946373" cy="34244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pulair patatzaakje voor de rechter, want Amsterdammers zijn massatoerisme  zat: 'Het past niet meer' | de Volkskrant">
            <a:extLst>
              <a:ext uri="{FF2B5EF4-FFF2-40B4-BE49-F238E27FC236}">
                <a16:creationId xmlns:a16="http://schemas.microsoft.com/office/drawing/2014/main" id="{D019689F-25BD-23AC-0DF9-79C837F68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6899" y="2247813"/>
            <a:ext cx="514429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6 leuke broedplaatsen waar je kunt lunchen, naar kunst kunt kijken of tot  in de late uurtjes danst | Het Parool">
            <a:extLst>
              <a:ext uri="{FF2B5EF4-FFF2-40B4-BE49-F238E27FC236}">
                <a16:creationId xmlns:a16="http://schemas.microsoft.com/office/drawing/2014/main" id="{E06C2F63-29DA-358B-99EA-A252A190A4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1374" y="2243225"/>
            <a:ext cx="5137410" cy="342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6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E9D82-28CC-9F5C-2D8E-14BEC9A8C739}"/>
              </a:ext>
            </a:extLst>
          </p:cNvPr>
          <p:cNvSpPr>
            <a:spLocks noGrp="1"/>
          </p:cNvSpPr>
          <p:nvPr>
            <p:ph type="title"/>
          </p:nvPr>
        </p:nvSpPr>
        <p:spPr/>
        <p:txBody>
          <a:bodyPr/>
          <a:lstStyle/>
          <a:p>
            <a:r>
              <a:rPr lang="nl-NL">
                <a:solidFill>
                  <a:srgbClr val="8A6AF6"/>
                </a:solidFill>
              </a:rPr>
              <a:t>Mainports &amp; Metropoolvorming</a:t>
            </a:r>
          </a:p>
        </p:txBody>
      </p:sp>
      <p:sp>
        <p:nvSpPr>
          <p:cNvPr id="3" name="Tijdelijke aanduiding voor inhoud 2">
            <a:extLst>
              <a:ext uri="{FF2B5EF4-FFF2-40B4-BE49-F238E27FC236}">
                <a16:creationId xmlns:a16="http://schemas.microsoft.com/office/drawing/2014/main" id="{65A72519-043B-30B2-88A4-DC0943697522}"/>
              </a:ext>
            </a:extLst>
          </p:cNvPr>
          <p:cNvSpPr>
            <a:spLocks noGrp="1"/>
          </p:cNvSpPr>
          <p:nvPr>
            <p:ph idx="1"/>
          </p:nvPr>
        </p:nvSpPr>
        <p:spPr>
          <a:xfrm>
            <a:off x="2242126" y="1813593"/>
            <a:ext cx="9949874" cy="4351338"/>
          </a:xfrm>
        </p:spPr>
        <p:txBody>
          <a:bodyPr/>
          <a:lstStyle/>
          <a:p>
            <a:endParaRPr lang="nl-NL"/>
          </a:p>
        </p:txBody>
      </p:sp>
      <p:pic>
        <p:nvPicPr>
          <p:cNvPr id="4" name="Afbeelding 7">
            <a:extLst>
              <a:ext uri="{FF2B5EF4-FFF2-40B4-BE49-F238E27FC236}">
                <a16:creationId xmlns:a16="http://schemas.microsoft.com/office/drawing/2014/main" id="{418A3900-C029-2D12-1F50-442780739794}"/>
              </a:ext>
            </a:extLst>
          </p:cNvPr>
          <p:cNvPicPr>
            <a:picLocks noChangeAspect="1"/>
          </p:cNvPicPr>
          <p:nvPr/>
        </p:nvPicPr>
        <p:blipFill>
          <a:blip r:embed="rId2"/>
          <a:srcRect t="643" r="2930" b="993"/>
          <a:stretch>
            <a:fillRect/>
          </a:stretch>
        </p:blipFill>
        <p:spPr>
          <a:xfrm>
            <a:off x="2556169" y="1394832"/>
            <a:ext cx="2930647" cy="4770099"/>
          </a:xfrm>
          <a:prstGeom prst="rect">
            <a:avLst/>
          </a:prstGeom>
          <a:noFill/>
          <a:ln cap="flat">
            <a:noFill/>
          </a:ln>
        </p:spPr>
      </p:pic>
      <p:sp>
        <p:nvSpPr>
          <p:cNvPr id="5" name="Ovaal 3">
            <a:extLst>
              <a:ext uri="{FF2B5EF4-FFF2-40B4-BE49-F238E27FC236}">
                <a16:creationId xmlns:a16="http://schemas.microsoft.com/office/drawing/2014/main" id="{98A62DC9-81D8-379D-CB1D-E2C92B61873D}"/>
              </a:ext>
            </a:extLst>
          </p:cNvPr>
          <p:cNvSpPr/>
          <p:nvPr/>
        </p:nvSpPr>
        <p:spPr>
          <a:xfrm>
            <a:off x="3622957" y="2901703"/>
            <a:ext cx="398535" cy="4586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0000">
              <a:alpha val="50196"/>
            </a:srgbClr>
          </a:solidFill>
          <a:ln cap="flat">
            <a:noFill/>
            <a:prstDash val="solid"/>
          </a:ln>
        </p:spPr>
        <p:txBody>
          <a:bodyPr vert="horz" wrap="square" lIns="91440" tIns="45720" rIns="91440" bIns="45720" anchor="ctr" anchorCtr="1" compatLnSpc="1">
            <a:noAutofit/>
          </a:bodyPr>
          <a:lstStyle/>
          <a:p>
            <a:pPr marL="0" marR="0" lvl="0" indent="0" algn="ctr" defTabSz="130045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560" b="0" i="0" u="none" strike="noStrike" kern="1200" cap="none" spc="0" baseline="0">
              <a:solidFill>
                <a:srgbClr val="FFFFFF"/>
              </a:solidFill>
              <a:uFillTx/>
              <a:latin typeface="Arial"/>
            </a:endParaRPr>
          </a:p>
        </p:txBody>
      </p:sp>
      <p:sp>
        <p:nvSpPr>
          <p:cNvPr id="6" name="Ovaal 5">
            <a:extLst>
              <a:ext uri="{FF2B5EF4-FFF2-40B4-BE49-F238E27FC236}">
                <a16:creationId xmlns:a16="http://schemas.microsoft.com/office/drawing/2014/main" id="{7EAA4079-CE10-A48D-B471-29C9AFD64FA7}"/>
              </a:ext>
            </a:extLst>
          </p:cNvPr>
          <p:cNvSpPr/>
          <p:nvPr/>
        </p:nvSpPr>
        <p:spPr>
          <a:xfrm>
            <a:off x="3299149" y="3432555"/>
            <a:ext cx="323808" cy="3669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0000">
              <a:alpha val="50196"/>
            </a:srgbClr>
          </a:solidFill>
          <a:ln cap="flat">
            <a:noFill/>
            <a:prstDash val="solid"/>
          </a:ln>
        </p:spPr>
        <p:txBody>
          <a:bodyPr vert="horz" wrap="square" lIns="91440" tIns="45720" rIns="91440" bIns="45720" anchor="ctr" anchorCtr="1" compatLnSpc="1">
            <a:noAutofit/>
          </a:bodyPr>
          <a:lstStyle/>
          <a:p>
            <a:pPr marL="0" marR="0" lvl="0" indent="0" algn="ctr" defTabSz="1300459"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560" b="0" i="0" u="none" strike="noStrike" kern="1200" cap="none" spc="0" baseline="0">
              <a:solidFill>
                <a:srgbClr val="FFFFFF"/>
              </a:solidFill>
              <a:uFillTx/>
              <a:latin typeface="Arial"/>
            </a:endParaRPr>
          </a:p>
        </p:txBody>
      </p:sp>
      <p:pic>
        <p:nvPicPr>
          <p:cNvPr id="7" name="Afbeelding 11">
            <a:extLst>
              <a:ext uri="{FF2B5EF4-FFF2-40B4-BE49-F238E27FC236}">
                <a16:creationId xmlns:a16="http://schemas.microsoft.com/office/drawing/2014/main" id="{AE5C0486-880E-0EA6-11BE-66BA53A35989}"/>
              </a:ext>
            </a:extLst>
          </p:cNvPr>
          <p:cNvPicPr>
            <a:picLocks noChangeAspect="1"/>
          </p:cNvPicPr>
          <p:nvPr/>
        </p:nvPicPr>
        <p:blipFill>
          <a:blip r:embed="rId3"/>
          <a:srcRect l="880" t="32692" r="9424"/>
          <a:stretch>
            <a:fillRect/>
          </a:stretch>
        </p:blipFill>
        <p:spPr>
          <a:xfrm>
            <a:off x="6096000" y="1690688"/>
            <a:ext cx="3486650" cy="4351338"/>
          </a:xfrm>
          <a:prstGeom prst="rect">
            <a:avLst/>
          </a:prstGeom>
          <a:noFill/>
          <a:ln cap="flat">
            <a:noFill/>
          </a:ln>
        </p:spPr>
      </p:pic>
    </p:spTree>
    <p:extLst>
      <p:ext uri="{BB962C8B-B14F-4D97-AF65-F5344CB8AC3E}">
        <p14:creationId xmlns:p14="http://schemas.microsoft.com/office/powerpoint/2010/main" val="796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2870C7-8D0D-3BCB-8444-656CAC977180}"/>
              </a:ext>
            </a:extLst>
          </p:cNvPr>
          <p:cNvSpPr>
            <a:spLocks noGrp="1"/>
          </p:cNvSpPr>
          <p:nvPr>
            <p:ph type="title"/>
          </p:nvPr>
        </p:nvSpPr>
        <p:spPr>
          <a:xfrm>
            <a:off x="353940" y="251279"/>
            <a:ext cx="9949873" cy="1325563"/>
          </a:xfrm>
        </p:spPr>
        <p:txBody>
          <a:bodyPr/>
          <a:lstStyle/>
          <a:p>
            <a:r>
              <a:rPr lang="nl-NL">
                <a:solidFill>
                  <a:srgbClr val="8A6AF6"/>
                </a:solidFill>
              </a:rPr>
              <a:t>Voorbeeld: stedelijke ontwikkeling</a:t>
            </a:r>
          </a:p>
        </p:txBody>
      </p:sp>
      <p:pic>
        <p:nvPicPr>
          <p:cNvPr id="5" name="Tijdelijke aanduiding voor inhoud 4">
            <a:extLst>
              <a:ext uri="{FF2B5EF4-FFF2-40B4-BE49-F238E27FC236}">
                <a16:creationId xmlns:a16="http://schemas.microsoft.com/office/drawing/2014/main" id="{D8B90206-A0C4-436E-AA65-6AAF4C4C7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31" y="1401515"/>
            <a:ext cx="5140609" cy="1812809"/>
          </a:xfrm>
          <a:prstGeom prst="rect">
            <a:avLst/>
          </a:prstGeom>
        </p:spPr>
      </p:pic>
      <p:pic>
        <p:nvPicPr>
          <p:cNvPr id="7" name="Afbeelding 6">
            <a:extLst>
              <a:ext uri="{FF2B5EF4-FFF2-40B4-BE49-F238E27FC236}">
                <a16:creationId xmlns:a16="http://schemas.microsoft.com/office/drawing/2014/main" id="{826CB6CE-FEA5-FA1D-4D5F-6AF95759B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748" y="1205802"/>
            <a:ext cx="3411228" cy="4446396"/>
          </a:xfrm>
          <a:prstGeom prst="rect">
            <a:avLst/>
          </a:prstGeom>
        </p:spPr>
      </p:pic>
      <p:pic>
        <p:nvPicPr>
          <p:cNvPr id="9" name="Afbeelding 8">
            <a:extLst>
              <a:ext uri="{FF2B5EF4-FFF2-40B4-BE49-F238E27FC236}">
                <a16:creationId xmlns:a16="http://schemas.microsoft.com/office/drawing/2014/main" id="{894F637E-88AA-BAF2-9956-7675369EC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2240" y="1125415"/>
            <a:ext cx="3312673" cy="5069393"/>
          </a:xfrm>
          <a:prstGeom prst="rect">
            <a:avLst/>
          </a:prstGeom>
        </p:spPr>
      </p:pic>
      <p:pic>
        <p:nvPicPr>
          <p:cNvPr id="11" name="Afbeelding 10">
            <a:extLst>
              <a:ext uri="{FF2B5EF4-FFF2-40B4-BE49-F238E27FC236}">
                <a16:creationId xmlns:a16="http://schemas.microsoft.com/office/drawing/2014/main" id="{E2799EC8-648D-6900-73C9-B883DF969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17" y="3750416"/>
            <a:ext cx="4884019" cy="1573812"/>
          </a:xfrm>
          <a:prstGeom prst="rect">
            <a:avLst/>
          </a:prstGeom>
        </p:spPr>
      </p:pic>
    </p:spTree>
    <p:extLst>
      <p:ext uri="{BB962C8B-B14F-4D97-AF65-F5344CB8AC3E}">
        <p14:creationId xmlns:p14="http://schemas.microsoft.com/office/powerpoint/2010/main" val="275301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Effra"/>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ACACC3-D481-479D-A4E8-DC6668B6529A}">
  <ds:schemaRefs>
    <ds:schemaRef ds:uri="403b03e0-f3b3-4df8-8b82-7dc7d4ddf286"/>
    <ds:schemaRef ds:uri="f7bdf434-8271-45be-9229-b36057b16e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71BC580-947A-4107-8AF5-50C7CD04590F}">
  <ds:schemaRefs>
    <ds:schemaRef ds:uri="403b03e0-f3b3-4df8-8b82-7dc7d4ddf286"/>
    <ds:schemaRef ds:uri="f7bdf434-8271-45be-9229-b36057b16ec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2A64BCF-F95D-41F2-B3E1-49290C13CB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104</Slides>
  <Notes>77</Notes>
  <HiddenSlides>0</HiddenSlide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Kantoorthema</vt:lpstr>
      <vt:lpstr>Aardrijkskunde algemeen </vt:lpstr>
      <vt:lpstr>Toetsmatrix </vt:lpstr>
      <vt:lpstr>Voorbeeldopgave combinatie wereld &amp; aarde (havo 2025 – opgave 2)</vt:lpstr>
      <vt:lpstr>Voorbeeldopgave combinatie wereld &amp; aarde (havo 2025 – opgave 2)</vt:lpstr>
      <vt:lpstr>Gebruik van het kaartenkatern</vt:lpstr>
      <vt:lpstr>Gebruik kaartenkatern</vt:lpstr>
      <vt:lpstr>Geografische  dimensies</vt:lpstr>
      <vt:lpstr>Schaalniveaus</vt:lpstr>
      <vt:lpstr>Type vragen </vt:lpstr>
      <vt:lpstr>Type vragen </vt:lpstr>
      <vt:lpstr>WAUW-strategie</vt:lpstr>
      <vt:lpstr>Vage antwoordconstructies </vt:lpstr>
      <vt:lpstr>Domein Wereld</vt:lpstr>
      <vt:lpstr>PowerPoint Presentation</vt:lpstr>
      <vt:lpstr>Ontwikkelingen economische globalisering</vt:lpstr>
      <vt:lpstr>PowerPoint Presentation</vt:lpstr>
      <vt:lpstr>Centrum-periferiemodel op meerdere schaalniveaus</vt:lpstr>
      <vt:lpstr>Vanaf 2010: Reshoring</vt:lpstr>
      <vt:lpstr>Examenvraag reshoring en geopolitiek</vt:lpstr>
      <vt:lpstr>Examenvraag ‘reshoring’</vt:lpstr>
      <vt:lpstr>Migratie: push- en pullmodel</vt:lpstr>
      <vt:lpstr>Afwenteling</vt:lpstr>
      <vt:lpstr>Examenvraag ‘afwenteling’</vt:lpstr>
      <vt:lpstr>Demografisch transitiemodel</vt:lpstr>
      <vt:lpstr>Stedelijke gebieden in de V.S.</vt:lpstr>
      <vt:lpstr>Stedelijke gebieden in de V.S.</vt:lpstr>
      <vt:lpstr>Examenvraag ‘wereldsteden’</vt:lpstr>
      <vt:lpstr>Megalopolis en belang San Francisco</vt:lpstr>
      <vt:lpstr>Examenvraag ‘Steden in de V.S’ (functie van steden, segregatie, polarisatie)</vt:lpstr>
      <vt:lpstr>Domein Aarde</vt:lpstr>
      <vt:lpstr>Ridge push v.s. slab pull</vt:lpstr>
      <vt:lpstr>Rekspanning</vt:lpstr>
      <vt:lpstr>Complexe plaattektoniek in Middellandse Zeegebied</vt:lpstr>
      <vt:lpstr>Complexe plaattektoniek in Middellandse Zeegebied</vt:lpstr>
      <vt:lpstr>Platentektoniek: stappenplan</vt:lpstr>
      <vt:lpstr>Platentektoniek: tsunami’s</vt:lpstr>
      <vt:lpstr>Verwering</vt:lpstr>
      <vt:lpstr>Verwering</vt:lpstr>
      <vt:lpstr>Chemische verwering</vt:lpstr>
      <vt:lpstr>Erosie</vt:lpstr>
      <vt:lpstr>Erosie + sedimentatie</vt:lpstr>
      <vt:lpstr>Erosie + sedimentatie</vt:lpstr>
      <vt:lpstr>Erosie + sedimentatie</vt:lpstr>
      <vt:lpstr>Samenhang tussen verwering, erosie en sedimentatie</vt:lpstr>
      <vt:lpstr>Examenvraag ‘exogene processen’</vt:lpstr>
      <vt:lpstr>Gesteentegroepen</vt:lpstr>
      <vt:lpstr>Gesteentegroepen</vt:lpstr>
      <vt:lpstr>Gesteentegroepen</vt:lpstr>
      <vt:lpstr>Gesteentekringloop</vt:lpstr>
      <vt:lpstr>Verschuiving van de ITCZ</vt:lpstr>
      <vt:lpstr>Situatie in juli</vt:lpstr>
      <vt:lpstr>Situatie in januari</vt:lpstr>
      <vt:lpstr>Verschuivende drukgebieden</vt:lpstr>
      <vt:lpstr>Examenvraag ‘luchtdrukgebieden Middellandse Zeegebied’ </vt:lpstr>
      <vt:lpstr>Gevolgen van neerslagpatronen – tijden van watertekort</vt:lpstr>
      <vt:lpstr>ITCZ</vt:lpstr>
      <vt:lpstr>Passaatwinden</vt:lpstr>
      <vt:lpstr>Moessonwinden </vt:lpstr>
      <vt:lpstr>El Niño</vt:lpstr>
      <vt:lpstr>El Niño &amp; La Niña </vt:lpstr>
      <vt:lpstr>El Niño &amp; La Niña </vt:lpstr>
      <vt:lpstr>Klimaat</vt:lpstr>
      <vt:lpstr>Domein Zuid-Amerika</vt:lpstr>
      <vt:lpstr>Zuid-Amerika: politiek</vt:lpstr>
      <vt:lpstr>Examenvraag ‘Politiek en economie’</vt:lpstr>
      <vt:lpstr>Examenvraag ‘Politiek en economie’</vt:lpstr>
      <vt:lpstr>Zuid-Amerika: Fysisch</vt:lpstr>
      <vt:lpstr>Examenvraag ‘Zuid-Amerika’</vt:lpstr>
      <vt:lpstr>PowerPoint Presentation</vt:lpstr>
      <vt:lpstr>PowerPoint Presentation</vt:lpstr>
      <vt:lpstr>PowerPoint Presentation</vt:lpstr>
      <vt:lpstr>Oefenvraag</vt:lpstr>
      <vt:lpstr>Domein Leefomgeving</vt:lpstr>
      <vt:lpstr>Oorzaken van overstromingsgevaar in de kustgebieden</vt:lpstr>
      <vt:lpstr>Waterbeleid in NL </vt:lpstr>
      <vt:lpstr>Adaptief deltamanagement</vt:lpstr>
      <vt:lpstr>Drietrapsstrategie</vt:lpstr>
      <vt:lpstr>Voorbeeldvraag Integraal waterbeheer</vt:lpstr>
      <vt:lpstr>Stroomgebied + lengteprofiel</vt:lpstr>
      <vt:lpstr>Rijn &amp; Maas debiet / regiem</vt:lpstr>
      <vt:lpstr>Invloed klimaatverandering</vt:lpstr>
      <vt:lpstr>Opbouw van de kust</vt:lpstr>
      <vt:lpstr>Opbouw van de kust</vt:lpstr>
      <vt:lpstr>Absolute v.s. relatieve zeespiegelstijging</vt:lpstr>
      <vt:lpstr>Kust aansterken door Zandsuppleties</vt:lpstr>
      <vt:lpstr>Bolwerkvorming</vt:lpstr>
      <vt:lpstr>Verzilting in kustgebied</vt:lpstr>
      <vt:lpstr>Meerlaagsveiligheid / adaptatie &amp; acceptatie</vt:lpstr>
      <vt:lpstr>Mitigatie </vt:lpstr>
      <vt:lpstr>Samenvatting van water</vt:lpstr>
      <vt:lpstr>Examenvraag vaardigheden</vt:lpstr>
      <vt:lpstr>Examenvraag ‘toekomstscenario’s’</vt:lpstr>
      <vt:lpstr>Buurtprofiel</vt:lpstr>
      <vt:lpstr>Openbare ruimte – Welke is ‘veiliger’?</vt:lpstr>
      <vt:lpstr>Noord- &amp; Zuid-vleugel van Randstad</vt:lpstr>
      <vt:lpstr>Ontwikkeling Nederlandse steden</vt:lpstr>
      <vt:lpstr>Belangrijke huidige focus stedelijke ontwikkeling</vt:lpstr>
      <vt:lpstr>Mainports &amp; Metropoolvorming</vt:lpstr>
      <vt:lpstr>Voorbeeld: stedelijke ontwikkeling</vt:lpstr>
      <vt:lpstr>Ontwikkelingen landelijk gebied</vt:lpstr>
      <vt:lpstr>Voorbeeld: landelijk gebied/kleinere steden</vt:lpstr>
      <vt:lpstr>Herstructurering en transformatie</vt:lpstr>
      <vt:lpstr>Gentrification</vt:lpstr>
      <vt:lpstr>Oefenen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revision>1</cp:revision>
  <dcterms:created xsi:type="dcterms:W3CDTF">2022-04-29T11:47:46Z</dcterms:created>
  <dcterms:modified xsi:type="dcterms:W3CDTF">2026-05-17T15:08:01Z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