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3.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14.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7.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8.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19.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20.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notesSlides/notesSlide21.xml" ContentType="application/vnd.openxmlformats-officedocument.presentationml.notesSlide+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notesSlides/notesSlide22.xml" ContentType="application/vnd.openxmlformats-officedocument.presentationml.notesSlide+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notesSlides/notesSlide23.xml" ContentType="application/vnd.openxmlformats-officedocument.presentationml.notesSlide+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notesSlides/notesSlide24.xml" ContentType="application/vnd.openxmlformats-officedocument.presentationml.notesSlide+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notesSlides/notesSlide25.xml" ContentType="application/vnd.openxmlformats-officedocument.presentationml.notesSlide+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notesSlides/notesSlide33.xml" ContentType="application/vnd.openxmlformats-officedocument.presentationml.notesSlide+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notesSlides/notesSlide34.xml" ContentType="application/vnd.openxmlformats-officedocument.presentationml.notesSlide+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notesSlides/notesSlide35.xml" ContentType="application/vnd.openxmlformats-officedocument.presentationml.notesSlide+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notesSlides/notesSlide36.xml" ContentType="application/vnd.openxmlformats-officedocument.presentationml.notesSlide+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notesSlides/notesSlide54.xml" ContentType="application/vnd.openxmlformats-officedocument.presentationml.notesSlide+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notesSlides/notesSlide55.xml" ContentType="application/vnd.openxmlformats-officedocument.presentationml.notesSlide+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3"/>
  </p:notesMasterIdLst>
  <p:handoutMasterIdLst>
    <p:handoutMasterId r:id="rId174"/>
  </p:handoutMasterIdLst>
  <p:sldIdLst>
    <p:sldId id="534" r:id="rId5"/>
    <p:sldId id="261" r:id="rId6"/>
    <p:sldId id="262" r:id="rId7"/>
    <p:sldId id="622" r:id="rId8"/>
    <p:sldId id="543" r:id="rId9"/>
    <p:sldId id="654" r:id="rId10"/>
    <p:sldId id="624" r:id="rId11"/>
    <p:sldId id="632" r:id="rId12"/>
    <p:sldId id="633" r:id="rId13"/>
    <p:sldId id="607" r:id="rId14"/>
    <p:sldId id="608" r:id="rId15"/>
    <p:sldId id="609" r:id="rId16"/>
    <p:sldId id="687" r:id="rId17"/>
    <p:sldId id="610" r:id="rId18"/>
    <p:sldId id="611" r:id="rId19"/>
    <p:sldId id="553" r:id="rId20"/>
    <p:sldId id="656" r:id="rId21"/>
    <p:sldId id="443" r:id="rId22"/>
    <p:sldId id="462" r:id="rId23"/>
    <p:sldId id="463" r:id="rId24"/>
    <p:sldId id="464" r:id="rId25"/>
    <p:sldId id="465" r:id="rId26"/>
    <p:sldId id="466" r:id="rId27"/>
    <p:sldId id="467" r:id="rId28"/>
    <p:sldId id="444" r:id="rId29"/>
    <p:sldId id="459" r:id="rId30"/>
    <p:sldId id="460" r:id="rId31"/>
    <p:sldId id="461" r:id="rId32"/>
    <p:sldId id="631" r:id="rId33"/>
    <p:sldId id="640" r:id="rId34"/>
    <p:sldId id="649" r:id="rId35"/>
    <p:sldId id="635" r:id="rId36"/>
    <p:sldId id="648" r:id="rId37"/>
    <p:sldId id="689" r:id="rId38"/>
    <p:sldId id="690" r:id="rId39"/>
    <p:sldId id="691" r:id="rId40"/>
    <p:sldId id="692" r:id="rId41"/>
    <p:sldId id="693" r:id="rId42"/>
    <p:sldId id="694" r:id="rId43"/>
    <p:sldId id="695" r:id="rId44"/>
    <p:sldId id="696" r:id="rId45"/>
    <p:sldId id="697" r:id="rId46"/>
    <p:sldId id="698" r:id="rId47"/>
    <p:sldId id="699" r:id="rId48"/>
    <p:sldId id="700" r:id="rId49"/>
    <p:sldId id="701" r:id="rId50"/>
    <p:sldId id="702" r:id="rId51"/>
    <p:sldId id="703" r:id="rId52"/>
    <p:sldId id="704" r:id="rId53"/>
    <p:sldId id="705" r:id="rId54"/>
    <p:sldId id="706" r:id="rId55"/>
    <p:sldId id="605" r:id="rId56"/>
    <p:sldId id="448" r:id="rId57"/>
    <p:sldId id="449" r:id="rId58"/>
    <p:sldId id="450" r:id="rId59"/>
    <p:sldId id="451" r:id="rId60"/>
    <p:sldId id="452" r:id="rId61"/>
    <p:sldId id="454" r:id="rId62"/>
    <p:sldId id="606" r:id="rId63"/>
    <p:sldId id="455" r:id="rId64"/>
    <p:sldId id="456" r:id="rId65"/>
    <p:sldId id="652" r:id="rId66"/>
    <p:sldId id="646" r:id="rId67"/>
    <p:sldId id="669" r:id="rId68"/>
    <p:sldId id="653" r:id="rId69"/>
    <p:sldId id="625" r:id="rId70"/>
    <p:sldId id="675" r:id="rId71"/>
    <p:sldId id="636" r:id="rId72"/>
    <p:sldId id="670" r:id="rId73"/>
    <p:sldId id="671" r:id="rId74"/>
    <p:sldId id="672" r:id="rId75"/>
    <p:sldId id="673" r:id="rId76"/>
    <p:sldId id="638" r:id="rId77"/>
    <p:sldId id="674" r:id="rId78"/>
    <p:sldId id="676" r:id="rId79"/>
    <p:sldId id="639" r:id="rId80"/>
    <p:sldId id="662" r:id="rId81"/>
    <p:sldId id="661" r:id="rId82"/>
    <p:sldId id="660" r:id="rId83"/>
    <p:sldId id="659" r:id="rId84"/>
    <p:sldId id="658" r:id="rId85"/>
    <p:sldId id="657" r:id="rId86"/>
    <p:sldId id="707" r:id="rId87"/>
    <p:sldId id="709" r:id="rId88"/>
    <p:sldId id="710" r:id="rId89"/>
    <p:sldId id="711" r:id="rId90"/>
    <p:sldId id="712" r:id="rId91"/>
    <p:sldId id="713" r:id="rId92"/>
    <p:sldId id="714" r:id="rId93"/>
    <p:sldId id="715" r:id="rId94"/>
    <p:sldId id="716" r:id="rId95"/>
    <p:sldId id="717" r:id="rId96"/>
    <p:sldId id="651" r:id="rId97"/>
    <p:sldId id="628" r:id="rId98"/>
    <p:sldId id="665" r:id="rId99"/>
    <p:sldId id="629" r:id="rId100"/>
    <p:sldId id="666" r:id="rId101"/>
    <p:sldId id="667" r:id="rId102"/>
    <p:sldId id="668" r:id="rId103"/>
    <p:sldId id="644" r:id="rId104"/>
    <p:sldId id="663" r:id="rId105"/>
    <p:sldId id="626" r:id="rId106"/>
    <p:sldId id="630" r:id="rId107"/>
    <p:sldId id="664" r:id="rId108"/>
    <p:sldId id="708" r:id="rId109"/>
    <p:sldId id="718" r:id="rId110"/>
    <p:sldId id="719" r:id="rId111"/>
    <p:sldId id="720" r:id="rId112"/>
    <p:sldId id="721" r:id="rId113"/>
    <p:sldId id="722" r:id="rId114"/>
    <p:sldId id="723" r:id="rId115"/>
    <p:sldId id="724" r:id="rId116"/>
    <p:sldId id="637" r:id="rId117"/>
    <p:sldId id="642" r:id="rId118"/>
    <p:sldId id="679" r:id="rId119"/>
    <p:sldId id="680" r:id="rId120"/>
    <p:sldId id="681" r:id="rId121"/>
    <p:sldId id="627" r:id="rId122"/>
    <p:sldId id="677" r:id="rId123"/>
    <p:sldId id="678" r:id="rId124"/>
    <p:sldId id="655" r:id="rId125"/>
    <p:sldId id="684" r:id="rId126"/>
    <p:sldId id="682" r:id="rId127"/>
    <p:sldId id="683" r:id="rId128"/>
    <p:sldId id="593" r:id="rId129"/>
    <p:sldId id="594" r:id="rId130"/>
    <p:sldId id="595" r:id="rId131"/>
    <p:sldId id="596" r:id="rId132"/>
    <p:sldId id="597" r:id="rId133"/>
    <p:sldId id="598" r:id="rId134"/>
    <p:sldId id="599" r:id="rId135"/>
    <p:sldId id="600" r:id="rId136"/>
    <p:sldId id="601" r:id="rId137"/>
    <p:sldId id="602" r:id="rId138"/>
    <p:sldId id="603" r:id="rId139"/>
    <p:sldId id="604" r:id="rId140"/>
    <p:sldId id="473" r:id="rId141"/>
    <p:sldId id="474" r:id="rId142"/>
    <p:sldId id="475" r:id="rId143"/>
    <p:sldId id="476" r:id="rId144"/>
    <p:sldId id="477" r:id="rId145"/>
    <p:sldId id="478" r:id="rId146"/>
    <p:sldId id="479" r:id="rId147"/>
    <p:sldId id="480" r:id="rId148"/>
    <p:sldId id="488" r:id="rId149"/>
    <p:sldId id="487" r:id="rId150"/>
    <p:sldId id="498" r:id="rId151"/>
    <p:sldId id="499" r:id="rId152"/>
    <p:sldId id="453" r:id="rId153"/>
    <p:sldId id="457" r:id="rId154"/>
    <p:sldId id="411" r:id="rId155"/>
    <p:sldId id="445" r:id="rId156"/>
    <p:sldId id="471" r:id="rId157"/>
    <p:sldId id="472" r:id="rId158"/>
    <p:sldId id="492" r:id="rId159"/>
    <p:sldId id="497" r:id="rId160"/>
    <p:sldId id="496" r:id="rId161"/>
    <p:sldId id="495" r:id="rId162"/>
    <p:sldId id="494" r:id="rId163"/>
    <p:sldId id="493" r:id="rId164"/>
    <p:sldId id="447" r:id="rId165"/>
    <p:sldId id="481" r:id="rId166"/>
    <p:sldId id="482" r:id="rId167"/>
    <p:sldId id="483" r:id="rId168"/>
    <p:sldId id="484" r:id="rId169"/>
    <p:sldId id="485" r:id="rId170"/>
    <p:sldId id="552" r:id="rId171"/>
    <p:sldId id="554" r:id="rId172"/>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EA3"/>
    <a:srgbClr val="00CC00"/>
    <a:srgbClr val="945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4" autoAdjust="0"/>
    <p:restoredTop sz="86438" autoAdjust="0"/>
  </p:normalViewPr>
  <p:slideViewPr>
    <p:cSldViewPr snapToGrid="0">
      <p:cViewPr varScale="1">
        <p:scale>
          <a:sx n="90" d="100"/>
          <a:sy n="90" d="100"/>
        </p:scale>
        <p:origin x="240" y="600"/>
      </p:cViewPr>
      <p:guideLst/>
    </p:cSldViewPr>
  </p:slideViewPr>
  <p:outlineViewPr>
    <p:cViewPr>
      <p:scale>
        <a:sx n="33" d="100"/>
        <a:sy n="33" d="100"/>
      </p:scale>
      <p:origin x="0" y="-101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AD794D7-8334-4A91-AF54-A2B076C7AD50}" type="datetimeFigureOut">
              <a:rPr lang="nl-NL" smtClean="0"/>
              <a:t>18-05-2026</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49.620"/>
    </inkml:context>
    <inkml:brush xml:id="br0">
      <inkml:brushProperty name="width" value="0.1" units="cm"/>
      <inkml:brushProperty name="height" value="0.1" units="cm"/>
      <inkml:brushProperty name="color" value="#004F8B"/>
      <inkml:brushProperty name="ignorePressure" value="1"/>
    </inkml:brush>
  </inkml:definitions>
  <inkml:trace contextRef="#ctx0" brushRef="#br0">3682 406,'0'-5,"0"-1,0 1,-1 0,0 0,0 0,0 0,-1 0,1 0,-1 0,0 0,-4-4,1 1,-1 1,0 0,0 0,0 1,-12-10,3 6,0 1,0 0,-1 1,0 1,-1 1,0 0,-19-4,-4-2,-71-20,-134-20,129 28,49 9,-81-8,54 19,44 2,-55-8,91 8,-98-18,-198-8,225 27,-198 2,3 22,181-3,-129 43,193-52,-83 27,3 6,1 4,-132 79,186-89,1 4,3 1,-97 99,146-134,0 0,0 0,1 1,0 0,1 0,0 1,-7 16,2 4,-7 39,-3 6,14-56,0 0,2 1,0 0,1 0,1 0,1 0,1 0,1 0,1 0,0 0,1 0,1-1,1 1,1-1,1 0,1-1,0 1,19 29,1-8,1-2,2-1,2-1,54 46,-59-58,0 1,1-1,55 34,-27-28,1-3,1-2,1-3,65 14,-41-17,1-3,132 6,-103-20,-62-3,0 3,85 14,-44 4,-7 0,131 12,300-27,-306-8,-11-3,-152 2,0-1,56-16,-81 15,111-33,-111 31,0-2,0 0,34-23,-5 0,-3-3,0-2,53-55,-87 80,-1-2,-1 0,0-1,-1 0,-1-1,0 0,12-30,-5-1,-2-2,-2 0,-3-1,-2 0,-2-1,-2 1,-3-1,-7-90,3 116,-1-1,-1 1,-2 0,0 1,-2 0,-1 0,-1 0,0 1,-2 1,-25-38,16 34,-2 1,0 0,-2 2,0 1,-2 0,0 2,-1 2,-2 0,0 2,0 1,-2 2,0 1,0 1,-60-13,14 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4.376"/>
    </inkml:context>
    <inkml:brush xml:id="br0">
      <inkml:brushProperty name="width" value="0.1" units="cm"/>
      <inkml:brushProperty name="height" value="0.1" units="cm"/>
      <inkml:brushProperty name="color" value="#CC0066"/>
      <inkml:brushProperty name="ignorePressure" value="1"/>
    </inkml:brush>
  </inkml:definitions>
  <inkml:trace contextRef="#ctx0" brushRef="#br0">0 11,'0'-11,"0"13,0 21,0 18,0 12,0 8,0-2,0 0,0 1,0 11,0 9,0 1,0-2,0-9,0-7,0-18,0-23,0-15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0.914"/>
    </inkml:context>
    <inkml:brush xml:id="br0">
      <inkml:brushProperty name="width" value="0.1" units="cm"/>
      <inkml:brushProperty name="height" value="0.1" units="cm"/>
      <inkml:brushProperty name="color" value="#CC0066"/>
      <inkml:brushProperty name="ignorePressure" value="1"/>
    </inkml:brush>
  </inkml:definitions>
  <inkml:trace contextRef="#ctx0" brushRef="#br0">1 0,'5'0,"2"0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65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67,'5'0,"2"-11,10-3,19 0,28 3,15 3,-1 3,7 3,0 1,-10 1,-17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0.937"/>
    </inkml:context>
    <inkml:brush xml:id="br0">
      <inkml:brushProperty name="width" value="0.1" units="cm"/>
      <inkml:brushProperty name="height" value="0.1" units="cm"/>
      <inkml:brushProperty name="color" value="#AB008B"/>
      <inkml:brushProperty name="ignorePressure" value="1"/>
    </inkml:brush>
  </inkml:definitions>
  <inkml:trace contextRef="#ctx0" brushRef="#br0">442 0,'-53'2,"0"2,1 3,0 1,-70 22,117-28,-1 0,1 0,0 1,0-1,0 1,0 0,0 1,0-1,1 1,0 0,-1 0,1 1,1-1,-1 1,1 0,0 0,0 0,0 0,1 0,0 1,-3 8,0 8,0 0,2 1,0-1,1 26,1-38,7 364,-5-362,-1 5,2 0,0 0,6 20,-7-33,0 0,0 0,1 0,0 0,-1 0,1-1,1 1,-1-1,0 0,1 1,0-1,0 0,0 0,0-1,0 1,1-1,-1 1,6 1,1 0,1 0,0-1,0 0,1-1,-1 0,17 0,74-5,-57 1,28-1,-8 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35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24,6 9,1 16,0 17,-2 16,-1 4,-2 1,0-3,-2-3,0-20,0-18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72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1,'6'0,"6"0,23 0,15 0,10 0,1 0,-11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3.0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1,'0'5,"0"23,0 22,0 14,0 6,0 2,0-7,0-3,0-12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061"/>
    </inkml:context>
    <inkml:brush xml:id="br0">
      <inkml:brushProperty name="width" value="0.1" units="cm"/>
      <inkml:brushProperty name="height" value="0.1" units="cm"/>
      <inkml:brushProperty name="color" value="#AB008B"/>
      <inkml:brushProperty name="ignorePressure" value="1"/>
    </inkml:brush>
  </inkml:definitions>
  <inkml:trace contextRef="#ctx0" brushRef="#br0">56 92,'0'424,"-12"-458,-1-21,2 0,3-1,2 0,1-71,5 124,0 1,0-1,0 0,1 1,-1-1,1 1,-1-1,1 1,0 0,0-1,0 1,2-3,-3 4,1 1,-1 0,1-1,-1 1,1 0,-1 0,1-1,-1 1,1 0,-1 0,1 0,-1 0,1 0,-1 0,1 0,-1 0,1 0,-1 0,1 0,0 0,-1 0,1 0,-1 0,1 1,-1-1,1 0,-1 0,0 0,1 1,-1-1,1 0,-1 1,1-1,-1 1,7 6,0 0,0 1,-1 0,8 14,-11-17,168 256,-165-253,0 0,0 0,0-1,1 0,0 0,1-1,15 12,-21-17,0 0,0 0,1 0,-1 0,0 0,1 0,-1-1,0 1,1-1,-1 0,1 0,-1 1,1-1,-1-1,1 1,-1 0,0-1,1 1,-1-1,1 0,-1 0,0 0,0 0,0 0,1 0,-1-1,0 1,-1-1,1 1,0-1,0 0,-1 1,1-1,-1 0,3-4,2-4,-1 1,0-1,-1 0,0 0,0 0,-1 0,-1-1,4-20,0-93,-6 102,-2-133,1 102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49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1,'11'0,"13"0,14 0,6 0,5 0,6 0,-8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5.277"/>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56,'0'-2,"0"0,-1 0,1 0,-1 0,1 0,-1 0,0 0,0 0,0 1,0-1,0 0,0 0,0 1,-1-1,1 1,0-1,-1 1,1-1,-1 1,0 0,1 0,-1 0,0 0,0 0,0 0,0 1,-2-2,-6-1,1 1,-1 0,0 0,-12 0,13 1,-1 1,1 0,0 0,-1 1,1 0,0 1,-1 0,1 1,0 0,-16 7,14-3,-1 0,2 0,-1 1,1 1,0-1,1 2,-9 10,0 0,2 2,0-1,2 2,0 0,-15 37,24-48,0 1,1-1,1 1,0 0,1 0,1 0,0 0,0 0,1 0,1 1,0-1,1 0,4 16,-4-24,0 0,0 0,1 0,-1-1,1 1,0 0,0-1,0 0,1 0,0 0,0 0,0 0,0-1,0 0,1 0,-1 0,1 0,0-1,0 0,0 0,0 0,0 0,7 0,11 3,1-2,-1-1,47-1,-66-1,27-1,47-7,-37-1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04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1,'10'0,"15"0,13 0,16 0,9 0,5 0,1 0,-11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5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0,'11'0,"13"0,19 0,18 0,14 0,5 0,-1 0,-2 0,-16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4.376"/>
    </inkml:context>
    <inkml:brush xml:id="br0">
      <inkml:brushProperty name="width" value="0.1" units="cm"/>
      <inkml:brushProperty name="height" value="0.1" units="cm"/>
      <inkml:brushProperty name="color" value="#CC0066"/>
      <inkml:brushProperty name="ignorePressure" value="1"/>
    </inkml:brush>
  </inkml:definitions>
  <inkml:trace contextRef="#ctx0" brushRef="#br0">0 11,'0'-11,"0"13,0 21,0 18,0 12,0 8,0-2,0 0,0 1,0 11,0 9,0 1,0-2,0-9,0-7,0-18,0-23,0-15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7.0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1,'5'0,"18"0,16 0,16 0,10 0,4 0,1 0,-1 0,-12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0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96,'0'327,"0"-673,1 301,3 30,-3 15,-1 0,0 0,1 0,-1 0,0 0,1 0,-1 0,0 0,0 0,1 0,-1 0,0 1,1-1,-1 0,0 0,0 0,1 0,-1 0,0 0,0 1,1-1,-1 0,0 0,0 0,0 1,1-1,-1 0,0 0,0 1,18 28,-13-21,32 57,56 72,-86-128,0-1,1 1,0-1,1-1,0 0,0 0,11 6,-17-12,-1 1,1-1,0 1,-1-1,1 0,0 0,0 0,0-1,0 1,0-1,0 0,-1 1,1-1,0 0,0-1,0 1,0 0,0-1,0 0,0 0,0 0,-1 0,1 0,0 0,-1-1,1 1,-1-1,1 0,-1 0,0 0,4-4,-2 0,1 0,-1-1,0 0,-1 1,0-1,0-1,0 1,-1 0,2-12,0-8,2-35,-6 55,3-66,-4 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56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0,'11'0,"13"0,14 0,-1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0.667"/>
    </inkml:context>
    <inkml:brush xml:id="br0">
      <inkml:brushProperty name="width" value="0.1" units="cm"/>
      <inkml:brushProperty name="height" value="0.1" units="cm"/>
      <inkml:brushProperty name="color" value="#AB008B"/>
      <inkml:brushProperty name="ignorePressure" value="1"/>
    </inkml:brush>
  </inkml:definitions>
  <inkml:trace contextRef="#ctx0" brushRef="#br0">318 1,'-11'0,"-16"0,1 0,-1 2,0 0,-40 11,60-12,1 2,-1-1,0 1,1 0,0 0,-1 1,1 0,1 0,-1 0,1 1,-1 0,1 0,0 0,1 0,0 1,0 0,0 0,0 0,1 1,0-1,0 1,-1 7,0-2,0 0,2 0,0 1,0-1,1 1,0-1,1 1,1 0,0-1,3 16,-2-21,0 0,1-1,0 1,0 0,0-1,1 0,-1 1,2-2,-1 1,1 0,0-1,0 0,0 0,1 0,-1-1,1 0,0 0,1 0,9 4,-3-3,1 1,0-2,0 0,0-1,0 0,1-1,-1-1,1 0,-1-1,22-2,-28 1,-1 0,1-1,-1 1,0-2,1 1,-1-1,0 0,-1 0,1-1,0 1,-1-2,0 1,0-1,0 0,-1 0,0 0,0-1,0 0,0 0,-1 0,0-1,4-7,-4 4,-1 0,1-1,-2 1,1 0,-1-1,-1 1,0-1,0 0,-1 1,-1-1,0 0,-3-17,2 21,0 1,0-1,-1 0,1 1,-1-1,-1 1,1 0,-1 0,0 1,-1-1,1 1,-1 0,0 0,-1 0,1 1,-1-1,0 1,0 1,-10-6,-21-3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2.297"/>
    </inkml:context>
    <inkml:brush xml:id="br0">
      <inkml:brushProperty name="width" value="0.1" units="cm"/>
      <inkml:brushProperty name="height" value="0.1" units="cm"/>
      <inkml:brushProperty name="color" value="#AB008B"/>
      <inkml:brushProperty name="ignorePressure" value="1"/>
    </inkml:brush>
  </inkml:definitions>
  <inkml:trace contextRef="#ctx0" brushRef="#br0">79 81,'0'-2,"0"0,0 0,1 1,-1-1,1 0,0 0,-1 0,1 0,0 0,0 1,0-1,0 0,0 1,0-1,1 1,-1-1,1 1,-1 0,1-1,-1 1,1 0,0 0,-1 0,1 0,0 0,0 1,2-2,7-1,-1 0,1 1,19-3,-26 5,103-7,-65 6,55-10,-87 9,-4 1,1 0,0 0,-1 0,14 1,-18 0,0 0,0 1,-1-1,1 0,0 1,-1 0,1-1,-1 1,1 0,-1 0,1 0,-1 0,1 0,-1 0,0 0,0 0,0 1,1-1,-1 0,0 1,0-1,-1 1,1-1,1 3,1 8,0 1,0-1,-2 1,1-1,-1 1,-1 0,0 0,-3 16,1 36,6-12,15 66,-9-70,4 88,-13-130,-1-1,-1 0,1 0,-1 0,0 0,0 0,-1 0,0 0,-3 7,3-10,0 1,-1-1,1 0,-1 1,0-1,0 0,0 0,0-1,0 1,0-1,-1 0,0 1,1-1,-7 2,-4 1,-1-1,0 0,0 0,-1-2,1 0,-16 0,-100-5,77 0,-87-2,80 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4.676"/>
    </inkml:context>
    <inkml:brush xml:id="br0">
      <inkml:brushProperty name="width" value="0.1" units="cm"/>
      <inkml:brushProperty name="height" value="0.1" units="cm"/>
      <inkml:brushProperty name="color" value="#AB008B"/>
      <inkml:brushProperty name="ignorePressure" value="1"/>
    </inkml:brush>
  </inkml:definitions>
  <inkml:trace contextRef="#ctx0" brushRef="#br0">415 6,'-63'0,"-165"-5,222 5,0-1,0 1,1 0,-1 1,0-1,-9 3,13-2,0-1,0 1,0 0,0 0,0 0,1 1,-1-1,0 0,0 1,1-1,-1 1,1-1,0 1,-1 0,1 0,0-1,0 1,0 0,0 0,-1 4,-2 10,1 0,0 1,1 0,1 0,1 22,-1-13,-3 33,-5-10,4-28,1 1,2-1,0 0,1 25,1-43,1 1,-1-1,1 0,0 1,0-1,0 0,0 0,1 0,-1 0,1 0,-1 0,1 0,0-1,1 1,2 3,0-2,-1-1,0 0,1 0,-1-1,1 1,0-1,0 0,0 0,5 1,11 1,-1-1,1-1,-1-1,22-1,-30 0,0 0,39 0,1-2,66-11,-81 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6.9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19,0 17,0 16,0 10,0 17,0 8,0 6,0 5,0-3,0-5,0-6,0-21,0-19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3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1 182,'5'0,"13"0,18 0,4-10,21-4,11-10,3 0,-11-8,-16-8,-17 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68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0,'0'11,"0"19,0 15,0 21,5-1,1 10,1 8,-2 0,-1-4,-2-3,-1-6,0-14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0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1,'10'0,"4"5,10 2,0 10,8 2,-3 9,5 10,-3 8,-7 8,-14-5,-12-12,-28-11,-19-11,-12-13,4-7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5.162"/>
    </inkml:context>
    <inkml:brush xml:id="br0">
      <inkml:brushProperty name="width" value="0.1" units="cm"/>
      <inkml:brushProperty name="height" value="0.1" units="cm"/>
      <inkml:brushProperty name="color" value="#CC0066"/>
      <inkml:brushProperty name="ignorePressure" value="1"/>
    </inkml:brush>
  </inkml:definitions>
  <inkml:trace contextRef="#ctx0" brushRef="#br0">448 1,'-45'34,"21"-11,-11 13,-2-2,-52 36,-98 43,164-95,16-11,10-8,1-2,1 0,0 0,0 1,0 0,0 0,0 0,1 0,-1 1,1 0,-1 0,7 0,-9 1,0 0,0 0,0 1,1-1,-1 1,0 0,0-1,0 1,0 1,0-1,0 0,0 1,0 0,-1-1,1 1,-1 0,1 0,-1 1,0-1,1 0,1 4,12 20,-1 1,14 32,-20-37,1-1,0-1,2 0,1 0,20 24,-7-19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690"/>
    </inkml:context>
    <inkml:brush xml:id="br0">
      <inkml:brushProperty name="width" value="0.1" units="cm"/>
      <inkml:brushProperty name="height" value="0.1" units="cm"/>
      <inkml:brushProperty name="color" value="#AB008B"/>
      <inkml:brushProperty name="ignorePressure" value="1"/>
    </inkml:brush>
  </inkml:definitions>
  <inkml:trace contextRef="#ctx0" brushRef="#br0">195 182,'-20'0,"8"-1,-1 1,1 1,-1 0,-21 5,30-5,0 0,0 1,1-1,-1 1,1 0,0 0,-1 0,1 1,0-1,0 1,0-1,1 1,-1 0,1 0,-1 0,1 1,0-1,0 1,-2 5,-3 12,1 0,1 0,1 0,1 0,1 1,0 0,2-1,1 1,0-1,6 27,-5-36,1-1,1 1,0-1,0 0,1 0,0 0,1-1,1 0,-1 0,2 0,-1-1,1 0,11 9,-12-12,0-1,0 0,1 0,0 0,0-1,0-1,0 1,1-1,-1-1,1 1,0-2,-1 1,1-1,0 0,0-1,0 0,0 0,11-3,-10 1,1 0,-1-1,0 0,0-1,0 0,-1 0,1-1,-1-1,0 1,0-1,12-13,-10 9,-1-1,-1 0,0-1,0 0,-1 0,-1-1,11-25,-11 20,0-1,-2-1,0 1,-1-1,-1 0,-1 0,0 0,-2 0,0 0,-2 0,0 0,-7-27,5 33,-1-1,0 2,-1-1,-1 1,0 0,-1 0,0 1,-1 0,0 0,-1 1,0 0,-1 1,-22-16,23 19,0 1,0 0,-1 0,0 1,0 1,0 0,0 0,-1 1,1 1,-1 0,0 0,0 1,0 1,0 0,1 1,-1 0,-16 3,-26 13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1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1,'0'5,"11"18,3 16,-1 10,-2 9,-4 5,-2 1,-2-9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520"/>
    </inkml:context>
    <inkml:brush xml:id="br0">
      <inkml:brushProperty name="width" value="0.1" units="cm"/>
      <inkml:brushProperty name="height" value="0.1" units="cm"/>
      <inkml:brushProperty name="color" value="#AB008B"/>
      <inkml:brushProperty name="ignorePressure" value="1"/>
    </inkml:brush>
  </inkml:definitions>
  <inkml:trace contextRef="#ctx0" brushRef="#br0">1 74,'5'0,"12"0,25-16,15-5,9 1,-7 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0.19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0,'168'1,"-162"-1,1 1,-1-1,1 1,-1 1,1-1,-1 1,0 0,0 0,0 1,7 3,-9-3,0 1,0-1,0 1,-1-1,1 1,-1 0,0 1,0-1,0 0,-1 1,1 0,-1-1,2 9,4 13,-1 1,-2 0,0 1,1 42,-8 116,1-138,-1 2,0 86,4-110,0 0,2 0,8 32,-9-49,-1-1,0 1,-1-1,0 1,0 0,0-1,-2 10,1-15,-1 0,1 0,-1-1,0 1,0 0,0 0,-1-1,1 1,-1-1,1 1,-1-1,0 1,0-1,0 0,0 0,0 0,0 0,-1-1,1 1,-1 0,1-1,-1 0,0 0,-5 2,-6 1,-1 0,0-1,0-1,-24 0,-12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4.0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1 421,'2384'0,"-2353"-2,0-2,0 0,0-3,53-17,36-7,-50 19,127-3,74 17,-119 1,945-2,-881-17,-32 1,-78 15,-55 1,-1-2,75-12,-72 3,33-6,91-6,-136 17,0-1,67-20,-93 22,21-3,67-6,16-3,-35-2,1 4,119-5,289 19,-212 2,-246-4,1-2,-1-1,50-14,-43 8,80-8,293 15,-225 7,635-3,-818 0,56-3,-58 2,0 0,-1 0,1 0,0 0,-1-1,1 1,-1-1,0-1,0 1,7-5,-11 7,1 0,-1-1,0 1,1 0,-1-1,1 1,-1-1,0 1,1-1,-1 1,0-1,1 1,-1-1,0 1,0-1,0 1,0-1,1 0,-1 1,0-1,0 1,0-1,0 1,0-2,-7-9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117"/>
    </inkml:context>
    <inkml:brush xml:id="br0">
      <inkml:brushProperty name="width" value="0.1" units="cm"/>
      <inkml:brushProperty name="height" value="0.1" units="cm"/>
      <inkml:brushProperty name="color" value="#AB008B"/>
      <inkml:brushProperty name="ignorePressure" value="1"/>
    </inkml:brush>
  </inkml:definitions>
  <inkml:trace contextRef="#ctx0" brushRef="#br0">385 68,'-1'-2,"1"0,0 0,0 0,-1 0,1 0,-1 0,0 0,0 0,1 0,-1 0,0 1,-1-1,1 0,0 1,0-1,-1 1,1-1,-1 1,1 0,-1 0,0-1,1 1,-1 0,0 0,0 1,-3-2,-5-2,-1 1,1 1,-20-3,26 5,-23-5,0 2,0 2,0 0,-1 1,-42 7,67-6,-1 1,0-1,0 0,0 1,1 0,-1 0,1 0,-1 0,1 1,0-1,0 1,0 0,0 0,1 0,-1 0,1 1,-1-1,1 1,0-1,1 1,-1 0,1-1,-1 1,0 7,-2 8,2-1,0 1,1 0,1 20,1-18,2 54,3-1,20 93,-24-157,1 0,0 1,1-1,0 0,0-1,1 1,0-1,1 0,0 0,1 0,-1-1,1 0,1 0,0-1,0 0,0-1,1 1,0-2,0 1,1-1,-1 0,14 3,-10-3,2-1,-1-1,0 0,1-1,-1 0,1-1,-1-1,1-1,-1 0,1 0,-1-2,1 1,-1-2,0 0,20-9,15-13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80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0,'0'5,"0"13,0 19,0 18,0 11,10 5,4 1,-1-13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16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38,'5'0,"18"0,15 0,12 0,8-16,-6-5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5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20,0 18,0 12,0 3,0 2,0-2,0-12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9.888"/>
    </inkml:context>
    <inkml:brush xml:id="br0">
      <inkml:brushProperty name="width" value="0.1" units="cm"/>
      <inkml:brushProperty name="height" value="0.1" units="cm"/>
      <inkml:brushProperty name="color" value="#AB008B"/>
      <inkml:brushProperty name="ignorePressure" value="1"/>
    </inkml:brush>
  </inkml:definitions>
  <inkml:trace contextRef="#ctx0" brushRef="#br0">77 67,'1'91,"-3"95,-2-167,0-19,0-9,-1-13,-3-29,-6-25,3 39,-9-42,18 69,0 0,1 0,0 0,1 0,2-17,-3 27,1-1,0 1,0-1,0 1,1-1,-1 1,0 0,0-1,0 1,0-1,0 1,0-1,1 1,-1-1,0 1,0 0,1-1,-1 1,0-1,1 1,-1 0,0-1,1 1,-1 0,0 0,1-1,-1 1,1 0,-1 0,0 0,2-1,-1 1,0 1,0-1,0 0,0 1,0-1,0 1,0-1,0 1,0-1,0 1,-1 0,1-1,1 3,30 37,-26-30,17 20,35 37,-45-54,1-1,0 0,0-1,30 17,-41-26,-1-1,0 1,1-1,-1 0,1 0,0 0,-1 0,1-1,0 1,-1-1,1 1,0-1,-1 0,1 0,0 0,0-1,-1 1,4-1,-4 0,0-1,0 1,0-1,0 1,-1-1,1 0,0 0,-1 1,1-1,-1 0,1-1,-1 1,0 0,0 0,0 0,0-1,-1 1,1-1,0-2,3-17,-1-1,0 1,-2-23,-1-12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6.13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1,'0'5,"0"12,0 20,0 19,0 15,0 7,11-11,3-5,-1-19,-2-17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0.3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1,'5'0,"12"0,9 0,10 0,0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1.998"/>
    </inkml:context>
    <inkml:brush xml:id="br0">
      <inkml:brushProperty name="width" value="0.1" units="cm"/>
      <inkml:brushProperty name="height" value="0.1" units="cm"/>
      <inkml:brushProperty name="color" value="#AB008B"/>
      <inkml:brushProperty name="ignorePressure" value="1"/>
    </inkml:brush>
  </inkml:definitions>
  <inkml:trace contextRef="#ctx0" brushRef="#br0">501 60,'0'-2,"-1"0,1 0,0 0,-1 0,1 0,-1 0,0 1,1-1,-1 0,0 0,0 0,0 1,-1-1,1 1,0-1,0 1,-1-1,1 1,-1 0,0 0,1 0,-1-1,0 2,1-1,-1 0,0 0,-3 0,-6-3,1 2,-1-1,-20-1,25 4,-18-3,-1 2,-38 2,52 0,0 0,0 1,0 1,0 0,0 0,1 1,-1 0,-9 6,5-1,1 1,0 1,0 0,2 1,-1 0,2 1,-1 0,2 1,-12 19,16-23,1-1,0 2,0-1,1 0,0 1,1 0,1 0,-1 0,2 0,-1 0,2 0,0 1,0-1,0 0,4 14,-3-21,0-1,0 1,1 0,0 0,-1-1,1 1,1-1,-1 1,0-1,1 0,0 0,-1 0,1 0,1 0,-1-1,0 0,0 1,1-1,0 0,-1-1,1 1,5 1,7 2,-1-2,1 0,0-1,22 1,36 1,1-4,-1-3,104-17,-136 11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2.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86,'6'0,"11"0,15-11,22-3,7 1,4 2,-9-7,-14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00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0,'5'0,"13"0,19 0,18 0,11 0,5 0,-10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369"/>
    </inkml:context>
    <inkml:brush xml:id="br0">
      <inkml:brushProperty name="width" value="0.1" units="cm"/>
      <inkml:brushProperty name="height" value="0.1" units="cm"/>
      <inkml:brushProperty name="color" value="#AB008B"/>
      <inkml:brushProperty name="ignorePressure" value="1"/>
    </inkml:brush>
  </inkml:definitions>
  <inkml:trace contextRef="#ctx0" brushRef="#br0">0 33,'5'0,"2"-5,10-2,18 0,19 2,21 1,9 1,-5 2,-6 1,-14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5.2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0,'0'52,"2"0,2 0,3-1,19 74,-16-96,-10-29,1 1,-1-1,0 0,0 0,0 0,0 0,0 1,0-1,0 0,0 0,0 0,0 0,0 0,0 1,1-1,-1 0,0 0,0 0,0 0,0 0,0 0,0 0,1 1,-1-1,0 0,0 0,0 0,0 0,1 0,-1 0,0 0,0 0,0 0,0 0,1 0,-1 0,0 0,0 0,0 0,0 0,1 0,-1 0,0 0,0 0,0 0,0-1,1 1,-1 0,0 0,0 0,0 0,0 0,0 0,0 0,1-1,-1 1,0 0,0 0,0 0,0 0,0 0,0-1,0 1,0 0,0 0,0 0,0 0,0-1,3-7,-2 0,1 0,-1-1,0 1,-1 0,0-11,0-3,0-32,-1 31,1-1,1 1,1-1,10-41,-12 61,1 1,0 0,1-1,-1 1,1 0,-1 0,1 0,0 0,0 0,0 0,1 1,-1-1,1 1,4-4,-6 5,0 1,0-1,0 1,1-1,-1 1,0 0,0-1,1 1,-1 0,0 0,1 0,-1 0,0 0,0 0,1 0,1 1,-1 0,1 0,-1 0,1 0,-1 1,1-1,-1 1,0-1,0 1,4 4,16 19,-1 1,27 44,-4-5,-27-41,19 25,-35-48,0-1,-1 1,1 0,0 0,0 0,0-1,-1 1,1 0,0-1,0 1,0-1,0 1,0-1,1 1,-1-1,0 0,0 1,0-1,0 0,0 0,0 0,0 0,1 0,-1 0,0 0,0 0,0-1,0 1,0 0,0-1,0 1,0-1,0 1,0-1,0 1,0-1,0 0,0 1,0-1,0 0,-1 0,1 0,0 1,0-1,-1 0,1 0,-1 0,1-2,3-4,0-1,0 1,-1-1,0 0,1-9,3-13,3-52,-6 26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8.1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0,'10'0,"4"6,0 11,-4 9,-7 15,-16 1,-6 4,7-6,15-10,18-10,16-8,1-7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20.057"/>
    </inkml:context>
    <inkml:brush xml:id="br0">
      <inkml:brushProperty name="width" value="0.1" units="cm"/>
      <inkml:brushProperty name="height" value="0.1" units="cm"/>
      <inkml:brushProperty name="color" value="#AB008B"/>
      <inkml:brushProperty name="ignorePressure" value="1"/>
    </inkml:brush>
  </inkml:definitions>
  <inkml:trace contextRef="#ctx0" brushRef="#br0">1 2,'122'-2,"143"6,-258-4,0 1,0 0,-1 0,1 1,0-1,-1 2,1-1,-1 1,0 0,10 6,-11-5,-1 0,0 0,1 0,-2 1,1 0,0-1,-1 1,0 0,0 1,-1-1,1 0,2 10,2 9,-2 1,0-1,-2 1,1 27,-5 103,0-114,-1 49,-14 198,15-275,-1-1,-1 1,-5 17,6-25,0-1,0 0,0 0,0-1,0 1,-1 0,0-1,0 0,0 1,0-1,0 0,-1 0,-5 3,-6 2,-1 0,0-1,0-1,-27 6,-68 10,101-20,-50 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0,'11'0,"24"0,22 0,12 0,5 0,11 0,1 0,-3 0,-5 0,-6 0,-4 0,-3 0,-2 0,-7 0,8 0,5 0,-16 0,-17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9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0,'6'0,"27"0,19 0,12 0,9 5,10 2,5 0,10-2,-8-2,-7 0,2-2,-2-1,-21 0,-20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6.498"/>
    </inkml:context>
    <inkml:brush xml:id="br0">
      <inkml:brushProperty name="width" value="0.1" units="cm"/>
      <inkml:brushProperty name="height" value="0.1" units="cm"/>
      <inkml:brushProperty name="color" value="#CC0066"/>
      <inkml:brushProperty name="ignorePressure" value="1"/>
    </inkml:brush>
  </inkml:definitions>
  <inkml:trace contextRef="#ctx0" brushRef="#br0">0 127,'0'-11,"6"-3,11 1,20 2,18-7,22-1,14 3,1 4,-5 4,-16 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40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1,'0'5,"5"13,2 24,11 4,1 11,9-5,-1 0,6-9,-3-1,4-8,-4 0,4 6,-4 6,3-4,-3-5,3-8,-4-10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897"/>
    </inkml:context>
    <inkml:brush xml:id="br0">
      <inkml:brushProperty name="width" value="0.1" units="cm"/>
      <inkml:brushProperty name="height" value="0.1" units="cm"/>
      <inkml:brushProperty name="color" value="#008C3A"/>
      <inkml:brushProperty name="ignorePressure" value="1"/>
    </inkml:brush>
  </inkml:definitions>
  <inkml:trace contextRef="#ctx0" brushRef="#br0">482 0,'-5'0,"-2"11,-11 3,-1 10,-9 0,1 23,-5 14,1 8,-3 1,4 1,-4-2,4 3,-3-11,4-4,-4-3,4 1,-4-9,4-12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4.5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1,'0'11,"5"3,12 0,4-9,-8-4,-5-3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5.7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0,'5'0,"13"6,13 17,2 15,5 2,-3 3,2 7,-4 4,2-7,-4-1,-8 3,2-8,-2 0,-6-6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6.182"/>
    </inkml:context>
    <inkml:brush xml:id="br0">
      <inkml:brushProperty name="width" value="0.1" units="cm"/>
      <inkml:brushProperty name="height" value="0.1" units="cm"/>
      <inkml:brushProperty name="color" value="#008C3A"/>
      <inkml:brushProperty name="ignorePressure" value="1"/>
    </inkml:brush>
  </inkml:definitions>
  <inkml:trace contextRef="#ctx0" brushRef="#br0">419 0,'-5'5,"-2"13,0 13,-8 12,-3 10,-9 6,1 3,-6 2,3 6,-5-9,4-5,-4 0,4 0,-3-10,3-1,-3-10,4-9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7.637"/>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31 209,'-1'0,"-1"0,0 0,1 1,-1-1,0 1,1-1,-1 1,1 0,-1-1,1 1,-1 0,1 0,0 0,-1 0,-1 2,3-3,-1 1,1-1,0 1,-1-1,1 1,-1 0,1-1,0 1,-1-1,1 1,0 0,0-1,0 1,-1 0,1-1,0 1,0 0,0-1,0 1,0 0,0-1,0 1,0 0,1-1,-1 1,0-1,0 1,0 0,1-1,-1 1,0 0,1-1,-1 1,0-1,1 1,-1-1,1 1,-1-1,1 1,0 0,3 1,0 0,0 1,0-1,0-1,0 1,0-1,0 1,0-1,6 0,44 4,-36-4,526 0,-329-16,-12 1,-73 13,54-4,-136 0,54-14,7-2,41 9,216 8,-201 7,-138-3,19 0,1-1,55-9,-47 1,526-115,-521 106,-13 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271"/>
    </inkml:context>
    <inkml:brush xml:id="br0">
      <inkml:brushProperty name="width" value="0.1" units="cm"/>
      <inkml:brushProperty name="height" value="0.1" units="cm"/>
      <inkml:brushProperty name="color" value="#008C3A"/>
      <inkml:brushProperty name="ignorePressure" value="1"/>
    </inkml:brush>
  </inkml:definitions>
  <inkml:trace contextRef="#ctx0" brushRef="#br0">169 1,'-2'0,"0"0,0 1,0-1,0 1,0-1,0 1,0 0,1-1,-1 1,0 0,0 0,1 1,-1-1,1 0,-1 0,1 1,-1-1,1 1,0-1,0 1,-1 2,-4 5,2 0,-8 19,6-12,5-14,-1 1,1 1,-1-1,1 1,0-1,0 1,0 4,1-7,0 0,0-1,0 1,0 0,0 0,0-1,1 1,-1 0,0 0,0-1,1 1,-1 0,0-1,1 1,-1 0,1-1,-1 1,1-1,-1 1,1-1,0 1,-1-1,1 1,-1-1,1 0,0 1,0-1,-1 0,1 1,0-1,-1 0,1 0,0 0,0 0,-1 0,2 0,25 2,-1-1,50-5,-50 2,0 1,-1 0,31 5,-41-2,-1 1,1 1,-1 1,0 0,0 0,14 9,-22-11,-1 0,0 0,0 1,0-1,0 1,0 0,-1 1,0-1,0 1,0 0,0 0,-1 0,0 1,0-1,0 1,-1 0,2 6,-3-9,0 0,-1 0,1 1,-1-1,0 0,0 0,0 0,-1 0,1 0,-1 0,0 0,1 0,-1 0,-1 0,1 0,0 0,-1 0,1-1,-1 1,0-1,0 1,0-1,0 0,0 1,-1-1,1 0,-1 0,1-1,-1 1,-5 2,-4 1,1 0,-1-1,-1 0,1-1,0-1,-18 2,-30 2,-75-3,108-4,-1-1,0-1,1-2,-53-15,46 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71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1,'11'0,"14"0,13 0,5 0,6 0,6 0,-8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1.095"/>
    </inkml:context>
    <inkml:brush xml:id="br0">
      <inkml:brushProperty name="width" value="0.1" units="cm"/>
      <inkml:brushProperty name="height" value="0.1" units="cm"/>
      <inkml:brushProperty name="color" value="#008C3A"/>
      <inkml:brushProperty name="ignorePressure" value="1"/>
    </inkml:brush>
  </inkml:definitions>
  <inkml:trace contextRef="#ctx0" brushRef="#br0">13 0,'0'11,"0"14,0 13,0 10,-6 8,-1-5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6.568"/>
    </inkml:context>
    <inkml:brush xml:id="br0">
      <inkml:brushProperty name="width" value="0.1" units="cm"/>
      <inkml:brushProperty name="height" value="0.1" units="cm"/>
      <inkml:brushProperty name="color" value="#008C3A"/>
      <inkml:brushProperty name="ignorePressure" value="1"/>
    </inkml:brush>
  </inkml:definitions>
  <inkml:trace contextRef="#ctx0" brushRef="#br0">352 55,'0'-2,"-1"-1,1 1,-1 0,1 0,-1 0,0-1,0 1,0 0,0 0,0 0,0 0,-1 1,1-1,-1 0,1 0,-1 1,0-1,0 1,1-1,-1 1,0 0,0 0,0 0,0 0,-1 0,1 0,0 1,0-1,-3 0,-4-1,-1 0,0 1,1 0,-1 0,-16 1,18 1,-1 0,1 1,-1 0,1 0,0 0,0 1,0 0,1 1,-1 0,1 0,0 1,0-1,0 2,0-1,1 1,0 0,0 0,1 0,-8 12,7-9,1 1,0 0,1 0,0 0,1 1,-1-1,2 1,0-1,0 1,1 0,0 0,1 0,0 0,3 19,-1-23,-1-1,1 0,0 1,1-1,-1 0,1 0,0 0,1-1,-1 1,1-1,1 0,-1 0,0 0,1 0,0-1,0 0,1 0,-1 0,1 0,0-1,0 0,0-1,0 1,0-1,1 0,-1-1,1 1,-1-1,1-1,-1 1,1-1,0 0,-1-1,1 1,-1-1,1-1,-1 1,1-1,-1 0,0 0,0-1,0 0,0 0,0-1,-1 1,1-1,-1 0,7-7,0-4,19-27,-17 22,-13 19,-1 0,1 0,0 0,-1 0,1 0,0 0,0 0,0 0,0 0,0 1,0-1,0 0,0 1,0-1,0 0,3 0,-4 1,1 0,-1 1,1-1,-1 0,1 0,-1 1,1-1,-1 0,1 0,-1 1,0-1,1 0,-1 1,0-1,1 1,-1-1,0 0,1 1,-1-1,0 1,0-1,0 1,0-1,1 1,-1-1,0 1,0 0,1 8,1 0,-2 0,0 14,0-17,0 38,-13 253,12-288,0 0,-1-1,0 1,-1-1,1 1,-2-1,1 0,-6 8,7-12,-2 1,1-1,0-1,-1 1,0 0,0-1,0 0,0 0,0 0,-1 0,1-1,-1 0,0 0,1 0,-8 1,1 0,0-1,0 0,-1-1,1 0,-1-1,1 0,0-1,-1 0,1-1,0 0,0-1,0 0,0-1,0 0,1-1,-1 0,1 0,1-1,-1-1,1 1,0-2,-9-8,-7-13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7.723"/>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0,'0'5,"0"23,0 12,0 10,0 17,0 14,0 2,0-1,0-15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3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1,'2'0,"0"0,-1 0,1 0,0 0,-1 0,1 1,-1-1,1 1,-1-1,1 1,-1 0,1-1,-1 1,1 0,-1 0,0 0,1 0,-1 0,0 0,0 1,1 1,1 1,0 1,-1 0,0 0,0-1,1 8,-2-7,1 0,-1 0,1 0,0-1,6 9,-7-11,0-1,0 0,1 1,-1-1,0 0,1 0,-1 0,1 0,-1 0,1 0,0-1,-1 1,1 0,0-1,-1 1,1-1,0 0,0 0,0 1,-1-1,4-1,23-1,38-8,-48 5,0 2,0 1,0 0,1 1,35 3,-49-1,0 0,0 1,-1-1,1 1,-1 0,1 0,-1 1,0-1,0 1,0 0,0 0,-1 1,1-1,-1 1,0-1,0 1,0 0,0 0,-1 0,0 1,1-1,-2 1,1-1,0 1,-1 0,0-1,0 1,0 0,-1 0,0 0,0 0,0-1,0 1,-1 0,0 0,0 0,0-1,0 1,-1 0,0-1,-2 6,-2-1,-1 1,0-1,0 0,-1-1,0 0,0 0,-1 0,0-1,0-1,-17 10,11-8,0-1,-1 0,1-1,-1-1,0 0,-29 3,38-7,0 0,-1-1,1 0,-1 0,1-1,0 0,-8-2,10 2,1 0,0-1,0 0,0 0,0 0,0 0,1-1,-1 1,1-1,-1 0,1 0,-5-7,-12-21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736"/>
    </inkml:context>
    <inkml:brush xml:id="br0">
      <inkml:brushProperty name="width" value="0.1" units="cm"/>
      <inkml:brushProperty name="height" value="0.1" units="cm"/>
      <inkml:brushProperty name="color" value="#008C3A"/>
      <inkml:brushProperty name="ignorePressure" value="1"/>
    </inkml:brush>
  </inkml:definitions>
  <inkml:trace contextRef="#ctx0" brushRef="#br0">1 56,'0'-10,"5"-4,13 0,13 4,12 2,-1 9,-3 3,3 2,-6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5.5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25,'6'0,"11"0,15 0,11 0,10 0,5 0,-6-10,-13-4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367"/>
    </inkml:context>
    <inkml:brush xml:id="br0">
      <inkml:brushProperty name="width" value="0.1" units="cm"/>
      <inkml:brushProperty name="height" value="0.1" units="cm"/>
      <inkml:brushProperty name="color" value="#008C3A"/>
      <inkml:brushProperty name="ignorePressure" value="1"/>
    </inkml:brush>
  </inkml:definitions>
  <inkml:trace contextRef="#ctx0" brushRef="#br0">44 20,'-10'0,"-4"-10,1 1,7 13,5 17,14 4,4 8,15 10,2 8,1-5,-6 0,8 3,-3 4,4-8,-4-11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717"/>
    </inkml:context>
    <inkml:brush xml:id="br0">
      <inkml:brushProperty name="width" value="0.1" units="cm"/>
      <inkml:brushProperty name="height" value="0.1" units="cm"/>
      <inkml:brushProperty name="color" value="#008C3A"/>
      <inkml:brushProperty name="ignorePressure" value="1"/>
    </inkml:brush>
  </inkml:definitions>
  <inkml:trace contextRef="#ctx0" brushRef="#br0">511 1,'-6'0,"-1"15,-16 22,-3 15,-9 9,3 4,-5 3,5-1,-8-1,2-1,-13-1,-9 10,7 2,11-16,13-19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1.5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0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4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799"/>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trace contextRef="#ctx0" brushRef="#br0" timeOffset="1">1 0,'0'0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8.105"/>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1 103,'0'-10,"5"-5,7 2,12 2,12 3,11 3,8 2,5-8,3-3,-9 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9.849"/>
    </inkml:context>
    <inkml:brush xml:id="br0">
      <inkml:brushProperty name="width" value="0.1" units="cm"/>
      <inkml:brushProperty name="height" value="0.1" units="cm"/>
      <inkml:brushProperty name="color" value="#CC0066"/>
      <inkml:brushProperty name="ignorePressure" value="1"/>
    </inkml:brush>
  </inkml:definitions>
  <inkml:trace contextRef="#ctx0" brushRef="#br0">593 59,'-2'0,"1"-1,-1 0,1 1,-1-1,1 0,0 0,-1 0,1 0,0 0,0 0,-1 0,0-3,-11-7,2 6,1 0,-1 0,-1 1,1 1,0 0,-1 1,0 0,-15-1,6 2,-1 1,1 1,-36 6,40-4,1 2,-1 0,1 1,0 1,0 0,1 1,0 1,1 1,-1 0,2 0,0 1,0 1,1 0,0 1,1 1,1-1,0 2,1-1,0 1,1 1,1-1,0 1,2 1,-1-1,-4 31,6-24,1 0,1 0,0 0,2 1,1-1,6 37,-5-50,0-1,1 1,0-1,0 0,1 0,0 0,1-1,0 1,0-1,1 0,0-1,0 1,1-1,0-1,0 1,1-1,-1 0,15 7,5 1,1-2,1-1,0-1,1-1,0-2,43 5,-24-7,1-2,0-2,61-8,-91 5,0-1,-1-1,36-12,-44 12,-1-1,1 0,-1-1,0 0,0 0,-1-1,0 0,9-9,6-10,-1-1,21-31,-34 44,-1-1,0 0,-2-1,0 0,0 0,5-22,11-48,-12 47,13-77,-23 110,0 1,-1-1,0 0,-1 0,1 0,-1 0,0 0,0 0,-1 0,0 1,0-1,0 1,-1-1,0 1,0 0,0 0,0 0,-6-5,3 4,-1 0,0 0,0 1,0 0,-1 1,0-1,0 2,0-1,0 1,0 0,-15-3,-15 0,0 1,-1 1,1 2,-1 2,0 2,-45 7,36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0.69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0,'0'6,"0"11,0 20,0 18,0 17,0 11,0 2,0 3,0-4,0-5,0-5,0-21,0-36,0-19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25,'5'0,"13"0,13 0,12 0,4 0,5 0,9-10,-6-4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5.162"/>
    </inkml:context>
    <inkml:brush xml:id="br0">
      <inkml:brushProperty name="width" value="0.1" units="cm"/>
      <inkml:brushProperty name="height" value="0.1" units="cm"/>
      <inkml:brushProperty name="color" value="#CC0066"/>
      <inkml:brushProperty name="ignorePressure" value="1"/>
    </inkml:brush>
  </inkml:definitions>
  <inkml:trace contextRef="#ctx0" brushRef="#br0">448 1,'-45'34,"21"-11,-11 13,-2-2,-52 36,-98 43,164-95,16-11,10-8,1-2,1 0,0 0,0 1,0 0,0 0,0 0,1 0,-1 1,1 0,-1 0,7 0,-9 1,0 0,0 0,0 1,1-1,-1 1,0 0,0-1,0 1,0 1,0-1,0 0,0 1,0 0,-1-1,1 1,-1 0,1 0,-1 1,0-1,1 0,1 4,12 20,-1 1,14 32,-20-37,1-1,0-1,2 0,1 0,20 24,-7-19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413"/>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1,'0'5,"0"12,0 14,0 18,0 16,0 17,0 7,0-8,0-17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796"/>
    </inkml:context>
    <inkml:brush xml:id="br0">
      <inkml:brushProperty name="width" value="0.1" units="cm"/>
      <inkml:brushProperty name="height" value="0.1" units="cm"/>
      <inkml:brushProperty name="color" value="#CC0066"/>
      <inkml:brushProperty name="ignorePressure" value="1"/>
    </inkml:brush>
  </inkml:definitions>
  <inkml:trace contextRef="#ctx0" brushRef="#br0">1 0,'5'0,"18"0,15 0,12 0,-2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4.368"/>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1,'0'5,"0"13,0 18,0 15,10-3,4 7,-1 5,-2 3,-3-10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4.748"/>
    </inkml:context>
    <inkml:brush xml:id="br0">
      <inkml:brushProperty name="width" value="0.1" units="cm"/>
      <inkml:brushProperty name="height" value="0.1" units="cm"/>
      <inkml:brushProperty name="color" value="#CC0066"/>
      <inkml:brushProperty name="ignorePressure" value="1"/>
    </inkml:brush>
  </inkml:definitions>
  <inkml:trace contextRef="#ctx0" brushRef="#br0">0 58,'5'0,"2"-6,10-1,18 0,19 2,11 1,4 1,2 2,-11-10,-17-3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2.694"/>
    </inkml:context>
    <inkml:brush xml:id="br0">
      <inkml:brushProperty name="width" value="0.05" units="cm"/>
      <inkml:brushProperty name="height" value="0.05" units="cm"/>
      <inkml:brushProperty name="color" value="#33CCFF"/>
    </inkml:brush>
  </inkml:definitions>
  <inkml:trace contextRef="#ctx0" brushRef="#br0">0 131 5651,'0'0'19697,"15"0"-19134,62-4 746,130-23 1,53-4-208,-29 8-708,-30 2-318,-142 19-383,-68-14-11749,-7 12 6653,-4 1-1859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3.459"/>
    </inkml:context>
    <inkml:brush xml:id="br0">
      <inkml:brushProperty name="width" value="0.05" units="cm"/>
      <inkml:brushProperty name="height" value="0.05" units="cm"/>
      <inkml:brushProperty name="color" value="#33CCFF"/>
    </inkml:brush>
  </inkml:definitions>
  <inkml:trace contextRef="#ctx0" brushRef="#br0">4 182 5923,'-3'0'12723,"17"-1"-12136,-1-1 0,1 0 0,20-7 0,20-3 693,83-7 549,360-69 1593,-444 76-3192,-25 6-65,0-1 0,41-16 0,-65 23 42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4.721"/>
    </inkml:context>
    <inkml:brush xml:id="br0">
      <inkml:brushProperty name="width" value="0.05" units="cm"/>
      <inkml:brushProperty name="height" value="0.05" units="cm"/>
      <inkml:brushProperty name="color" value="#33CCFF"/>
    </inkml:brush>
  </inkml:definitions>
  <inkml:trace contextRef="#ctx0" brushRef="#br0">14 70 6515,'0'0'9049,"-14"0"-5474,86-4-983,81-13 0,1-2-1133,-31 7-407,93-5-2109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5.252"/>
    </inkml:context>
    <inkml:brush xml:id="br0">
      <inkml:brushProperty name="width" value="0.05" units="cm"/>
      <inkml:brushProperty name="height" value="0.05" units="cm"/>
      <inkml:brushProperty name="color" value="#33CCFF"/>
    </inkml:brush>
  </inkml:definitions>
  <inkml:trace contextRef="#ctx0" brushRef="#br0">5 113 7972,'0'0'10066,"-5"-12"-8570,8 10-1361,1 0-1,-1 0 1,0 1-1,0 0 1,1-1-1,-1 1 1,1 0 0,-1 0-1,1 1 1,0-1-1,-1 1 1,6 0-1,3-2 289,198-30 2882,90-18-687,-295 49-3235,5-1 1666,-6 2-3940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8.675"/>
    </inkml:context>
    <inkml:brush xml:id="br0">
      <inkml:brushProperty name="width" value="0.05" units="cm"/>
      <inkml:brushProperty name="height" value="0.05" units="cm"/>
      <inkml:brushProperty name="color" value="#33CCFF"/>
    </inkml:brush>
  </inkml:definitions>
  <inkml:trace contextRef="#ctx0" brushRef="#br0">95 16 5827,'0'0'6280,"-10"-15"2238,-15 810-3419,22-768-5034,0 0 1,-2 0-1,-13 42 0,18-68-171,0-1 0,0 0-1,0 1 1,0-1 0,-1 0-1,1 0 1,0 1 0,0-1-1,0 0 1,0 0 0,-1 0-1,1 1 1,0-1 0,0 0-1,0 0 1,-1 0 0,1 1-1,0-1 1,0 0 0,-1 0-1,1 0 1,0 0 0,0 0-1,-1 0 1,1 0 0,0 0 0,0 1-1,-1-1 1,1 0 0,0 0-1,-1 0 1,1 0 0,0 0-1,0-1 1,-1 1 0,1 0-1,0 0 1,-1 0 0,1 0-1,0 0 1,0 0 0,-1 0-1,1 0 1,0-1 0,0 1-1,-1 0 1,1 0 0,0 0-1,0-1 1,0 1 0,-1 0-1,1 0 1,0 0 0,0-1-1,0 1 1,0 0 0,0 0-1,0-1 1,-1 1 0,-8-16-3928,1-6-781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9.887"/>
    </inkml:context>
    <inkml:brush xml:id="br0">
      <inkml:brushProperty name="width" value="0.05" units="cm"/>
      <inkml:brushProperty name="height" value="0.05" units="cm"/>
      <inkml:brushProperty name="color" value="#33CCFF"/>
    </inkml:brush>
  </inkml:definitions>
  <inkml:trace contextRef="#ctx0" brushRef="#br0">195 0 6163,'1'2'13703,"2"13"-12994,-7 0-452,-1-1 1,0 0-1,-1 0 1,-1 0-1,0-1 1,-1 0-1,-13 16 1,-4 9 227,-81 150 297,105-186-772,1-1-23,-3-46-678,3 13 617,1 0 1,1 0-1,2 0 0,12-47 1,-12 63 54,7-19 39,-10 34-24,0-1 0,0 1 0,0 0 0,0 0 0,0 0 0,0 0 0,0 0 0,0 0 0,1 0 0,-1 1 0,0-1 0,0 0 0,1 1 0,-1-1 0,1 1 0,-1-1 0,0 1 0,1-1 0,-1 1 0,1 0 0,-1 0 0,4 0 0,0 1 42,1-1 0,0 1 0,0 1 0,-1-1 0,1 1 0,-1 0 0,1 0 0,-1 1 0,0 0 0,0 0 0,0 0 0,7 6 0,57 54 517,-42-36-294,-17-17-146,3 4-47,1-1 0,0 0 1,1-1-1,0-1 1,1 0-1,0-1 0,33 14 1,-108-9-547,-24-1 181,-177 40 842,340-51-73,63-10-951,-71 2-2024,-1 3-4252,-34 2-1348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6.556"/>
    </inkml:context>
    <inkml:brush xml:id="br0">
      <inkml:brushProperty name="width" value="0.1" units="cm"/>
      <inkml:brushProperty name="height" value="0.1" units="cm"/>
      <inkml:brushProperty name="color" value="#CC0066"/>
      <inkml:brushProperty name="ignorePressure" value="1"/>
    </inkml:brush>
  </inkml:definitions>
  <inkml:trace contextRef="#ctx0" brushRef="#br0">468 62,'1'0,"0"0,0 0,0 0,0 0,0 0,1 0,-1 0,0 0,0-1,0 1,0 0,0-1,0 1,0-1,0 1,0-1,0 0,-1 1,1-1,0 0,0 1,0-1,-1 0,1 0,0 0,-1 0,1 0,-1 0,1 0,-1 0,0 0,1-1,-1 1,0-1,0 1,0 0,0 0,-1-1,1 1,0 0,-1 0,1 0,-1 0,1 0,-1 0,0-1,1 1,-1 0,0 1,0-1,0 0,1 0,-1 0,0 0,0 1,0-1,-1 0,1 1,0-1,0 1,0-1,-2 0,-10-2,0 0,-1 0,1 1,0 1,-1 0,0 1,1 0,-1 1,1 1,-1 0,1 1,0 0,0 1,0 0,1 1,-1 1,1 0,0 1,1 0,-18 14,11-5,2 0,0 1,1 1,0 0,2 1,0 1,1 0,-10 23,14-24,1 1,0-1,1 1,1 0,1 0,1 1,0-1,2 1,1 28,1-41,0 1,0-1,1 1,0-1,0 0,1 1,0-1,1-1,0 1,0 0,0-1,1 0,0 0,10 10,-7-10,0 0,0-1,1 0,0-1,0 0,0 0,0-1,1 0,0 0,0-1,18 3,26 1,-1-3,1-1,72-7,-100 2,0-1,-1 0,27-9,-41 10,-2-2,1 1,0-1,-1-1,0 0,0 0,0-1,0 0,-1 0,10-10,5-12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004"/>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0,'0'11,"0"13,0 20,0 22,0 16,0 5,0-2,0-5,0-21,0-21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438"/>
    </inkml:context>
    <inkml:brush xml:id="br0">
      <inkml:brushProperty name="width" value="0.1" units="cm"/>
      <inkml:brushProperty name="height" value="0.1" units="cm"/>
      <inkml:brushProperty name="color" value="#CC0066"/>
      <inkml:brushProperty name="ignorePressure" value="1"/>
    </inkml:brush>
  </inkml:definitions>
  <inkml:trace contextRef="#ctx0" brushRef="#br0">0 81,'6'0,"17"0,15 0,2-10,4-4,5 0,-5-7,-11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80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1,'0'5,"0"13,0 13,0 18,0 16,0 18,0 5,0-1,0-11,11-18,3-19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2.694"/>
    </inkml:context>
    <inkml:brush xml:id="br0">
      <inkml:brushProperty name="width" value="0.05" units="cm"/>
      <inkml:brushProperty name="height" value="0.05" units="cm"/>
      <inkml:brushProperty name="color" value="#33CCFF"/>
    </inkml:brush>
  </inkml:definitions>
  <inkml:trace contextRef="#ctx0" brushRef="#br0">0 131 5651,'0'0'19697,"15"0"-19134,62-4 746,130-23 1,53-4-208,-29 8-708,-30 2-318,-142 19-383,-68-14-11749,-7 12 6653,-4 1-1859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3.459"/>
    </inkml:context>
    <inkml:brush xml:id="br0">
      <inkml:brushProperty name="width" value="0.05" units="cm"/>
      <inkml:brushProperty name="height" value="0.05" units="cm"/>
      <inkml:brushProperty name="color" value="#33CCFF"/>
    </inkml:brush>
  </inkml:definitions>
  <inkml:trace contextRef="#ctx0" brushRef="#br0">4 182 5923,'-3'0'12723,"17"-1"-12136,-1-1 0,1 0 0,20-7 0,20-3 693,83-7 549,360-69 1593,-444 76-3192,-25 6-65,0-1 0,41-16 0,-65 23 42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4.721"/>
    </inkml:context>
    <inkml:brush xml:id="br0">
      <inkml:brushProperty name="width" value="0.05" units="cm"/>
      <inkml:brushProperty name="height" value="0.05" units="cm"/>
      <inkml:brushProperty name="color" value="#33CCFF"/>
    </inkml:brush>
  </inkml:definitions>
  <inkml:trace contextRef="#ctx0" brushRef="#br0">14 70 6515,'0'0'9049,"-14"0"-5474,86-4-983,81-13 0,1-2-1133,-31 7-407,93-5-2109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5.252"/>
    </inkml:context>
    <inkml:brush xml:id="br0">
      <inkml:brushProperty name="width" value="0.05" units="cm"/>
      <inkml:brushProperty name="height" value="0.05" units="cm"/>
      <inkml:brushProperty name="color" value="#33CCFF"/>
    </inkml:brush>
  </inkml:definitions>
  <inkml:trace contextRef="#ctx0" brushRef="#br0">5 113 7972,'0'0'10066,"-5"-12"-8570,8 10-1361,1 0-1,-1 0 1,0 1-1,0 0 1,1-1-1,-1 1 1,1 0 0,-1 0-1,1 1 1,0-1-1,-1 1 1,6 0-1,3-2 289,198-30 2882,90-18-687,-295 49-3235,5-1 1666,-6 2-3940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8.233"/>
    </inkml:context>
    <inkml:brush xml:id="br0">
      <inkml:brushProperty name="width" value="0.1" units="cm"/>
      <inkml:brushProperty name="height" value="0.1" units="cm"/>
      <inkml:brushProperty name="color" value="#CC0066"/>
      <inkml:brushProperty name="ignorePressure" value="1"/>
    </inkml:brush>
  </inkml:definitions>
  <inkml:trace contextRef="#ctx0" brushRef="#br0">213 0,'10'0,"15"0,2 11,-3 14,-6 13,5 0,-1 4,-5 6,-5 5,-10-7,-16-10,-21-12,-15-10,-10-8,-11-4,-14-3,8-1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8.675"/>
    </inkml:context>
    <inkml:brush xml:id="br0">
      <inkml:brushProperty name="width" value="0.05" units="cm"/>
      <inkml:brushProperty name="height" value="0.05" units="cm"/>
      <inkml:brushProperty name="color" value="#33CCFF"/>
    </inkml:brush>
  </inkml:definitions>
  <inkml:trace contextRef="#ctx0" brushRef="#br0">95 16 5827,'0'0'6280,"-10"-15"2238,-15 810-3419,22-768-5034,0 0 1,-2 0-1,-13 42 0,18-68-171,0-1 0,0 0-1,0 1 1,0-1 0,-1 0-1,1 0 1,0 1 0,0-1-1,0 0 1,0 0 0,-1 0-1,1 1 1,0-1 0,0 0-1,0 0 1,-1 0 0,1 1-1,0-1 1,0 0 0,-1 0-1,1 0 1,0 0 0,0 0-1,-1 0 1,1 0 0,0 0 0,0 1-1,-1-1 1,1 0 0,0 0-1,-1 0 1,1 0 0,0 0-1,0-1 1,-1 1 0,1 0-1,0 0 1,-1 0 0,1 0-1,0 0 1,0 0 0,-1 0-1,1 0 1,0-1 0,0 1-1,-1 0 1,1 0 0,0 0-1,0-1 1,0 1 0,-1 0-1,1 0 1,0 0 0,0-1-1,0 1 1,0 0 0,0 0-1,0-1 1,-1 1 0,-8-16-3928,1-6-781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9.887"/>
    </inkml:context>
    <inkml:brush xml:id="br0">
      <inkml:brushProperty name="width" value="0.05" units="cm"/>
      <inkml:brushProperty name="height" value="0.05" units="cm"/>
      <inkml:brushProperty name="color" value="#33CCFF"/>
    </inkml:brush>
  </inkml:definitions>
  <inkml:trace contextRef="#ctx0" brushRef="#br0">195 0 6163,'1'2'13703,"2"13"-12994,-7 0-452,-1-1 1,0 0-1,-1 0 1,-1 0-1,0-1 1,-1 0-1,-13 16 1,-4 9 227,-81 150 297,105-186-772,1-1-23,-3-46-678,3 13 617,1 0 1,1 0-1,2 0 0,12-47 1,-12 63 54,7-19 39,-10 34-24,0-1 0,0 1 0,0 0 0,0 0 0,0 0 0,0 0 0,0 0 0,0 0 0,1 0 0,-1 1 0,0-1 0,0 0 0,1 1 0,-1-1 0,1 1 0,-1-1 0,0 1 0,1-1 0,-1 1 0,1 0 0,-1 0 0,4 0 0,0 1 42,1-1 0,0 1 0,0 1 0,-1-1 0,1 1 0,-1 0 0,1 0 0,-1 1 0,0 0 0,0 0 0,0 0 0,7 6 0,57 54 517,-42-36-294,-17-17-146,3 4-47,1-1 0,0 0 1,1-1-1,0-1 1,1 0-1,0-1 0,33 14 1,-108-9-547,-24-1 181,-177 40 842,340-51-73,63-10-951,-71 2-2024,-1 3-4252,-34 2-1348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4.641"/>
    </inkml:context>
    <inkml:brush xml:id="br0">
      <inkml:brushProperty name="width" value="0.05" units="cm"/>
      <inkml:brushProperty name="height" value="0.05" units="cm"/>
      <inkml:brushProperty name="color" value="#33CCFF"/>
    </inkml:brush>
  </inkml:definitions>
  <inkml:trace contextRef="#ctx0" brushRef="#br0">447 26 1008,'0'0'14247,"20"-10"-2153,-21 9-12055,0 0 0,0 0 0,-1 0 0,1 1 0,0-1 0,0 0 0,-1 1 0,1-1 0,0 1 0,-1-1 0,1 1 0,-1-1 0,1 1 0,0 0 0,-1 0 0,1 0 0,-3 0 0,-29-3 192,5 0-112,1 2 0,-1 2 0,-37 4 1,55-3-110,-1 0 0,1 1 1,0 1-1,0-1 0,1 1 1,-1 1-1,1 0 0,0 0 1,0 1-1,1 0 1,-1 1-1,-7 7 0,3 0-11,0 1-1,1-1 0,1 2 0,0 0 1,1 0-1,1 1 0,0 0 0,1 1 1,1 0-1,1 0 0,1 0 1,0 1-1,1 0 0,1 0 0,1 0 1,0 38-1,3-55-2,-1 1 0,0-1 0,1 0 0,0 0 0,-1 1 1,1-1-1,0 0 0,0 0 0,0 0 0,0 0 0,1 0 0,-1 0 0,1 0 1,-1 0-1,1 0 0,-1-1 0,1 1 0,0-1 0,0 1 0,0-1 0,0 0 1,0 1-1,0-1 0,0 0 0,0-1 0,1 1 0,-1 0 0,0 0 0,1-1 0,-1 0 1,3 1-1,11 2-35,1-2 1,-1 1 0,24-3 0,-25 1-13,6 1 1,0-2-1,0 0 1,-1-1 0,1-2 0,31-8 0,-42 8-221,-1 0 0,1 0-1,-1-1 1,0 0 0,0-1 0,-1 0-1,0 0 1,0-1 0,0 0 0,-1-1 0,0 1-1,0-1 1,6-11 0,-4 5-947,0-1-1,-1-1 1,-1 1 0,-1-1 0,0 0-1,-1-1 1,0 1 0,-2-1 0,0 0-1,1-29 1,-3 2-2344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045"/>
    </inkml:context>
    <inkml:brush xml:id="br0">
      <inkml:brushProperty name="width" value="0.05" units="cm"/>
      <inkml:brushProperty name="height" value="0.05" units="cm"/>
      <inkml:brushProperty name="color" value="#33CCFF"/>
    </inkml:brush>
  </inkml:definitions>
  <inkml:trace contextRef="#ctx0" brushRef="#br0">5 1 5010,'0'0'9383,"-1"5"-5261,-1 37-2558,0 103 2032,7 190 419,-3-314-4015,0 0 1,1 0-1,1 0 0,1 0 1,0 0-1,2-1 0,10 22 1,-16-41-168,-1-1-1,1 0 1,-1 1 0,1-1 0,-1 1 0,0-1 0,1 0-1,-1 0 1,1 1 0,0-1 0,-1 0 0,1 0 0,-1 1-1,1-1 1,-1 0 0,1 0 0,0 0 0,-1 0 0,1 0-1,-1 0 1,1 0 0,-1 0 0,1 0 0,0 0 0,-1 0-1,1 0 1,-1-1 0,1 1 0,-1 0 0,1 0 0,0-1-1,-1 1 1,1 0 0,-1-1 0,0 1 0,1 0 0,-1-1-1,1 1 1,-1-1 0,1 1 0,-1-1 0,1 0 0,17-21-2452,-7-2-794,-2 0 1,12-46 0,-10 31 245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589"/>
    </inkml:context>
    <inkml:brush xml:id="br0">
      <inkml:brushProperty name="width" value="0.05" units="cm"/>
      <inkml:brushProperty name="height" value="0.05" units="cm"/>
      <inkml:brushProperty name="color" value="#33CCFF"/>
    </inkml:brush>
  </inkml:definitions>
  <inkml:trace contextRef="#ctx0" brushRef="#br0">2 0 4274,'0'0'8471,"2"12"-4977,-3 64 147,-1-47-2308,3 45-1,-1-68-1216,1 1 1,0-1-1,0 1 1,1-1-1,-1 1 1,2-1-1,-1 0 1,1 0-1,0 0 1,0 0-1,0 0 1,5 4-1,-4-6-91,0-1 1,0-1-1,0 1 1,1-1-1,-1 1 0,1-1 1,0 0-1,0-1 1,0 1-1,-1-1 0,1 0 1,0 0-1,1-1 0,-1 0 1,0 1-1,0-2 1,0 1-1,0 0 0,0-1 1,0 0-1,0 0 1,0-1-1,-1 0 0,1 1 1,0-1-1,-1-1 1,1 1-1,7-7 0,0-2-30,-1-1-1,0 0 1,-1-1-1,-1 0 0,0 0 1,-1-1-1,0 0 1,-1-1-1,-1 0 1,7-23-1,-15 66 449,1 0 0,3 35 0,0 2 53,-2-63-555,0-1 1,0 0 0,0 1-1,0-1 1,1 0 0,-1 1-1,0-1 1,1 0 0,-1 1-1,1-1 1,0 0-1,-1 0 1,1 1 0,0-1-1,0 0 1,0 0 0,0 0-1,0 0 1,0 0 0,0 0-1,0 0 1,0-1-1,0 1 1,0 0 0,1-1-1,-1 1 1,0 0 0,0-1-1,1 0 1,-1 1 0,0-1-1,1 0 1,-1 0-1,1 1 1,-1-1 0,0 0-1,1 0 1,-1-1 0,1 1-1,-1 0 1,3-1 0,2 0-396,0 0 0,-1 0 1,1-1-1,0 0 1,0 0-1,-1 0 0,1 0 1,8-7-1,11-10-3024,-1-2 0,-1 0-1,35-44 1,-33 34 439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977"/>
    </inkml:context>
    <inkml:brush xml:id="br0">
      <inkml:brushProperty name="width" value="0.05" units="cm"/>
      <inkml:brushProperty name="height" value="0.05" units="cm"/>
      <inkml:brushProperty name="color" value="#33CCFF"/>
    </inkml:brush>
  </inkml:definitions>
  <inkml:trace contextRef="#ctx0" brushRef="#br0">268 24 3394,'0'0'11213,"-11"-6"-9498,7 4-1582,2 0-12,0 0 1,-1 1 0,1-1 0,-1 1-1,1 0 1,-1 0 0,1 0-1,-1 0 1,0 0 0,0 0-1,1 1 1,-1-1 0,0 1 0,0 0-1,0 0 1,1 0 0,-1 0-1,0 0 1,0 1 0,0-1-1,1 1 1,-1 0 0,0 0-1,1 0 1,-1 0 0,0 0 0,1 1-1,0-1 1,-1 1 0,1-1-1,0 1 1,-4 3 0,2 0 47,-1 0-1,1 0 1,0 0 0,1 0 0,-1 1 0,1 0-1,0-1 1,0 1 0,1 0 0,0 1 0,-2 7-1,3-11-103,0 0-1,1 0 0,-1 1 0,1-1 0,0 0 1,0 1-1,0-1 0,1 0 0,-1 0 1,1 1-1,0-1 0,0 0 0,0 0 0,0 0 1,0 0-1,1 0 0,-1 0 0,1 0 1,0 0-1,0-1 0,0 1 0,0-1 0,5 5 1,4 1-93,0-1-1,1 0 1,24 10 0,-26-13 9,-1 0 0,0 1 0,0 0 0,0 0 0,0 1 1,-1 0-1,0 0 0,10 11 0,-17-16 33,0 1 0,0-1-1,0 1 1,0 0 0,0 0 0,0-1 0,-1 1 0,1 0-1,-1 0 1,1 0 0,-1 0 0,0 0 0,0 0 0,0-1 0,0 1-1,0 0 1,0 0 0,0 0 0,0 0 0,-1 0 0,1 0-1,-1 0 1,0-1 0,1 1 0,-1 0 0,0 0 0,0-1 0,0 1-1,0-1 1,0 1 0,-1-1 0,1 1 0,0-1 0,-1 1-1,1-1 1,-1 0 0,-2 2 0,-6 4 199,1-1 0,-1 1-1,0-2 1,-19 8 0,10-5-141,0-2 0,-1-1 0,1 0 0,-1-1 0,-38 2 0,-11-5-8849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7.094"/>
    </inkml:context>
    <inkml:brush xml:id="br0">
      <inkml:brushProperty name="width" value="0.05" units="cm"/>
      <inkml:brushProperty name="height" value="0.05" units="cm"/>
      <inkml:brushProperty name="color" value="#33CCFF"/>
    </inkml:brush>
  </inkml:definitions>
  <inkml:trace contextRef="#ctx0" brushRef="#br0">0 1 11381,'0'0'8007,"4"0"-6799,-3 0-1074,0 0-1,0-1 0,0 1 1,0 0-1,0 0 1,0 0-1,0 0 1,0 0-1,0 1 1,0-1-1,0 0 1,0 0-1,0 1 1,0-1-1,0 0 0,0 1 1,0-1-1,-1 1 1,1-1-1,0 1 1,0 0-1,0-1 1,-1 1-1,1 0 1,0-1-1,-1 1 0,2 1 1,6 35 1918,16 589 3458,-24-510-5185,0-116-304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8.323"/>
    </inkml:context>
    <inkml:brush xml:id="br0">
      <inkml:brushProperty name="width" value="0.05" units="cm"/>
      <inkml:brushProperty name="height" value="0.05" units="cm"/>
      <inkml:brushProperty name="color" value="#33CCFF"/>
    </inkml:brush>
  </inkml:definitions>
  <inkml:trace contextRef="#ctx0" brushRef="#br0">0 99 4690,'0'0'7374,"0"-13"-6192,0-34-388,0 9 7456,12 47-7439,9 17-111,-1 0 0,20 35 0,-26-38-565,1-1 0,0-1 0,2 0 0,0-1 1,27 24-1,-41-41-120,1 1 0,0-1 0,0 1 0,0-1 0,1-1 0,-1 1 0,1 0 0,-1-1 0,1 0 0,0 0 0,0-1 0,0 1 0,0-1 0,0 0 0,0 0 0,0-1-1,0 0 1,0 0 0,1 0 0,-1 0 0,0-1 0,0 0 0,0 0 0,0 0 0,0 0 0,0-1 0,0 0 0,0 0 0,-1 0 0,7-5 0,27-15 86,-1-2-1,63-55 1,-100 79-74,1 0 1,-1-1-1,1 1 0,-1 0 1,1-1-1,-1 1 1,0-1-1,1 1 1,-1-1-1,0 1 1,1-1-1,-1 1 1,0-1-1,0 1 0,1-1 1,-1 0-1,0 1 1,0-1-1,0 1 1,0-1-1,0 1 1,0-1-1,0 0 1,0 1-1,0-1 0,0 1 1,0-1-1,0 0 1,0 1-1,0-1 1,0 1-1,-1-1 1,1 1-1,0-1 1,0 1-1,-1-1 0,1 1 1,0-1-1,-1 1 1,1-1-1,-1 1 1,1-1-1,-1 1 1,1 0-1,-1-1 1,1 1-1,-1 0 0,1-1 1,-1 1-1,1 0 1,-1 0-1,1-1 1,-1 1-1,1 0 1,-2 0-1,-34-11 50,34 11-53,-51-8-4,1 3 1,-1 3 0,-54 4 0,24-1-22,77-1 24,3 0-7,1 0-1,-1 0 0,0 0 1,0 0-1,0 1 1,0-1-1,0 1 0,0 0 1,0 0-1,-2 1 0,4-1 7,1 1-22,0-2-43,18-2-102,1 0 93,0 2 0,0 0 0,30 4 0,-47-3 45,26 6 74,-28-7-68,1 1 0,-1-1 0,1 0 0,-1 0 0,1 1 0,-1-1 0,1 1 0,-1-1 0,0 0 0,1 1 0,-1-1 0,0 1 0,1-1 0,-1 1 0,0-1 0,0 1 0,1-1 0,-1 1 0,0-1 0,0 1 0,0 0 0,0-1 0,0 1 0,1 0 0,-2 1-10,0 0-1,0 0 0,0 0 1,0-1-1,0 1 0,-1-1 1,1 1-1,0-1 0,-1 1 1,1-1-1,-1 0 0,1 1 1,-1-1-1,0 0 0,0 0 1,1 0-1,-1 0 0,0-1 1,0 1-1,-2 0 0,-27 10-205,20-8 177,0 1 1,1 0-1,-1 0 0,1 1 0,-19 12 0,29-17 36,0 1-1,-1-1 1,1 0 0,0 1-1,0-1 1,0 1 0,-1-1-1,1 0 1,0 1 0,0-1-1,0 1 1,0-1 0,0 1-1,0-1 1,0 1 0,0-1-1,0 1 1,0-1 0,0 1 0,0-1-1,0 0 1,0 1 0,0-1-1,0 1 1,0-1 0,1 1-1,-1-1 1,0 0 0,0 1-1,1-1 1,-1 1 0,0-1-1,1 0 1,-1 1 0,0-1-1,1 0 1,-1 0 0,0 1-1,1-1 1,-1 0 0,0 0-1,1 1 1,-1-1 0,1 0-1,-1 0 1,1 0 0,-1 0-1,1 1 1,21 8-28,-21-9 28,22 4-243,-9-2-1096,-1 2-3558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05.311"/>
    </inkml:context>
    <inkml:brush xml:id="br0">
      <inkml:brushProperty name="width" value="0.05" units="cm"/>
      <inkml:brushProperty name="height" value="0.05" units="cm"/>
      <inkml:brushProperty name="color" value="#33CCFF"/>
    </inkml:brush>
  </inkml:definitions>
  <inkml:trace contextRef="#ctx0" brushRef="#br0">5 1 14679,'0'0'1216,"-5"13"-2896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185"/>
    </inkml:context>
    <inkml:brush xml:id="br0">
      <inkml:brushProperty name="width" value="0.05" units="cm"/>
      <inkml:brushProperty name="height" value="0.05" units="cm"/>
      <inkml:brushProperty name="color" value="#33CCFF"/>
    </inkml:brush>
  </inkml:definitions>
  <inkml:trace contextRef="#ctx0" brushRef="#br0">0 1 14359,'1'3'11494,"3"23"-10575,24 577 3371,-22-330-4307,-6-192-4005,3-92-2197,7-3 3900,-5 9 634,15-18-3718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9.714"/>
    </inkml:context>
    <inkml:brush xml:id="br0">
      <inkml:brushProperty name="width" value="0.1" units="cm"/>
      <inkml:brushProperty name="height" value="0.1" units="cm"/>
      <inkml:brushProperty name="color" value="#CC0066"/>
      <inkml:brushProperty name="ignorePressure" value="1"/>
    </inkml:brush>
  </inkml:definitions>
  <inkml:trace contextRef="#ctx0" brushRef="#br0">402 45,'0'-1,"0"-1,0 0,0 1,-1-1,1 0,0 0,-1 1,1-1,-1 1,0-1,1 1,-1-1,0 1,0-1,0 1,0-1,0 1,0 0,0 0,-1-1,0 0,-1 1,0-1,0 1,0 0,0-1,0 1,0 1,0-1,0 0,0 1,-6-1,0 1,1 1,-1-1,1 1,-1 1,1 0,0 0,-16 6,7 1,0 1,1 0,0 1,0 1,1 0,1 1,0 1,1 0,0 1,-15 24,16-20,1 0,0 1,2 1,0 0,2 0,0 0,1 1,-5 37,10-50,0 0,1 0,0 0,1 0,0 0,0 0,1 0,0-1,0 1,5 11,-4-14,0 0,0-1,1 1,0-1,0 0,0 0,1 0,-1 0,1-1,0 0,0 0,1 0,-1-1,11 5,-1-2,0 0,1-1,-1-1,1-1,0 0,0-1,0-1,24 0,14-5,62-10,-81 8,20-2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0.824"/>
    </inkml:context>
    <inkml:brush xml:id="br0">
      <inkml:brushProperty name="width" value="0.05" units="cm"/>
      <inkml:brushProperty name="height" value="0.05" units="cm"/>
      <inkml:brushProperty name="color" value="#33CCFF"/>
    </inkml:brush>
  </inkml:definitions>
  <inkml:trace contextRef="#ctx0" brushRef="#br0">407 1 11973,'0'0'8564,"-8"22"-6848,-2 7-1185,1-3-3,0-1 0,-2-1 1,-19 34-1,-4-4 63,-2-1 1,-3-2 0,-1-2 0,-87 81-1,123-126-577,2-2-12,-1 1 0,0 0 0,0-1 1,0 1-1,0-1 0,0 0 0,0 0 1,-1 0-1,1-1 0,-1 1 1,1-1-1,-5 1 0,8-2-39,-1-2-186,0-1 179,0 1 0,1-1 0,-1 0 0,1 1 0,0-1 0,-1 0 0,1 0 0,1 1 0,-1-1 0,0 0 0,1 1 0,-1-1 0,1 0 0,0 1 0,0-1 0,0 1 0,0-1 0,0 1 0,1 0 0,-1-1 0,1 1 0,-1 0 0,1 0 0,0 0-1,0 0 1,0 0 0,0 0 0,0 1 0,0-1 0,1 1 0,-1-1 0,0 1 0,1 0 0,-1 0 0,1 0 0,0 0 0,-1 0 0,1 1 0,-1-1 0,6 1 0,-6 0 41,1 1 0,0 0 0,-1-1 1,1 1-1,-1 1 0,0-1 0,1 0 0,-1 0 0,0 1 0,1 0 0,-1-1 0,0 1 0,0 0 0,-1 0 0,1 0 1,0 0-1,-1 0 0,1 0 0,-1 1 0,1-1 0,-1 1 0,1 2 0,26 66 257,-22-54-118,14 39 311,-6-13 8,1-1 0,3 0 1,38 66-1,-51-100-71,19 21-3805,-21-27 2480,-1-1 0,1 0 0,-1 0 0,1 0 0,0 0 0,-1 0 0,1-1-1,0 1 1,0-1 0,0 0 0,0 0 0,4 0 0,8 0-5345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510"/>
    </inkml:context>
    <inkml:brush xml:id="br0">
      <inkml:brushProperty name="width" value="0.05" units="cm"/>
      <inkml:brushProperty name="height" value="0.05" units="cm"/>
      <inkml:brushProperty name="color" value="#33CCFF"/>
    </inkml:brush>
  </inkml:definitions>
  <inkml:trace contextRef="#ctx0" brushRef="#br0">1 6 12054,'0'0'7211,"5"0"-6718,94-6 2880,135 10-1,-233-4-3340,0 0 1,0 1 0,0-1 0,0 0-1,0 0 1,0 1 0,0-1-1,0 1 1,0-1 0,0 1-1,-1-1 1,1 1 0,0-1-1,0 1 1,-1 0 0,1-1-1,0 1 1,-1 0 0,1 0-1,-1 0 1,1-1 0,-1 1-1,1 0 1,-1 0 0,0 0-1,1 1 1,2 34 518,-4-25-428,0 0-1,-1 0 1,0-1 0,-6 16-1,-5 1-33,-2-1 0,0 0 0,-19 23 0,18-27-56,1 0 1,1 0-1,1 2 1,-15 34-1,27-55-16,0-1 0,0 1-1,0 0 1,1-1 0,-1 1 0,1 0 0,-1-1 0,1 1-1,0 0 1,0 0 0,0-1 0,1 1 0,-1 0 0,0 0-1,1-1 1,0 1 0,0-1 0,0 1 0,0 0-1,0-1 1,0 0 0,1 1 0,-1-1 0,1 0 0,-1 0-1,1 1 1,0-1 0,0-1 0,0 1 0,0 0 0,0 0-1,1-1 1,-1 1 0,0-1 0,1 0 0,-1 0-1,1 0 1,-1 0 0,1 0 0,0 0 0,-1-1 0,4 1-1,15 3-560,0-1 0,0-1 0,0 0-1,31-3 1,-28 0-1809,-23 1 1997,0 0 0,0 0 0,0 0 0,-1 0 1,1 0-1,0-1 0,0 1 0,0 0 0,0-1 0,0 1 1,0-1-1,0 1 0,0-1 0,-1 1 0,1-1 1,0 1-1,0-1 0,-1 0 0,1 0 0,0 1 0,-1-1 1,1 0-1,-1 0 0,1 0 0,-1 0 0,1 1 1,-1-1-1,0 0 0,1 0 0,-1 0 0,0 0 0,0 0 1,0 0-1,1-2 0,-1-6-4420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1.868"/>
    </inkml:context>
    <inkml:brush xml:id="br0">
      <inkml:brushProperty name="width" value="0.05" units="cm"/>
      <inkml:brushProperty name="height" value="0.05" units="cm"/>
      <inkml:brushProperty name="color" value="#33CCFF"/>
    </inkml:brush>
  </inkml:definitions>
  <inkml:trace contextRef="#ctx0" brushRef="#br0">2 68 6707,'0'0'13433,"0"0"-13352,0 0-1,0-1 1,0 1 0,0 0-1,-1-1 1,1 1 0,0 0-1,0-1 1,0 1 0,0 0-1,0-1 1,0 1 0,0 0-1,0-1 1,0 1 0,0 0-1,0-1 1,0 1 0,0-1-1,0 1 1,0 0 0,1-1-1,-1 1 1,0 0 0,0 0-1,0-1 1,0 1 0,1 0-1,-1-1 1,0 1 0,0 0-1,1 0 1,-1-1 0,0 1-1,0 0 1,1 0 0,-1-1-1,100-5 3120,-64 6-3012,-1-2 0,0-1 0,-1-2 0,1-2 0,51-15 0,-66 11-2989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2.506"/>
    </inkml:context>
    <inkml:brush xml:id="br0">
      <inkml:brushProperty name="width" value="0.05" units="cm"/>
      <inkml:brushProperty name="height" value="0.05" units="cm"/>
      <inkml:brushProperty name="color" value="#33CCFF"/>
    </inkml:brush>
  </inkml:definitions>
  <inkml:trace contextRef="#ctx0" brushRef="#br0">0 1 9284,'0'0'11227,"6"3"-9736,-2-1-1169,1 2 168,0-1 0,1-1 0,-1 1 0,1-1 1,-1 0-1,1 0 0,0-1 0,12 2 467,-19-1-878,1-1 1,-1 0 0,1 0-1,-1 0 1,1 0-1,-1 0 1,0 0 0,1 0-1,-1 0 1,0 0-1,0 0 1,0-1 0,1 1-1,-1 0 1,0 0-1,0-1 1,0 1-1,-1-1 1,1 1 0,0-1-1,0 1 1,0-1-1,0 0 1,0 1 0,-1-1-1,1 0 1,0 0-1,0 0 1,0 0 0,-1 0-1,0 0 1,-24 7-4252,25-7 3678,0 1-1,0-1 1,0 1 0,1 0 0,-1-1-1,0 1 1,0 0 0,0-1-1,1 1 1,-1 0 0,0 0 0,1 0-1,-1 0 1,1-1 0,-1 1-1,1 0 1,-1 0 0,1 0 0,0 0-1,-1 0 1,1 2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3.908"/>
    </inkml:context>
    <inkml:brush xml:id="br0">
      <inkml:brushProperty name="width" value="0.05" units="cm"/>
      <inkml:brushProperty name="height" value="0.05" units="cm"/>
      <inkml:brushProperty name="color" value="#33CCFF"/>
    </inkml:brush>
  </inkml:definitions>
  <inkml:trace contextRef="#ctx0" brushRef="#br0">234 12 0,'-12'-10'24274,"8"9"-22496,-206 3 434,209-1-2209,1-1 0,-1 1 1,0-1-1,1 1 0,-1 0 1,1-1-1,-1 1 0,1 0 1,-1 0-1,1-1 1,0 1-1,-1 0 0,1 0 1,0-1-1,0 1 0,-1 0 1,1 0-1,0 0 0,0 0 1,0-1-1,0 1 1,0 0-1,0 0 0,0 0 1,1 0-1,-1-1 0,0 1 1,0 0-1,1 0 0,-1 0 1,1 0-1,6 30-38,8 13 288,-2 1 1,13 90 0,-5 95 230,-2-18-329,15 86 8,-34-296-162,1-1 0,-1 0 0,1 1 0,-1-1-1,1 1 1,0-1 0,0 0 0,-1 0 0,1 1 0,0-1 0,0 0 0,0 0-1,0 0 1,1 0 0,-1 0 0,0 0 0,0 0 0,1 0 0,-1-1 0,0 1-1,1 0 1,-1-1 0,0 1 0,1-1 0,-1 0 0,1 1 0,-1-1 0,1 0-1,1 0 1,55 0 34,-35-1-29,0 1-99,1-2 0,34-6 1,-49 7 27,-1-1 1,1-1 0,0 1 0,-1-2-1,1 1 1,-1-1 0,0 0 0,0 0 0,11-10-1,-16 11-491,-1 0 0,1 0 0,-1 0 1,0-1-1,0 1 0,0-1 0,0 0 0,0 1 0,0-5 0,9-36-10695,-8 23 3706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346"/>
    </inkml:context>
    <inkml:brush xml:id="br0">
      <inkml:brushProperty name="width" value="0.05" units="cm"/>
      <inkml:brushProperty name="height" value="0.05" units="cm"/>
      <inkml:brushProperty name="color" value="#33CCFF"/>
    </inkml:brush>
  </inkml:definitions>
  <inkml:trace contextRef="#ctx0" brushRef="#br0">1 1 11189,'0'0'9375,"2"17"-8041,17 204 2683,23 166 87,-27-337-3028,-9-33-3202,-10-52-16577,-10 6 10342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4.872"/>
    </inkml:context>
    <inkml:brush xml:id="br0">
      <inkml:brushProperty name="width" value="0.05" units="cm"/>
      <inkml:brushProperty name="height" value="0.05" units="cm"/>
      <inkml:brushProperty name="color" value="#33CCFF"/>
    </inkml:brush>
  </inkml:definitions>
  <inkml:trace contextRef="#ctx0" brushRef="#br0">0 337 7203,'0'0'9936,"23"-1"-8237,9 0-1337,144-8 2131,-148 6-2196,0-1 0,0-1 0,0-1 0,40-16 1,-63 20-378,-1 0 0,1-1 0,-1 1 1,0-1-1,0 0 0,0 0 0,0-1 1,0 1-1,-1-1 0,7-7 0,-7 4-520,1 1-1,-1 0 1,1-1-1,-2 1 1,1-1-1,2-13 1,-1-4-2002,-1 0 0,-2 0 1,-2-39-1,1 25 770,-3 25 11976,1 33-4471,1-5-7084,-11 379 10285,6-207-6876,6-106-4259,1-12-5277,-1-68 7254,-1 0 0,1-1 0,0 1 0,1-1 1,-1 1-1,0 0 0,0-1 0,0 1 0,0-1 0,0 1 0,1 0 1,-1-1-1,0 1 0,0-1 0,1 1 0,-1-1 0,0 1 1,1-1-1,-1 1 0,1-1 0,-1 1 0,1-1 0,-1 0 0,0 1 1,1-1-1,0 0 0,-1 1 0,1-1 0,-1 0 0,1 0 1,-1 1-1,2-1 0,12 3-5588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257"/>
    </inkml:context>
    <inkml:brush xml:id="br0">
      <inkml:brushProperty name="width" value="0.05" units="cm"/>
      <inkml:brushProperty name="height" value="0.05" units="cm"/>
      <inkml:brushProperty name="color" value="#33CCFF"/>
    </inkml:brush>
  </inkml:definitions>
  <inkml:trace contextRef="#ctx0" brushRef="#br0">1 46 6403,'0'0'9618,"18"-8"-8538,57-23-167,-73 31-852,-1-1 1,0 0-1,0 0 1,1 1 0,-1-1-1,0 0 1,1 1 0,-1 0-1,1-1 1,-1 1-1,0 0 1,1 0 0,-1-1-1,1 1 1,-1 0-1,1 1 1,-1-1 0,1 0-1,-1 0 1,0 0 0,1 1-1,-1-1 1,1 1-1,-1-1 1,0 1 0,0 0-1,1 0 1,1 1 0,-3 0 37,1 0 1,0 0 0,-1 0 0,0 0 0,1 0 0,-1 0 0,0 0 0,0 0 0,0 0 0,0 0-1,0 0 1,-2 4 0,1 7 77,0 5 527,-1 1-1,-8 34 0,6-34-73,1 0 0,-2 35 0,9-52-640,0-1 0,0 0 0,1 0 0,-1 0 0,1-1 0,-1 1 0,1-1 0,-1 0 0,10-2 0,-9 2-51,65-5-3286,-3-13-5551,-41 7 3023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5.868"/>
    </inkml:context>
    <inkml:brush xml:id="br0">
      <inkml:brushProperty name="width" value="0.05" units="cm"/>
      <inkml:brushProperty name="height" value="0.05" units="cm"/>
      <inkml:brushProperty name="color" value="#33CCFF"/>
    </inkml:brush>
  </inkml:definitions>
  <inkml:trace contextRef="#ctx0" brushRef="#br0">421 0 8180,'0'0'10775,"-23"1"-9398,-74 6-206,90-6-985,0 0 0,0 0 0,1 1-1,-1 0 1,1 1 0,-1-1 0,1 1 0,0 0 0,0 1-1,0-1 1,1 1 0,-1 0 0,1 1 0,0-1-1,0 1 1,-6 8 0,-6 4 214,-2 1-2,1 1 0,1 1 0,0 0 0,2 1-1,0 1 1,-18 36 0,26-42-279,0 1-1,1 1 0,0-1 1,2 1-1,0 0 0,1 0 1,0 1-1,2-1 1,0 0-1,2 21 0,1-32-104,-1 1 0,1-1-1,0 0 1,1 0 0,0 0-1,0 0 1,0-1 0,1 1-1,0-1 1,0 0 0,1 0-1,0-1 1,0 1 0,0-1-1,0 0 1,1 0-1,0 0 1,0-1 0,0 0-1,1 0 1,-1-1 0,14 5-1,0 0-3,0 0-1,0-2 0,1 0 0,-1-2 1,2 0-1,37 2 0,-15-5-1236,76-7 1,-43-12-3494,-63 13 2715,0-1 1,0-1 0,19-12-1,-2-1-4456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6.428"/>
    </inkml:context>
    <inkml:brush xml:id="br0">
      <inkml:brushProperty name="width" value="0.05" units="cm"/>
      <inkml:brushProperty name="height" value="0.05" units="cm"/>
      <inkml:brushProperty name="color" value="#33CCFF"/>
    </inkml:brush>
  </inkml:definitions>
  <inkml:trace contextRef="#ctx0" brushRef="#br0">148 0 10981,'0'0'8969,"-19"20"-7445,-60 64-132,75-78-1230,-1-1 0,1 1 0,0 0 0,0 0 0,0 1 0,1-1-1,0 1 1,1 0 0,-1-1 0,1 1 0,1 0 0,-1 1 0,1-1 0,0 0-1,1 13 1,-1 2 188,-2 3 11,1-1 0,2 1 0,1 0 0,0 0 0,8 38-1,-7-57-337,-1 0-1,1 0 1,0 0-1,1-1 1,-1 1-1,1-1 1,0 0-1,1 1 1,-1-1-1,1-1 1,0 1-1,0 0 1,0-1-1,1 0 1,-1 0-1,1 0 1,0-1-1,1 1 1,-1-1-1,0-1 1,1 1-1,0-1 1,-1 0-1,1 0 1,0 0-1,0-1 1,0 0-1,8 1 1,1-1-20,0 0 0,1-1-1,-1 0 1,0-2 0,0 1 0,0-2 0,0 0 0,0-1 0,24-9 0,-21 4-6,0 0 0,0-2 1,-1 1-1,-1-2 1,0-1-1,26-25 0,-22 18 5,-2 1 0,0-2-1,-1-1 1,14-24 0,-26 38 17,-1 0 1,1 0-1,-2-1 1,1 0-1,-1 0 1,0 1-1,-1-2 1,0 1-1,-1 0 1,0 0-1,0-1 1,-1 1-1,0 0 1,-1-1-1,-2-12 1,1 17 8,1 0 1,-2 1 0,1-1 0,-1 1 0,1 0-1,-1 0 1,0 0 0,-1 0 0,1 1 0,-1-1-1,1 1 1,-1 0 0,0 0 0,0 0 0,0 0 0,-8-2-1,-8-5 13,0 0-1,-27-7 1,33 12-183,-1 1 1,0 0 0,0 1 0,0 1-1,0 0 1,0 2 0,-1-1 0,1 2 0,-17 2-1,22-2-359,1 1 0,-1 1 0,1 0 0,0 0 0,0 1-1,0 0 1,0 1 0,1-1 0,0 2 0,0-1-1,0 1 1,0 0 0,1 1 0,0 0 0,-6 8 0,-15 24-4747,4 4-1907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6.13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1,'0'5,"0"12,0 20,0 19,0 15,0 7,11-11,3-5,-1-19,-2-17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0.867"/>
    </inkml:context>
    <inkml:brush xml:id="br0">
      <inkml:brushProperty name="width" value="0.1" units="cm"/>
      <inkml:brushProperty name="height" value="0.1" units="cm"/>
      <inkml:brushProperty name="color" value="#CC0066"/>
      <inkml:brushProperty name="ignorePressure" value="1"/>
    </inkml:brush>
  </inkml:definitions>
  <inkml:trace contextRef="#ctx0" brushRef="#br0">370 94,'-39'0,"-52"1,82 0,0 0,0 1,0 0,0 0,0 1,0 1,-11 5,8-2,0 0,1 2,1-1,-1 1,1 0,1 1,0 0,0 1,1 0,0 0,1 1,-10 20,13-22,0 1,0-1,1 1,1 0,0 0,0-1,1 1,0 1,1-1,0 0,1 0,0 0,1 0,0 0,7 20,-5-20,1 1,0 0,1-1,1 0,-1-1,2 1,-1-1,2 0,-1-1,1 0,1-1,-1 1,1-2,1 1,-1-2,1 1,1-2,-1 1,1-1,0-1,16 4,18-1,0-2,1-2,0-3,0-1,47-7,-64 5,0-2,37-10,-57 13,0-2,-1 1,1-2,-1 1,0-1,0 0,0-1,-1 0,1-1,10-11,-7 4,-2-1,1 0,-2-1,0 0,-1-1,-1 0,-1 0,7-26,-7 20,-1 0,-1-1,-2 0,0 0,-3-48,0 59,-1 0,-1 0,0 0,-1 0,0 0,-10-20,11 27,-1 0,1 0,-1 0,0 1,-1 0,1 0,-1 0,0 0,-1 1,1-1,-1 2,1-1,-1 0,-12-4,1 3,1 1,-1 1,0 1,1 0,-1 1,0 0,-28 4,-45 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7.147"/>
    </inkml:context>
    <inkml:brush xml:id="br0">
      <inkml:brushProperty name="width" value="0.05" units="cm"/>
      <inkml:brushProperty name="height" value="0.05" units="cm"/>
      <inkml:brushProperty name="color" value="#33CCFF"/>
    </inkml:brush>
  </inkml:definitions>
  <inkml:trace contextRef="#ctx0" brushRef="#br0">230 1 9476,'0'0'9282,"3"0"-8279,9 0-32,0 1-1,1 0 0,22 5 1,-31-5-896,0 0 1,0 0-1,0 1 1,0-1-1,0 1 1,-1 0-1,1 0 1,0 1-1,-1-1 1,0 1-1,0-1 1,0 1-1,0 0 1,0 0-1,0 0 1,3 5-1,-5-6-56,0 0 0,0-1 0,-1 1 1,1 0-1,0-1 0,-1 1 0,1 0 0,-1 0 0,1 0 0,-1-1 0,0 1 1,1 0-1,-1 0 0,0 0 0,0 0 0,-1 0 0,1 0 0,0-1 0,-1 1 0,1 0 1,-1 0-1,1 0 0,-1-1 0,0 1 0,0 0 0,0-1 0,0 1 0,-2 2 1,-3 1-8,0 1 0,0-1 0,0-1 0,-1 1 0,-12 6 0,14-10-14,0 2 0,1-1 1,0 0-1,-1 1 0,1 0 0,0 0 0,0 0 0,1 1 0,-1-1 1,1 1-1,0 0 0,-5 6 0,8-9-1,0 0 0,0 0 0,0 1 0,0-1 0,0 0 0,0 0 0,0 0 1,1 0-1,-1 0 0,0 0 0,1 0 0,-1 0 0,0 0 0,1 0 0,0-1 0,-1 1 0,1 0 0,-1 0 0,1 0 0,0 0 0,0-1 0,-1 1 0,1 0 0,0-1 1,0 1-1,0-1 0,0 1 0,0-1 0,0 1 0,-1-1 0,1 1 0,0-1 0,0 0 0,3 1 0,42 11 23,-38-10-25,-6-2 18,10 3-15,0 0-1,-1 0 0,21 10 1,-31-13 12,1 1 0,-1-1 1,1 1-1,-1 0 1,0-1-1,1 1 1,-1 0-1,0 0 0,0-1 1,1 1-1,-1 0 1,0 0-1,0 0 1,0 1-1,0-1 0,0 0 1,-1 0-1,1 1 1,0-1-1,0 0 1,-1 1-1,1-1 0,-1 0 1,1 1-1,-1-1 1,0 1-1,1-1 1,-1 1-1,0-1 1,0 1-1,0-1 0,0 1 1,-1-1-1,1 1 1,0-1-1,0 1 1,-1-1-1,1 0 0,-1 1 1,1-1-1,-1 1 1,0-1-1,-1 2 1,-2 1 118,0 0 1,0 0 0,0-1 0,-1 0 0,1 0 0,-1 0 0,0 0 0,0 0 0,0-1 0,0 0-1,-10 2 1,-67 15 1429,71-17-1430,-31 5-29,-59 1 1,53-7-2751,0-1-3747,22 0-1420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8.469"/>
    </inkml:context>
    <inkml:brush xml:id="br0">
      <inkml:brushProperty name="width" value="0.05" units="cm"/>
      <inkml:brushProperty name="height" value="0.05" units="cm"/>
      <inkml:brushProperty name="color" value="#33CCFF"/>
    </inkml:brush>
  </inkml:definitions>
  <inkml:trace contextRef="#ctx0" brushRef="#br0">0 16 8356,'0'0'8929,"16"0"-7331,388-2 6283,-327-12-6021,-77 52-1121,23 642 835,0-437-1273,-23-225-245,0-17-5,-10-1-88,-241 0 107,143 0-4945,121 0-6101,12 2 4525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026"/>
    </inkml:context>
    <inkml:brush xml:id="br0">
      <inkml:brushProperty name="width" value="0.05" units="cm"/>
      <inkml:brushProperty name="height" value="0.05" units="cm"/>
      <inkml:brushProperty name="color" value="#33CCFF"/>
    </inkml:brush>
  </inkml:definitions>
  <inkml:trace contextRef="#ctx0" brushRef="#br0">1 8 14663,'0'0'8436,"9"0"-7553,227-2 3261,23-1-3321,-254 1-2177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19.398"/>
    </inkml:context>
    <inkml:brush xml:id="br0">
      <inkml:brushProperty name="width" value="0.05" units="cm"/>
      <inkml:brushProperty name="height" value="0.05" units="cm"/>
      <inkml:brushProperty name="color" value="#33CCFF"/>
    </inkml:brush>
  </inkml:definitions>
  <inkml:trace contextRef="#ctx0" brushRef="#br0">0 26 13142,'0'0'11264,"19"-3"-9650,313-19 3255,-273 22-4823,20 0-6,-28 0-5243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080"/>
    </inkml:context>
    <inkml:brush xml:id="br0">
      <inkml:brushProperty name="width" value="0.05" units="cm"/>
      <inkml:brushProperty name="height" value="0.05" units="cm"/>
      <inkml:brushProperty name="color" value="#33CCFF"/>
    </inkml:brush>
  </inkml:definitions>
  <inkml:trace contextRef="#ctx0" brushRef="#br0">650 0 5619,'-6'0'15563,"-31"0"-14655,-81 0 1124,-150 19-1,216-10-1835,25-4 98,1-1 0,-31 1 0,57-5-171,0 103 373,3 7-204,-6 1 0,-25 162-1,14-181-249,5 1 0,1 127 0,10-219-41,0 0 1,1 1 0,-1-1 0,0 0-1,0 0 1,1 0 0,-1 0 0,1-1-1,-1 1 1,1 0 0,-1-1 0,1 0 0,-1 0-1,1 0 1,3 0 0,-1 0 7,304 11 427,-178-15-2617,-122 3 1606,-1 0 1,1 0-1,-1-1 0,1 0 0,-1 0 0,0-1 1,0 0-1,0-1 0,0 1 0,10-8 0,-8 4-2131,0-1-1,0 0 1,15-16-1,-7 3-5510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545"/>
    </inkml:context>
    <inkml:brush xml:id="br0">
      <inkml:brushProperty name="width" value="0.05" units="cm"/>
      <inkml:brushProperty name="height" value="0.05" units="cm"/>
      <inkml:brushProperty name="color" value="#33CCFF"/>
    </inkml:brush>
  </inkml:definitions>
  <inkml:trace contextRef="#ctx0" brushRef="#br0">1 0 7988,'0'0'10487,"0"26"-8982,-1 53-536,5 265 4740,0-276-4943,3 0 1,28 113-1,-34-180-1468,0-5-1181,0-17-4080,-5-31-5335,-6 21 5004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1.887"/>
    </inkml:context>
    <inkml:brush xml:id="br0">
      <inkml:brushProperty name="width" value="0.05" units="cm"/>
      <inkml:brushProperty name="height" value="0.05" units="cm"/>
      <inkml:brushProperty name="color" value="#33CCFF"/>
    </inkml:brush>
  </inkml:definitions>
  <inkml:trace contextRef="#ctx0" brushRef="#br0">0 155 9364,'0'0'7588,"22"2"-6049,323 19 1959,-342-22-3700,1 0 1,-1 1-1,1-1 1,-1 0 0,0 0-1,1-1 1,-1 1-1,0-1 1,0 0-1,0 1 1,0-1 0,0-1-1,0 1 1,0 0-1,-1-1 1,1 1-1,-1-1 1,0 0 0,0 0-1,0 0 1,0 0-1,0 0 1,2-6-1,1-4-1494,1-1-1,-2 1 0,1-1 0,3-23 1,-5 5-1581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231"/>
    </inkml:context>
    <inkml:brush xml:id="br0">
      <inkml:brushProperty name="width" value="0.05" units="cm"/>
      <inkml:brushProperty name="height" value="0.05" units="cm"/>
      <inkml:brushProperty name="color" value="#33CCFF"/>
    </inkml:brush>
  </inkml:definitions>
  <inkml:trace contextRef="#ctx0" brushRef="#br0">59 0 4834,'0'0'11227,"-1"24"-9405,-30 321 4522,8-105-3074,20-136-9701,9-104 1187,18 0-701,-8-2-1979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2.638"/>
    </inkml:context>
    <inkml:brush xml:id="br0">
      <inkml:brushProperty name="width" value="0.05" units="cm"/>
      <inkml:brushProperty name="height" value="0.05" units="cm"/>
      <inkml:brushProperty name="color" value="#33CCFF"/>
    </inkml:brush>
  </inkml:definitions>
  <inkml:trace contextRef="#ctx0" brushRef="#br0">291 1 9268,'0'0'9701,"-12"1"-8525,-40 4-125,48-4-935,0 0 0,0 1 0,0-1 0,0 1 0,1 0-1,-1 0 1,1 0 0,-1 1 0,1-1 0,0 1 0,0 0 0,0 0-1,0 0 1,1 0 0,-1 0 0,-3 6 0,-5 6 297,-7 6-127,2 1 1,0 0 0,1 1 0,2 1-1,0 0 1,2 1 0,0 1-1,2-1 1,1 1 0,0 1 0,3 0-1,0 0 1,1 0 0,1 51-1,2-71-258,1 0 0,1 0 0,-1 0 0,1 0 0,0 0 0,1 0 0,0-1 0,0 1 0,0 0 0,5 9 0,-3-11-16,0-1-1,0 1 1,0-1-1,0 1 0,0-1 1,1 0-1,0-1 1,0 1-1,0-1 0,0 0 1,1 0-1,9 3 1,6 1-170,0-1 0,0-1 0,1-1 0,0-1 0,0 0 0,0-2 0,0-1 0,0 0 0,25-5 0,-40 4-293,0 0-1,0-1 1,0 0-1,0-1 1,-1 1-1,1-1 0,-1-1 1,1 1-1,-1-1 1,0 0-1,0-1 1,6-5-1,34-41-9119,-28 28 3122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149"/>
    </inkml:context>
    <inkml:brush xml:id="br0">
      <inkml:brushProperty name="width" value="0.05" units="cm"/>
      <inkml:brushProperty name="height" value="0.05" units="cm"/>
      <inkml:brushProperty name="color" value="#33CCFF"/>
    </inkml:brush>
  </inkml:definitions>
  <inkml:trace contextRef="#ctx0" brushRef="#br0">113 1 10549,'0'0'3935,"-10"25"-1470,-1-3-1917,-7 19 880,1 0 0,-20 78 0,30-92-1002,2 1 1,2 0-1,0 0 1,1 0-1,2 1 1,5 41-1,-4-66-412,1 0 0,-1 0 0,1 0 0,-1 0 0,1 0 0,0 0 0,1-1 0,-1 1 0,1-1 0,-1 0 0,1 1 0,0-1 0,0 0 0,1-1 0,-1 1 0,1 0-1,-1-1 1,1 0 0,0 0 0,0 0 0,0 0 0,0-1 0,0 1 0,0-1 0,5 1 0,12 2 22,0-1 0,-1-1 0,39-1 0,-48-1-28,1-1-7,0 0-1,0-1 1,0-1 0,-1 0 0,1 0-1,-1-1 1,0 0 0,0-1-1,0-1 1,0 0 0,-1 0 0,0-1-1,0 0 1,-1-1 0,0 0 0,0 0-1,12-16 1,-12 13-7,1-1-1,-2 0 1,1-1-1,-2 0 1,0 0-1,0-1 1,-2 0-1,1 0 1,-2 0-1,0-1 1,0 1-1,-2-1 1,2-26 0,-4 34 19,-1 0 0,0 0 0,0 0 0,0 0 0,-1 0 0,0 0 1,-1 0-1,0 1 0,0-1 0,0 1 0,-1 0 0,0 0 1,0 0-1,0 0 0,-1 1 0,1 0 0,-2 0 0,1 0 0,0 0 1,-1 1-1,0 0 0,-6-4 0,0 2-316,0 0-1,0 0 0,0 1 1,-1 0-1,1 1 1,-1 1-1,0 0 1,0 1-1,-1 0 0,1 1 1,-15 1-1,24 1-218,-1 0-1,0 0 0,1 0 1,-1 1-1,0 0 1,1 0-1,0 0 0,0 0 1,-1 1-1,1 0 0,1-1 1,-1 2-1,0-1 0,1 0 1,-1 1-1,1-1 0,0 1 1,0 0-1,-2 5 1,-19 26-7127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1.731"/>
    </inkml:context>
    <inkml:brush xml:id="br0">
      <inkml:brushProperty name="width" value="0.1" units="cm"/>
      <inkml:brushProperty name="height" value="0.1" units="cm"/>
      <inkml:brushProperty name="color" value="#CC0066"/>
      <inkml:brushProperty name="ignorePressure" value="1"/>
    </inkml:brush>
  </inkml:definitions>
  <inkml:trace contextRef="#ctx0" brushRef="#br0">249 11,'-11'0,"0"0,0 1,-1 1,1 0,-18 5,22-4,0 0,1 0,-1 0,1 1,0 0,0 0,0 1,1-1,-10 11,5-3,0 0,1 1,0 1,1-1,0 1,1 1,1-1,0 1,1 0,-5 31,8-37,1 1,0 0,1-1,0 1,0 0,1-1,1 1,-1 0,2-1,-1 0,1 1,1-1,0 0,0 0,0-1,1 1,1-1,11 14,-8-13,-1-1,1 1,0-2,1 0,0 0,0 0,1-2,0 1,0-1,0-1,0 0,1 0,-1-1,1-1,0 0,0 0,0-1,0-1,0 0,0-1,0 0,0-1,0 0,0-1,-1 0,1-1,-1 0,0-1,0 0,0-1,12-8,-7 2,1 0,-2-1,0-1,0 0,15-21,-22 25,0-2,-1 1,-1-1,0 0,0 0,-1 0,-1-1,0 0,3-13,-5 12,0 0,0 0,-1 1,-1-1,0 0,-3-16,2 25,0-1,-1 0,0 1,0-1,0 1,-1 0,1-1,-1 1,-1 1,1-1,-1 0,1 1,-1 0,0-1,-1 2,1-1,-6-3,-2 0,1 1,-1 1,0 0,0 1,0 0,-1 1,-21-4,-29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3.835"/>
    </inkml:context>
    <inkml:brush xml:id="br0">
      <inkml:brushProperty name="width" value="0.05" units="cm"/>
      <inkml:brushProperty name="height" value="0.05" units="cm"/>
      <inkml:brushProperty name="color" value="#33CCFF"/>
    </inkml:brush>
  </inkml:definitions>
  <inkml:trace contextRef="#ctx0" brushRef="#br0">271 1 8580,'0'0'8156,"11"3"-7204,-5-1-776,41 17 489,-45-18-627,0 0 0,0 1 0,0-1 0,0 1 0,0-1 0,0 1 0,-1-1-1,1 1 1,-1 0 0,1 0 0,-1 0 0,1 0 0,-1 0 0,0 0 0,0 0 0,0 1 0,0-1-1,-1 0 1,1 0 0,-1 1 0,1-1 0,-1 4 0,0-1 115,0 1-1,-1 0 1,0 0 0,0-1-1,0 1 1,-4 7 0,-3 14 403,8-24-523,-1 1 0,0-1 0,1 1 0,-1 0 0,1-1 0,0 1 0,0-1 0,1 1 0,-1 0 0,1-1 0,0 1 0,0-1 0,0 1 0,0-1 0,0 0 0,1 1 0,2 2 0,1 1-6,0-1 0,1 0 0,-1 0 0,2 0 1,10 7-1,-10-8-27,0 0 0,-1 0 0,0 1 0,0 0 0,0 0 0,-1 0 0,0 1 0,5 8 0,-8-12-4,-1-1-1,0 0 1,1 1 0,-1-1-1,-1 1 1,1-1-1,0 1 1,0-1-1,-1 1 1,0 0 0,1-1-1,-1 1 1,0 0-1,-1-1 1,1 1-1,0 0 1,-1-1-1,1 1 1,-1-1 0,0 1-1,0-1 1,-1 4-1,0-3 74,-1 0 0,0 0 0,0 0 0,1 0 0,-2 0 0,1-1 0,0 1 0,0-1 0,-1 0 0,1 0 0,-1 0 0,0-1 0,-4 2 0,-14 3 501,0 0 1,0-2 0,0 0 0,-26 0 0,41-4-415,-6 1 74,-17 3 5,1-2 0,-1-1 0,0-2 0,0-1 1,-51-9-1,58-2-2470,23 11 1780,-1 1 0,0 0 0,0-1 0,1 0 0,-1 1-1,0-1 1,1 1 0,0-1 0,-1 0 0,1 1 0,0-1 0,0 1-1,0-4 1,0-12-5622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4.378"/>
    </inkml:context>
    <inkml:brush xml:id="br0">
      <inkml:brushProperty name="width" value="0.05" units="cm"/>
      <inkml:brushProperty name="height" value="0.05" units="cm"/>
      <inkml:brushProperty name="color" value="#33CCFF"/>
    </inkml:brush>
  </inkml:definitions>
  <inkml:trace contextRef="#ctx0" brushRef="#br0">1 1 11685,'0'0'11384,"12"0"-10397,189 13 1020,-153-10-3064,-32-3-2538,-1 0-4340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219"/>
    </inkml:context>
    <inkml:brush xml:id="br0">
      <inkml:brushProperty name="width" value="0.05" units="cm"/>
      <inkml:brushProperty name="height" value="0.05" units="cm"/>
      <inkml:brushProperty name="color" value="#33CCFF"/>
    </inkml:brush>
  </inkml:definitions>
  <inkml:trace contextRef="#ctx0" brushRef="#br0">164 0 9044,'0'0'5808,"24"2"-4119,169 31 2475,-160-25-2847,0-1 0,1-2-1,36 2 1,-62 31 1015,-8 22-1943,-3-1 1,-2 1-1,-3-1 1,-17 64-1,3-11-242,-22 205 768,44-312-901,0 0-1,0-1 1,-1 1 0,0 0-1,0 0 1,0-1 0,0 1-1,-1-1 1,1 1 0,-1-1-1,0 1 1,-1-1 0,1 0-1,-1 0 1,0 0-1,0 0 1,0-1 0,0 1-1,-1-1 1,1 0 0,-1 0-1,0 0 1,0 0 0,0-1-1,0 1 1,0-1 0,-1 0-1,1-1 1,-1 1 0,1-1-1,-1 0 1,0 0 0,-4 1-1,-56 7-303,0-2 0,-114-3 0,153-4-401,25 0 566,0 0-1,1 0 1,-1 0-1,1 0 1,-1 0-1,0 0 0,1 0 1,-1 0-1,1-1 1,-1 1-1,1 0 1,-1 0-1,1-1 0,-1 1 1,1 0-1,-1-1 1,1 1-1,-1-1 0,1 1 1,-1-1-1,1 1 1,0 0-1,-1-1 1,1 0-1,0 1 0,-1-1 1,1 1-1,0-1 1,0 1-1,-1-1 0,1 1 1,0-1-1,0-1 1,-1-12-8106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5.652"/>
    </inkml:context>
    <inkml:brush xml:id="br0">
      <inkml:brushProperty name="width" value="0.05" units="cm"/>
      <inkml:brushProperty name="height" value="0.05" units="cm"/>
      <inkml:brushProperty name="color" value="#33CCFF"/>
    </inkml:brush>
  </inkml:definitions>
  <inkml:trace contextRef="#ctx0" brushRef="#br0">1 10 14679,'0'0'7907,"18"-9"-8515,-16 9-1617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6.716"/>
    </inkml:context>
    <inkml:brush xml:id="br0">
      <inkml:brushProperty name="width" value="0.05" units="cm"/>
      <inkml:brushProperty name="height" value="0.05" units="cm"/>
      <inkml:brushProperty name="color" value="#33CCFF"/>
    </inkml:brush>
  </inkml:definitions>
  <inkml:trace contextRef="#ctx0" brushRef="#br0">562 9 8996,'-2'-2'13587,"-16"-3"-12207,-68 4 338,-1 4 0,-127 20 0,190-19-1621,18-4-65,1 0 0,-1 1 0,1 0 0,-1 0 0,1 0 0,-1 1 0,1-1 0,0 1 0,-10 6 0,14-4-24,0 0 1,0 0 0,0 1 0,0-1 0,1 0 0,0 1 0,0-1 0,0 1 0,2 7 0,-1 1 35,-1 81 145,-4-1 1,-4 1-1,-24 109 1,27-182-129,0 0 1,1 1 0,1-1-1,1 1 1,1-1 0,1 1-1,3 27 1,-1-46-55,-1 0 0,1 0 0,0 0 0,0 0 1,0 0-1,0 0 0,0 0 0,1-1 0,-1 1 0,1-1 0,0 0 0,-1 0 0,1 0 0,0 0 0,0 0 1,1 0-1,-1-1 0,0 0 0,0 0 0,7 2 0,4 1 29,0 0 0,0-2 0,26 3 1,-22-4-72,0 0 1,0-1 0,35-6 0,-45 4-317,0 0 1,-1-1-1,1 0 1,-1 0-1,0 0 0,0-1 1,0 0-1,0-1 1,0 0-1,-1 0 1,7-7-1,-7 6-863,0 0 1,-1 0-1,0-1 0,0 0 0,-1 0 0,1 0 0,2-8 0,4-8-5042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122"/>
    </inkml:context>
    <inkml:brush xml:id="br0">
      <inkml:brushProperty name="width" value="0.05" units="cm"/>
      <inkml:brushProperty name="height" value="0.05" units="cm"/>
      <inkml:brushProperty name="color" value="#33CCFF"/>
    </inkml:brush>
  </inkml:definitions>
  <inkml:trace contextRef="#ctx0" brushRef="#br0">26 0 11237,'0'0'11403,"0"19"-9957,-15 338 3300,13-339-4532,-2 22 68,1 0 0,1 0 0,6 46 0,0-76-1346,2-19-3362,1-9-475,-5 10 4639,1-42-8566,-3 23 3513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7.577"/>
    </inkml:context>
    <inkml:brush xml:id="br0">
      <inkml:brushProperty name="width" value="0.05" units="cm"/>
      <inkml:brushProperty name="height" value="0.05" units="cm"/>
      <inkml:brushProperty name="color" value="#33CCFF"/>
    </inkml:brush>
  </inkml:definitions>
  <inkml:trace contextRef="#ctx0" brushRef="#br0">1 240 9156,'0'0'9546,"26"1"-8474,182 5 86,-202-6-1245,1 0-1,0-1 0,-1 0 1,1 0-1,-1 0 0,1-1 1,-1 0-1,0 0 0,0 0 1,1-1-1,-2 0 0,1 0 1,0-1-1,-1 1 0,1-1 1,-1-1-1,0 1 0,0-1 1,-1 1-1,0-2 0,8-9 1,-6 4-689,0 0 0,-1 0 1,-1-1-1,0 0 0,0 1 1,-1-1-1,0 0 0,-1-1 1,-1 1-1,0-24 0,-2 13 2612,-1 44 3762,-3 14-3886,-22 161 4116,17-107-3470,-26 108-1,32-188-3663,-4 8 3537,1-2-1880,3-6-3359,2-2-2658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088"/>
    </inkml:context>
    <inkml:brush xml:id="br0">
      <inkml:brushProperty name="width" value="0.05" units="cm"/>
      <inkml:brushProperty name="height" value="0.05" units="cm"/>
      <inkml:brushProperty name="color" value="#33CCFF"/>
    </inkml:brush>
  </inkml:definitions>
  <inkml:trace contextRef="#ctx0" brushRef="#br0">224 1 11141,'0'0'7513,"21"1"-6593,63 5-309,-82-6-583,0 1-1,-1-1 0,1 0 1,-1 0-1,1 1 0,-1-1 1,1 1-1,-1 0 0,1-1 1,-1 1-1,1 0 0,-1 0 1,0 0-1,0 0 0,1 0 1,-1 0-1,0 0 0,0 0 1,0 0-1,0 1 1,0-1-1,0 0 0,-1 1 1,1-1-1,0 0 0,-1 1 1,1-1-1,-1 1 0,1 1 1,0 2 42,-1-1 1,0 1-1,0 0 1,0-1-1,-1 1 1,-1 8 0,1-8-9,-10 23 29,10-25-63,-1 1 0,0-1 0,1 1 0,0-1 0,0 1 0,0 0 0,0-1 0,1 1 0,-1 4 0,2 1 90,0 0 0,1 0 0,0 0-1,0 0 1,1-1 0,0 1 0,1-1 0,0 0 0,0 0 0,9 12 0,-8-12 173,0 0 1,0 0-1,-1 1 0,0-1 0,-1 1 0,1 0 1,-2 0-1,1 0 0,-1 0 0,1 17 0,-4-25-231,1 1 0,-1 0 0,0-1 0,0 1-1,0 0 1,0-1 0,0 1 0,0-1 0,-1 1-1,1-1 1,0 0 0,-1 1 0,1-1 0,-1 0-1,1 0 1,-1 0 0,0 0 0,1 0 0,-1-1-1,0 1 1,0 0 0,1-1 0,-1 1 0,0-1-1,0 0 1,0 1 0,-2-1 0,-57 6 800,30-4-702,-6-1 180,-66-4 0,94 2-571,-1 0 0,1-1 0,0 0 1,-1-1-1,1 0 0,0 0 0,0-1 0,1 0 0,-1-1 1,1 0-1,0 0 0,-8-6 0,14 8-284,0 0 1,0 1-1,0-1 1,0 0 0,1 0-1,-1 0 1,1 0-1,0 0 1,-1 0-1,1 0 1,1 0-1,-1 0 1,0-1-1,1 1 1,0 0-1,0-1 1,0 1-1,0 0 1,0-1-1,1 1 1,0-4-1,3-16-4810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8.806"/>
    </inkml:context>
    <inkml:brush xml:id="br0">
      <inkml:brushProperty name="width" value="0.05" units="cm"/>
      <inkml:brushProperty name="height" value="0.05" units="cm"/>
      <inkml:brushProperty name="color" value="#33CCFF"/>
    </inkml:brush>
  </inkml:definitions>
  <inkml:trace contextRef="#ctx0" brushRef="#br0">318 0 11589,'0'0'9693,"-25"9"-8426,-82 29-312,101-36-841,-1 1 1,1 0-1,-1 1 1,1-1-1,0 1 0,0 0 1,1 1-1,-1-1 1,1 1-1,0 0 0,1 1 1,-1-1-1,1 1 1,-7 11-1,-2 3 280,1-2-186,2 0 0,0 1 0,1 0-1,1 0 1,0 1 0,2 0-1,0 0 1,1 1 0,2 0 0,0 0-1,1 0 1,1 0 0,3 41-1,-1-57-203,0 0 0,0 0 0,0 0 0,1 0 0,0 0 0,0 0-1,0-1 1,1 1 0,0-1 0,0 0 0,0 0 0,0 1 0,0-2-1,1 1 1,0 0 0,0-1 0,0 0 0,0 0 0,0 0 0,1 0-1,-1-1 1,6 3 0,2 1-5,1-1 0,-1 0 0,1-1 0,-1-1 0,1 0 0,0 0 0,21 0-1,-19-2-5,0-2-1,0 0 0,0 0 0,0-2 0,0 0 0,0 0 0,-1-1 0,1-1 1,-1-1-1,0 0 0,-1-1 0,0 0 0,0-1 0,0 0 0,-1-1 0,0-1 1,-1 0-1,0 0 0,15-19 0,-16 16 13,1 0 0,-2-1 0,0 0-1,0-1 1,-2 1 0,0-1 0,0-1 0,7-30 0,-8 20 62,-1 0 0,-2-1 0,-1 1 0,-2-49 0,0 71-55,0 1 1,-1 0-1,1 0 0,-1 0 1,0 0-1,0 0 0,0 0 1,0 0-1,0 0 1,-1 0-1,1 0 0,-1 1 1,0-1-1,0 0 0,0 1 1,0 0-1,0-1 1,-5-2-1,2 1-10,-1 0 1,0 1-1,0 0 1,0 1-1,0-1 1,0 1-1,-1 0 1,-10-1-1,-7 0-1054,0 1 0,0 1 0,-47 5 0,66-4 467,-1 1-1,1 0 1,0 0 0,-1 1 0,1 0 0,0 0 0,0 0-1,0 0 1,0 1 0,0 0 0,-6 5 0,-20 16-5837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226"/>
    </inkml:context>
    <inkml:brush xml:id="br0">
      <inkml:brushProperty name="width" value="0.05" units="cm"/>
      <inkml:brushProperty name="height" value="0.05" units="cm"/>
      <inkml:brushProperty name="color" value="#33CCFF"/>
    </inkml:brush>
  </inkml:definitions>
  <inkml:trace contextRef="#ctx0" brushRef="#br0">59 0 11541,'0'0'8658,"-1"21"-6676,-13 146 1043,12-128-2397,-4 22-490,5-60-410,0 0 1,1-1-1,-1 1 0,1-1 1,-1 1-1,0-1 1,1 1-1,-1-1 0,0 0 1,0 1-1,1-1 0,-1 0 1,0 1-1,0-1 1,1 0-1,-1 0 0,0 0 1,0 0-1,0 0 0,1 0 1,-1 0-1,0 0 1,0 0-1,0 0 0,1 0 1,-2-1-1,-3 1-2623,-5 0-2283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2.800"/>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0,'0'11,"0"13,0 24,0 20,0 14,0 4,0-3,0-4,11-17,3-23,-1-18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29.554"/>
    </inkml:context>
    <inkml:brush xml:id="br0">
      <inkml:brushProperty name="width" value="0.05" units="cm"/>
      <inkml:brushProperty name="height" value="0.05" units="cm"/>
      <inkml:brushProperty name="color" value="#33CCFF"/>
    </inkml:brush>
  </inkml:definitions>
  <inkml:trace contextRef="#ctx0" brushRef="#br0">1 1 8004,'0'0'15143,"145"0"-13911,-117 0-608,0 0-111,0 0-353,-8 0-160,1 0-64,-6 0-449,-5 4-799,-2 1-769,-3-1-816,0 1-1393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0.397"/>
    </inkml:context>
    <inkml:brush xml:id="br0">
      <inkml:brushProperty name="width" value="0.05" units="cm"/>
      <inkml:brushProperty name="height" value="0.05" units="cm"/>
      <inkml:brushProperty name="color" value="#33CCFF"/>
    </inkml:brush>
  </inkml:definitions>
  <inkml:trace contextRef="#ctx0" brushRef="#br0">363 3 9845,'0'0'7875,"21"0"-5986,154 0 2014,-119 2-2528,-34 0-728,1-1 1,0-2-1,41-5 1,-64 6-576,0 0 1,1 0 0,-1 0 0,0 0 0,0 0 0,1 0-1,-1 0 1,0 0 0,0 0 0,1 0 0,-1 0 0,0 0-1,0 0 1,1 0 0,-1 0 0,0 0 0,0 0 0,1 1 0,-1-1-1,0 0 1,0 0 0,0 0 0,1 0 0,-1 1 0,0-1-1,0 0 1,0 0 0,1 0 0,-1 1 0,0-1 0,0 0-1,0 0 1,0 0 0,0 1 0,0-1 0,0 0 0,1 0-1,-1 1 1,0-1 0,0 0 0,0 0 0,0 1 0,-2 19 1009,-15 33-1525,10-32 711,-16 66-220,4 2 0,-13 167 0,20 183-78,12-422 27,1-10-25,-1 1-1,0-1 0,0 1 0,-1-1 0,0 1 0,0-1 1,-1 0-1,0 1 0,0-1 0,-5 11 0,-44-6 29,28-6 25,0-2 0,-1 0 0,1-1 0,-1-2 0,0 0 0,-25-3 0,1 1 78,-9 2-143,18 0-176,1-1 1,0-1-1,0-3 1,-70-14-1,93 9-2408,10-7-5840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3.589"/>
    </inkml:context>
    <inkml:brush xml:id="br0">
      <inkml:brushProperty name="width" value="0.05" units="cm"/>
      <inkml:brushProperty name="height" value="0.05" units="cm"/>
      <inkml:brushProperty name="color" value="#33CCFF"/>
    </inkml:brush>
  </inkml:definitions>
  <inkml:trace contextRef="#ctx0" brushRef="#br0">0 1 7700,'0'0'8057,"20"3"-6617,155 20 1951,-109-9-2218,-1 3-1,0 2 1,-1 4 0,93 46-1,228 153 803,-347-196-1834,-1 2-1,-1 1 1,-2 2 0,53 62-1,104 159 141,-78-97-155,-56-81-58,-4 1 0,-2 4 0,-4 1 0,-4 2 0,44 117 0,-30-48 16,-27-76-6,-3 2 0,33 153 0,-30-49-38,32 225 496,-27-174-158,6 52-86,16 28-150,-36-220-56,18 183 1,-30-135-38,3 99-18,-20 292 17,5-461-33,-15 87 1,3-41-2,-13 78-4,-4 56-1,34-32-14,3-78-33,-5-140-7,0 1 0,0-1 1,0 0-1,0 1 0,-1-1 0,1 0 0,0 1 0,0-1 1,0 0-1,0 1 0,-1-1 0,1 0 0,0 0 1,0 1-1,-1-1 0,1 0 0,0 0 0,0 1 0,-1-1 1,1 0-1,0 0 0,-1 0 0,1 0 0,0 1 1,-1-1-1,1 0 0,0 0 0,-1 0 0,1 0 1,-1 0-1,1 0 0,-1 0 0,-15 0-8253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4.741"/>
    </inkml:context>
    <inkml:brush xml:id="br0">
      <inkml:brushProperty name="width" value="0.05" units="cm"/>
      <inkml:brushProperty name="height" value="0.05" units="cm"/>
      <inkml:brushProperty name="color" value="#33CCFF"/>
    </inkml:brush>
  </inkml:definitions>
  <inkml:trace contextRef="#ctx0" brushRef="#br0">0 79 4898,'0'0'8676,"3"-13"-7304,9-39 202,-7 39 2181,0 15-1894,-2 11-1099,-4 57 490,2 78-415,0-132-696,1-1 0,1 0 0,0-1 0,1 1 1,1 0-1,0-1 0,11 21 0,-15-34-118,0 0 0,0 0 1,0 0-1,1-1 0,-1 1 1,0 0-1,1-1 0,-1 1 0,0-1 1,1 1-1,-1-1 0,1 0 0,-1 1 1,1-1-1,-1 0 0,1 0 0,2 0 1,35-1-99,-23 0 155,7-2-65,1-1 0,0 0 0,-1-2-1,0-1 1,-1-1 0,1 0 0,38-22 0,-15 8-83,-45 21 52,0 1-1,0-1 1,1 0 0,-1 0 0,0 1-1,0-1 1,0 0 0,0 0 0,0 0-1,0-1 1,0 1 0,0 0 0,0 0-1,0 0 1,-1-1 0,1 1 0,-1 0-1,1-1 1,-1 1 0,1-1 0,-1 1-1,0 0 1,1-1 0,-1 1 0,0-1 0,0 1-1,0-1 1,0 1 0,-1-1 0,1 1-1,0 0 1,-1-1 0,1 1 0,-1-3-1,0 1 17,-1 0-1,1-1 0,-1 1 0,0 0 0,1-1 1,-2 1-1,1 0 0,0 1 0,0-1 0,-1 0 1,0 1-1,-3-4 0,-14-5 89,0 0 0,0 1 0,-2 1 0,1 1 0,-1 1 0,0 1 0,0 1 0,-1 0 0,0 2 0,1 1 0,-36 1 0,58 1 118,39 0-460,-11-2 281,-18 1-5,-1 0 0,0 1 1,0 0-1,1 0 0,16 4 0,-27-1 29,-1-1-1,0 1 1,1-1-1,-1 0 1,0 1-1,0-1 0,0 0 1,-1 0-1,-3 2 1,-20 15 58,19-13-262,-1-1 1,0 1-1,0-1 1,0-1-1,-13 6 1,18-10-787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7:59:39.293"/>
    </inkml:context>
    <inkml:brush xml:id="br0">
      <inkml:brushProperty name="width" value="0.05" units="cm"/>
      <inkml:brushProperty name="height" value="0.05" units="cm"/>
      <inkml:brushProperty name="color" value="#33CCFF"/>
    </inkml:brush>
  </inkml:definitions>
  <inkml:trace contextRef="#ctx0" brushRef="#br0">0 1 8324,'0'0'7891,"13"0"-7442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2.694"/>
    </inkml:context>
    <inkml:brush xml:id="br0">
      <inkml:brushProperty name="width" value="0.05" units="cm"/>
      <inkml:brushProperty name="height" value="0.05" units="cm"/>
      <inkml:brushProperty name="color" value="#33CCFF"/>
    </inkml:brush>
  </inkml:definitions>
  <inkml:trace contextRef="#ctx0" brushRef="#br0">0 131 5651,'0'0'19697,"15"0"-19134,62-4 746,130-23 1,53-4-208,-29 8-708,-30 2-318,-142 19-383,-68-14-11749,-7 12 6653,-4 1-1859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3.459"/>
    </inkml:context>
    <inkml:brush xml:id="br0">
      <inkml:brushProperty name="width" value="0.05" units="cm"/>
      <inkml:brushProperty name="height" value="0.05" units="cm"/>
      <inkml:brushProperty name="color" value="#33CCFF"/>
    </inkml:brush>
  </inkml:definitions>
  <inkml:trace contextRef="#ctx0" brushRef="#br0">4 182 5923,'-3'0'12723,"17"-1"-12136,-1-1 0,1 0 0,20-7 0,20-3 693,83-7 549,360-69 1593,-444 76-3192,-25 6-65,0-1 0,41-16 0,-65 23 42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4.721"/>
    </inkml:context>
    <inkml:brush xml:id="br0">
      <inkml:brushProperty name="width" value="0.05" units="cm"/>
      <inkml:brushProperty name="height" value="0.05" units="cm"/>
      <inkml:brushProperty name="color" value="#33CCFF"/>
    </inkml:brush>
  </inkml:definitions>
  <inkml:trace contextRef="#ctx0" brushRef="#br0">14 70 6515,'0'0'9049,"-14"0"-5474,86-4-983,81-13 0,1-2-1133,-31 7-407,93-5-2109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5.252"/>
    </inkml:context>
    <inkml:brush xml:id="br0">
      <inkml:brushProperty name="width" value="0.05" units="cm"/>
      <inkml:brushProperty name="height" value="0.05" units="cm"/>
      <inkml:brushProperty name="color" value="#33CCFF"/>
    </inkml:brush>
  </inkml:definitions>
  <inkml:trace contextRef="#ctx0" brushRef="#br0">5 113 7972,'0'0'10066,"-5"-12"-8570,8 10-1361,1 0-1,-1 0 1,0 1-1,0 0 1,1-1-1,-1 1 1,1 0 0,-1 0-1,1 1 1,0-1-1,-1 1 1,6 0-1,3-2 289,198-30 2882,90-18-687,-295 49-3235,5-1 1666,-6 2-3940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8.675"/>
    </inkml:context>
    <inkml:brush xml:id="br0">
      <inkml:brushProperty name="width" value="0.05" units="cm"/>
      <inkml:brushProperty name="height" value="0.05" units="cm"/>
      <inkml:brushProperty name="color" value="#33CCFF"/>
    </inkml:brush>
  </inkml:definitions>
  <inkml:trace contextRef="#ctx0" brushRef="#br0">95 16 5827,'0'0'6280,"-10"-15"2238,-15 810-3419,22-768-5034,0 0 1,-2 0-1,-13 42 0,18-68-171,0-1 0,0 0-1,0 1 1,0-1 0,-1 0-1,1 0 1,0 1 0,0-1-1,0 0 1,0 0 0,-1 0-1,1 1 1,0-1 0,0 0-1,0 0 1,-1 0 0,1 1-1,0-1 1,0 0 0,-1 0-1,1 0 1,0 0 0,0 0-1,-1 0 1,1 0 0,0 0 0,0 1-1,-1-1 1,1 0 0,0 0-1,-1 0 1,1 0 0,0 0-1,0-1 1,-1 1 0,1 0-1,0 0 1,-1 0 0,1 0-1,0 0 1,0 0 0,-1 0-1,1 0 1,0-1 0,0 1-1,-1 0 1,1 0 0,0 0-1,0-1 1,0 1 0,-1 0-1,1 0 1,0 0 0,0-1-1,0 1 1,0 0 0,0 0-1,0-1 1,-1 1 0,-8-16-3928,1-6-781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3.179"/>
    </inkml:context>
    <inkml:brush xml:id="br0">
      <inkml:brushProperty name="width" value="0.1" units="cm"/>
      <inkml:brushProperty name="height" value="0.1" units="cm"/>
      <inkml:brushProperty name="color" value="#CC0066"/>
      <inkml:brushProperty name="ignorePressure" value="1"/>
    </inkml:brush>
  </inkml:definitions>
  <inkml:trace contextRef="#ctx0" brushRef="#br0">1 25,'5'0,"13"0,13 0,12 0,10 0,-5-10,-10-4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09.887"/>
    </inkml:context>
    <inkml:brush xml:id="br0">
      <inkml:brushProperty name="width" value="0.05" units="cm"/>
      <inkml:brushProperty name="height" value="0.05" units="cm"/>
      <inkml:brushProperty name="color" value="#33CCFF"/>
    </inkml:brush>
  </inkml:definitions>
  <inkml:trace contextRef="#ctx0" brushRef="#br0">195 0 6163,'1'2'13703,"2"13"-12994,-7 0-452,-1-1 1,0 0-1,-1 0 1,-1 0-1,0-1 1,-1 0-1,-13 16 1,-4 9 227,-81 150 297,105-186-772,1-1-23,-3-46-678,3 13 617,1 0 1,1 0-1,2 0 0,12-47 1,-12 63 54,7-19 39,-10 34-24,0-1 0,0 1 0,0 0 0,0 0 0,0 0 0,0 0 0,0 0 0,0 0 0,1 0 0,-1 1 0,0-1 0,0 0 0,1 1 0,-1-1 0,1 1 0,-1-1 0,0 1 0,1-1 0,-1 1 0,1 0 0,-1 0 0,4 0 0,0 1 42,1-1 0,0 1 0,0 1 0,-1-1 0,1 1 0,-1 0 0,1 0 0,-1 1 0,0 0 0,0 0 0,0 0 0,7 6 0,57 54 517,-42-36-294,-17-17-146,3 4-47,1-1 0,0 0 1,1-1-1,0-1 1,1 0-1,0-1 0,33 14 1,-108-9-547,-24-1 181,-177 40 842,340-51-73,63-10-951,-71 2-2024,-1 3-4252,-34 2-1348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4.641"/>
    </inkml:context>
    <inkml:brush xml:id="br0">
      <inkml:brushProperty name="width" value="0.05" units="cm"/>
      <inkml:brushProperty name="height" value="0.05" units="cm"/>
      <inkml:brushProperty name="color" value="#33CCFF"/>
    </inkml:brush>
  </inkml:definitions>
  <inkml:trace contextRef="#ctx0" brushRef="#br0">447 26 1008,'0'0'14247,"20"-10"-2153,-21 9-12055,0 0 0,0 0 0,-1 0 0,1 1 0,0-1 0,0 0 0,-1 1 0,1-1 0,0 1 0,-1-1 0,1 1 0,-1-1 0,1 1 0,0 0 0,-1 0 0,1 0 0,-3 0 0,-29-3 192,5 0-112,1 2 0,-1 2 0,-37 4 1,55-3-110,-1 0 0,1 1 1,0 1-1,0-1 0,1 1 1,-1 1-1,1 0 0,0 0 1,0 1-1,1 0 1,-1 1-1,-7 7 0,3 0-11,0 1-1,1-1 0,1 2 0,0 0 1,1 0-1,1 1 0,0 0 0,1 1 1,1 0-1,1 0 0,1 0 1,0 1-1,1 0 0,1 0 0,1 0 1,0 38-1,3-55-2,-1 1 0,0-1 0,1 0 0,0 0 0,-1 1 1,1-1-1,0 0 0,0 0 0,0 0 0,0 0 0,1 0 0,-1 0 0,1 0 1,-1 0-1,1 0 0,-1-1 0,1 1 0,0-1 0,0 1 0,0-1 0,0 0 1,0 1-1,0-1 0,0 0 0,0-1 0,1 1 0,-1 0 0,0 0 0,1-1 0,-1 0 1,3 1-1,11 2-35,1-2 1,-1 1 0,24-3 0,-25 1-13,6 1 1,0-2-1,0 0 1,-1-1 0,1-2 0,31-8 0,-42 8-221,-1 0 0,1 0-1,-1-1 1,0 0 0,0-1 0,-1 0-1,0 0 1,0-1 0,0 0 0,-1-1 0,0 1-1,0-1 1,6-11 0,-4 5-947,0-1-1,-1-1 1,-1 1 0,-1-1 0,0 0-1,-1-1 1,0 1 0,-2-1 0,0 0-1,1-29 1,-3 2-2344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045"/>
    </inkml:context>
    <inkml:brush xml:id="br0">
      <inkml:brushProperty name="width" value="0.05" units="cm"/>
      <inkml:brushProperty name="height" value="0.05" units="cm"/>
      <inkml:brushProperty name="color" value="#33CCFF"/>
    </inkml:brush>
  </inkml:definitions>
  <inkml:trace contextRef="#ctx0" brushRef="#br0">5 1 5010,'0'0'9383,"-1"5"-5261,-1 37-2558,0 103 2032,7 190 419,-3-314-4015,0 0 1,1 0-1,1 0 0,1 0 1,0 0-1,2-1 0,10 22 1,-16-41-168,-1-1-1,1 0 1,-1 1 0,1-1 0,-1 1 0,0-1 0,1 0-1,-1 0 1,1 1 0,0-1 0,-1 0 0,1 0 0,-1 1-1,1-1 1,-1 0 0,1 0 0,0 0 0,-1 0 0,1 0-1,-1 0 1,1 0 0,-1 0 0,1 0 0,0 0 0,-1 0-1,1 0 1,-1-1 0,1 1 0,-1 0 0,1 0 0,0-1-1,-1 1 1,1 0 0,-1-1 0,0 1 0,1 0 0,-1-1-1,1 1 1,-1-1 0,1 1 0,-1-1 0,1 0 0,17-21-2452,-7-2-794,-2 0 1,12-46 0,-10 31 245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589"/>
    </inkml:context>
    <inkml:brush xml:id="br0">
      <inkml:brushProperty name="width" value="0.05" units="cm"/>
      <inkml:brushProperty name="height" value="0.05" units="cm"/>
      <inkml:brushProperty name="color" value="#33CCFF"/>
    </inkml:brush>
  </inkml:definitions>
  <inkml:trace contextRef="#ctx0" brushRef="#br0">2 0 4274,'0'0'8471,"2"12"-4977,-3 64 147,-1-47-2308,3 45-1,-1-68-1216,1 1 1,0-1-1,0 1 1,1-1-1,-1 1 1,2-1-1,-1 0 1,1 0-1,0 0 1,0 0-1,0 0 1,5 4-1,-4-6-91,0-1 1,0-1-1,0 1 1,1-1-1,-1 1 0,1-1 1,0 0-1,0-1 1,0 1-1,-1-1 0,1 0 1,0 0-1,1-1 0,-1 0 1,0 1-1,0-2 1,0 1-1,0 0 0,0-1 1,0 0-1,0 0 1,0-1-1,-1 0 0,1 1 1,0-1-1,-1-1 1,1 1-1,7-7 0,0-2-30,-1-1-1,0 0 1,-1-1-1,-1 0 0,0 0 1,-1-1-1,0 0 1,-1-1-1,-1 0 1,7-23-1,-15 66 449,1 0 0,3 35 0,0 2 53,-2-63-555,0-1 1,0 0 0,0 1-1,0-1 1,1 0 0,-1 1-1,0-1 1,1 0 0,-1 1-1,1-1 1,0 0-1,-1 0 1,1 1 0,0-1-1,0 0 1,0 0 0,0 0-1,0 0 1,0 0 0,0 0-1,0 0 1,0-1-1,0 1 1,0 0 0,1-1-1,-1 1 1,0 0 0,0-1-1,1 0 1,-1 1 0,0-1-1,1 0 1,-1 0-1,1 1 1,-1-1 0,0 0-1,1 0 1,-1-1 0,1 1-1,-1 0 1,3-1 0,2 0-396,0 0 0,-1 0 1,1-1-1,0 0 1,0 0-1,-1 0 0,1 0 1,8-7-1,11-10-3024,-1-2 0,-1 0-1,35-44 1,-33 34 439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5.977"/>
    </inkml:context>
    <inkml:brush xml:id="br0">
      <inkml:brushProperty name="width" value="0.05" units="cm"/>
      <inkml:brushProperty name="height" value="0.05" units="cm"/>
      <inkml:brushProperty name="color" value="#33CCFF"/>
    </inkml:brush>
  </inkml:definitions>
  <inkml:trace contextRef="#ctx0" brushRef="#br0">268 24 3394,'0'0'11213,"-11"-6"-9498,7 4-1582,2 0-12,0 0 1,-1 1 0,1-1 0,-1 1-1,1 0 1,-1 0 0,1 0-1,-1 0 1,0 0 0,0 0-1,1 1 1,-1-1 0,0 1 0,0 0-1,0 0 1,1 0 0,-1 0-1,0 0 1,0 1 0,0-1-1,1 1 1,-1 0 0,0 0-1,1 0 1,-1 0 0,0 0 0,1 1-1,0-1 1,-1 1 0,1-1-1,0 1 1,-4 3 0,2 0 47,-1 0-1,1 0 1,0 0 0,1 0 0,-1 1 0,1 0-1,0-1 1,0 1 0,1 0 0,0 1 0,-2 7-1,3-11-103,0 0-1,1 0 0,-1 1 0,1-1 0,0 0 1,0 1-1,0-1 0,1 0 0,-1 0 1,1 1-1,0-1 0,0 0 0,0 0 0,0 0 1,0 0-1,1 0 0,-1 0 0,1 0 1,0 0-1,0-1 0,0 1 0,0-1 0,5 5 1,4 1-93,0-1-1,1 0 1,24 10 0,-26-13 9,-1 0 0,0 1 0,0 0 0,0 0 0,0 1 1,-1 0-1,0 0 0,10 11 0,-17-16 33,0 1 0,0-1-1,0 1 1,0 0 0,0 0 0,0-1 0,-1 1 0,1 0-1,-1 0 1,1 0 0,-1 0 0,0 0 0,0 0 0,0-1 0,0 1-1,0 0 1,0 0 0,0 0 0,0 0 0,-1 0 0,1 0-1,-1 0 1,0-1 0,1 1 0,-1 0 0,0 0 0,0-1 0,0 1-1,0-1 1,0 1 0,-1-1 0,1 1 0,0-1 0,-1 1-1,1-1 1,-1 0 0,-2 2 0,-6 4 199,1-1 0,-1 1-1,0-2 1,-19 8 0,10-5-141,0-2 0,-1-1 0,1 0 0,-1-1 0,-38 2 0,-11-5-8849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7.094"/>
    </inkml:context>
    <inkml:brush xml:id="br0">
      <inkml:brushProperty name="width" value="0.05" units="cm"/>
      <inkml:brushProperty name="height" value="0.05" units="cm"/>
      <inkml:brushProperty name="color" value="#33CCFF"/>
    </inkml:brush>
  </inkml:definitions>
  <inkml:trace contextRef="#ctx0" brushRef="#br0">0 1 11381,'0'0'8007,"4"0"-6799,-3 0-1074,0 0-1,0-1 0,0 1 1,0 0-1,0 0 1,0 0-1,0 0 1,0 0-1,0 1 1,0-1-1,0 0 1,0 0-1,0 1 1,0-1-1,0 0 0,0 1 1,0-1-1,-1 1 1,1-1-1,0 1 1,0 0-1,0-1 1,-1 1-1,1 0 1,0-1-1,-1 1 0,2 1 1,6 35 1918,16 589 3458,-24-510-5185,0-116-304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8:00:38.323"/>
    </inkml:context>
    <inkml:brush xml:id="br0">
      <inkml:brushProperty name="width" value="0.05" units="cm"/>
      <inkml:brushProperty name="height" value="0.05" units="cm"/>
      <inkml:brushProperty name="color" value="#33CCFF"/>
    </inkml:brush>
  </inkml:definitions>
  <inkml:trace contextRef="#ctx0" brushRef="#br0">0 99 4690,'0'0'7374,"0"-13"-6192,0-34-388,0 9 7456,12 47-7439,9 17-111,-1 0 0,20 35 0,-26-38-565,1-1 0,0-1 0,2 0 0,0-1 1,27 24-1,-41-41-120,1 1 0,0-1 0,0 1 0,0-1 0,1-1 0,-1 1 0,1 0 0,-1-1 0,1 0 0,0 0 0,0-1 0,0 1 0,0-1 0,0 0 0,0 0 0,0-1-1,0 0 1,0 0 0,1 0 0,-1 0 0,0-1 0,0 0 0,0 0 0,0 0 0,0 0 0,0-1 0,0 0 0,0 0 0,-1 0 0,7-5 0,27-15 86,-1-2-1,63-55 1,-100 79-74,1 0 1,-1-1-1,1 1 0,-1 0 1,1-1-1,-1 1 1,0-1-1,1 1 1,-1-1-1,0 1 1,1-1-1,-1 1 1,0-1-1,0 1 0,1-1 1,-1 0-1,0 1 1,0-1-1,0 1 1,0-1-1,0 1 1,0-1-1,0 0 1,0 1-1,0-1 0,0 1 1,0-1-1,0 0 1,0 1-1,0-1 1,0 1-1,-1-1 1,1 1-1,0-1 1,0 1-1,-1-1 0,1 1 1,0-1-1,-1 1 1,1-1-1,-1 1 1,1-1-1,-1 1 1,1 0-1,-1-1 1,1 1-1,-1 0 0,1-1 1,-1 1-1,1 0 1,-1 0-1,1-1 1,-1 1-1,1 0 1,-2 0-1,-34-11 50,34 11-53,-51-8-4,1 3 1,-1 3 0,-54 4 0,24-1-22,77-1 24,3 0-7,1 0-1,-1 0 0,0 0 1,0 0-1,0 1 1,0-1-1,0 1 0,0 0 1,0 0-1,-2 1 0,4-1 7,1 1-22,0-2-43,18-2-102,1 0 93,0 2 0,0 0 0,30 4 0,-47-3 45,26 6 74,-28-7-68,1 1 0,-1-1 0,1 0 0,-1 0 0,1 1 0,-1-1 0,1 1 0,-1-1 0,0 0 0,1 1 0,-1-1 0,0 1 0,1-1 0,-1 1 0,0-1 0,0 1 0,1-1 0,-1 1 0,0-1 0,0 1 0,0 0 0,0-1 0,0 1 0,1 0 0,-2 1-10,0 0-1,0 0 0,0 0 1,0-1-1,0 1 0,-1-1 1,1 1-1,0-1 0,-1 1 1,1-1-1,-1 0 0,1 1 1,-1-1-1,0 0 0,0 0 1,1 0-1,-1 0 0,0-1 1,0 1-1,-2 0 0,-27 10-205,20-8 177,0 1 1,1 0-1,-1 0 0,1 1 0,-19 12 0,29-17 36,0 1-1,-1-1 1,1 0 0,0 1-1,0-1 1,0 1 0,-1-1-1,1 0 1,0 1 0,0-1-1,0 1 1,0-1 0,0 1-1,0-1 1,0 1 0,0-1-1,0 1 1,0-1 0,0 1 0,0-1-1,0 0 1,0 1 0,0-1-1,0 1 1,0-1 0,1 1-1,-1-1 1,0 0 0,0 1-1,1-1 1,-1 1 0,0-1-1,1 0 1,-1 1 0,0-1-1,1 0 1,-1 0 0,0 1-1,1-1 1,-1 0 0,0 0-1,1 1 1,-1-1 0,1 0-1,-1 0 1,1 0 0,-1 0-1,1 1 1,21 8-28,-21-9 28,22 4-243,-9-2-1096,-1 2-3558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2.708"/>
    </inkml:context>
    <inkml:brush xml:id="br0">
      <inkml:brushProperty name="width" value="0.1" units="cm"/>
      <inkml:brushProperty name="height" value="0.1" units="cm"/>
      <inkml:brushProperty name="color" value="#008C3A"/>
      <inkml:brushProperty name="ignorePressure" value="1"/>
    </inkml:brush>
  </inkml:definitions>
  <inkml:trace contextRef="#ctx0" brushRef="#br0">1 64,'0'-11,"0"-13,0 2,0 15,0 15,0 16,0 14,0 12,0 8,5-6,12-12,4-18,9-13,9-8,-1-14,-8-5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3.09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1,'11'21,"3"23,-1 20,-2 14,7 16,0 2,-2-5,-4-7,-5-18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4.244"/>
    </inkml:context>
    <inkml:brush xml:id="br0">
      <inkml:brushProperty name="width" value="0.1" units="cm"/>
      <inkml:brushProperty name="height" value="0.1" units="cm"/>
      <inkml:brushProperty name="color" value="#008C3A"/>
      <inkml:brushProperty name="ignorePressure" value="1"/>
    </inkml:brush>
  </inkml:definitions>
  <inkml:trace contextRef="#ctx0" brushRef="#br0">83 211,'0'0,"-1"0,0 1,0-1,0 0,0 1,0-1,0 1,0-1,0 1,1-1,-1 1,0-1,0 1,1 0,-1 0,0-1,1 1,-2 1,-11 21,7-12,-1 3,0-1,1 1,0 0,1 1,1-1,-4 26,6-29,1 0,0 0,1-1,0 1,0 0,1 0,1 0,0-1,0 1,6 12,-6-17,1 0,1 0,-1 0,1-1,0 1,0-1,1 0,-1 0,1 0,0-1,1 0,-1 0,8 4,-4-3,-1-1,1-1,0 0,-1 0,2 0,-1-1,0-1,0 0,10 0,-7 0,-1-2,0 1,0-1,1-1,-1 0,0-1,-1 0,1-1,0 0,-1 0,0-1,0-1,0 0,-1 0,0 0,12-13,-17 16,0-2,-1 1,0 0,0-1,0 1,-1-1,1 0,-1 0,0 0,-1 0,1 0,0-8,-1 10,-1-1,0 0,0 0,0 0,-1 0,1 0,-1 0,0 0,0 1,0-1,-1 0,1 1,-1-1,0 1,0-1,0 1,-1 0,-3-5,-10-7,-1 1,0 1,0 0,-21-10,-12-10,50 33,-26-18,1 0,-39-40,58 53,1-1,0 0,0 0,0 0,1-1,0 1,0-1,1 0,0 0,0-1,1 1,0 0,0-1,1 0,0 1,-1-15,2 19,0 1,1-1,-1 0,0 1,1-1,0 1,-1-1,1 0,0 1,0 0,1-1,-1 1,0-1,1 1,0 0,-1 0,1 0,0 0,0 0,0 1,0-1,0 0,1 1,-1 0,0-1,1 1,-1 0,1 0,-1 0,1 1,0-1,-1 1,1-1,0 1,5 0,-3 0,1 0,-1 1,1 0,0 0,-1 0,1 1,-1-1,0 1,0 1,1-1,-1 1,-1 0,1 0,0 0,-1 1,6 5,-5-3,1 1,-2 0,1 0,-1 1,0-1,0 1,2 9,14 60,-4-13,-1-20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3.514"/>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0,'0'5,"0"13,0 18,0 20,0 15,0 17,0 10,0-2,0-7,0-18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4.77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1,'0'10,"0"15,15 13,17 16,13-1,9-10,6-22,-7-21,-2-10,-10-13,-11 7,-11 17,-9 19,-6 17,-4 12,9-3,2-2,0-10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5.53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0,'0'16,"0"26,0 17,0 8,0 4,0 6,0 5,0 4,0-1,0-5,0-16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6.177"/>
    </inkml:context>
    <inkml:brush xml:id="br0">
      <inkml:brushProperty name="width" value="0.1" units="cm"/>
      <inkml:brushProperty name="height" value="0.1" units="cm"/>
      <inkml:brushProperty name="color" value="#008C3A"/>
      <inkml:brushProperty name="ignorePressure" value="1"/>
    </inkml:brush>
  </inkml:definitions>
  <inkml:trace contextRef="#ctx0" brushRef="#br0">238 0,'-1'3,"1"0,-1 0,0 0,0 0,-1 0,1 0,-1 0,1 0,-1-1,0 1,0-1,0 1,-3 2,-2 4,-10 9,0 0,-1-1,-1-1,-21 15,-22 19,57-46,1 0,0 0,-1 1,1 0,-4 7,7-11,1-1,-1 1,1 0,-1 0,1 0,0 0,-1 0,1 0,0 0,0 0,0 0,0-1,0 1,0 0,0 0,0 0,0 0,0 0,0 0,0 0,1 0,-1 0,0 0,1 0,-1 0,1-1,-1 1,1 0,-1 0,1 0,0-1,-1 1,1 0,0-1,0 1,-1-1,1 1,0-1,0 1,0-1,0 1,0-1,1 1,9 3,0-1,0 0,1-1,22 3,-25-5,0 1,-1 0,1 0,0 1,-1 0,1 1,-1 0,0 0,1 1,-2 0,12 8,-11-5,-1 1,1 1,-2-1,1 1,-1 0,-1 1,1-1,-2 1,6 15,-2-7,17 30,-22-43,1 0,0 0,0 0,0-1,1 1,-1-1,1 0,0 0,10 5,17 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9.502"/>
    </inkml:context>
    <inkml:brush xml:id="br0">
      <inkml:brushProperty name="width" value="0.1" units="cm"/>
      <inkml:brushProperty name="height" value="0.1" units="cm"/>
      <inkml:brushProperty name="color" value="#008C3A"/>
      <inkml:brushProperty name="ignorePressure" value="1"/>
    </inkml:brush>
  </inkml:definitions>
  <inkml:trace contextRef="#ctx0" brushRef="#br0">5 14,'0'-13,"0"27,0 17,-2 34,0-37,2 1,0-1,2 0,1 1,9 36,-10-59,0 0,1 0,0 0,0 0,0-1,1 1,0-1,0 0,0 0,1 0,0 0,-1-1,2 0,-1 0,0 0,1-1,0 1,0-2,0 1,0 0,11 2,-5-2,0-1,0 0,0-1,0 0,0-1,0 0,0-1,0-1,-1 1,1-2,12-3,-16 3,-1-1,1 0,-1 0,0 0,0-1,0 0,-1 0,0 0,0-1,0 0,-1-1,0 1,0-1,4-7,4-8,-2 0,-1 0,9-30,-18 51,-1 0,0 1,0-1,0 0,1 1,-1-1,0 0,1 1,-1-1,0 0,1 1,-1-1,1 1,-1-1,1 1,-1-1,1 1,-1-1,1 1,0 0,0-1,-1 1,1 0,-1 0,1 0,-1 0,1 0,-1 1,1-1,-1 0,1 0,-1 1,1-1,-1 0,1 0,-1 1,0-1,1 0,-1 1,0-1,1 1,-1-1,1 1,13 30,-7-7,-1 0,3 27,-2 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09.96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1,'0'10,"10"5,15-2,13-2,11-3,-3 2,1-1,-7 10,-11 10,-10 13,-13-2,-9 3,-13-6,-15-9,-13-9,-9-8,4-17,11-7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0.329"/>
    </inkml:context>
    <inkml:brush xml:id="br0">
      <inkml:brushProperty name="width" value="0.1" units="cm"/>
      <inkml:brushProperty name="height" value="0.1" units="cm"/>
      <inkml:brushProperty name="color" value="#008C3A"/>
      <inkml:brushProperty name="ignorePressure" value="1"/>
    </inkml:brush>
  </inkml:definitions>
  <inkml:trace contextRef="#ctx0" brushRef="#br0">1 62,'5'0,"2"-11,10-3,13 1,11 2,11 4,-5 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0.681"/>
    </inkml:context>
    <inkml:brush xml:id="br0">
      <inkml:brushProperty name="width" value="0.1" units="cm"/>
      <inkml:brushProperty name="height" value="0.1" units="cm"/>
      <inkml:brushProperty name="color" value="#008C3A"/>
      <inkml:brushProperty name="ignorePressure" value="1"/>
    </inkml:brush>
  </inkml:definitions>
  <inkml:trace contextRef="#ctx0" brushRef="#br0">1 52,'10'0,"4"-11,5-3,9 1,11 2,-1 9,3 15,-5 15,-9 14,-9 11,-7 11,-6 11,-4 4,-2-2,0-14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1.0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0,'21'0,"23"0,15 0,7 0,3 0,-10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1.4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19,0 18,0 22,0 3,0-2,10-4,4-14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1.79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0 178,'13'-11,"1"-1,15-9,12-9,-27 18,4-4,1 1,41-25,-31 25,-26 11,-9 3,-10 3,7 1,-1 0,1 1,1 0,-1 1,0 0,1 0,0 1,0 0,1 0,0 1,-9 9,13-12,0 0,-1 1,2-1,-1 1,0-1,1 1,0 0,0 0,1 0,-1 0,1 0,0 0,0 1,1-1,-1 0,1 0,1 1,-1-1,1 0,-1 0,2 1,2 8,-1-6,1-1,0 0,0 0,1 0,0 0,0 0,0-1,7 6,56 43,-17-14,-10-2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4.77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0,'0'5,"0"13,0 18,0 14,0 9,0 5,0 2,0-10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3.387"/>
    </inkml:context>
    <inkml:brush xml:id="br0">
      <inkml:brushProperty name="width" value="0.1" units="cm"/>
      <inkml:brushProperty name="height" value="0.1" units="cm"/>
      <inkml:brushProperty name="color" value="#008C3A"/>
      <inkml:brushProperty name="ignorePressure" value="1"/>
    </inkml:brush>
  </inkml:definitions>
  <inkml:trace contextRef="#ctx0" brushRef="#br0">82 50,'0'-2,"1"0,-1-1,1 1,0 0,-1 0,1 0,0 0,0 0,0 0,1 0,-1 0,0 0,1 0,-1 1,1-1,0 1,-1-1,1 1,0-1,0 1,0 0,0 0,0 0,0 0,0 0,0 1,1-1,2 0,-1 0,-1 0,0 1,0-1,0 1,1-1,-1 1,0 0,1 1,-1-1,0 0,0 1,0 0,1 0,-1 0,0 0,0 0,0 1,0-1,4 4,-5-2,0 0,0 0,-1 0,1 0,-1 1,1-1,-1 0,0 1,0-1,-1 1,1 0,-1-1,0 1,0-1,0 1,0 0,0-1,-2 5,1 24,2-25,0 0,1 0,-1 0,1-1,1 1,-1-1,1 1,0-1,1 0,3 6,6 5,30 30,-34-38,0 0,0 1,0 0,-1 0,-1 1,0 0,10 21,-15-28,-1 0,0 0,0-1,0 1,0 0,-1 0,1 0,-1 0,0 0,0 0,0-1,-1 1,0 0,1 0,-1 0,-1 0,1-1,0 1,-1 0,0-1,0 1,0-1,0 0,0 0,-1 0,1 0,-1 0,0 0,0-1,0 1,0-1,-1 0,1 0,0 0,-5 1,-8 4,0-1,-1 0,1-1,-1-1,0-1,-26 2,15-3,1-1,-47-4,26-4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4.089"/>
    </inkml:context>
    <inkml:brush xml:id="br0">
      <inkml:brushProperty name="width" value="0.1" units="cm"/>
      <inkml:brushProperty name="height" value="0.1" units="cm"/>
      <inkml:brushProperty name="color" value="#008C3A"/>
      <inkml:brushProperty name="ignorePressure" value="1"/>
    </inkml:brush>
  </inkml:definitions>
  <inkml:trace contextRef="#ctx0" brushRef="#br0">0 33,'0'-11,"6"-3,11 6,4 15,-2 22,-5 17,-4 16,-3 18,-10-3,-3-11,-1-5,1-3,1-11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4.505"/>
    </inkml:context>
    <inkml:brush xml:id="br0">
      <inkml:brushProperty name="width" value="0.1" units="cm"/>
      <inkml:brushProperty name="height" value="0.1" units="cm"/>
      <inkml:brushProperty name="color" value="#008C3A"/>
      <inkml:brushProperty name="ignorePressure" value="1"/>
    </inkml:brush>
  </inkml:definitions>
  <inkml:trace contextRef="#ctx0" brushRef="#br0">0 56,'6'0,"11"0,15-10,11-4,4 1,5 2,-7 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4.98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1,'10'0,"15"0,-3 10,-5 9,0 2,8 12,10 1,-1 6,-6 0,-8 5,-7 4,-12-5,-15-1,-18-6,-12-11,-10-9,4 3,11-1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16.21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0,'0'586,"0"-605,1 1,1 0,1 0,7-27,-7 36,0 0,1 0,0 0,0 0,1 0,0 1,0 0,1 0,0 0,11-10,-4 7,1 0,0 2,1-1,0 2,1 0,30-11,99-19,-106 29,-5-1,-30 6,-11 0,-12 0,11 4,-1 0,1 0,0 0,0 1,-1 0,1 0,0 1,0 0,1 1,-1 0,0 0,1 1,-1-1,-6 7,9-7,1 0,0 1,0-1,0 1,1 0,-1 1,1-1,0 0,0 1,0 0,1 0,0-1,0 2,0-1,0 0,1 0,0 0,0 1,0-1,1 1,0-1,1 11,0-8,0-1,1 1,1 0,-1-1,1 0,0 0,0 0,1 0,0 0,1-1,-1 0,11 11,6 4,1-1,26 18,-13-11,3 2,-3-6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36.64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1 113,'0'-5,"0"1,1-1,-1 1,1 0,0-1,0 1,1 0,-1 0,1-1,0 1,0 1,0-1,1 0,0 0,-1 1,1 0,0-1,0 1,1 0,5-4,-3 4,0-1,0 1,0 0,0 0,1 1,-1 0,1 0,-1 0,1 1,0 0,0 0,11 1,-15 0,0 0,0 1,0-1,0 0,0 1,0 0,0 0,-1 0,1 0,0 0,0 1,-1-1,1 1,-1 0,1-1,-1 1,0 0,3 4,-2-3,-1 1,0 0,0 0,0 0,0 0,-1 0,1 0,-1 0,0 1,0-1,0 7,-1 4,-1-1,0 0,0 1,-1-1,-1 0,-9 25,-29 55,30-72,1 1,0 1,-11 46,20-67,0 0,1-1,0 1,-1 0,1 0,0 0,1 0,-1-1,0 1,1 0,0 0,0 0,-1-1,2 1,-1 0,0-1,0 1,1-1,-1 0,1 1,0-1,0 0,0 0,0 0,0 0,0 0,1-1,-1 1,0-1,1 1,0-1,-1 0,1 0,0 0,-1 0,4 0,9 2,0 0,1-1,-1-1,0 0,21-2,25-5,-5-3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37.122"/>
    </inkml:context>
    <inkml:brush xml:id="br0">
      <inkml:brushProperty name="width" value="0.1" units="cm"/>
      <inkml:brushProperty name="height" value="0.1" units="cm"/>
      <inkml:brushProperty name="color" value="#008C3A"/>
      <inkml:brushProperty name="ignorePressure" value="1"/>
    </inkml:brush>
  </inkml:definitions>
  <inkml:trace contextRef="#ctx0" brushRef="#br0">114 29,'-5'0,"0"0,0 1,0 0,1 0,-1 0,0 1,1 0,-1 0,1 0,-1 0,1 0,0 1,0 0,0 0,0 0,1 1,-1-1,1 1,0-1,0 1,0 0,1 1,-1-1,1 0,0 1,0-1,1 1,-1-1,0 8,0-6,0 0,1 0,0 1,1-1,0 0,-1 0,2 1,-1-1,1 0,0 0,0 1,1-1,0 0,0 0,0 0,1-1,0 1,0-1,0 1,1-1,0 0,5 6,-1-6,-1 1,1-1,1 0,-1-1,1 0,-1-1,1 0,0 0,1 0,-1-1,0-1,0 0,14 0,-17 0,1-1,-1 0,0-1,0 1,1-1,-1-1,0 1,0-1,0 0,0 0,-1-1,1 0,-1 0,1 0,-1 0,0-1,0 0,0 0,-1-1,0 1,5-6,-5 2,0 0,0-1,0 1,-1-1,0 0,-1 1,0-2,-1 1,1 0,-2 0,1 0,-1 0,-1-1,-2-12,3 16,-1 1,0 0,-1 0,1 0,-1 0,0 0,0 0,0 0,-1 1,0-1,0 1,0 0,0-1,-1 2,0-1,1 0,-1 1,-1-1,1 1,0 0,-1 1,0-1,1 1,-1 0,-10-3,11 4,1 1,-1-1,0 1,0 0,0 0,0 1,0-1,1 1,-6 1,-28 13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38.036"/>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0,'0'334,"0"-330,0 0,0 0,0 0,0 0,1 0,2 6,-3-10,0 0,0 1,0-1,0 0,1 1,-1-1,0 0,0 0,0 1,1-1,-1 0,0 0,0 1,1-1,-1 0,0 0,1 0,-1 0,0 1,1-1,-1 0,0 0,1 0,-1 0,0 0,1 0,0 0,14-8,10-14,1 1,1 2,50-28,-15 15,-61 34,0 1,0 0,-1 0,1-1,-1 1,0 0,1 0,-1 0,0 0,-1 4,1 19,2-21,-1 0,1 1,0-1,0 0,0 0,1 0,-1-1,1 1,1-1,4 7,6 3,23 20,-9-11,5 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54.321"/>
    </inkml:context>
    <inkml:brush xml:id="br0">
      <inkml:brushProperty name="width" value="0.1" units="cm"/>
      <inkml:brushProperty name="height" value="0.1" units="cm"/>
      <inkml:brushProperty name="color" value="#008C3A"/>
      <inkml:brushProperty name="ignorePressure" value="1"/>
    </inkml:brush>
  </inkml:definitions>
  <inkml:trace contextRef="#ctx0" brushRef="#br0">55 80,'-53'0,"51"0,5 0,2 0,939 0,-733-15,-29 1,133 12,-242 3,-31-4,0-1,0-2,47-13,-59 13,23-5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4:59.187"/>
    </inkml:context>
    <inkml:brush xml:id="br0">
      <inkml:brushProperty name="width" value="0.1" units="cm"/>
      <inkml:brushProperty name="height" value="0.1" units="cm"/>
      <inkml:brushProperty name="color" value="#008C3A"/>
      <inkml:brushProperty name="ignorePressure" value="1"/>
    </inkml:brush>
  </inkml:definitions>
  <inkml:trace contextRef="#ctx0" brushRef="#br0">1 219,'7'0,"0"-1,0 0,1-1,11-3,18-5,73 0,209 5,-181 8,223-3,-319-2,0-3,77-17,30-5,205 19,-275 9,-32-3,-1-2,87-20,-77 13,72-7,157 17,11-1,-106-25,-18 1,345 17,-302 12,1393-4,-1411 15,-90-4,-30-1,124 32,-169-34,216 57,-164-42,-29-7,0-2,104 10,263-22,-213-3,1287 1,-1460 4,1 0,-1 3,49 13,-42-9,79 10,-86-16,0 2,44 14,-40-10,61 9,-35-16,1-2,112-15,-34 2,-104 7,-1-1,51-15,2 0,-48 13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5.145"/>
    </inkml:context>
    <inkml:brush xml:id="br0">
      <inkml:brushProperty name="width" value="0.1" units="cm"/>
      <inkml:brushProperty name="height" value="0.1" units="cm"/>
      <inkml:brushProperty name="color" value="#CC0066"/>
      <inkml:brushProperty name="ignorePressure" value="1"/>
    </inkml:brush>
  </inkml:definitions>
  <inkml:trace contextRef="#ctx0" brushRef="#br0">1 65,'0'-11,"5"-3,12 0,9 3,10 4,10 2,-3 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8.94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1,'0'5,"10"2,4 15,-1 15,-2 11,-3 9,-4 4,-1 3,-2 1,-1 5,0 2,-1-2,0-17,1-18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9.3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0 147,'6'0,"0"-11,11-4,18 2,14 2,-2-7,2-1,3 3,-7-6,-12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9.66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1,'0'10,"0"20,0 16,0 9,0 7,0 3,0 1,0 5,0 1,0-1,5-13,2-15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0.01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0,'0'5,"0"13,0 8,0 10,11 0,13-8,14-7,6-8,10-11,-3-7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1.20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1 148,'0'-12,"0"0,0 0,2 0,-1 0,7-21,-7 30,1 0,-1-1,1 1,-1 0,1 1,0-1,0 0,0 0,1 1,-1-1,1 1,-1 0,1 0,0 0,0 0,0 0,0 0,0 1,0 0,0-1,1 1,-1 1,0-1,6 0,-7 0,1 1,0-1,0 1,0 0,0 0,-1 0,1 1,0-1,0 1,0-1,-1 1,1 0,0 0,-1 0,1 1,-1-1,1 1,3 2,-3-1,0 0,-1 1,1-1,-1 0,0 1,0-1,0 1,0 0,-1-1,1 1,1 8,-1 0,-1 0,0 1,0-1,-2 1,1-1,-1 0,-6 24,-2-7,-1 0,-2-2,-19 36,17-39,2 1,1 0,1 1,-8 30,17-53,0 0,1 0,-1 0,1 1,-1-1,1 0,0 0,0 0,0 1,1-1,-1 0,1 0,0 0,0 0,0 0,0 0,0 0,0 0,1 0,0 0,0-1,-1 1,1-1,1 1,-1-1,0 0,1 0,-1 0,1 0,-1 0,1 0,0-1,0 0,0 1,0-1,0 0,0 0,5 0,7 2,0-1,-1-1,1-1,0 0,0-1,0 0,0-2,16-3,13-4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1.714"/>
    </inkml:context>
    <inkml:brush xml:id="br0">
      <inkml:brushProperty name="width" value="0.1" units="cm"/>
      <inkml:brushProperty name="height" value="0.1" units="cm"/>
      <inkml:brushProperty name="color" value="#008C3A"/>
      <inkml:brushProperty name="ignorePressure" value="1"/>
    </inkml:brush>
  </inkml:definitions>
  <inkml:trace contextRef="#ctx0" brushRef="#br0">190 55,'-6'0,"-1"1,1 0,0 0,0 1,0 0,1 0,-1 0,0 1,1 0,-1 0,1 0,0 0,0 1,-8 8,5-5,0 2,1-1,0 1,0 0,1 0,0 1,-5 12,4-3,0 0,2 1,0 0,-4 36,5 80,4-124,1 1,0-1,1 1,5 21,-6-30,1 0,0 1,0-1,0 0,0-1,1 1,-1 0,1-1,0 1,0-1,0 0,0 0,1 0,0 0,-1-1,8 5,-1-3,1 0,0 0,0-1,0-1,0 0,0 0,0-1,1-1,-1 1,0-2,0 0,22-4,-13 0,1 0,-1-2,-1 0,1-1,-1-1,20-12,-23 10,-1-1,0 0,-1-1,0-1,-1 0,0 0,-1-2,-1 1,0-1,-2-1,0 0,0-1,-2 1,10-32,-14 38,0-1,0 0,-1 0,-1-1,0 1,-1 0,0 0,0 0,-2 0,1-1,-5-12,4 17,-1 0,0 1,-1-1,1 1,-1-1,-1 1,0 0,0 1,0-1,0 1,-1 0,0 0,-1 1,1 0,-1 0,0 0,-8-3,9 5,0 0,0 1,-1-1,1 2,-1-1,1 0,-1 1,0 1,0-1,0 1,1 0,-1 0,0 1,0 0,1 0,-10 3,-34 18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2.637"/>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0,'0'58,"12"318,-8-332,-4-28,1-1,1 1,0 0,1-1,0 0,2 1,8 20,-12-35,0 1,-1 0,1-1,0 1,1-1,-1 1,0-1,0 0,1 1,-1-1,0 0,1 0,0 0,-1 0,1 0,-1 0,1 0,0-1,0 1,-1-1,1 1,0-1,0 1,0-1,0 0,-1 0,1 0,0 0,0 0,0-1,0 1,0-1,-1 1,1-1,0 1,0-1,-1 0,1 0,1-1,8-5,0 0,-1-1,1 0,13-16,-11 11,1 1,43-42,2 2,92-61,-118 89,-31 22,-18 15,9-7,0 1,1 0,0 0,0 1,1 0,0 0,0 0,1 0,0 1,1 0,-1 0,2 0,-1 0,1 0,1 0,0 1,0-1,1 1,0-1,0 0,1 1,0-1,1 1,0-1,1 0,0 0,0 0,1-1,8 16,25 24,-20-29,7 12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3.94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1,'0'5,"0"28,0 15,0 8,0 6,0 3,0 1,0 4,0 2,0-1,0-18,0-18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4.313"/>
    </inkml:context>
    <inkml:brush xml:id="br0">
      <inkml:brushProperty name="width" value="0.1" units="cm"/>
      <inkml:brushProperty name="height" value="0.1" units="cm"/>
      <inkml:brushProperty name="color" value="#008C3A"/>
      <inkml:brushProperty name="ignorePressure" value="1"/>
    </inkml:brush>
  </inkml:definitions>
  <inkml:trace contextRef="#ctx0" brushRef="#br0">1 63,'5'0,"13"0,18 0,15 0,8-11,-5-13,-12-4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4.6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19,0 18,0 11,0 5,0 6,0 5,0 11,0-1,0-15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5.835"/>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0,'0'11,"0"24,0 22,0 18,0 11,0 7,0-2,0-5,0-24,0-21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5.03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0,'0'6,"0"11,0 15,0 6,10-3,15-8,12-8,12-7,-3-6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5.400"/>
    </inkml:context>
    <inkml:brush xml:id="br0">
      <inkml:brushProperty name="width" value="0.1" units="cm"/>
      <inkml:brushProperty name="height" value="0.1" units="cm"/>
      <inkml:brushProperty name="color" value="#008C3A"/>
      <inkml:brushProperty name="ignorePressure" value="1"/>
    </inkml:brush>
  </inkml:definitions>
  <inkml:trace contextRef="#ctx0" brushRef="#br0">61 53,'-2'1,"0"1,0-1,0 1,0-1,1 1,-1 0,0 0,1 0,-1 0,1 0,-1 0,1 0,0 0,-1 3,-10 37,11-38,-8 48,2-1,0 79,7-113,1 0,0 0,1 0,1 0,1-1,0 0,10 24,-13-35,1 0,1 0,-1-1,1 1,0 0,0-1,0 0,1 1,0-2,-1 1,1 0,1-1,-1 1,0-1,1 0,0-1,-1 1,1-1,0 0,0 0,1 0,-1-1,0 0,0 0,1 0,9-1,-9 0,-1-1,1 0,-1 0,1 0,-1-1,0 1,1-2,-1 1,0 0,7-6,-3 2,0-1,0 0,-1-1,14-16,-7 4,-1-1,-1 0,0-1,9-24,-13 26,-1-1,-1 0,-1 0,-1-1,0 0,-2 0,1-42,-4 54,-1 1,0 0,-1-1,0 1,0 0,-1 0,0 0,-1 0,-4-9,4 12,0 0,-1 0,1 0,-1 0,-1 1,1 0,-1 0,1 0,-1 1,-1 0,1 0,-13-5,14 6,-1 1,1 0,-1 1,0-1,0 1,0 0,0 1,1-1,-1 1,0 0,0 1,0-1,0 1,0 0,0 1,-9 3,-28 17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05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1,'5'0,"12"0,4 10,-2 14,6 4,9 6,0 9,-7 8,-8 5,-7 4,-11-9,-5-1,-13-11,-20-11,-13-10,2-9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569"/>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0,'6'0,"11"0,4 6,-2 11,6 4,-1 8,-5 15,-5 12,-6 5,-3 4,-3 1,-2 0,-1 4,0 7,0 0,0-2,-5-14,-1-18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919"/>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1 114,'0'-11,"10"-3,15 0,12-7,12-1,7 4,-5 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7.35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1,'10'0,"4"5,0 12,-4 15,9 0,10-4,12 3,-2 8,-7 6,-10 7,-13 6,-18-8,-9-2,-11-8,-11-12,1-11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8.32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1,'12'277,"8"198,-19-432,0-67,2-1,0 1,2-1,1 1,1 1,1-1,1 1,22-41,-19 45,0 0,1 2,1-1,1 2,31-29,90-58,-127 97,21-14,-29 19,1 1,-1-1,1 0,-1 1,1-1,-1 0,1 1,0 0,-1-1,1 1,0 0,-1 0,1 0,0 0,2 1,-4-1,0 0,0 1,1-1,-1 0,0 0,0 1,1-1,-1 0,0 1,0-1,0 1,0-1,0 0,1 1,-1-1,0 0,0 1,0-1,0 1,0-1,0 0,0 1,0-1,0 1,-1-1,1 0,0 1,0-1,0 0,0 1,0-1,-1 0,1 1,0-1,0 0,-1 1,1-1,0 0,0 0,-1 1,-12 15,-7 4,-1 0,-25 31,38-40,-2 1,1 0,0 0,-10 21,17-27,0-1,0 0,0 1,1-1,0 1,0 0,1-1,-1 1,1 0,0 0,1-1,1 12,1-9,-1 1,1-1,0 1,1-1,0 0,0 0,9 12,5 2,21 22,-9-12,-4-2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0.309"/>
    </inkml:context>
    <inkml:brush xml:id="br0">
      <inkml:brushProperty name="width" value="0.1" units="cm"/>
      <inkml:brushProperty name="height" value="0.1" units="cm"/>
      <inkml:brushProperty name="color" value="#008C3A"/>
      <inkml:brushProperty name="ignorePressure" value="1"/>
    </inkml:brush>
  </inkml:definitions>
  <inkml:trace contextRef="#ctx0" brushRef="#br0">60 230,'1'42,"0"-13,-4 41,2-67,1-1,0 0,-1 0,1 1,-1-1,0 0,0 0,0 0,0 0,0 0,0 0,0 0,-3 3,3-5,1 0,0 1,-1-1,1 0,0 0,-1 0,1 0,0 0,-1 0,1 1,0-1,-1 0,1 0,0 0,-1 0,1 0,0 0,-1 0,1 0,0 0,-1-1,1 1,0 0,-1 0,1 0,0 0,-1 0,1-1,0 1,-1 0,0-2,0 1,-1 0,1-1,0 1,0-1,1 1,-1-1,0 0,0 1,0-3,-6-24,2 1,0-1,2 0,1-52,2 66,0 0,1 0,0 0,1 1,7-24,-7 32,-1 0,1 0,0 1,1-1,-1 1,1 0,0-1,0 1,0 1,1-1,-1 0,1 1,0 0,0-1,0 2,1-1,-1 0,9-3,-5 3,1 1,0 0,-1 0,1 1,0 0,0 1,-1-1,1 2,0-1,9 3,-11-2,-1 0,1 1,-1 0,1 0,-1 1,0-1,0 1,0 1,0-1,0 1,-1 0,0 0,0 1,6 6,-1 4,0 0,0 1,-2 0,0 1,-1 0,10 31,-5 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0.710"/>
    </inkml:context>
    <inkml:brush xml:id="br0">
      <inkml:brushProperty name="width" value="0.1" units="cm"/>
      <inkml:brushProperty name="height" value="0.1" units="cm"/>
      <inkml:brushProperty name="color" value="#008C3A"/>
      <inkml:brushProperty name="ignorePressure" value="1"/>
    </inkml:brush>
  </inkml:definitions>
  <inkml:trace contextRef="#ctx0" brushRef="#br0">1 25,'5'0,"12"0,20 0,13 0,9 0,5-10,-8-4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110"/>
    </inkml:context>
    <inkml:brush xml:id="br0">
      <inkml:brushProperty name="width" value="0.1" units="cm"/>
      <inkml:brushProperty name="height" value="0.1" units="cm"/>
      <inkml:brushProperty name="color" value="#008C3A"/>
      <inkml:brushProperty name="ignorePressure" value="1"/>
    </inkml:brush>
  </inkml:definitions>
  <inkml:trace contextRef="#ctx0" brushRef="#br0">3 38,'0'225,"-1"-265,-1 12,5-48,-2 69,0 0,0 0,1 0,0 0,0 1,0-1,1 1,0 0,0-1,1 1,0 1,5-8,-6 10,-1 1,1-1,0 1,0 0,-1 0,1 0,1 0,-1 1,0-1,0 1,1 0,-1 0,1 0,-1 0,1 1,-1-1,1 1,-1 0,1 0,-1 0,1 0,-1 1,1-1,-1 1,5 2,-2-1,0 0,0 1,-1 0,1 0,0 1,-1 0,0 0,0 0,0 0,-1 1,1 0,-1 0,4 6,28 54,-19-31,6 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233"/>
    </inkml:context>
    <inkml:brush xml:id="br0">
      <inkml:brushProperty name="width" value="0.1" units="cm"/>
      <inkml:brushProperty name="height" value="0.1" units="cm"/>
      <inkml:brushProperty name="color" value="#CC0066"/>
      <inkml:brushProperty name="ignorePressure" value="1"/>
    </inkml:brush>
  </inkml:definitions>
  <inkml:trace contextRef="#ctx0" brushRef="#br0">1 61,'5'0,"13"0,2-10,10-4,9 1,9 2,7 4,-6 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50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13,0 12,10-1,4 2,0-5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88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0,'11'0,"3"0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2.27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0,'0'10,"0"20,10 4,4 24,-1 11,-2-1,-4 10,9 2,1-2,-3-4,-3-15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3.829"/>
    </inkml:context>
    <inkml:brush xml:id="br0">
      <inkml:brushProperty name="width" value="0.1" units="cm"/>
      <inkml:brushProperty name="height" value="0.1" units="cm"/>
      <inkml:brushProperty name="color" value="#008C3A"/>
      <inkml:brushProperty name="ignorePressure" value="1"/>
    </inkml:brush>
  </inkml:definitions>
  <inkml:trace contextRef="#ctx0" brushRef="#br0">52 182,'2'86,"-1"-36,-6 75,5-123,0 0,0-1,-1 1,1 0,0 0,-1-1,0 1,1 0,-1-1,0 1,0-1,-1 3,2-4,0 0,-1 0,1 0,0 0,0 0,0 1,-1-1,1 0,0 0,0 0,0 0,-1 0,1 0,0 0,0 0,0 0,-1 0,1 0,0 0,0 0,0 0,-1 0,1 0,0 0,0-1,0 1,-1 0,1 0,0 0,0 0,0 0,-1-1,-7-12,2-2,1 0,1-1,0 0,1 0,1 0,0-24,1 14,2 0,2 1,7-39,-7 47,2 1,0-1,1 1,1 0,11-20,-15 31,1 0,-1 0,1 0,0 0,1 0,-1 1,11-8,-12 10,0 0,0 1,0-1,0 1,1 0,-1-1,1 2,-1-1,1 0,-1 1,1-1,-1 1,1 0,-1 0,5 1,-5 0,1 0,-1 0,0 0,1 1,-1-1,0 1,0 0,0 0,0 0,-1 0,1 0,0 1,-1-1,0 1,0 0,1-1,-1 1,-1 0,1 1,0-1,-1 0,0 0,0 1,1 2,3 12,-1 0,0-1,0 25,-3-39,3 68,-2-3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22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0,'0'6,"0"11,0 15,0 11,0 10,0 5,0-11,0-14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59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0,'0'5,"11"3,3 9,-1 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98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0,'0'501,"0"-478,1-1,0 1,2 0,0-1,9 28,-10-43,0-1,1 1,0-1,0 0,0 0,1 0,-1-1,1 1,1-1,-1 0,1 0,0-1,0 1,0-1,1 0,0 0,-1-1,1 0,1 0,-1 0,0-1,8 2,-4-1,0-1,1 0,0-1,-1 0,1-1,0 0,-1-1,12-2,-14 2,-1-1,0 0,0 0,0-1,0 0,-1 0,1-1,-1 0,0 0,0 0,0-1,7-7,15-23</inkml:trace>
  <inkml:trace contextRef="#ctx0" brushRef="#br0" timeOffset="1">156 372,'5'0,"13"0,13 0,13 0,-2-10,-8-5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5.40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1 157,'0'157,"0"-199,2-79,-1 109,1 1,0-1,1 0,0 0,1 1,0 0,11-20,-13 27,0 0,1 1,-1-1,1 1,0 0,0 0,0 0,0 0,5-2,-7 4,0 1,0-1,0 1,0-1,0 1,0 0,0 0,0-1,0 1,1 0,-1 0,0 0,0 0,0 0,0 1,0-1,0 0,0 0,0 1,0-1,0 0,0 1,0-1,0 1,0 0,0-1,0 1,-1 0,1-1,0 1,0 0,-1 0,1 0,0 0,-1 0,1 0,-1-1,1 1,0 2,15 35,-13-30,1 1,-1-1,1 0,1 0,-1-1,1 1,12 12,20 7,1-7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5.769"/>
    </inkml:context>
    <inkml:brush xml:id="br0">
      <inkml:brushProperty name="width" value="0.1" units="cm"/>
      <inkml:brushProperty name="height" value="0.1" units="cm"/>
      <inkml:brushProperty name="color" value="#008C3A"/>
      <inkml:brushProperty name="ignorePressure" value="1"/>
    </inkml:brush>
  </inkml:definitions>
  <inkml:trace contextRef="#ctx0" brushRef="#br0">25 106,'-5'11,"-2"13,0 14,2 11,6-3,9-10,18-16,4-32,-2-30,-8-18,-7-10,-10 7,-29 14,-9 16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2.227"/>
    </inkml:context>
    <inkml:brush xml:id="br0">
      <inkml:brushProperty name="width" value="0.1" units="cm"/>
      <inkml:brushProperty name="height" value="0.1" units="cm"/>
      <inkml:brushProperty name="color" value="#008C3A"/>
      <inkml:brushProperty name="ignorePressure" value="1"/>
    </inkml:brush>
  </inkml:definitions>
  <inkml:trace contextRef="#ctx0" brushRef="#br0">82 1,'-2'21,"-1"1,0-1,-2 0,0-1,-15 37,-8 27,27-79,-3 9,1 1,0 0,1 0,0 21,2-32,0-1,0 1,1-1,-1 1,1-1,0 1,0-1,0 0,0 1,1-1,-1 0,1 0,0 0,0 0,0 0,0 0,1-1,-1 1,1-1,0 1,-1-1,1 0,0 0,6 2,1 1,1-1,1-1,-1 0,0 0,1-1,-1-1,1 0,0 0,-1-1,1-1,0 0,18-4,-14 1,-1 0,1-1,-1 0,0-2,0 0,-1 0,0-1,20-15,-26 15,-4 5,-1 0,1 0,0 0,0 1,7-4,-10 6,-1-1,1 1,0 0,-1 0,1 0,0 0,-1 0,1 0,0 0,-1 0,1 0,0 0,-1 0,1 0,0 0,-1 1,1-1,0 0,-1 1,1-1,0 0,-1 1,1-1,-1 1,1-1,-1 0,1 1,-1 0,1-1,-1 1,0-1,1 1,-1-1,0 1,1 0,-1-1,0 1,0 0,0-1,1 1,-1 0,0-1,0 1,0 1,3 15,-1 1,1 20,-3-24,1 0,1 0,0 0,1-1,6 18,2-6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598"/>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1,'0'10,"0"21,0 19,0 18,0 18,0-1,0-3,0-16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2.783"/>
    </inkml:context>
    <inkml:brush xml:id="br0">
      <inkml:brushProperty name="width" value="0.1" units="cm"/>
      <inkml:brushProperty name="height" value="0.1" units="cm"/>
      <inkml:brushProperty name="color" value="#008C3A"/>
      <inkml:brushProperty name="ignorePressure" value="1"/>
    </inkml:brush>
  </inkml:definitions>
  <inkml:trace contextRef="#ctx0" brushRef="#br0">109 64,'-1'0,"1"1,-1-1,0 0,1 0,-1 1,0-1,1 1,-1-1,1 0,-1 1,0-1,1 1,-1-1,1 1,0 0,-1-1,1 1,-1 0,1-1,0 1,-1 0,1-1,0 1,0 0,0-1,-1 1,1 1,-4 25,3-21,0 3,-8 104,9-102,0 0,1 0,0 0,1 0,0 0,1 0,0-1,7 14,-9-20,2-1,-1 0,0 0,0 0,1 0,0 0,0 0,0-1,0 1,0-1,0 0,0 0,1 0,-1 0,1-1,-1 1,1-1,0 0,0 0,0 0,-1-1,1 0,0 1,6-1,-7-1,0 1,0 0,-1-1,1 1,0-1,0 0,0 0,-1 0,1 0,0 0,-1-1,1 1,-1-1,0 0,1 0,-1 0,0 0,0 0,0 0,0 0,-1-1,1 1,-1-1,1 1,-1-1,0 0,0 1,0-1,0 0,0 0,-1 0,1-4,-1 2,0 0,-1 0,1 1,-1-1,0 0,-1 1,1-1,-1 0,0 1,0 0,0-1,0 1,-1 0,1 0,-1 1,-6-7,-7-6,0 1,-26-18,20 16,-11-8,-19-16,48 37,-1 0,1 0,0-1,1 0,-1 0,1 0,0 0,-3-8,5 12,1 0,-1 0,1 0,0 0,-1 0,1-1,0 1,0 0,0 0,0 0,0-1,0 1,0 0,0 0,0 0,1-1,-1 1,1 0,-1 0,1 0,-1 0,1 0,-1 0,1 0,1-1,0 0,0 0,0 0,0 1,1-1,-1 1,1 0,-1 0,1 0,-1 0,6-1,0 0,0 1,0 0,0 0,0 1,0 0,15 2,-18-1,-1 0,0 0,0 1,0 0,-1-1,1 1,0 1,-1-1,1 0,-1 1,0 0,0 0,0 0,0 0,0 0,-1 1,4 5,1 4,-1 1,-1-1,8 27,2 7,0-12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3.244"/>
    </inkml:context>
    <inkml:brush xml:id="br0">
      <inkml:brushProperty name="width" value="0.1" units="cm"/>
      <inkml:brushProperty name="height" value="0.1" units="cm"/>
      <inkml:brushProperty name="color" value="#008C3A"/>
      <inkml:brushProperty name="ignorePressure" value="1"/>
    </inkml:brush>
  </inkml:definitions>
  <inkml:trace contextRef="#ctx0" brushRef="#br0">44 1,'0'5,"-11"12,-2 14,-1 13,9-3,15-7,16-14,5-22,6-11,-2 3,-7 19,-9 23,-7 17,-6 11,7-6,1-11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3.99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1,'2'0,"-1"0,0 0,0 0,0 0,1 0,-1 1,0-1,0 1,0-1,1 1,-1-1,0 1,0 0,0-1,0 1,0 0,0 0,0 0,-1 0,1 0,1 2,10 26,-5 2,-1 1,-2 0,-1 0,-2 39,7 60,-8-129,0-1,0 1,0-1,0 1,0-1,0 1,1-1,-1 0,1 1,-1-1,1 1,-1-1,1 0,0 0,0 1,-1-1,1 0,0 0,0 0,0 0,0 0,1 0,1 2,-1-4,0 1,0 0,0 0,0-1,0 1,-1-1,1 0,0 0,0 1,-1-1,1 0,0 0,-1-1,1 1,-1 0,1 0,0-2,49-47,12-10,-57 55,0 0,1 0,0 1,0 0,0 0,0 1,1 0,7-2,-4 5,-12 9,-16 16,11-17,-3 7,1 0,0 1,2 0,-1 0,-3 17,7-23,1 0,0 0,1 0,0 0,1 0,0 0,0 1,1-1,4 18,6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6.601"/>
    </inkml:context>
    <inkml:brush xml:id="br0">
      <inkml:brushProperty name="width" value="0.1" units="cm"/>
      <inkml:brushProperty name="height" value="0.1" units="cm"/>
      <inkml:brushProperty name="color" value="#008C3A"/>
      <inkml:brushProperty name="ignorePressure" value="1"/>
    </inkml:brush>
  </inkml:definitions>
  <inkml:trace contextRef="#ctx0" brushRef="#br0">3 1,'-1'84,"0"-11,10 102,-7-164,0 0,0-1,1 1,0-1,1 0,0 0,0 0,1 0,1-1,-1 0,10 11,-11-16,0 1,1-1,-1 0,1 0,0-1,0 1,1-1,-1 0,1-1,0 1,-1-1,1 0,0-1,0 1,0-1,0 0,1-1,-1 1,0-1,11-2,-7 1,0-1,0 0,1-1,-2 0,1-1,0 0,-1 0,0-1,0 0,0-1,0 0,-1 0,0-1,0 0,12-15,-6 4,-1-1,-1 1,-1-2,0 0,-2 0,10-27,-11 28,-8 19,0 0,0 0,0 0,0 0,0 0,0 0,0 0,0 0,0 0,0 0,0 0,0 0,0 1,1-1,-1 0,0 0,0 0,0 0,0 0,0 0,0 0,0 0,0 0,0 0,0 0,1 0,-1 0,0 0,0 0,0 0,0 0,0 0,0 0,0 0,0 0,0 0,0 0,1 0,-1 0,0 0,0 0,0 0,0-1,0 1,0 0,0 0,0 0,0 0,0 0,0 0,0 0,0 0,0 0,0 0,1 0,-1 0,0-1,0 1,0 0,0 0,0 0,0 0,0 0,0 0,0 0,0 0,0 0,0 0,0-1,-1 32,-3 43,-2 3,5 78,2-147,-1 0,1 0,1 0,-1 0,1 0,1 0,-1 0,8 14,4-6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6.9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0,'10'0,"15"0,3 6,1 1,12 15,-1 10,-7 20,-10 17,-8 7,-12-9,-17-16,-17-22,-3-37,4-17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7.3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1,'5'0,"18"0,16 0,11 0,-3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7.6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0,'11'0,"8"0,12 0,0 6,-4 17,-8 15,-6 12,-6 8,-4 4,-3 3,-6 0,-3 0,1 0,2 4,1 1,2-22,1-19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8.0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1,'11'0,"19"0,14 0,12 0,5 0,-6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8.4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0,'2'49,"3"0,16 72,0 4,-5 26,-16-150,0-1,0 0,0 0,0 0,0 0,0 0,0 0,0 1,0-1,0 0,0 0,0 0,0 0,0 0,0 0,0 1,0-1,0 0,0 0,0 0,0 0,0 0,1 0,-1 0,0 0,0 0,0 1,0-1,0 0,0 0,0 0,1 0,-1 0,0 0,0 0,0 0,0 0,0 0,0 0,1 0,-1 0,0 0,0 0,0 0,0 0,0 0,0 0,1 0,-1 0,0 0,0 0,0 0,0-1,0 1,0 0,0 0,1 0,-1 0,0 0,0 0,0 0,0 0,0 0,0-1,0 1,0 0,0 0,7-8,4-7,0 0,1 2,1-1,0 2,22-17,80-48,-48 34,-71 45,-9 6,0 1,-22 19,29-22,0 0,1 1,0-1,0 1,1 0,-7 14,10-19,0 1,0 0,0 0,0 0,1 0,-1 0,1 0,0 0,0 0,0 0,0 0,0 0,1 0,-1 0,1 0,0 0,0 0,0 0,0 0,1-1,-1 1,3 3,3 2,0 0,1-1,0 1,0-2,1 1,-1-1,14 7,25 11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8.94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1,'0'5,"10"2,4 15,-1 15,-2 11,-3 9,-4 4,-1 3,-2 1,-1 5,0 2,-1-2,0-17,1-18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6.498"/>
    </inkml:context>
    <inkml:brush xml:id="br0">
      <inkml:brushProperty name="width" value="0.1" units="cm"/>
      <inkml:brushProperty name="height" value="0.1" units="cm"/>
      <inkml:brushProperty name="color" value="#CC0066"/>
      <inkml:brushProperty name="ignorePressure" value="1"/>
    </inkml:brush>
  </inkml:definitions>
  <inkml:trace contextRef="#ctx0" brushRef="#br0">0 127,'0'-11,"6"-3,11 1,20 2,18-7,22-1,14 3,1 4,-5 4,-16 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98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1,'5'0,"13"0,-2 0,-4 10,-15 20,-6 9,3-1,13-8,17-9,13-7,2-7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9.3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0 147,'6'0,"0"-11,11-4,18 2,14 2,-2-7,2-1,3 3,-7-6,-12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9.66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1,'0'10,"0"20,0 16,0 9,0 7,0 3,0 1,0 5,0 1,0-1,5-13,2-15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0.01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0,'0'5,"0"13,0 8,0 10,11 0,13-8,14-7,6-8,10-11,-3-7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1.20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1 148,'0'-12,"0"0,0 0,2 0,-1 0,7-21,-7 30,1 0,-1-1,1 1,-1 0,1 1,0-1,0 0,0 0,1 1,-1-1,1 1,-1 0,1 0,0 0,0 0,0 0,0 0,0 1,0 0,0-1,1 1,-1 1,0-1,6 0,-7 0,1 1,0-1,0 1,0 0,0 0,-1 0,1 1,0-1,0 1,0-1,-1 1,1 0,0 0,-1 0,1 1,-1-1,1 1,3 2,-3-1,0 0,-1 1,1-1,-1 0,0 1,0-1,0 1,0 0,-1-1,1 1,1 8,-1 0,-1 0,0 1,0-1,-2 1,1-1,-1 0,-6 24,-2-7,-1 0,-2-2,-19 36,17-39,2 1,1 0,1 1,-8 30,17-53,0 0,1 0,-1 0,1 1,-1-1,1 0,0 0,0 0,0 1,1-1,-1 0,1 0,0 0,0 0,0 0,0 0,0 0,0 0,1 0,0 0,0-1,-1 1,1-1,1 1,-1-1,0 0,1 0,-1 0,1 0,-1 0,1 0,0-1,0 0,0 1,0-1,0 0,0 0,5 0,7 2,0-1,-1-1,1-1,0 0,0-1,0 0,0-2,16-3,13-4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1.714"/>
    </inkml:context>
    <inkml:brush xml:id="br0">
      <inkml:brushProperty name="width" value="0.1" units="cm"/>
      <inkml:brushProperty name="height" value="0.1" units="cm"/>
      <inkml:brushProperty name="color" value="#008C3A"/>
      <inkml:brushProperty name="ignorePressure" value="1"/>
    </inkml:brush>
  </inkml:definitions>
  <inkml:trace contextRef="#ctx0" brushRef="#br0">190 55,'-6'0,"-1"1,1 0,0 0,0 1,0 0,1 0,-1 0,0 1,1 0,-1 0,1 0,0 0,0 1,-8 8,5-5,0 2,1-1,0 1,0 0,1 0,0 1,-5 12,4-3,0 0,2 1,0 0,-4 36,5 80,4-124,1 1,0-1,1 1,5 21,-6-30,1 0,0 1,0-1,0 0,0-1,1 1,-1 0,1-1,0 1,0-1,0 0,0 0,1 0,0 0,-1-1,8 5,-1-3,1 0,0 0,0-1,0-1,0 0,0 0,0-1,1-1,-1 1,0-2,0 0,22-4,-13 0,1 0,-1-2,-1 0,1-1,-1-1,20-12,-23 10,-1-1,0 0,-1-1,0-1,-1 0,0 0,-1-2,-1 1,0-1,-2-1,0 0,0-1,-2 1,10-32,-14 38,0-1,0 0,-1 0,-1-1,0 1,-1 0,0 0,0 0,-2 0,1-1,-5-12,4 17,-1 0,0 1,-1-1,1 1,-1-1,-1 1,0 0,0 1,0-1,0 1,-1 0,0 0,-1 1,1 0,-1 0,0 0,-8-3,9 5,0 0,0 1,-1-1,1 2,-1-1,1 0,-1 1,0 1,0-1,0 1,1 0,-1 0,0 1,0 0,1 0,-10 3,-34 18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2.637"/>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0,'0'58,"12"318,-8-332,-4-28,1-1,1 1,0 0,1-1,0 0,2 1,8 20,-12-35,0 1,-1 0,1-1,0 1,1-1,-1 1,0-1,0 0,1 1,-1-1,0 0,1 0,0 0,-1 0,1 0,-1 0,1 0,0-1,0 1,-1-1,1 1,0-1,0 1,0-1,0 0,-1 0,1 0,0 0,0 0,0-1,0 1,0-1,-1 1,1-1,0 1,0-1,-1 0,1 0,1-1,8-5,0 0,-1-1,1 0,13-16,-11 11,1 1,43-42,2 2,92-61,-118 89,-31 22,-18 15,9-7,0 1,1 0,0 0,0 1,1 0,0 0,0 0,1 0,0 1,1 0,-1 0,2 0,-1 0,1 0,1 0,0 1,0-1,1 1,0-1,0 0,1 1,0-1,1 1,0-1,1 0,0 0,0 0,1-1,8 16,25 24,-20-29,7 12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3.94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1,'0'5,"0"28,0 15,0 8,0 6,0 3,0 1,0 4,0 2,0-1,0-18,0-18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4.313"/>
    </inkml:context>
    <inkml:brush xml:id="br0">
      <inkml:brushProperty name="width" value="0.1" units="cm"/>
      <inkml:brushProperty name="height" value="0.1" units="cm"/>
      <inkml:brushProperty name="color" value="#008C3A"/>
      <inkml:brushProperty name="ignorePressure" value="1"/>
    </inkml:brush>
  </inkml:definitions>
  <inkml:trace contextRef="#ctx0" brushRef="#br0">1 63,'5'0,"13"0,18 0,15 0,8-11,-5-13,-12-4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4.6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19,0 18,0 11,0 5,0 6,0 5,0 11,0-1,0-15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5.03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0,'0'6,"0"11,0 15,0 6,10-3,15-8,12-8,12-7,-3-6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7.986"/>
    </inkml:context>
    <inkml:brush xml:id="br0">
      <inkml:brushProperty name="width" value="0.1" units="cm"/>
      <inkml:brushProperty name="height" value="0.1" units="cm"/>
      <inkml:brushProperty name="color" value="#CC0066"/>
      <inkml:brushProperty name="ignorePressure" value="1"/>
    </inkml:brush>
  </inkml:definitions>
  <inkml:trace contextRef="#ctx0" brushRef="#br0">437 4,'-61'-2,"33"1,0 0,-1 2,-53 9,71-7,1 0,-1 1,1 0,0 1,0 0,1 1,-1 0,1 0,0 1,1 0,0 1,0 0,0 0,-8 13,8-9,0-1,1 2,1-1,0 1,1 0,0 0,1 0,0 1,1 0,1-1,-1 18,2-14,2 0,0 0,1 0,1-1,0 1,1 0,1-1,1 0,0 0,1-1,9 16,-10-21,0 0,1-1,0 0,0 0,1 0,0-1,0 0,1-1,0 0,1 0,-1-1,1 0,1-1,-1 0,1-1,-1 0,16 4,10-3,2-2,-1-1,64-5,-72 1,-9 1,0-1,0 0,0-2,-1-1,0 0,0-1,0-1,18-10,-30 13,1 0,-1-1,1 1,-1-2,-1 1,1-1,-1 0,0 0,0 0,-1-1,0 0,0 0,-1-1,0 1,0-1,0 0,-1 0,0 0,-1-1,0 1,1-9,-3 7,1 1,-2-1,1 1,-2-1,1 1,-1-1,0 1,-1 0,0 0,-1 0,0 1,0-1,-1 1,0 0,0 0,-10-10,5 6,0 2,-1-1,-1 1,1 1,-1 0,-1 1,0 0,0 1,-25-10,3 7,-1 0,0 2,-1 2,1 2,-1 1,-44 2,-9 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5.400"/>
    </inkml:context>
    <inkml:brush xml:id="br0">
      <inkml:brushProperty name="width" value="0.1" units="cm"/>
      <inkml:brushProperty name="height" value="0.1" units="cm"/>
      <inkml:brushProperty name="color" value="#008C3A"/>
      <inkml:brushProperty name="ignorePressure" value="1"/>
    </inkml:brush>
  </inkml:definitions>
  <inkml:trace contextRef="#ctx0" brushRef="#br0">61 53,'-2'1,"0"1,0-1,0 1,0-1,1 1,-1 0,0 0,1 0,-1 0,1 0,-1 0,1 0,0 0,-1 3,-10 37,11-38,-8 48,2-1,0 79,7-113,1 0,0 0,1 0,1 0,1-1,0 0,10 24,-13-35,1 0,1 0,-1-1,1 1,0 0,0-1,0 0,1 1,0-2,-1 1,1 0,1-1,-1 1,0-1,1 0,0-1,-1 1,1-1,0 0,0 0,1 0,-1-1,0 0,0 0,1 0,9-1,-9 0,-1-1,1 0,-1 0,1 0,-1-1,0 1,1-2,-1 1,0 0,7-6,-3 2,0-1,0 0,-1-1,14-16,-7 4,-1-1,-1 0,0-1,9-24,-13 26,-1-1,-1 0,-1 0,-1-1,0 0,-2 0,1-42,-4 54,-1 1,0 0,-1-1,0 1,0 0,-1 0,0 0,-1 0,-4-9,4 12,0 0,-1 0,1 0,-1 0,-1 1,1 0,-1 0,1 0,-1 1,-1 0,1 0,-13-5,14 6,-1 1,1 0,-1 1,0-1,0 1,0 0,0 1,1-1,-1 1,0 0,0 1,0-1,0 1,0 0,0 1,-9 3,-28 17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05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1,'5'0,"12"0,4 10,-2 14,6 4,9 6,0 9,-7 8,-8 5,-7 4,-11-9,-5-1,-13-11,-20-11,-13-10,2-9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569"/>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0,'6'0,"11"0,4 6,-2 11,6 4,-1 8,-5 15,-5 12,-6 5,-3 4,-3 1,-2 0,-1 4,0 7,0 0,0-2,-5-14,-1-18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919"/>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1 114,'0'-11,"10"-3,15 0,12-7,12-1,7 4,-5 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7.35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1,'10'0,"4"5,0 12,-4 15,9 0,10-4,12 3,-2 8,-7 6,-10 7,-13 6,-18-8,-9-2,-11-8,-11-12,1-11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8.32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1,'12'277,"8"198,-19-432,0-67,2-1,0 1,2-1,1 1,1 1,1-1,1 1,22-41,-19 45,0 0,1 2,1-1,1 2,31-29,90-58,-127 97,21-14,-29 19,1 1,-1-1,1 0,-1 1,1-1,-1 0,1 1,0 0,-1-1,1 1,0 0,-1 0,1 0,0 0,2 1,-4-1,0 0,0 1,1-1,-1 0,0 0,0 1,1-1,-1 0,0 1,0-1,0 1,0-1,0 0,1 1,-1-1,0 0,0 1,0-1,0 1,0-1,0 0,0 1,0-1,0 1,-1-1,1 0,0 1,0-1,0 0,0 1,0-1,-1 0,1 1,0-1,0 0,-1 1,1-1,0 0,0 0,-1 1,-12 15,-7 4,-1 0,-25 31,38-40,-2 1,1 0,0 0,-10 21,17-27,0-1,0 0,0 1,1-1,0 1,0 0,1-1,-1 1,1 0,0 0,1-1,1 12,1-9,-1 1,1-1,0 1,1-1,0 0,0 0,9 12,5 2,21 22,-9-12,-4-2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0.309"/>
    </inkml:context>
    <inkml:brush xml:id="br0">
      <inkml:brushProperty name="width" value="0.1" units="cm"/>
      <inkml:brushProperty name="height" value="0.1" units="cm"/>
      <inkml:brushProperty name="color" value="#008C3A"/>
      <inkml:brushProperty name="ignorePressure" value="1"/>
    </inkml:brush>
  </inkml:definitions>
  <inkml:trace contextRef="#ctx0" brushRef="#br0">60 230,'1'42,"0"-13,-4 41,2-67,1-1,0 0,-1 0,1 1,-1-1,0 0,0 0,0 0,0 0,0 0,0 0,0 0,-3 3,3-5,1 0,0 1,-1-1,1 0,0 0,-1 0,1 0,0 0,-1 0,1 1,0-1,-1 0,1 0,0 0,-1 0,1 0,0 0,-1 0,1 0,0 0,-1-1,1 1,0 0,-1 0,1 0,0 0,-1 0,1-1,0 1,-1 0,0-2,0 1,-1 0,1-1,0 1,0-1,1 1,-1-1,0 0,0 1,0-3,-6-24,2 1,0-1,2 0,1-52,2 66,0 0,1 0,0 0,1 1,7-24,-7 32,-1 0,1 0,0 1,1-1,-1 1,1 0,0-1,0 1,0 1,1-1,-1 0,1 1,0 0,0-1,0 2,1-1,-1 0,9-3,-5 3,1 1,0 0,-1 0,1 1,0 0,0 1,-1-1,1 2,0-1,9 3,-11-2,-1 0,1 1,-1 0,1 0,-1 1,0-1,0 1,0 1,0-1,0 1,-1 0,0 0,0 1,6 6,-1 4,0 0,0 1,-2 0,0 1,-1 0,10 31,-5 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0.710"/>
    </inkml:context>
    <inkml:brush xml:id="br0">
      <inkml:brushProperty name="width" value="0.1" units="cm"/>
      <inkml:brushProperty name="height" value="0.1" units="cm"/>
      <inkml:brushProperty name="color" value="#008C3A"/>
      <inkml:brushProperty name="ignorePressure" value="1"/>
    </inkml:brush>
  </inkml:definitions>
  <inkml:trace contextRef="#ctx0" brushRef="#br0">1 25,'5'0,"12"0,20 0,13 0,9 0,5-10,-8-4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110"/>
    </inkml:context>
    <inkml:brush xml:id="br0">
      <inkml:brushProperty name="width" value="0.1" units="cm"/>
      <inkml:brushProperty name="height" value="0.1" units="cm"/>
      <inkml:brushProperty name="color" value="#008C3A"/>
      <inkml:brushProperty name="ignorePressure" value="1"/>
    </inkml:brush>
  </inkml:definitions>
  <inkml:trace contextRef="#ctx0" brushRef="#br0">3 38,'0'225,"-1"-265,-1 12,5-48,-2 69,0 0,0 0,1 0,0 0,0 1,0-1,1 1,0 0,0-1,1 1,0 1,5-8,-6 10,-1 1,1-1,0 1,0 0,-1 0,1 0,1 0,-1 1,0-1,0 1,1 0,-1 0,1 0,-1 0,1 1,-1-1,1 1,-1 0,1 0,-1 0,1 0,-1 1,1-1,-1 1,5 2,-2-1,0 0,0 1,-1 0,1 0,0 1,-1 0,0 0,0 0,0 0,-1 1,1 0,-1 0,4 6,28 54,-19-31,6 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50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13,0 12,10-1,4 2,0-5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59.865"/>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88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0,'11'0,"3"0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2.27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0,'0'10,"0"20,10 4,4 24,-1 11,-2-1,-4 10,9 2,1-2,-3-4,-3-15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3.829"/>
    </inkml:context>
    <inkml:brush xml:id="br0">
      <inkml:brushProperty name="width" value="0.1" units="cm"/>
      <inkml:brushProperty name="height" value="0.1" units="cm"/>
      <inkml:brushProperty name="color" value="#008C3A"/>
      <inkml:brushProperty name="ignorePressure" value="1"/>
    </inkml:brush>
  </inkml:definitions>
  <inkml:trace contextRef="#ctx0" brushRef="#br0">52 182,'2'86,"-1"-36,-6 75,5-123,0 0,0-1,-1 1,1 0,0 0,-1-1,0 1,1 0,-1-1,0 1,0-1,-1 3,2-4,0 0,-1 0,1 0,0 0,0 0,0 1,-1-1,1 0,0 0,0 0,0 0,-1 0,1 0,0 0,0 0,0 0,-1 0,1 0,0 0,0 0,0 0,-1 0,1 0,0 0,0-1,0 1,-1 0,1 0,0 0,0 0,0 0,-1-1,-7-12,2-2,1 0,1-1,0 0,1 0,1 0,0-24,1 14,2 0,2 1,7-39,-7 47,2 1,0-1,1 1,1 0,11-20,-15 31,1 0,-1 0,1 0,0 0,1 0,-1 1,11-8,-12 10,0 0,0 1,0-1,0 1,1 0,-1-1,1 2,-1-1,1 0,-1 1,1-1,-1 1,1 0,-1 0,5 1,-5 0,1 0,-1 0,0 0,1 1,-1-1,0 1,0 0,0 0,0 0,-1 0,1 0,0 1,-1-1,0 1,0 0,1-1,-1 1,-1 0,1 1,0-1,-1 0,0 0,0 1,1 2,3 12,-1 0,0-1,0 25,-3-39,3 68,-2-3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22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0,'0'6,"0"11,0 15,0 11,0 10,0 5,0-11,0-14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59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0,'0'5,"11"3,3 9,-1 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98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0,'0'501,"0"-478,1-1,0 1,2 0,0-1,9 28,-10-43,0-1,1 1,0-1,0 0,0 0,1 0,-1-1,1 1,1-1,-1 0,1 0,0-1,0 1,0-1,1 0,0 0,-1-1,1 0,1 0,-1 0,0-1,8 2,-4-1,0-1,1 0,0-1,-1 0,1-1,0 0,-1-1,12-2,-14 2,-1-1,0 0,0 0,0-1,0 0,-1 0,1-1,-1 0,0 0,0 0,0-1,7-7,15-23</inkml:trace>
  <inkml:trace contextRef="#ctx0" brushRef="#br0" timeOffset="1">156 372,'5'0,"13"0,13 0,13 0,-2-10,-8-5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5.40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1 157,'0'157,"0"-199,2-79,-1 109,1 1,0-1,1 0,0 0,1 1,0 0,11-20,-13 27,0 0,1 1,-1-1,1 1,0 0,0 0,0 0,0 0,5-2,-7 4,0 1,0-1,0 1,0-1,0 1,0 0,0 0,0-1,0 1,1 0,-1 0,0 0,0 0,0 0,0 1,0-1,0 0,0 0,0 1,0-1,0 0,0 1,0-1,0 1,0 0,0-1,0 1,-1 0,1-1,0 1,0 0,-1 0,1 0,0 0,-1 0,1 0,-1-1,1 1,0 2,15 35,-13-30,1 1,-1-1,1 0,1 0,-1-1,1 1,12 12,20 7,1-7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5.769"/>
    </inkml:context>
    <inkml:brush xml:id="br0">
      <inkml:brushProperty name="width" value="0.1" units="cm"/>
      <inkml:brushProperty name="height" value="0.1" units="cm"/>
      <inkml:brushProperty name="color" value="#008C3A"/>
      <inkml:brushProperty name="ignorePressure" value="1"/>
    </inkml:brush>
  </inkml:definitions>
  <inkml:trace contextRef="#ctx0" brushRef="#br0">25 106,'-5'11,"-2"13,0 14,2 11,6-3,9-10,18-16,4-32,-2-30,-8-18,-7-10,-10 7,-29 14,-9 16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2.227"/>
    </inkml:context>
    <inkml:brush xml:id="br0">
      <inkml:brushProperty name="width" value="0.1" units="cm"/>
      <inkml:brushProperty name="height" value="0.1" units="cm"/>
      <inkml:brushProperty name="color" value="#008C3A"/>
      <inkml:brushProperty name="ignorePressure" value="1"/>
    </inkml:brush>
  </inkml:definitions>
  <inkml:trace contextRef="#ctx0" brushRef="#br0">82 1,'-2'21,"-1"1,0-1,-2 0,0-1,-15 37,-8 27,27-79,-3 9,1 1,0 0,1 0,0 21,2-32,0-1,0 1,1-1,-1 1,1-1,0 1,0-1,0 0,0 1,1-1,-1 0,1 0,0 0,0 0,0 0,0 0,1-1,-1 1,1-1,0 1,-1-1,1 0,0 0,6 2,1 1,1-1,1-1,-1 0,0 0,1-1,-1-1,1 0,0 0,-1-1,1-1,0 0,18-4,-14 1,-1 0,1-1,-1 0,0-2,0 0,-1 0,0-1,20-15,-26 15,-4 5,-1 0,1 0,0 0,0 1,7-4,-10 6,-1-1,1 1,0 0,-1 0,1 0,0 0,-1 0,1 0,0 0,-1 0,1 0,0 0,-1 0,1 0,0 0,-1 1,1-1,0 0,-1 1,1-1,0 0,-1 1,1-1,-1 1,1-1,-1 0,1 1,-1 0,1-1,-1 1,0-1,1 1,-1-1,0 1,1 0,-1-1,0 1,0 0,0-1,1 1,-1 0,0-1,0 1,0 1,3 15,-1 1,1 20,-3-24,1 0,1 0,0 0,1-1,6 18,2-6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2.783"/>
    </inkml:context>
    <inkml:brush xml:id="br0">
      <inkml:brushProperty name="width" value="0.1" units="cm"/>
      <inkml:brushProperty name="height" value="0.1" units="cm"/>
      <inkml:brushProperty name="color" value="#008C3A"/>
      <inkml:brushProperty name="ignorePressure" value="1"/>
    </inkml:brush>
  </inkml:definitions>
  <inkml:trace contextRef="#ctx0" brushRef="#br0">109 64,'-1'0,"1"1,-1-1,0 0,1 0,-1 1,0-1,1 1,-1-1,1 0,-1 1,0-1,1 1,-1-1,1 1,0 0,-1-1,1 1,-1 0,1-1,0 1,-1 0,1-1,0 1,0 0,0-1,-1 1,1 1,-4 25,3-21,0 3,-8 104,9-102,0 0,1 0,0 0,1 0,0 0,1 0,0-1,7 14,-9-20,2-1,-1 0,0 0,0 0,1 0,0 0,0 0,0-1,0 1,0-1,0 0,0 0,1 0,-1 0,1-1,-1 1,1-1,0 0,0 0,0 0,-1-1,1 0,0 1,6-1,-7-1,0 1,0 0,-1-1,1 1,0-1,0 0,0 0,-1 0,1 0,0 0,-1-1,1 1,-1-1,0 0,1 0,-1 0,0 0,0 0,0 0,0 0,-1-1,1 1,-1-1,1 1,-1-1,0 0,0 1,0-1,0 0,0 0,-1 0,1-4,-1 2,0 0,-1 0,1 1,-1-1,0 0,-1 1,1-1,-1 0,0 1,0 0,0-1,0 1,-1 0,1 0,-1 1,-6-7,-7-6,0 1,-26-18,20 16,-11-8,-19-16,48 37,-1 0,1 0,0-1,1 0,-1 0,1 0,0 0,-3-8,5 12,1 0,-1 0,1 0,0 0,-1 0,1-1,0 1,0 0,0 0,0 0,0-1,0 1,0 0,0 0,0 0,1-1,-1 1,1 0,-1 0,1 0,-1 0,1 0,-1 0,1 0,1-1,0 0,0 0,0 0,0 1,1-1,-1 1,1 0,-1 0,1 0,-1 0,6-1,0 0,0 1,0 0,0 0,0 1,0 0,15 2,-18-1,-1 0,0 0,0 1,0 0,-1-1,1 1,0 1,-1-1,1 0,-1 1,0 0,0 0,0 0,0 0,0 0,-1 1,4 5,1 4,-1 1,-1-1,8 27,2 7,0-12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0.855"/>
    </inkml:context>
    <inkml:brush xml:id="br0">
      <inkml:brushProperty name="width" value="0.1" units="cm"/>
      <inkml:brushProperty name="height" value="0.1" units="cm"/>
      <inkml:brushProperty name="color" value="#5B2D90"/>
      <inkml:brushProperty name="ignorePressure" value="1"/>
    </inkml:brush>
  </inkml:definitions>
  <inkml:trace contextRef="#ctx0" brushRef="#br0">459 50,'0'-2,"-1"0,1 1,0-1,-1 0,1 0,-1 0,1 0,-1 0,0 1,0-1,0 0,0 1,0-1,0 1,0-1,-1 1,1-1,-1 1,1 0,-1 0,1 0,-1 0,1 0,-1 0,0 0,0 0,0 1,1-1,-3 0,-5-1,0 0,0 0,0 1,-18 1,15 0,0 1,0 0,0 1,0 0,0 1,1 0,0 1,-1 0,1 1,0 0,1 1,0 0,0 1,-11 8,11-5,-1 0,1 1,1 0,0 0,0 1,2 0,-1 1,1-1,1 1,0 1,-5 18,9-25,0-1,1 1,-1 0,1 0,1 0,0 0,0 11,1-15,-1 0,1 0,0 0,-1 0,1 0,1 0,-1-1,0 1,1-1,-1 1,1-1,0 1,0-1,0 0,0 0,0 0,1 0,-1 0,0 0,4 1,3 2,0-2,0 1,0-1,0 0,0-1,1 0,11 1,73 0,-33-3,-35 2,-1 1,0 1,0 1,35 12,-55-15,0 0,0 1,0 0,0 0,-1 0,1 1,-1-1,0 1,0 0,0 0,0 0,-1 1,0 0,0-1,0 1,0 0,-1 0,0 0,0 1,0-1,-1 1,2 7,-2-8,-1 0,1 1,-1-1,0 1,0-1,-1 1,1-1,-1 1,-1-1,1 0,-1 0,0 1,0-1,0 0,0-1,-1 1,0 0,0-1,-1 1,1-1,-1 0,-8 7,-5 0,-1 0,0-1,0 0,-1-2,-1 0,1-1,-39 7,28-8,-1-2,1 0,-1-3,-52-3,74 2,-1-1,1-1,0 0,0 0,0-1,0 0,0-1,0 1,1-2,0 1,-11-9,-15-18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3.244"/>
    </inkml:context>
    <inkml:brush xml:id="br0">
      <inkml:brushProperty name="width" value="0.1" units="cm"/>
      <inkml:brushProperty name="height" value="0.1" units="cm"/>
      <inkml:brushProperty name="color" value="#008C3A"/>
      <inkml:brushProperty name="ignorePressure" value="1"/>
    </inkml:brush>
  </inkml:definitions>
  <inkml:trace contextRef="#ctx0" brushRef="#br0">44 1,'0'5,"-11"12,-2 14,-1 13,9-3,15-7,16-14,5-22,6-11,-2 3,-7 19,-9 23,-7 17,-6 11,7-6,1-11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3.99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1,'2'0,"-1"0,0 0,0 0,0 0,1 0,-1 1,0-1,0 1,0-1,1 1,-1-1,0 1,0 0,0-1,0 1,0 0,0 0,0 0,-1 0,1 0,1 2,10 26,-5 2,-1 1,-2 0,-1 0,-2 39,7 60,-8-129,0-1,0 1,0-1,0 1,0-1,0 1,1-1,-1 0,1 1,-1-1,1 1,-1-1,1 0,0 0,0 1,-1-1,1 0,0 0,0 0,0 0,0 0,1 0,1 2,-1-4,0 1,0 0,0 0,0-1,0 1,-1-1,1 0,0 0,0 1,-1-1,1 0,0 0,-1-1,1 1,-1 0,1 0,0-2,49-47,12-10,-57 55,0 0,1 0,0 1,0 0,0 0,0 1,1 0,7-2,-4 5,-12 9,-16 16,11-17,-3 7,1 0,0 1,2 0,-1 0,-3 17,7-23,1 0,0 0,1 0,0 0,1 0,0 0,0 1,1-1,4 18,6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6.601"/>
    </inkml:context>
    <inkml:brush xml:id="br0">
      <inkml:brushProperty name="width" value="0.1" units="cm"/>
      <inkml:brushProperty name="height" value="0.1" units="cm"/>
      <inkml:brushProperty name="color" value="#008C3A"/>
      <inkml:brushProperty name="ignorePressure" value="1"/>
    </inkml:brush>
  </inkml:definitions>
  <inkml:trace contextRef="#ctx0" brushRef="#br0">3 1,'-1'84,"0"-11,10 102,-7-164,0 0,0-1,1 1,0-1,1 0,0 0,0 0,1 0,1-1,-1 0,10 11,-11-16,0 1,1-1,-1 0,1 0,0-1,0 1,1-1,-1 0,1-1,0 1,-1-1,1 0,0-1,0 1,0-1,0 0,1-1,-1 1,0-1,11-2,-7 1,0-1,0 0,1-1,-2 0,1-1,0 0,-1 0,0-1,0 0,0-1,0 0,-1 0,0-1,0 0,12-15,-6 4,-1-1,-1 1,-1-2,0 0,-2 0,10-27,-11 28,-8 19,0 0,0 0,0 0,0 0,0 0,0 0,0 0,0 0,0 0,0 0,0 0,0 0,0 1,1-1,-1 0,0 0,0 0,0 0,0 0,0 0,0 0,0 0,0 0,0 0,0 0,1 0,-1 0,0 0,0 0,0 0,0 0,0 0,0 0,0 0,0 0,0 0,0 0,1 0,-1 0,0 0,0 0,0 0,0-1,0 1,0 0,0 0,0 0,0 0,0 0,0 0,0 0,0 0,0 0,0 0,1 0,-1 0,0-1,0 1,0 0,0 0,0 0,0 0,0 0,0 0,0 0,0 0,0 0,0 0,0-1,-1 32,-3 43,-2 3,5 78,2-147,-1 0,1 0,1 0,-1 0,1 0,1 0,-1 0,8 14,4-6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6.9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0,'10'0,"15"0,3 6,1 1,12 15,-1 10,-7 20,-10 17,-8 7,-12-9,-17-16,-17-22,-3-37,4-17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7.3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1,'5'0,"18"0,16 0,11 0,-3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7.6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0,'11'0,"8"0,12 0,0 6,-4 17,-8 15,-6 12,-6 8,-4 4,-3 3,-6 0,-3 0,1 0,2 4,1 1,2-22,1-19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8.0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1,'11'0,"19"0,14 0,12 0,5 0,-6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8.4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0,'2'49,"3"0,16 72,0 4,-5 26,-16-150,0-1,0 0,0 0,0 0,0 0,0 0,0 0,0 1,0-1,0 0,0 0,0 0,0 0,0 0,0 0,0 1,0-1,0 0,0 0,0 0,0 0,0 0,1 0,-1 0,0 0,0 0,0 1,0-1,0 0,0 0,0 0,1 0,-1 0,0 0,0 0,0 0,0 0,0 0,0 0,1 0,-1 0,0 0,0 0,0 0,0 0,0 0,0 0,1 0,-1 0,0 0,0 0,0 0,0-1,0 1,0 0,0 0,1 0,-1 0,0 0,0 0,0 0,0 0,0 0,0-1,0 1,0 0,0 0,7-8,4-7,0 0,1 2,1-1,0 2,22-17,80-48,-48 34,-71 45,-9 6,0 1,-22 19,29-22,0 0,1 1,0-1,0 1,1 0,-7 14,10-19,0 1,0 0,0 0,0 0,1 0,-1 0,1 0,0 0,0 0,0 0,0 0,0 0,1 0,-1 0,1 0,0 0,0 0,0 0,0 0,1-1,-1 1,3 3,3 2,0 0,1-1,0 1,0-2,1 1,-1-1,14 7,25 11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0.102"/>
    </inkml:context>
    <inkml:brush xml:id="br0">
      <inkml:brushProperty name="width" value="0.1" units="cm"/>
      <inkml:brushProperty name="height" value="0.1" units="cm"/>
      <inkml:brushProperty name="color" value="#008C3A"/>
      <inkml:brushProperty name="ignorePressure" value="1"/>
    </inkml:brush>
  </inkml:definitions>
  <inkml:trace contextRef="#ctx0" brushRef="#br0">70 175,'-2'0,"0"0,0 0,1-1,-1 1,0 0,1-1,-1 0,0 1,1-1,-1 0,1 0,-1 0,1 0,-1 0,1 0,0 0,0-1,-1 1,1 0,0-1,0 1,0-1,1 1,-1-1,0 1,0-1,1 0,-1 1,1-1,0 0,-1-2,0-1,1 1,-1 0,1 0,0 0,0 0,1-1,-1 1,1 0,0 0,0 0,0 0,3-5,0 3,0 0,1 1,-1-1,1 1,1 0,-1 0,1 1,0-1,0 1,0 1,0-1,1 1,-1 0,9-2,-11 3,1 1,-1-1,1 1,-1 0,1 0,0 1,0-1,-1 1,1 0,0 0,0 1,-1-1,1 1,0 0,-1 0,1 1,-1 0,0-1,1 1,-1 1,0-1,5 4,-7-4,0 0,0 0,1 1,-2-1,1 1,0-1,0 1,-1 0,1-1,-1 1,0 0,0 0,0 0,0 0,-1 0,1 0,-1 0,0 1,0-1,0 0,-1 5,-1 3,-1 0,0-1,-1 1,-9 18,8-22,2 1,-1 0,1 0,0 1,1-1,0 0,-2 15,5-19,0 0,0 1,0-1,0 0,1 0,0 0,0-1,0 1,0 0,1-1,-1 0,1 1,0-1,0 0,6 5,-3-3,-1 1,0-1,0 1,5 8,-6-7,-1 0,0 0,0 0,-1 0,0 0,0 1,0-1,-1 0,0 1,-1 0,0 7,0-10,-1 1,0-1,0 1,0-1,-1 0,0 0,0 1,0-1,-1-1,1 1,-1 0,-1-1,1 1,0-1,-8 7,1-2,-1 0,0-1,0 0,-1 0,0-2,0 1,-18 6,24-11,-1 0,1 0,-1-1,0 0,1 0,-1 0,0-1,0 0,1 0,-1-1,0 0,1 0,-1 0,1-1,-1 0,-11-6,-10-9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0.81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0 100,'0'-11,"0"-13,6-3,11 3,4 11,-2 23,-5 26,-4 28,-14 19,-7 11,-1 0,1-5,2-8,-7-17,-1-19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1.865"/>
    </inkml:context>
    <inkml:brush xml:id="br0">
      <inkml:brushProperty name="width" value="0.1" units="cm"/>
      <inkml:brushProperty name="height" value="0.1" units="cm"/>
      <inkml:brushProperty name="color" value="#5B2D90"/>
      <inkml:brushProperty name="ignorePressure" value="1"/>
    </inkml:brush>
  </inkml:definitions>
  <inkml:trace contextRef="#ctx0" brushRef="#br0">0 161,'0'-8,"1"0,-1 1,2-1,-1 1,1-1,0 1,0 0,1 0,0 0,0 0,1 0,5-8,-5 10,0 0,0 1,0 0,0 0,1 0,-1 0,1 1,0-1,0 1,1 0,-1 1,1 0,-1 0,1 0,0 0,6 0,-9 1,0 0,0 1,0 0,0-1,0 1,1 0,-1 1,0-1,0 1,0-1,0 1,0 0,0 0,0 0,0 0,0 1,0-1,-1 1,1 0,-1 0,1 0,-1 0,0 0,1 0,-1 1,0-1,-1 1,1-1,0 1,-1 0,1 0,-1 0,1 3,1 5,0-1,-1 0,-1 0,0 1,0-1,-1 1,0-1,-1 0,-2 11,-2 6,-2 0,-1 0,-1-1,-1 0,-1-1,-1 0,-2-1,0 0,-19 22,20-29,8-11,0 0,0 0,0 1,1 0,0 0,0 0,-4 11,8-17,0 0,0 0,0 0,0 0,0 0,0 0,0 1,0-1,0 0,0 0,0 0,1 0,-1 0,1 0,-1 0,0 0,1 0,0-1,-1 1,1 0,-1 0,1 0,0 0,0-1,0 1,-1 0,2 0,2 1,-1 0,1-1,0 1,-1-1,1 1,5 0,31 4,0-2,0-2,0-1,62-8,-48 0,-13-2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1.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64,'5'-11,"13"-3,13 1,12 2,10 4,5 2,-6 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1.868"/>
    </inkml:context>
    <inkml:brush xml:id="br0">
      <inkml:brushProperty name="width" value="0.1" units="cm"/>
      <inkml:brushProperty name="height" value="0.1" units="cm"/>
      <inkml:brushProperty name="color" value="#008C3A"/>
      <inkml:brushProperty name="ignorePressure" value="1"/>
    </inkml:brush>
  </inkml:definitions>
  <inkml:trace contextRef="#ctx0" brushRef="#br0">41 49,'0'-2,"1"-1,0 1,-1 0,1 0,0 0,0 0,0 1,0-1,0 0,0 0,1 0,-1 1,1-1,-1 1,1-1,-1 1,1 0,0-1,0 1,0 0,0 0,0 0,0 1,0-1,3 0,0-1,0 0,0 1,1-1,-1 2,0-1,1 0,-1 1,11 1,-14-1,1 0,-1 1,0-1,-1 1,1-1,0 1,0 0,0 0,0 0,0 0,-1 0,1 0,0 1,-1-1,1 1,1 2,-2-3,0 1,0-1,-1 1,1 0,-1-1,1 1,-1-1,0 1,0 0,0-1,0 1,0 0,0-1,0 1,0 0,-1 2,-1 2,-1 1,0-1,0 0,0 0,0 0,-1 0,0-1,-6 7,2-3,1-2,1 0,0 1,0-1,-7 14,12-18,0 0,0-1,0 1,0 0,0 0,1-1,-1 1,1 0,0 0,0 0,0 0,0-1,0 1,1 0,-1 0,1 0,0-1,0 1,0 0,2 2,3 6,0-1,1 0,1-1,12 13,-11-13,-1 0,0 1,0 0,9 17,-14-20,0-1,0 1,-1 0,0 0,0 0,0 0,-1 0,0 0,-1 0,1 1,-1-1,-2 8,2-11,-2 1,1 0,0 0,-1 0,0-1,0 1,0-1,-1 0,0 0,0 1,0-2,0 1,0 0,-1-1,1 1,-1-1,0 0,-8 5,-1-2,1 0,-1-1,0-1,-1 1,-22 2,-15 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5.542"/>
    </inkml:context>
    <inkml:brush xml:id="br0">
      <inkml:brushProperty name="width" value="0.1" units="cm"/>
      <inkml:brushProperty name="height" value="0.1" units="cm"/>
      <inkml:brushProperty name="color" value="#008C3A"/>
      <inkml:brushProperty name="ignorePressure" value="1"/>
    </inkml:brush>
  </inkml:definitions>
  <inkml:trace contextRef="#ctx0" brushRef="#br0">41 1,'-1'16,"0"0,-1 0,-1 0,-1 0,-10 30,11-35,-1-1,1 1,1 0,-2 21,4-29,0-1,0 1,0 0,1 0,-1 0,1 0,0-1,-1 1,1 0,0 0,1-1,-1 1,0-1,1 1,-1-1,1 0,0 0,0 1,0-1,0 0,0-1,0 1,1 0,4 2,2 0,1 0,0-1,-1 0,1 0,0-1,0-1,1 1,-1-2,16 0,-18 0,0-1,0 0,0 0,-1 0,1-1,0 0,-1-1,0 0,1 0,-1-1,0 1,-1-1,7-6,-6 3,0 0,-1 0,0-1,0 0,-1 0,7-14,-9 13,-5 10,-6 16,1 8,0 0,2 1,1-1,-1 36,4-10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6.03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1,'0'5,"5"2,2 5,10 1,14-2,0 7,6 1,-3 8,-8 10,-8 8,-12-2,-18-9,-17-10,-4-15,-7-19,3-8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6.404"/>
    </inkml:context>
    <inkml:brush xml:id="br0">
      <inkml:brushProperty name="width" value="0.1" units="cm"/>
      <inkml:brushProperty name="height" value="0.1" units="cm"/>
      <inkml:brushProperty name="color" value="#008C3A"/>
      <inkml:brushProperty name="ignorePressure" value="1"/>
    </inkml:brush>
  </inkml:definitions>
  <inkml:trace contextRef="#ctx0" brushRef="#br0">1 32,'0'-6,"5"-1,13 0,13 2,13 1,-2 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6.833"/>
    </inkml:context>
    <inkml:brush xml:id="br0">
      <inkml:brushProperty name="width" value="0.1" units="cm"/>
      <inkml:brushProperty name="height" value="0.1" units="cm"/>
      <inkml:brushProperty name="color" value="#008C3A"/>
      <inkml:brushProperty name="ignorePressure" value="1"/>
    </inkml:brush>
  </inkml:definitions>
  <inkml:trace contextRef="#ctx0" brushRef="#br0">0 44,'11'0,"3"-11,5-3,10 1,10 8,-2 14,-6 18,-9 19,-9 18,-5 13,-5 5,-3-1,-1-5,-1-19,0-20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7.200"/>
    </inkml:context>
    <inkml:brush xml:id="br0">
      <inkml:brushProperty name="width" value="0.1" units="cm"/>
      <inkml:brushProperty name="height" value="0.1" units="cm"/>
      <inkml:brushProperty name="color" value="#008C3A"/>
      <inkml:brushProperty name="ignorePressure" value="1"/>
    </inkml:brush>
  </inkml:definitions>
  <inkml:trace contextRef="#ctx0" brushRef="#br0">1 65,'5'0,"18"-11,16-3,11 0,7 3,11 4,4 2,-11 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9.633"/>
    </inkml:context>
    <inkml:brush xml:id="br0">
      <inkml:brushProperty name="width" value="0.1" units="cm"/>
      <inkml:brushProperty name="height" value="0.1" units="cm"/>
      <inkml:brushProperty name="color" value="#008C3A"/>
      <inkml:brushProperty name="ignorePressure" value="1"/>
    </inkml:brush>
  </inkml:definitions>
  <inkml:trace contextRef="#ctx0" brushRef="#br0">50 1,'0'1,"-1"1,0-1,1 1,-1-1,0 1,0-1,0 0,0 0,0 1,0-1,-3 2,-7 10,7-6,0 1,1-1,0 1,0-1,1 1,0 0,0 0,0 16,1-19,1-1,1 1,-1 0,1 0,-1 0,1-1,1 1,-1 0,1-1,-1 1,1-1,1 0,-1 0,1 1,-1-2,6 7,0-2,0-1,0 0,1 0,0-1,0 0,0-1,1 0,15 6,-21-9,0-1,0 0,0 0,0-1,0 1,0-1,0 0,0 0,0 0,0-1,6 0,-7 0,-1 0,1-1,0 1,-1 0,1-1,-1 1,1-1,-1 0,0 0,0 0,0 0,0 0,0 0,0-1,-1 1,1-1,2-4,0-5,1-1,3-22,-2 16,-6 56,-4 83,3-58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41.398"/>
    </inkml:context>
    <inkml:brush xml:id="br0">
      <inkml:brushProperty name="width" value="0.1" units="cm"/>
      <inkml:brushProperty name="height" value="0.1" units="cm"/>
      <inkml:brushProperty name="color" value="#008C3A"/>
      <inkml:brushProperty name="ignorePressure" value="1"/>
    </inkml:brush>
  </inkml:definitions>
  <inkml:trace contextRef="#ctx0" brushRef="#br0">24 429,'-1'27,"-10"54,7-62,1-1,0 0,2 1,0-1,1 1,3 20,-1-34,-1 0,1 0,0 0,0-1,0 1,0-1,1 1,0-1,0 0,0 0,0-1,1 1,0 0,-1-1,1 0,1 0,-1 0,0-1,1 1,-1-1,1 0,-1 0,1-1,0 1,0-1,6 1,-6-1,0-1,-1 1,1-1,0 0,0 0,-1 0,1 0,0-1,-1 0,1 0,0 0,-1-1,1 1,-1-1,0 0,0-1,1 1,-2-1,1 1,0-1,0-1,-1 1,0 0,1-1,-1 1,-1-1,5-6,-5 5,0-1,0 1,0-1,-1 1,0-1,0 0,0 0,-1 0,0 1,0-1,0 0,-1 0,0 0,-1-5,-4-9,0 1,-16-31,16 35,-19-42,-23-80,41 111,1 1,1-1,1 0,2 0,1-49,1 67,1 0,1 1,-1-1,1 1,1-1,-1 1,1 0,1 0,-1 0,8-11,-9 15,1 0,0 0,-1 0,1 0,0 1,0-1,0 1,1 0,-1 0,1 0,-1 0,1 0,0 1,-1-1,1 1,0 0,0 0,0 1,0-1,0 1,7 0,-8 0,1 1,-1-1,0 1,0 0,1 0,-1 0,0 1,0-1,0 0,0 1,0 0,0 0,-1 0,1 0,3 4,-2-1,0 0,-1 0,1 0,-1 1,0-1,0 1,3 10,-1 4,0 1,-1 0,2 38,-4 57,-3-66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42.357"/>
    </inkml:context>
    <inkml:brush xml:id="br0">
      <inkml:brushProperty name="width" value="0.1" units="cm"/>
      <inkml:brushProperty name="height" value="0.1" units="cm"/>
      <inkml:brushProperty name="color" value="#008C3A"/>
      <inkml:brushProperty name="ignorePressure" value="1"/>
    </inkml:brush>
  </inkml:definitions>
  <inkml:trace contextRef="#ctx0" brushRef="#br0">52 0,'-1'2,"1"-1,-1 1,0-1,0 1,0-1,0 0,1 1,-2-1,1 0,0 0,0 0,-2 1,-8 11,7-5,0 0,0 1,1-1,0 1,1-1,0 1,0 0,0 11,2-16,-1 0,2 0,-1-1,0 1,1 0,0 0,0-1,0 1,3 7,-3-10,0 1,0 0,0 0,1-1,-1 1,1 0,-1-1,1 0,0 1,-1-1,1 0,0 0,0 0,0 0,0 0,0 0,0 0,3 0,-1 0,0-1,0 0,0 1,0-1,0-1,0 1,0-1,0 1,0-1,0 0,0-1,6-2,4-3,0-1,12-9,-15 9,0 1,20-9,-29 15,-1 1,1-1,-1 1,1-1,0 1,-1 0,1-1,0 1,-1 0,1 0,-1 0,1 0,0 1,-1-1,1 0,-1 1,1-1,0 1,-1-1,1 1,-1 0,0 0,1-1,-1 1,0 0,1 0,-1 1,0-1,0 0,1 2,2 3,0 0,0 1,-1 0,1-1,2 11,-6-15,11 30,-2 0,-1 1,-2-1,-1 2,-1-1,-2 52,-5-34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2.392"/>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0,'0'11,"0"3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5.63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1,'11'0,"3"10,-1 15,-3 24,-2 8,-3 17,-3 10,-1 8,-1 3,0-3,-1-8,1-7,-1-21,1-22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5.998"/>
    </inkml:context>
    <inkml:brush xml:id="br0">
      <inkml:brushProperty name="width" value="0.1" units="cm"/>
      <inkml:brushProperty name="height" value="0.1" units="cm"/>
      <inkml:brushProperty name="color" value="#008C3A"/>
      <inkml:brushProperty name="ignorePressure" value="1"/>
    </inkml:brush>
  </inkml:definitions>
  <inkml:trace contextRef="#ctx0" brushRef="#br0">1 83,'5'0,"12"0,15 0,11 0,4 0,-6-11,1-3,3 0,-6-8,-9 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6.34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1,'0'5,"0"17,0 22,0 28,0 19,0 4,0 2,0 0,0-6,0-8,0-17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6.955"/>
    </inkml:context>
    <inkml:brush xml:id="br0">
      <inkml:brushProperty name="width" value="0.1" units="cm"/>
      <inkml:brushProperty name="height" value="0.1" units="cm"/>
      <inkml:brushProperty name="color" value="#008C3A"/>
      <inkml:brushProperty name="ignorePressure" value="1"/>
    </inkml:brush>
  </inkml:definitions>
  <inkml:trace contextRef="#ctx0" brushRef="#br0">1 33,'10'0,"14"0,3-10,8-4,-3 6,-6 14,-13 18,-9 14,-16 2,-5 3,5-5,15-8,23-11,23-7,14-7,6-3,2-3,-10-1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8.186"/>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0,'0'5,"0"18,0 26,0 15,0 13,0 9,0 5,0-2,0-16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8.551"/>
    </inkml:context>
    <inkml:brush xml:id="br0">
      <inkml:brushProperty name="width" value="0.1" units="cm"/>
      <inkml:brushProperty name="height" value="0.1" units="cm"/>
      <inkml:brushProperty name="color" value="#008C3A"/>
      <inkml:brushProperty name="ignorePressure" value="1"/>
    </inkml:brush>
  </inkml:definitions>
  <inkml:trace contextRef="#ctx0" brushRef="#br0">0 57,'0'-5,"6"-2,11 1,14 0,13 3,8 0,7 2,3 1,-8-11,-13-3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8.902"/>
    </inkml:context>
    <inkml:brush xml:id="br0">
      <inkml:brushProperty name="width" value="0.1" units="cm"/>
      <inkml:brushProperty name="height" value="0.1" units="cm"/>
      <inkml:brushProperty name="color" value="#008C3A"/>
      <inkml:brushProperty name="ignorePressure" value="1"/>
    </inkml:brush>
  </inkml:definitions>
  <inkml:trace contextRef="#ctx0" brushRef="#br0">24 1,'0'5,"0"12,0 20,0 13,0 9,0 5,0 8,0 6,0 2,0-3,-10-14,-4-18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9.333"/>
    </inkml:context>
    <inkml:brush xml:id="br0">
      <inkml:brushProperty name="width" value="0.1" units="cm"/>
      <inkml:brushProperty name="height" value="0.1" units="cm"/>
      <inkml:brushProperty name="color" value="#008C3A"/>
      <inkml:brushProperty name="ignorePressure" value="1"/>
    </inkml:brush>
  </inkml:definitions>
  <inkml:trace contextRef="#ctx0" brushRef="#br0">0 33,'10'-10,"15"-4,2 5,-3 16,-11 17,-18 14,-9 12,5-3,2 1,14-7,10-11,14-10,11-9,-1-6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0.151"/>
    </inkml:context>
    <inkml:brush xml:id="br0">
      <inkml:brushProperty name="width" value="0.1" units="cm"/>
      <inkml:brushProperty name="height" value="0.1" units="cm"/>
      <inkml:brushProperty name="color" value="#008C3A"/>
      <inkml:brushProperty name="ignorePressure" value="1"/>
    </inkml:brush>
  </inkml:definitions>
  <inkml:trace contextRef="#ctx0" brushRef="#br0">316 1,'-10'0,"0"1,0 1,-1-1,1 2,1 0,-1 0,0 0,1 1,-1 1,1 0,0 0,-14 11,3 0,2 1,-1 1,2 0,-16 22,24-27,1-1,1 1,0 1,0-1,2 1,0 0,0 0,1 1,-3 26,5-22,0-1,2 1,0-1,1 0,0 1,2-1,7 28,-8-40,1 0,-1-1,1 0,0 1,1-1,-1 0,1-1,0 1,0-1,0 0,1 1,-1-2,1 1,0-1,0 1,0-1,1-1,-1 1,1-1,-1 0,1 0,11 1,-1 0,1 0,-1-2,1 0,-1-1,1 0,-1-1,22-5,-24 3,1-1,-1-1,0 0,0-1,0 0,-1-1,0-1,-1 0,24-19,-27 19,0-1,0 0,-1 0,-1-1,1 0,-1-1,-1 1,0-1,-1 0,0-1,0 1,3-19,-4 14,-2 0,0 0,0 0,-2 0,0 0,-4-25,3 33,-1 0,1 0,-2 0,1 0,-1 1,-1-1,1 1,-1-1,-1 1,1 0,-1 1,0-1,-1 1,-9-9,2 5,-1 1,0 1,-1 0,0 1,0 1,0 0,-1 1,1 0,-24-2,-18-2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4.125"/>
    </inkml:context>
    <inkml:brush xml:id="br0">
      <inkml:brushProperty name="width" value="0.1" units="cm"/>
      <inkml:brushProperty name="height" value="0.1" units="cm"/>
      <inkml:brushProperty name="color" value="#008C3A"/>
      <inkml:brushProperty name="ignorePressure" value="1"/>
    </inkml:brush>
  </inkml:definitions>
  <inkml:trace contextRef="#ctx0" brushRef="#br0">2 124,'0'235,"-1"-276,0 1,2 1,1 0,11-57,-12 90,1 1,0-1,0 0,1 1,-1 0,1-1,0 1,1 0,-1 0,1 1,0-1,0 1,0 0,1 0,0 0,-1 1,8-5,-7 6,0 0,-1 0,1 0,0 1,0 0,0-1,0 2,0-1,0 1,0-1,0 1,0 1,0-1,0 1,0 0,0 0,0 0,0 1,-1 0,8 3,-1 2,0 0,0 1,-1 0,0 1,-1 0,0 0,0 1,-1 1,0-1,-1 1,0 0,-1 1,0-1,-1 1,0 1,-1-1,4 22,1 14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2.758"/>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0,'0'11,"0"2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4.49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0,'10'0,"15"0,12 0,12 0,-3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5.019"/>
    </inkml:context>
    <inkml:brush xml:id="br0">
      <inkml:brushProperty name="width" value="0.1" units="cm"/>
      <inkml:brushProperty name="height" value="0.1" units="cm"/>
      <inkml:brushProperty name="color" value="#008C3A"/>
      <inkml:brushProperty name="ignorePressure" value="1"/>
    </inkml:brush>
  </inkml:definitions>
  <inkml:trace contextRef="#ctx0" brushRef="#br0">0 81,'0'21,"0"12,0 12,0-8,0-15,0-22,0-22,0-28,11-5,14 6,12 12,12 12,-3 26,-10 23,-10 19,0 12,-3 8,-6-8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5.46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1,'0'10,"0"15,0 13,0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5.8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6.19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1,'0'21,"0"22,0 32,0 12,0 13,0 5,0-5,0-8,0-10,10-19,4-9,-1-20,-2-15</inkml:trace>
  <inkml:trace contextRef="#ctx0" brushRef="#br0" timeOffset="1">187 528,'0'10,"0"15,0 12,0 7,0-6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6.56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1,'11'0,"3"0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7.124"/>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0 203,'1'-3,"0"1,1 0,-1 0,1 0,-1 0,1 0,0 0,-1 0,1 1,4-3,0-2,16-16,-16 14,1 1,0 0,0 1,0-1,1 2,-1-1,2 1,-1 0,11-5,-17 10,-1 0,0-1,1 1,-1 0,1 0,-1 0,0 0,1 0,-1 0,1 1,-1-1,0 0,1 1,-1-1,0 1,1-1,-1 1,0 0,0-1,1 1,-1 0,0 0,0 0,0 0,0 0,0 0,0 0,-1 0,1 0,0 1,0-1,-1 0,1 1,-1-1,1 2,3 7,-1 0,-1 0,3 20,-2-12,-3-13,1 0,0 0,1-1,-1 1,1 0,0-1,0 1,1-1,-1 1,1-1,0 0,0 0,0-1,1 1,-1-1,1 1,0-1,0 0,0 0,0-1,1 1,-1-1,1 0,-1 0,1-1,0 1,0-1,0 0,-1 0,1-1,0 1,9-1,-1-2,0-1,0 0,0 0,0-1,0-1,-1 0,1-1,14-9,-10 4,1-1,-1 0,-1-1,26-28,-35 33,0 0,-1 0,0-1,0 0,-1 0,6-15,-10 22,0 0,-1 0,1 0,0 0,-1 0,1 0,-1 0,0-1,1 1,-1 0,0 0,0 0,-1-1,1 1,0 0,-1 0,1 0,-1 0,0 0,0-1,0 1,0 1,0-1,0 0,0 0,-1 0,1 1,-1-1,1 0,-1 1,1-1,-1 1,0 0,0 0,0 0,-3-2,1 2,1 0,0 0,0 0,-1 0,1 1,0-1,-1 1,1 0,0 0,-1 0,1 1,-1-1,1 1,0 0,0 0,-1 0,1 0,0 0,0 1,0 0,0-1,0 1,1 0,-1 0,0 1,1-1,-3 3,1 0,0-1,1 1,-1 0,1 0,0 0,0 0,1 0,0 1,0 0,0-1,0 1,1 0,0 0,-1 11,3-14,-1 1,0-1,1 0,0 0,0 0,0 0,0 0,1 0,-1 0,1 0,0 0,0-1,-1 1,2-1,-1 1,0-1,0 0,1 0,0 0,-1 0,1 0,0 0,0-1,0 0,0 1,0-1,4 1,10 3,0-1,0 0,29 1,-40-4,57 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8.721"/>
    </inkml:context>
    <inkml:brush xml:id="br0">
      <inkml:brushProperty name="width" value="0.1" units="cm"/>
      <inkml:brushProperty name="height" value="0.1" units="cm"/>
      <inkml:brushProperty name="color" value="#008C3A"/>
      <inkml:brushProperty name="ignorePressure" value="1"/>
    </inkml:brush>
  </inkml:definitions>
  <inkml:trace contextRef="#ctx0" brushRef="#br0">1 94,'0'16,"0"15,0 14,0-7,0-20,0-29,0-23,0-17,5 1,12 9,14 11,13 11,-3 14,4 18,-7 28,-9 12,-10 8,-8-6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9.137"/>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1,'0'5,"0"13,0 13,0 13,0 8,10-4,4-10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9.53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1,'0'5,"11"2,3 11,0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5.522"/>
    </inkml:context>
    <inkml:brush xml:id="br0">
      <inkml:brushProperty name="width" value="0.1" units="cm"/>
      <inkml:brushProperty name="height" value="0.1" units="cm"/>
      <inkml:brushProperty name="color" value="#5B2D90"/>
      <inkml:brushProperty name="ignorePressure" value="1"/>
    </inkml:brush>
  </inkml:definitions>
  <inkml:trace contextRef="#ctx0" brushRef="#br0">10 93,'-10'0,"27"0,32-1,128-13,75-2,170 14,-242 3,-110-4,-1-4,73-17,-13 3,-91 16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9.902"/>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1,'0'5,"0"23,0 22,0 14,0 5,0 3,0-1,0 4,0 4,10-11,4-6,0-4,7-12,11-13,11-12,-2-16,-9-7</inkml:trace>
  <inkml:trace contextRef="#ctx0" brushRef="#br0" timeOffset="1">93 464,'5'0,"8"0,0 6,10 1,0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0.382"/>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0 209,'4'43,"-3"-40,-1-1,1 1,0-1,0 0,-1 1,2-1,-1 0,0 0,0 0,1 0,-1 0,1 0,0 0,2 2,-3-4,-1 0,0 1,1-1,-1 0,1 0,-1 0,0 1,1-1,-1 0,1 0,-1 0,0 0,1 0,-1 0,1 0,-1 0,1 0,-1 0,0 0,1 0,-1 0,1 0,-1 0,1 0,-1 0,0 0,1-1,-1 1,1 0,-1 0,0-1,1 1,8-16,0-21,-9 37,5-51,-4 33,0 0,2 1,7-28,-8 40,0 0,0 0,0 0,1 0,-1 0,1 1,1-1,-1 1,0 0,1 0,0 0,0 1,0-1,0 1,1 0,5-3,-7 4,0 1,0-1,0 1,0 0,0 0,0 1,0-1,0 0,0 1,0 0,1 0,-1 0,0 0,4 1,-5-1,0 1,0 0,0 0,0 0,0 0,0 0,0 0,-1 0,1 1,0-1,-1 1,1-1,-1 1,0-1,1 1,-1 0,0 0,0 0,0-1,0 1,-1 0,2 3,1 9,0 1,0 0,-2 0,1 27,-1 2,3-2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0.74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0 192,'0'11,"0"13,0 14,6 1,11-8,15-7,11-15,9-23,-3-21,-11-15,-12-8,-21 4,-21 2,-19 9,-14 12,-15 11,4 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2.831"/>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0,'0'333,"1"-302,-1-30,0-1,0 0,0 0,0 1,0-1,0 0,0 0,0 1,0-1,1 0,-1 0,0 1,0-1,0 0,0 0,0 1,0-1,1 0,-1 0,0 0,0 1,0-1,1 0,-1 0,0 0,0 0,1 0,-1 1,0-1,0 0,1 0,-1 0,0 0,0 0,1 0,-1 0,0 0,0 0,1 0,-1 0,0 0,1 0,-1 0,0 0,0 0,1 0,-1 0,0-1,0 1,1 0,-1 0,0 0,0 0,1-1,17-13,-6 4,4 1,1 0,0 1,0 1,37-10,-41 13,1 1,0 1,0 0,0 1,1 1,-1 0,17 2,-27-1,0 0,-1 0,1 0,0 0,-1 1,1-1,-1 1,1 0,-1 0,0 0,0 1,0-1,0 1,0-1,0 1,-1 0,0 0,1 0,-1 1,0-1,0 0,2 7,-3-5,1-1,-1 1,0 0,-1-1,1 1,-1 0,0-1,0 1,-1 0,1-1,-1 1,0 0,0-1,0 1,-1-1,0 1,0-1,-4 7,0-3,0 0,0 0,-1-1,0 0,-1 0,0 0,1-1,-2-1,1 1,-1-1,0-1,-14 6,6-4,-1 0,1-2,-1 0,0-1,0-1,-19 1,-11-5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3.343"/>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31 237,'5'-1,"-1"-1,1 1,0-1,-1 0,1-1,-1 1,0-1,1 1,-1-1,-1-1,1 1,0 0,3-5,3-2,6-3,-1-1,14-17,-26 26,1 0,-1 1,0-1,0 0,0 0,-1-1,0 1,0-1,0 1,0-1,-1 1,1-8,-2 11,0 0,0 0,0 0,0 0,-1 0,1 0,-1 0,1 0,-1 0,1 0,-1 0,0 0,0 0,0 1,0-1,0 0,-1 0,1 1,0-1,-1 1,0-1,1 1,-1 0,1 0,-1 0,0-1,0 2,0-1,-3-1,1 1,1 0,-1 0,0 0,1 1,-1-1,0 1,1 0,-1 1,0-1,1 0,-1 1,0 0,1 0,-1 0,1 0,-4 2,0 2,1 0,-1 0,1 0,0 1,1 0,-1 0,1 0,0 0,1 1,-1 0,1 0,1 0,0 1,-4 10,3-7,0 1,1 0,1 0,0 0,0 1,2-1,-1 0,3 23,-1-30,1 0,-1 0,1-1,0 1,0 0,1-1,-1 0,1 0,0 1,0-2,1 1,-1 0,1-1,0 1,-1-1,2 0,-1-1,0 1,0-1,1 1,0-1,-1 0,10 2,-8-3,0 1,0 0,0-1,0 0,0-1,0 0,0 1,0-2,1 1,-1-1,0 0,0 0,0-1,0 1,0-2,-1 1,1 0,9-7,9-13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3.80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0 175,'0'10,"0"-1,0-13,0-22,0-17,11-1,13 7,14 10,0 15,4 19,-5 20,-8 15,-10 12,-8-4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4.2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1,'11'0,"2"5,1 13,-4 8,-7 0,-6 5,-1 9,5-3,13-7,14-10,13-7,0-12,-7-5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5.017"/>
    </inkml:context>
    <inkml:brush xml:id="br0">
      <inkml:brushProperty name="width" value="0.1" units="cm"/>
      <inkml:brushProperty name="height" value="0.1" units="cm"/>
      <inkml:brushProperty name="color" value="#008C3A"/>
      <inkml:brushProperty name="ignorePressure" value="1"/>
    </inkml:brush>
  </inkml:definitions>
  <inkml:trace contextRef="#ctx0" brushRef="#br0">1 222,'15'0,"1"0,0-1,26-6,-35 5,1-1,0 1,-1-2,0 1,0-1,0 0,0 0,11-11,-10 9,-2-1,1 0,-1 0,0-1,0 0,5-9,-10 15,0-1,0 1,0 0,0 0,-1-1,1 1,-1-1,1 1,-1-1,0 1,0-1,0-3,0 5,-1-1,1 1,-1 0,0-1,1 1,-1-1,0 1,0 0,0 0,1-1,-1 1,-1 0,1 0,0 0,0 0,0 0,0 0,-1 1,1-1,-1 0,-2 0,2 0,0 0,0 1,0-1,0 1,0 0,-1-1,1 1,0 0,0 0,0 1,0-1,-1 0,1 1,0-1,0 1,0 0,0 0,0 0,0 0,0 0,0 0,1 0,-1 0,0 1,1-1,-1 1,1 0,-1-1,1 1,0 0,-1 0,0 2,-3 5,0 0,0 0,1 1,1 0,-5 17,5-15,0 0,2 1,-1-1,1 1,2 20,-1-29,0 0,1 1,0-1,0 0,0 0,1 0,-1 0,1 0,0 0,0 0,1 0,-1-1,1 1,-1-1,1 0,0 1,0-1,1-1,-1 1,5 3,1-2,1 1,0-2,0 1,0-1,0 0,0-1,0-1,1 1,-1-1,1-1,12-1,-2-1,-1 0,0-2,0 0,37-14,-30 7,-1-2,-1 0,0-2,0-1,-2-1,36-32,-49 39,-1 0,0 0,-1-1,9-14,-14 19,1-1,-1 1,0-1,-1 1,0-1,0 0,0 0,-1 0,1-10,-1 15,-1 0,0 1,0-1,0 0,-1 1,1-1,0 0,-1 0,1 1,-1-1,1 0,-1 1,0-1,0 1,1-1,-1 1,0-1,0 1,-1 0,1-1,0 1,0 0,-1 0,1 0,-1 0,1 0,-1 0,1 0,-1 1,1-1,-1 0,0 1,1 0,-1-1,-2 1,-2-1,0 1,0 0,0 0,0 1,0 0,0 0,0 0,0 1,-6 1,1 2,1 0,-1 1,1 0,0 1,0 0,1 0,0 1,1 0,-16 18,19-20,0 0,1 1,0-1,0 1,0 0,1 0,0 0,0 0,1 1,-1-1,2 1,-1-1,1 1,0 0,1-1,0 11,1-13,1-1,-1 0,1 0,0 0,0 0,0 0,0 0,1 0,-1-1,1 1,0-1,0 0,0 0,1 0,-1 0,1 0,0-1,-1 0,1 0,0 0,0 0,1 0,-1-1,5 2,1-1,-1 1,1-1,0-1,-1 0,1 0,0-1,0 0,-1-1,1 0,11-3,-15 2,0 0,-1 0,1-1,-1 1,9-7,19-17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5.385"/>
    </inkml:context>
    <inkml:brush xml:id="br0">
      <inkml:brushProperty name="width" value="0.1" units="cm"/>
      <inkml:brushProperty name="height" value="0.1" units="cm"/>
      <inkml:brushProperty name="color" value="#008C3A"/>
      <inkml:brushProperty name="ignorePressure" value="1"/>
    </inkml:brush>
  </inkml:definitions>
  <inkml:trace contextRef="#ctx0" brushRef="#br0">0 88,'0'11,"0"-2,0-13,0-17,11-4,13 2,14 4,10 6,-2 11,1 5,-7 18,0 6,-7 14,1 10,-5 7,-7 5,-7-9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8.94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1,'0'5,"10"2,4 15,-1 15,-2 11,-3 9,-4 4,-1 3,-2 1,-1 5,0 2,-1-2,0-17,1-18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7.060"/>
    </inkml:context>
    <inkml:brush xml:id="br0">
      <inkml:brushProperty name="width" value="0.1" units="cm"/>
      <inkml:brushProperty name="height" value="0.1" units="cm"/>
      <inkml:brushProperty name="color" value="#5B2D90"/>
      <inkml:brushProperty name="ignorePressure" value="1"/>
    </inkml:brush>
  </inkml:definitions>
  <inkml:trace contextRef="#ctx0" brushRef="#br0">333 1,'-18'0,"-1"1,1 1,0 0,0 2,0 0,-25 9,30-8,1 1,0 0,0 1,1 0,0 0,0 1,1 1,0 0,-13 14,20-19,0 0,0 0,0 0,0 1,1-1,-1 1,1-1,-1 6,2-9,1 1,0-1,-1 1,1-1,0 1,0-1,0 1,0 0,1-1,-1 1,0-1,0 1,1-1,-1 0,1 1,0-1,-1 1,1-1,0 0,0 0,0 1,0-1,0 0,0 0,0 0,0 0,0 0,1 0,-1 0,2 0,6 4,0-1,1-1,-1 1,1-2,0 1,18 1,30 8,-36-4,35 18,-49-22,-1 0,1 1,-1 0,0 0,0 1,-1-1,9 11,-13-14,-1 0,1 0,-1 1,0-1,1 0,-1 1,0-1,-1 1,1-1,0 1,-1-1,1 1,-1 0,0-1,0 1,0 0,0-1,0 1,-1 3,-1-1,1-1,-1 0,0 0,0 0,0 0,-1 0,0 0,1 0,-1-1,-5 5,-4 2,0 0,0-1,0-1,-1 0,-28 12,24-13,-1 0,0-2,-1 0,1-1,-1-1,0 0,-26-1,2-5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9.3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0 147,'6'0,"0"-11,11-4,18 2,14 2,-2-7,2-1,3 3,-7-6,-12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49.66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1,'0'10,"0"20,0 16,0 9,0 7,0 3,0 1,0 5,0 1,0-1,5-13,2-15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0.01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0,'0'5,"0"13,0 8,0 10,11 0,13-8,14-7,6-8,10-11,-3-7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1.20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1 148,'0'-12,"0"0,0 0,2 0,-1 0,7-21,-7 30,1 0,-1-1,1 1,-1 0,1 1,0-1,0 0,0 0,1 1,-1-1,1 1,-1 0,1 0,0 0,0 0,0 0,0 0,0 1,0 0,0-1,1 1,-1 1,0-1,6 0,-7 0,1 1,0-1,0 1,0 0,0 0,-1 0,1 1,0-1,0 1,0-1,-1 1,1 0,0 0,-1 0,1 1,-1-1,1 1,3 2,-3-1,0 0,-1 1,1-1,-1 0,0 1,0-1,0 1,0 0,-1-1,1 1,1 8,-1 0,-1 0,0 1,0-1,-2 1,1-1,-1 0,-6 24,-2-7,-1 0,-2-2,-19 36,17-39,2 1,1 0,1 1,-8 30,17-53,0 0,1 0,-1 0,1 1,-1-1,1 0,0 0,0 0,0 1,1-1,-1 0,1 0,0 0,0 0,0 0,0 0,0 0,0 0,1 0,0 0,0-1,-1 1,1-1,1 1,-1-1,0 0,1 0,-1 0,1 0,-1 0,1 0,0-1,0 0,0 1,0-1,0 0,0 0,5 0,7 2,0-1,-1-1,1-1,0 0,0-1,0 0,0-2,16-3,13-4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1.714"/>
    </inkml:context>
    <inkml:brush xml:id="br0">
      <inkml:brushProperty name="width" value="0.1" units="cm"/>
      <inkml:brushProperty name="height" value="0.1" units="cm"/>
      <inkml:brushProperty name="color" value="#008C3A"/>
      <inkml:brushProperty name="ignorePressure" value="1"/>
    </inkml:brush>
  </inkml:definitions>
  <inkml:trace contextRef="#ctx0" brushRef="#br0">190 55,'-6'0,"-1"1,1 0,0 0,0 1,0 0,1 0,-1 0,0 1,1 0,-1 0,1 0,0 0,0 1,-8 8,5-5,0 2,1-1,0 1,0 0,1 0,0 1,-5 12,4-3,0 0,2 1,0 0,-4 36,5 80,4-124,1 1,0-1,1 1,5 21,-6-30,1 0,0 1,0-1,0 0,0-1,1 1,-1 0,1-1,0 1,0-1,0 0,0 0,1 0,0 0,-1-1,8 5,-1-3,1 0,0 0,0-1,0-1,0 0,0 0,0-1,1-1,-1 1,0-2,0 0,22-4,-13 0,1 0,-1-2,-1 0,1-1,-1-1,20-12,-23 10,-1-1,0 0,-1-1,0-1,-1 0,0 0,-1-2,-1 1,0-1,-2-1,0 0,0-1,-2 1,10-32,-14 38,0-1,0 0,-1 0,-1-1,0 1,-1 0,0 0,0 0,-2 0,1-1,-5-12,4 17,-1 0,0 1,-1-1,1 1,-1-1,-1 1,0 0,0 1,0-1,0 1,-1 0,0 0,-1 1,1 0,-1 0,0 0,-8-3,9 5,0 0,0 1,-1-1,1 2,-1-1,1 0,-1 1,0 1,0-1,0 1,1 0,-1 0,0 1,0 0,1 0,-10 3,-34 18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2.637"/>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0,'0'58,"12"318,-8-332,-4-28,1-1,1 1,0 0,1-1,0 0,2 1,8 20,-12-35,0 1,-1 0,1-1,0 1,1-1,-1 1,0-1,0 0,1 1,-1-1,0 0,1 0,0 0,-1 0,1 0,-1 0,1 0,0-1,0 1,-1-1,1 1,0-1,0 1,0-1,0 0,-1 0,1 0,0 0,0 0,0-1,0 1,0-1,-1 1,1-1,0 1,0-1,-1 0,1 0,1-1,8-5,0 0,-1-1,1 0,13-16,-11 11,1 1,43-42,2 2,92-61,-118 89,-31 22,-18 15,9-7,0 1,1 0,0 0,0 1,1 0,0 0,0 0,1 0,0 1,1 0,-1 0,2 0,-1 0,1 0,1 0,0 1,0-1,1 1,0-1,0 0,1 1,0-1,1 1,0-1,1 0,0 0,0 0,1-1,8 16,25 24,-20-29,7 12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3.94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1,'0'5,"0"28,0 15,0 8,0 6,0 3,0 1,0 4,0 2,0-1,0-18,0-18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4.313"/>
    </inkml:context>
    <inkml:brush xml:id="br0">
      <inkml:brushProperty name="width" value="0.1" units="cm"/>
      <inkml:brushProperty name="height" value="0.1" units="cm"/>
      <inkml:brushProperty name="color" value="#008C3A"/>
      <inkml:brushProperty name="ignorePressure" value="1"/>
    </inkml:brush>
  </inkml:definitions>
  <inkml:trace contextRef="#ctx0" brushRef="#br0">1 63,'5'0,"13"0,18 0,15 0,8-11,-5-13,-12-4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4.6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19,0 18,0 11,0 5,0 6,0 5,0 11,0-1,0-15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5.03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0,'0'6,"0"11,0 15,0 6,10-3,15-8,12-8,12-7,-3-6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7.559"/>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0,'0'5,"5"2,-4 0,-1-2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5.400"/>
    </inkml:context>
    <inkml:brush xml:id="br0">
      <inkml:brushProperty name="width" value="0.1" units="cm"/>
      <inkml:brushProperty name="height" value="0.1" units="cm"/>
      <inkml:brushProperty name="color" value="#008C3A"/>
      <inkml:brushProperty name="ignorePressure" value="1"/>
    </inkml:brush>
  </inkml:definitions>
  <inkml:trace contextRef="#ctx0" brushRef="#br0">61 53,'-2'1,"0"1,0-1,0 1,0-1,1 1,-1 0,0 0,1 0,-1 0,1 0,-1 0,1 0,0 0,-1 3,-10 37,11-38,-8 48,2-1,0 79,7-113,1 0,0 0,1 0,1 0,1-1,0 0,10 24,-13-35,1 0,1 0,-1-1,1 1,0 0,0-1,0 0,1 1,0-2,-1 1,1 0,1-1,-1 1,0-1,1 0,0-1,-1 1,1-1,0 0,0 0,1 0,-1-1,0 0,0 0,1 0,9-1,-9 0,-1-1,1 0,-1 0,1 0,-1-1,0 1,1-2,-1 1,0 0,7-6,-3 2,0-1,0 0,-1-1,14-16,-7 4,-1-1,-1 0,0-1,9-24,-13 26,-1-1,-1 0,-1 0,-1-1,0 0,-2 0,1-42,-4 54,-1 1,0 0,-1-1,0 1,0 0,-1 0,0 0,-1 0,-4-9,4 12,0 0,-1 0,1 0,-1 0,-1 1,1 0,-1 0,1 0,-1 1,-1 0,1 0,-13-5,14 6,-1 1,1 0,-1 1,0-1,0 1,0 0,0 1,1-1,-1 1,0 0,0 1,0-1,0 1,0 0,0 1,-9 3,-28 17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05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1,'5'0,"12"0,4 10,-2 14,6 4,9 6,0 9,-7 8,-8 5,-7 4,-11-9,-5-1,-13-11,-20-11,-13-10,2-9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569"/>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0,'6'0,"11"0,4 6,-2 11,6 4,-1 8,-5 15,-5 12,-6 5,-3 4,-3 1,-2 0,-1 4,0 7,0 0,0-2,-5-14,-1-18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6.919"/>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1 114,'0'-11,"10"-3,15 0,12-7,12-1,7 4,-5 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7.35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1,'10'0,"4"5,0 12,-4 15,9 0,10-4,12 3,-2 8,-7 6,-10 7,-13 6,-18-8,-9-2,-11-8,-11-12,1-11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5:58.32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1,'12'277,"8"198,-19-432,0-67,2-1,0 1,2-1,1 1,1 1,1-1,1 1,22-41,-19 45,0 0,1 2,1-1,1 2,31-29,90-58,-127 97,21-14,-29 19,1 1,-1-1,1 0,-1 1,1-1,-1 0,1 1,0 0,-1-1,1 1,0 0,-1 0,1 0,0 0,2 1,-4-1,0 0,0 1,1-1,-1 0,0 0,0 1,1-1,-1 0,0 1,0-1,0 1,0-1,0 0,1 1,-1-1,0 0,0 1,0-1,0 1,0-1,0 0,0 1,0-1,0 1,-1-1,1 0,0 1,0-1,0 0,0 1,0-1,-1 0,1 1,0-1,0 0,-1 1,1-1,0 0,0 0,-1 1,-12 15,-7 4,-1 0,-25 31,38-40,-2 1,1 0,0 0,-10 21,17-27,0-1,0 0,0 1,1-1,0 1,0 0,1-1,-1 1,1 0,0 0,1-1,1 12,1-9,-1 1,1-1,0 1,1-1,0 0,0 0,9 12,5 2,21 22,-9-12,-4-2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0.309"/>
    </inkml:context>
    <inkml:brush xml:id="br0">
      <inkml:brushProperty name="width" value="0.1" units="cm"/>
      <inkml:brushProperty name="height" value="0.1" units="cm"/>
      <inkml:brushProperty name="color" value="#008C3A"/>
      <inkml:brushProperty name="ignorePressure" value="1"/>
    </inkml:brush>
  </inkml:definitions>
  <inkml:trace contextRef="#ctx0" brushRef="#br0">60 230,'1'42,"0"-13,-4 41,2-67,1-1,0 0,-1 0,1 1,-1-1,0 0,0 0,0 0,0 0,0 0,0 0,0 0,-3 3,3-5,1 0,0 1,-1-1,1 0,0 0,-1 0,1 0,0 0,-1 0,1 1,0-1,-1 0,1 0,0 0,-1 0,1 0,0 0,-1 0,1 0,0 0,-1-1,1 1,0 0,-1 0,1 0,0 0,-1 0,1-1,0 1,-1 0,0-2,0 1,-1 0,1-1,0 1,0-1,1 1,-1-1,0 0,0 1,0-3,-6-24,2 1,0-1,2 0,1-52,2 66,0 0,1 0,0 0,1 1,7-24,-7 32,-1 0,1 0,0 1,1-1,-1 1,1 0,0-1,0 1,0 1,1-1,-1 0,1 1,0 0,0-1,0 2,1-1,-1 0,9-3,-5 3,1 1,0 0,-1 0,1 1,0 0,0 1,-1-1,1 2,0-1,9 3,-11-2,-1 0,1 1,-1 0,1 0,-1 1,0-1,0 1,0 1,0-1,0 1,-1 0,0 0,0 1,6 6,-1 4,0 0,0 1,-2 0,0 1,-1 0,10 31,-5 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0.710"/>
    </inkml:context>
    <inkml:brush xml:id="br0">
      <inkml:brushProperty name="width" value="0.1" units="cm"/>
      <inkml:brushProperty name="height" value="0.1" units="cm"/>
      <inkml:brushProperty name="color" value="#008C3A"/>
      <inkml:brushProperty name="ignorePressure" value="1"/>
    </inkml:brush>
  </inkml:definitions>
  <inkml:trace contextRef="#ctx0" brushRef="#br0">1 25,'5'0,"12"0,20 0,13 0,9 0,5-10,-8-4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110"/>
    </inkml:context>
    <inkml:brush xml:id="br0">
      <inkml:brushProperty name="width" value="0.1" units="cm"/>
      <inkml:brushProperty name="height" value="0.1" units="cm"/>
      <inkml:brushProperty name="color" value="#008C3A"/>
      <inkml:brushProperty name="ignorePressure" value="1"/>
    </inkml:brush>
  </inkml:definitions>
  <inkml:trace contextRef="#ctx0" brushRef="#br0">3 38,'0'225,"-1"-265,-1 12,5-48,-2 69,0 0,0 0,1 0,0 0,0 1,0-1,1 1,0 0,0-1,1 1,0 1,5-8,-6 10,-1 1,1-1,0 1,0 0,-1 0,1 0,1 0,-1 1,0-1,0 1,1 0,-1 0,1 0,-1 0,1 1,-1-1,1 1,-1 0,1 0,-1 0,1 0,-1 1,1-1,-1 1,5 2,-2-1,0 0,0 1,-1 0,1 0,0 1,-1 0,0 0,0 0,0 0,-1 1,1 0,-1 0,4 6,28 54,-19-31,6 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50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13,0 12,10-1,4 2,0-5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7.723"/>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0,'0'5,"0"23,0 12,0 10,0 17,0 14,0 2,0-1,0-15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8.851"/>
    </inkml:context>
    <inkml:brush xml:id="br0">
      <inkml:brushProperty name="width" value="0.1" units="cm"/>
      <inkml:brushProperty name="height" value="0.1" units="cm"/>
      <inkml:brushProperty name="color" value="#5B2D90"/>
      <inkml:brushProperty name="ignorePressure" value="1"/>
    </inkml:brush>
  </inkml:definitions>
  <inkml:trace contextRef="#ctx0" brushRef="#br0">44 1,'0'490,"2"-470,-2-20,0 0,0 1,0-1,0 0,0 0,0 0,0 1,0-1,1 0,-1 0,0 0,0 0,0 1,0-1,0 0,0 0,0 0,1 0,-1 1,0-1,0 0,0 0,0 0,1 0,-1 0,0 0,0 0,0 0,1 1,-1-1,0 0,0 0,0 0,1 0,-1 0,0 0,3-2,-1 0,0 1,0-1,0 0,-1 0,1 0,0 0,1-4,1 2,2-6,1 1,1 1,-1-1,2 1,-1 0,1 1,0 0,0 1,1 0,0 0,0 1,1 0,-1 0,1 2,0-1,16-2,-20 5,1 0,-1 0,1 1,-1 0,1 1,-1 0,1 0,-1 0,1 1,-1 0,0 1,0-1,0 1,0 1,-1-1,10 8,-8-5,-1 0,0 1,0 0,-1 0,0 1,0 0,-1 0,0 0,0 1,-1 0,0 0,3 10,-4-10,0 1,-1-1,0 0,-1 1,0-1,0 14,-1-19,-1 0,1 0,-1 1,0-1,0 0,0 0,-1 0,0 0,1 0,-1 0,-1-1,1 1,0-1,-1 1,0-1,-5 5,-3 2,0-2,-1 1,-1-2,1 1,-1-2,0 0,-1 0,1-1,-1-1,0 0,-27 3,22-5,-1-1,1 0,0-2,-1 0,1-2,0 0,0-1,-24-8,-14-10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1.88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0,'11'0,"3"0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2.27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0,'0'10,"0"20,10 4,4 24,-1 11,-2-1,-4 10,9 2,1-2,-3-4,-3-15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3.829"/>
    </inkml:context>
    <inkml:brush xml:id="br0">
      <inkml:brushProperty name="width" value="0.1" units="cm"/>
      <inkml:brushProperty name="height" value="0.1" units="cm"/>
      <inkml:brushProperty name="color" value="#008C3A"/>
      <inkml:brushProperty name="ignorePressure" value="1"/>
    </inkml:brush>
  </inkml:definitions>
  <inkml:trace contextRef="#ctx0" brushRef="#br0">52 182,'2'86,"-1"-36,-6 75,5-123,0 0,0-1,-1 1,1 0,0 0,-1-1,0 1,1 0,-1-1,0 1,0-1,-1 3,2-4,0 0,-1 0,1 0,0 0,0 0,0 1,-1-1,1 0,0 0,0 0,0 0,-1 0,1 0,0 0,0 0,0 0,-1 0,1 0,0 0,0 0,0 0,-1 0,1 0,0 0,0-1,0 1,-1 0,1 0,0 0,0 0,0 0,-1-1,-7-12,2-2,1 0,1-1,0 0,1 0,1 0,0-24,1 14,2 0,2 1,7-39,-7 47,2 1,0-1,1 1,1 0,11-20,-15 31,1 0,-1 0,1 0,0 0,1 0,-1 1,11-8,-12 10,0 0,0 1,0-1,0 1,1 0,-1-1,1 2,-1-1,1 0,-1 1,1-1,-1 1,1 0,-1 0,5 1,-5 0,1 0,-1 0,0 0,1 1,-1-1,0 1,0 0,0 0,0 0,-1 0,1 0,0 1,-1-1,0 1,0 0,1-1,-1 1,-1 0,1 1,0-1,-1 0,0 0,0 1,1 2,3 12,-1 0,0-1,0 25,-3-39,3 68,-2-3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22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0,'0'6,"0"11,0 15,0 11,0 10,0 5,0-11,0-14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59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0,'0'5,"11"3,3 9,-1 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4.98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0,'0'501,"0"-478,1-1,0 1,2 0,0-1,9 28,-10-43,0-1,1 1,0-1,0 0,0 0,1 0,-1-1,1 1,1-1,-1 0,1 0,0-1,0 1,0-1,1 0,0 0,-1-1,1 0,1 0,-1 0,0-1,8 2,-4-1,0-1,1 0,0-1,-1 0,1-1,0 0,-1-1,12-2,-14 2,-1-1,0 0,0 0,0-1,0 0,-1 0,1-1,-1 0,0 0,0 0,0-1,7-7,15-23</inkml:trace>
  <inkml:trace contextRef="#ctx0" brushRef="#br0" timeOffset="1">156 372,'5'0,"13"0,13 0,13 0,-2-10,-8-5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5.40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1 157,'0'157,"0"-199,2-79,-1 109,1 1,0-1,1 0,0 0,1 1,0 0,11-20,-13 27,0 0,1 1,-1-1,1 1,0 0,0 0,0 0,0 0,5-2,-7 4,0 1,0-1,0 1,0-1,0 1,0 0,0 0,0-1,0 1,1 0,-1 0,0 0,0 0,0 0,0 1,0-1,0 0,0 0,0 1,0-1,0 0,0 1,0-1,0 1,0 0,0-1,0 1,-1 0,1-1,0 1,0 0,-1 0,1 0,0 0,-1 0,1 0,-1-1,1 1,0 2,15 35,-13-30,1 1,-1-1,1 0,1 0,-1-1,1 1,12 12,20 7,1-7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05.769"/>
    </inkml:context>
    <inkml:brush xml:id="br0">
      <inkml:brushProperty name="width" value="0.1" units="cm"/>
      <inkml:brushProperty name="height" value="0.1" units="cm"/>
      <inkml:brushProperty name="color" value="#008C3A"/>
      <inkml:brushProperty name="ignorePressure" value="1"/>
    </inkml:brush>
  </inkml:definitions>
  <inkml:trace contextRef="#ctx0" brushRef="#br0">25 106,'-5'11,"-2"13,0 14,2 11,6-3,9-10,18-16,4-32,-2-30,-8-18,-7-10,-10 7,-29 14,-9 16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2.227"/>
    </inkml:context>
    <inkml:brush xml:id="br0">
      <inkml:brushProperty name="width" value="0.1" units="cm"/>
      <inkml:brushProperty name="height" value="0.1" units="cm"/>
      <inkml:brushProperty name="color" value="#008C3A"/>
      <inkml:brushProperty name="ignorePressure" value="1"/>
    </inkml:brush>
  </inkml:definitions>
  <inkml:trace contextRef="#ctx0" brushRef="#br0">82 1,'-2'21,"-1"1,0-1,-2 0,0-1,-15 37,-8 27,27-79,-3 9,1 1,0 0,1 0,0 21,2-32,0-1,0 1,1-1,-1 1,1-1,0 1,0-1,0 0,0 1,1-1,-1 0,1 0,0 0,0 0,0 0,0 0,1-1,-1 1,1-1,0 1,-1-1,1 0,0 0,6 2,1 1,1-1,1-1,-1 0,0 0,1-1,-1-1,1 0,0 0,-1-1,1-1,0 0,18-4,-14 1,-1 0,1-1,-1 0,0-2,0 0,-1 0,0-1,20-15,-26 15,-4 5,-1 0,1 0,0 0,0 1,7-4,-10 6,-1-1,1 1,0 0,-1 0,1 0,0 0,-1 0,1 0,0 0,-1 0,1 0,0 0,-1 0,1 0,0 0,-1 1,1-1,0 0,-1 1,1-1,0 0,-1 1,1-1,-1 1,1-1,-1 0,1 1,-1 0,1-1,-1 1,0-1,1 1,-1-1,0 1,1 0,-1-1,0 1,0 0,0-1,1 1,-1 0,0-1,0 1,0 1,3 15,-1 1,1 20,-3-24,1 0,1 0,0 0,1-1,6 18,2-6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2.783"/>
    </inkml:context>
    <inkml:brush xml:id="br0">
      <inkml:brushProperty name="width" value="0.1" units="cm"/>
      <inkml:brushProperty name="height" value="0.1" units="cm"/>
      <inkml:brushProperty name="color" value="#008C3A"/>
      <inkml:brushProperty name="ignorePressure" value="1"/>
    </inkml:brush>
  </inkml:definitions>
  <inkml:trace contextRef="#ctx0" brushRef="#br0">109 64,'-1'0,"1"1,-1-1,0 0,1 0,-1 1,0-1,1 1,-1-1,1 0,-1 1,0-1,1 1,-1-1,1 1,0 0,-1-1,1 1,-1 0,1-1,0 1,-1 0,1-1,0 1,0 0,0-1,-1 1,1 1,-4 25,3-21,0 3,-8 104,9-102,0 0,1 0,0 0,1 0,0 0,1 0,0-1,7 14,-9-20,2-1,-1 0,0 0,0 0,1 0,0 0,0 0,0-1,0 1,0-1,0 0,0 0,1 0,-1 0,1-1,-1 1,1-1,0 0,0 0,0 0,-1-1,1 0,0 1,6-1,-7-1,0 1,0 0,-1-1,1 1,0-1,0 0,0 0,-1 0,1 0,0 0,-1-1,1 1,-1-1,0 0,1 0,-1 0,0 0,0 0,0 0,0 0,-1-1,1 1,-1-1,1 1,-1-1,0 0,0 1,0-1,0 0,0 0,-1 0,1-4,-1 2,0 0,-1 0,1 1,-1-1,0 0,-1 1,1-1,-1 0,0 1,0 0,0-1,0 1,-1 0,1 0,-1 1,-6-7,-7-6,0 1,-26-18,20 16,-11-8,-19-16,48 37,-1 0,1 0,0-1,1 0,-1 0,1 0,0 0,-3-8,5 12,1 0,-1 0,1 0,0 0,-1 0,1-1,0 1,0 0,0 0,0 0,0-1,0 1,0 0,0 0,0 0,1-1,-1 1,1 0,-1 0,1 0,-1 0,1 0,-1 0,1 0,1-1,0 0,0 0,0 0,0 1,1-1,-1 1,1 0,-1 0,1 0,-1 0,6-1,0 0,0 1,0 0,0 0,0 1,0 0,15 2,-18-1,-1 0,0 0,0 1,0 0,-1-1,1 1,0 1,-1-1,1 0,-1 1,0 0,0 0,0 0,0 0,0 0,-1 1,4 5,1 4,-1 1,-1-1,8 27,2 7,0-12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9.440"/>
    </inkml:context>
    <inkml:brush xml:id="br0">
      <inkml:brushProperty name="width" value="0.1" units="cm"/>
      <inkml:brushProperty name="height" value="0.1" units="cm"/>
      <inkml:brushProperty name="color" value="#5B2D90"/>
      <inkml:brushProperty name="ignorePressure" value="1"/>
    </inkml:brush>
  </inkml:definitions>
  <inkml:trace contextRef="#ctx0" brushRef="#br0">0 0,'11'0,"-3"0,-2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3.244"/>
    </inkml:context>
    <inkml:brush xml:id="br0">
      <inkml:brushProperty name="width" value="0.1" units="cm"/>
      <inkml:brushProperty name="height" value="0.1" units="cm"/>
      <inkml:brushProperty name="color" value="#008C3A"/>
      <inkml:brushProperty name="ignorePressure" value="1"/>
    </inkml:brush>
  </inkml:definitions>
  <inkml:trace contextRef="#ctx0" brushRef="#br0">44 1,'0'5,"-11"12,-2 14,-1 13,9-3,15-7,16-14,5-22,6-11,-2 3,-7 19,-9 23,-7 17,-6 11,7-6,1-11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3.99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1,'2'0,"-1"0,0 0,0 0,0 0,1 0,-1 1,0-1,0 1,0-1,1 1,-1-1,0 1,0 0,0-1,0 1,0 0,0 0,0 0,-1 0,1 0,1 2,10 26,-5 2,-1 1,-2 0,-1 0,-2 39,7 60,-8-129,0-1,0 1,0-1,0 1,0-1,0 1,1-1,-1 0,1 1,-1-1,1 1,-1-1,1 0,0 0,0 1,-1-1,1 0,0 0,0 0,0 0,0 0,1 0,1 2,-1-4,0 1,0 0,0 0,0-1,0 1,-1-1,1 0,0 0,0 1,-1-1,1 0,0 0,-1-1,1 1,-1 0,1 0,0-2,49-47,12-10,-57 55,0 0,1 0,0 1,0 0,0 0,0 1,1 0,7-2,-4 5,-12 9,-16 16,11-17,-3 7,1 0,0 1,2 0,-1 0,-3 17,7-23,1 0,0 0,1 0,0 0,1 0,0 0,0 1,1-1,4 18,6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6.601"/>
    </inkml:context>
    <inkml:brush xml:id="br0">
      <inkml:brushProperty name="width" value="0.1" units="cm"/>
      <inkml:brushProperty name="height" value="0.1" units="cm"/>
      <inkml:brushProperty name="color" value="#008C3A"/>
      <inkml:brushProperty name="ignorePressure" value="1"/>
    </inkml:brush>
  </inkml:definitions>
  <inkml:trace contextRef="#ctx0" brushRef="#br0">3 1,'-1'84,"0"-11,10 102,-7-164,0 0,0-1,1 1,0-1,1 0,0 0,0 0,1 0,1-1,-1 0,10 11,-11-16,0 1,1-1,-1 0,1 0,0-1,0 1,1-1,-1 0,1-1,0 1,-1-1,1 0,0-1,0 1,0-1,0 0,1-1,-1 1,0-1,11-2,-7 1,0-1,0 0,1-1,-2 0,1-1,0 0,-1 0,0-1,0 0,0-1,0 0,-1 0,0-1,0 0,12-15,-6 4,-1-1,-1 1,-1-2,0 0,-2 0,10-27,-11 28,-8 19,0 0,0 0,0 0,0 0,0 0,0 0,0 0,0 0,0 0,0 0,0 0,0 0,0 1,1-1,-1 0,0 0,0 0,0 0,0 0,0 0,0 0,0 0,0 0,0 0,0 0,1 0,-1 0,0 0,0 0,0 0,0 0,0 0,0 0,0 0,0 0,0 0,0 0,1 0,-1 0,0 0,0 0,0 0,0-1,0 1,0 0,0 0,0 0,0 0,0 0,0 0,0 0,0 0,0 0,0 0,1 0,-1 0,0-1,0 1,0 0,0 0,0 0,0 0,0 0,0 0,0 0,0 0,0 0,0 0,0-1,-1 32,-3 43,-2 3,5 78,2-147,-1 0,1 0,1 0,-1 0,1 0,1 0,-1 0,8 14,4-6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6.9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0,'10'0,"15"0,3 6,1 1,12 15,-1 10,-7 20,-10 17,-8 7,-12-9,-17-16,-17-22,-3-37,4-17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7.3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1,'5'0,"18"0,16 0,11 0,-3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7.6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0,'11'0,"8"0,12 0,0 6,-4 17,-8 15,-6 12,-6 8,-4 4,-3 3,-6 0,-3 0,1 0,2 4,1 1,2-22,1-19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8.0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1,'11'0,"19"0,14 0,12 0,5 0,-6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18.46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0,'2'49,"3"0,16 72,0 4,-5 26,-16-150,0-1,0 0,0 0,0 0,0 0,0 0,0 0,0 1,0-1,0 0,0 0,0 0,0 0,0 0,0 0,0 1,0-1,0 0,0 0,0 0,0 0,0 0,1 0,-1 0,0 0,0 0,0 1,0-1,0 0,0 0,0 0,1 0,-1 0,0 0,0 0,0 0,0 0,0 0,0 0,1 0,-1 0,0 0,0 0,0 0,0 0,0 0,0 0,1 0,-1 0,0 0,0 0,0 0,0-1,0 1,0 0,0 0,1 0,-1 0,0 0,0 0,0 0,0 0,0 0,0-1,0 1,0 0,0 0,7-8,4-7,0 0,1 2,1-1,0 2,22-17,80-48,-48 34,-71 45,-9 6,0 1,-22 19,29-22,0 0,1 1,0-1,0 1,1 0,-7 14,10-19,0 1,0 0,0 0,0 0,1 0,-1 0,1 0,0 0,0 0,0 0,0 0,0 0,1 0,-1 0,1 0,0 0,0 0,0 0,0 0,1-1,-1 1,3 3,3 2,0 0,1-1,0 1,0-2,1 1,-1-1,14 7,25 11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0.102"/>
    </inkml:context>
    <inkml:brush xml:id="br0">
      <inkml:brushProperty name="width" value="0.1" units="cm"/>
      <inkml:brushProperty name="height" value="0.1" units="cm"/>
      <inkml:brushProperty name="color" value="#008C3A"/>
      <inkml:brushProperty name="ignorePressure" value="1"/>
    </inkml:brush>
  </inkml:definitions>
  <inkml:trace contextRef="#ctx0" brushRef="#br0">70 175,'-2'0,"0"0,0 0,1-1,-1 1,0 0,1-1,-1 0,0 1,1-1,-1 0,1 0,-1 0,1 0,-1 0,1 0,0 0,0-1,-1 1,1 0,0-1,0 1,0-1,1 1,-1-1,0 1,0-1,1 0,-1 1,1-1,0 0,-1-2,0-1,1 1,-1 0,1 0,0 0,0 0,1-1,-1 1,1 0,0 0,0 0,0 0,3-5,0 3,0 0,1 1,-1-1,1 1,1 0,-1 0,1 1,0-1,0 1,0 1,0-1,1 1,-1 0,9-2,-11 3,1 1,-1-1,1 1,-1 0,1 0,0 1,0-1,-1 1,1 0,0 0,0 1,-1-1,1 1,0 0,-1 0,1 1,-1 0,0-1,1 1,-1 1,0-1,5 4,-7-4,0 0,0 0,1 1,-2-1,1 1,0-1,0 1,-1 0,1-1,-1 1,0 0,0 0,0 0,0 0,-1 0,1 0,-1 0,0 1,0-1,0 0,-1 5,-1 3,-1 0,0-1,-1 1,-9 18,8-22,2 1,-1 0,1 0,0 1,1-1,0 0,-2 15,5-19,0 0,0 1,0-1,0 0,1 0,0 0,0-1,0 1,0 0,1-1,-1 0,1 1,0-1,0 0,6 5,-3-3,-1 1,0-1,0 1,5 8,-6-7,-1 0,0 0,0 0,-1 0,0 0,0 1,0-1,-1 0,0 1,-1 0,0 7,0-10,-1 1,0-1,0 1,0-1,-1 0,0 0,0 1,0-1,-1-1,1 1,-1 0,-1-1,1 1,0-1,-8 7,1-2,-1 0,0-1,0 0,-1 0,0-2,0 1,-18 6,24-11,-1 0,1 0,-1-1,0 0,1 0,-1 0,0-1,0 0,1 0,-1-1,0 0,1 0,-1 0,1-1,-1 0,-11-6,-10-9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0.81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0 100,'0'-11,"0"-13,6-3,11 3,4 11,-2 23,-5 26,-4 28,-14 19,-7 11,-1 0,1-5,2-8,-7-17,-1-19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2.333"/>
    </inkml:context>
    <inkml:brush xml:id="br0">
      <inkml:brushProperty name="width" value="0.1" units="cm"/>
      <inkml:brushProperty name="height" value="0.1" units="cm"/>
      <inkml:brushProperty name="color" value="#5B2D90"/>
      <inkml:brushProperty name="ignorePressure" value="1"/>
    </inkml:brush>
  </inkml:definitions>
  <inkml:trace contextRef="#ctx0" brushRef="#br0">0 253,'3'-1,"0"1,-1-1,1 1,-1-1,1 0,-1 0,1 0,-1 0,0-1,1 1,2-4,12-5,1 3,0 0,0 2,0 0,0 1,31-3,98 1,-120 6,724 1,-278 1,486-2,-922-3,1 0,-1-3,42-11,64-10,-79 22,65-9,-14-7,139-6,-200 22,1-2,62-18,-100 21,38-6,91-4,-136 13,-18 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1.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64,'5'-11,"13"-3,13 1,12 2,10 4,5 2,-6 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1.868"/>
    </inkml:context>
    <inkml:brush xml:id="br0">
      <inkml:brushProperty name="width" value="0.1" units="cm"/>
      <inkml:brushProperty name="height" value="0.1" units="cm"/>
      <inkml:brushProperty name="color" value="#008C3A"/>
      <inkml:brushProperty name="ignorePressure" value="1"/>
    </inkml:brush>
  </inkml:definitions>
  <inkml:trace contextRef="#ctx0" brushRef="#br0">41 49,'0'-2,"1"-1,0 1,-1 0,1 0,0 0,0 0,0 1,0-1,0 0,0 0,1 0,-1 1,1-1,-1 1,1-1,-1 1,1 0,0-1,0 1,0 0,0 0,0 0,0 1,0-1,3 0,0-1,0 0,0 1,1-1,-1 2,0-1,1 0,-1 1,11 1,-14-1,1 0,-1 1,0-1,-1 1,1-1,0 1,0 0,0 0,0 0,0 0,-1 0,1 0,0 1,-1-1,1 1,1 2,-2-3,0 1,0-1,-1 1,1 0,-1-1,1 1,-1-1,0 1,0 0,0-1,0 1,0 0,0-1,0 1,0 0,-1 2,-1 2,-1 1,0-1,0 0,0 0,0 0,-1 0,0-1,-6 7,2-3,1-2,1 0,0 1,0-1,-7 14,12-18,0 0,0-1,0 1,0 0,0 0,1-1,-1 1,1 0,0 0,0 0,0 0,0-1,0 1,1 0,-1 0,1 0,0-1,0 1,0 0,2 2,3 6,0-1,1 0,1-1,12 13,-11-13,-1 0,0 1,0 0,9 17,-14-20,0-1,0 1,-1 0,0 0,0 0,0 0,-1 0,0 0,-1 0,1 1,-1-1,-2 8,2-11,-2 1,1 0,0 0,-1 0,0-1,0 1,0-1,-1 0,0 0,0 1,0-2,0 1,0 0,-1-1,1 1,-1-1,0 0,-8 5,-1-2,1 0,-1-1,0-1,-1 1,-22 2,-15 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5.542"/>
    </inkml:context>
    <inkml:brush xml:id="br0">
      <inkml:brushProperty name="width" value="0.1" units="cm"/>
      <inkml:brushProperty name="height" value="0.1" units="cm"/>
      <inkml:brushProperty name="color" value="#008C3A"/>
      <inkml:brushProperty name="ignorePressure" value="1"/>
    </inkml:brush>
  </inkml:definitions>
  <inkml:trace contextRef="#ctx0" brushRef="#br0">41 1,'-1'16,"0"0,-1 0,-1 0,-1 0,-10 30,11-35,-1-1,1 1,1 0,-2 21,4-29,0-1,0 1,0 0,1 0,-1 0,1 0,0-1,-1 1,1 0,0 0,1-1,-1 1,0-1,1 1,-1-1,1 0,0 0,0 1,0-1,0 0,0-1,0 1,1 0,4 2,2 0,1 0,0-1,-1 0,1 0,0-1,0-1,1 1,-1-2,16 0,-18 0,0-1,0 0,0 0,-1 0,1-1,0 0,-1-1,0 0,1 0,-1-1,0 1,-1-1,7-6,-6 3,0 0,-1 0,0-1,0 0,-1 0,7-14,-9 13,-5 10,-6 16,1 8,0 0,2 1,1-1,-1 36,4-10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6.03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1,'0'5,"5"2,2 5,10 1,14-2,0 7,6 1,-3 8,-8 10,-8 8,-12-2,-18-9,-17-10,-4-15,-7-19,3-8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6.404"/>
    </inkml:context>
    <inkml:brush xml:id="br0">
      <inkml:brushProperty name="width" value="0.1" units="cm"/>
      <inkml:brushProperty name="height" value="0.1" units="cm"/>
      <inkml:brushProperty name="color" value="#008C3A"/>
      <inkml:brushProperty name="ignorePressure" value="1"/>
    </inkml:brush>
  </inkml:definitions>
  <inkml:trace contextRef="#ctx0" brushRef="#br0">1 32,'0'-6,"5"-1,13 0,13 2,13 1,-2 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6.833"/>
    </inkml:context>
    <inkml:brush xml:id="br0">
      <inkml:brushProperty name="width" value="0.1" units="cm"/>
      <inkml:brushProperty name="height" value="0.1" units="cm"/>
      <inkml:brushProperty name="color" value="#008C3A"/>
      <inkml:brushProperty name="ignorePressure" value="1"/>
    </inkml:brush>
  </inkml:definitions>
  <inkml:trace contextRef="#ctx0" brushRef="#br0">0 44,'11'0,"3"-11,5-3,10 1,10 8,-2 14,-6 18,-9 19,-9 18,-5 13,-5 5,-3-1,-1-5,-1-19,0-20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7.200"/>
    </inkml:context>
    <inkml:brush xml:id="br0">
      <inkml:brushProperty name="width" value="0.1" units="cm"/>
      <inkml:brushProperty name="height" value="0.1" units="cm"/>
      <inkml:brushProperty name="color" value="#008C3A"/>
      <inkml:brushProperty name="ignorePressure" value="1"/>
    </inkml:brush>
  </inkml:definitions>
  <inkml:trace contextRef="#ctx0" brushRef="#br0">1 65,'5'0,"18"-11,16-3,11 0,7 3,11 4,4 2,-11 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39.633"/>
    </inkml:context>
    <inkml:brush xml:id="br0">
      <inkml:brushProperty name="width" value="0.1" units="cm"/>
      <inkml:brushProperty name="height" value="0.1" units="cm"/>
      <inkml:brushProperty name="color" value="#008C3A"/>
      <inkml:brushProperty name="ignorePressure" value="1"/>
    </inkml:brush>
  </inkml:definitions>
  <inkml:trace contextRef="#ctx0" brushRef="#br0">50 1,'0'1,"-1"1,0-1,1 1,-1-1,0 1,0-1,0 0,0 0,0 1,0-1,-3 2,-7 10,7-6,0 1,1-1,0 1,0-1,1 1,0 0,0 0,0 16,1-19,1-1,1 1,-1 0,1 0,-1 0,1-1,1 1,-1 0,1-1,-1 1,1-1,1 0,-1 0,1 1,-1-2,6 7,0-2,0-1,0 0,1 0,0-1,0 0,0-1,1 0,15 6,-21-9,0-1,0 0,0 0,0-1,0 1,0-1,0 0,0 0,0 0,0-1,6 0,-7 0,-1 0,1-1,0 1,-1 0,1-1,-1 1,1-1,-1 0,0 0,0 0,0 0,0 0,0 0,0-1,-1 1,1-1,2-4,0-5,1-1,3-22,-2 16,-6 56,-4 83,3-58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41.398"/>
    </inkml:context>
    <inkml:brush xml:id="br0">
      <inkml:brushProperty name="width" value="0.1" units="cm"/>
      <inkml:brushProperty name="height" value="0.1" units="cm"/>
      <inkml:brushProperty name="color" value="#008C3A"/>
      <inkml:brushProperty name="ignorePressure" value="1"/>
    </inkml:brush>
  </inkml:definitions>
  <inkml:trace contextRef="#ctx0" brushRef="#br0">24 429,'-1'27,"-10"54,7-62,1-1,0 0,2 1,0-1,1 1,3 20,-1-34,-1 0,1 0,0 0,0-1,0 1,0-1,1 1,0-1,0 0,0 0,0-1,1 1,0 0,-1-1,1 0,1 0,-1 0,0-1,1 1,-1-1,1 0,-1 0,1-1,0 1,0-1,6 1,-6-1,0-1,-1 1,1-1,0 0,0 0,-1 0,1 0,0-1,-1 0,1 0,0 0,-1-1,1 1,-1-1,0 0,0-1,1 1,-2-1,1 1,0-1,0-1,-1 1,0 0,1-1,-1 1,-1-1,5-6,-5 5,0-1,0 1,0-1,-1 1,0-1,0 0,0 0,-1 0,0 1,0-1,0 0,-1 0,0 0,-1-5,-4-9,0 1,-16-31,16 35,-19-42,-23-80,41 111,1 1,1-1,1 0,2 0,1-49,1 67,1 0,1 1,-1-1,1 1,1-1,-1 1,1 0,1 0,-1 0,8-11,-9 15,1 0,0 0,-1 0,1 0,0 1,0-1,0 1,1 0,-1 0,1 0,-1 0,1 0,0 1,-1-1,1 1,0 0,0 0,0 1,0-1,0 1,7 0,-8 0,1 1,-1-1,0 1,0 0,1 0,-1 0,0 1,0-1,0 0,0 1,0 0,0 0,-1 0,1 0,3 4,-2-1,0 0,-1 0,1 0,-1 1,0-1,0 1,3 10,-1 4,0 1,-1 0,2 38,-4 57,-3-66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6:42.357"/>
    </inkml:context>
    <inkml:brush xml:id="br0">
      <inkml:brushProperty name="width" value="0.1" units="cm"/>
      <inkml:brushProperty name="height" value="0.1" units="cm"/>
      <inkml:brushProperty name="color" value="#008C3A"/>
      <inkml:brushProperty name="ignorePressure" value="1"/>
    </inkml:brush>
  </inkml:definitions>
  <inkml:trace contextRef="#ctx0" brushRef="#br0">52 0,'-1'2,"1"-1,-1 1,0-1,0 1,0-1,0 0,1 1,-2-1,1 0,0 0,0 0,-2 1,-8 11,7-5,0 0,0 1,1-1,0 1,1-1,0 1,0 0,0 11,2-16,-1 0,2 0,-1-1,0 1,1 0,0 0,0-1,0 1,3 7,-3-10,0 1,0 0,0 0,1-1,-1 1,1 0,-1-1,1 0,0 1,-1-1,1 0,0 0,0 0,0 0,0 0,0 0,0 0,3 0,-1 0,0-1,0 0,0 1,0-1,0-1,0 1,0-1,0 1,0-1,0 0,0-1,6-2,4-3,0-1,12-9,-15 9,0 1,20-9,-29 15,-1 1,1-1,-1 1,1-1,0 1,-1 0,1-1,0 1,-1 0,1 0,-1 0,1 0,0 1,-1-1,1 0,-1 1,1-1,0 1,-1-1,1 1,-1 0,0 0,1-1,-1 1,0 0,1 0,-1 1,0-1,0 0,1 2,2 3,0 0,0 1,-1 0,1-1,2 11,-6-15,11 30,-2 0,-1 1,-2-1,-1 2,-1-1,-2 52,-5-34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3.757"/>
    </inkml:context>
    <inkml:brush xml:id="br0">
      <inkml:brushProperty name="width" value="0.1" units="cm"/>
      <inkml:brushProperty name="height" value="0.1" units="cm"/>
      <inkml:brushProperty name="color" value="#5B2D90"/>
      <inkml:brushProperty name="ignorePressure" value="1"/>
    </inkml:brush>
  </inkml:definitions>
  <inkml:trace contextRef="#ctx0" brushRef="#br0">292 1,'-42'-1,"-67"3,100-1,-1 0,1 1,-1 0,1 1,0 0,-1 0,2 1,-15 8,19-10,1 1,-1-1,1 1,0 0,0 0,0 0,0 0,1 1,-1-1,1 1,0-1,0 1,-2 7,3-9,1 0,-1-1,1 1,0 0,0 0,0 0,0 0,0-1,0 1,1 0,-1 0,1 0,-1-1,1 1,-1 0,1 0,0-1,0 1,0-1,0 1,0-1,0 1,1-1,-1 0,0 1,1-1,-1 0,1 0,-1 0,1 0,0 0,-1 0,4 0,113 43,-57-23,-49-16,-1 0,0 1,-1 0,0 0,0 2,0-1,9 9,-12-9,0 0,-1 0,0 0,0 1,-1 0,0 0,0 1,-1-1,5 13,-8-19,0 1,-1-1,1 0,-1 0,1 1,-1-1,0 0,0 1,0-1,0 0,0 1,-1-1,1 0,-1 0,1 1,-1-1,0 0,0 0,0 0,0 0,0 0,0 0,-1 0,1 0,-1-1,1 1,-1 0,0-1,1 1,-1-1,0 0,0 1,0-1,0 0,0 0,-1-1,-2 2,-9 2,1 0,-1-1,0-1,-27 1,36-3,-127 3,72-4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5.63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1,'11'0,"3"10,-1 15,-3 24,-2 8,-3 17,-3 10,-1 8,-1 3,0-3,-1-8,1-7,-1-21,1-22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5.998"/>
    </inkml:context>
    <inkml:brush xml:id="br0">
      <inkml:brushProperty name="width" value="0.1" units="cm"/>
      <inkml:brushProperty name="height" value="0.1" units="cm"/>
      <inkml:brushProperty name="color" value="#008C3A"/>
      <inkml:brushProperty name="ignorePressure" value="1"/>
    </inkml:brush>
  </inkml:definitions>
  <inkml:trace contextRef="#ctx0" brushRef="#br0">1 83,'5'0,"12"0,15 0,11 0,4 0,-6-11,1-3,3 0,-6-8,-9 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6.34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1,'0'5,"0"17,0 22,0 28,0 19,0 4,0 2,0 0,0-6,0-8,0-17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6.955"/>
    </inkml:context>
    <inkml:brush xml:id="br0">
      <inkml:brushProperty name="width" value="0.1" units="cm"/>
      <inkml:brushProperty name="height" value="0.1" units="cm"/>
      <inkml:brushProperty name="color" value="#008C3A"/>
      <inkml:brushProperty name="ignorePressure" value="1"/>
    </inkml:brush>
  </inkml:definitions>
  <inkml:trace contextRef="#ctx0" brushRef="#br0">1 33,'10'0,"14"0,3-10,8-4,-3 6,-6 14,-13 18,-9 14,-16 2,-5 3,5-5,15-8,23-11,23-7,14-7,6-3,2-3,-10-1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8.186"/>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0,'0'5,"0"18,0 26,0 15,0 13,0 9,0 5,0-2,0-16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8.551"/>
    </inkml:context>
    <inkml:brush xml:id="br0">
      <inkml:brushProperty name="width" value="0.1" units="cm"/>
      <inkml:brushProperty name="height" value="0.1" units="cm"/>
      <inkml:brushProperty name="color" value="#008C3A"/>
      <inkml:brushProperty name="ignorePressure" value="1"/>
    </inkml:brush>
  </inkml:definitions>
  <inkml:trace contextRef="#ctx0" brushRef="#br0">0 57,'0'-5,"6"-2,11 1,14 0,13 3,8 0,7 2,3 1,-8-11,-13-3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8.902"/>
    </inkml:context>
    <inkml:brush xml:id="br0">
      <inkml:brushProperty name="width" value="0.1" units="cm"/>
      <inkml:brushProperty name="height" value="0.1" units="cm"/>
      <inkml:brushProperty name="color" value="#008C3A"/>
      <inkml:brushProperty name="ignorePressure" value="1"/>
    </inkml:brush>
  </inkml:definitions>
  <inkml:trace contextRef="#ctx0" brushRef="#br0">24 1,'0'5,"0"12,0 20,0 13,0 9,0 5,0 8,0 6,0 2,0-3,-10-14,-4-18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19.333"/>
    </inkml:context>
    <inkml:brush xml:id="br0">
      <inkml:brushProperty name="width" value="0.1" units="cm"/>
      <inkml:brushProperty name="height" value="0.1" units="cm"/>
      <inkml:brushProperty name="color" value="#008C3A"/>
      <inkml:brushProperty name="ignorePressure" value="1"/>
    </inkml:brush>
  </inkml:definitions>
  <inkml:trace contextRef="#ctx0" brushRef="#br0">0 33,'10'-10,"15"-4,2 5,-3 16,-11 17,-18 14,-9 12,5-3,2 1,14-7,10-11,14-10,11-9,-1-6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0.151"/>
    </inkml:context>
    <inkml:brush xml:id="br0">
      <inkml:brushProperty name="width" value="0.1" units="cm"/>
      <inkml:brushProperty name="height" value="0.1" units="cm"/>
      <inkml:brushProperty name="color" value="#008C3A"/>
      <inkml:brushProperty name="ignorePressure" value="1"/>
    </inkml:brush>
  </inkml:definitions>
  <inkml:trace contextRef="#ctx0" brushRef="#br0">316 1,'-10'0,"0"1,0 1,-1-1,1 2,1 0,-1 0,0 0,1 1,-1 1,1 0,0 0,-14 11,3 0,2 1,-1 1,2 0,-16 22,24-27,1-1,1 1,0 1,0-1,2 1,0 0,0 0,1 1,-3 26,5-22,0-1,2 1,0-1,1 0,0 1,2-1,7 28,-8-40,1 0,-1-1,1 0,0 1,1-1,-1 0,1-1,0 1,0-1,0 0,1 1,-1-2,1 1,0-1,0 1,0-1,1-1,-1 1,1-1,-1 0,1 0,11 1,-1 0,1 0,-1-2,1 0,-1-1,1 0,-1-1,22-5,-24 3,1-1,-1-1,0 0,0-1,0 0,-1-1,0-1,-1 0,24-19,-27 19,0-1,0 0,-1 0,-1-1,1 0,-1-1,-1 1,0-1,-1 0,0-1,0 1,3-19,-4 14,-2 0,0 0,0 0,-2 0,0 0,-4-25,3 33,-1 0,1 0,-2 0,1 0,-1 1,-1-1,1 1,-1-1,-1 1,1 0,-1 1,0-1,-1 1,-9-9,2 5,-1 1,0 1,-1 0,0 1,0 1,0 0,-1 1,1 0,-24-2,-18-2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4.125"/>
    </inkml:context>
    <inkml:brush xml:id="br0">
      <inkml:brushProperty name="width" value="0.1" units="cm"/>
      <inkml:brushProperty name="height" value="0.1" units="cm"/>
      <inkml:brushProperty name="color" value="#008C3A"/>
      <inkml:brushProperty name="ignorePressure" value="1"/>
    </inkml:brush>
  </inkml:definitions>
  <inkml:trace contextRef="#ctx0" brushRef="#br0">2 124,'0'235,"-1"-276,0 1,2 1,1 0,11-57,-12 90,1 1,0-1,0 0,1 1,-1 0,1-1,0 1,1 0,-1 0,1 1,0-1,0 1,0 0,1 0,0 0,-1 1,8-5,-7 6,0 0,-1 0,1 0,0 1,0 0,0-1,0 2,0-1,0 1,0-1,0 1,0 1,0-1,0 1,0 0,0 0,0 0,0 1,-1 0,8 3,-1 2,0 0,0 1,-1 0,0 1,-1 0,0 0,0 1,-1 1,0-1,-1 1,0 0,-1 1,0-1,-1 1,0 1,-1-1,4 22,1 14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4.260"/>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4.495"/>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0,'10'0,"15"0,12 0,12 0,-3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5.019"/>
    </inkml:context>
    <inkml:brush xml:id="br0">
      <inkml:brushProperty name="width" value="0.1" units="cm"/>
      <inkml:brushProperty name="height" value="0.1" units="cm"/>
      <inkml:brushProperty name="color" value="#008C3A"/>
      <inkml:brushProperty name="ignorePressure" value="1"/>
    </inkml:brush>
  </inkml:definitions>
  <inkml:trace contextRef="#ctx0" brushRef="#br0">0 81,'0'21,"0"12,0 12,0-8,0-15,0-22,0-22,0-28,11-5,14 6,12 12,12 12,-3 26,-10 23,-10 19,0 12,-3 8,-6-8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5.46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1,'0'10,"0"15,0 13,0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5.8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6.19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1,'0'21,"0"22,0 32,0 12,0 13,0 5,0-5,0-8,0-10,10-19,4-9,-1-20,-2-15</inkml:trace>
  <inkml:trace contextRef="#ctx0" brushRef="#br0" timeOffset="1">187 528,'0'10,"0"15,0 12,0 7,0-6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6.56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1,'11'0,"3"0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7.124"/>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0 203,'1'-3,"0"1,1 0,-1 0,1 0,-1 0,1 0,0 0,-1 0,1 1,4-3,0-2,16-16,-16 14,1 1,0 0,0 1,0-1,1 2,-1-1,2 1,-1 0,11-5,-17 10,-1 0,0-1,1 1,-1 0,1 0,-1 0,0 0,1 0,-1 0,1 1,-1-1,0 0,1 1,-1-1,0 1,1-1,-1 1,0 0,0-1,1 1,-1 0,0 0,0 0,0 0,0 0,0 0,0 0,-1 0,1 0,0 1,0-1,-1 0,1 1,-1-1,1 2,3 7,-1 0,-1 0,3 20,-2-12,-3-13,1 0,0 0,1-1,-1 1,1 0,0-1,0 1,1-1,-1 1,1-1,0 0,0 0,0-1,1 1,-1-1,1 1,0-1,0 0,0 0,0-1,1 1,-1-1,1 0,-1 0,1-1,0 1,0-1,0 0,-1 0,1-1,0 1,9-1,-1-2,0-1,0 0,0 0,0-1,0-1,-1 0,1-1,14-9,-10 4,1-1,-1 0,-1-1,26-28,-35 33,0 0,-1 0,0-1,0 0,-1 0,6-15,-10 22,0 0,-1 0,1 0,0 0,-1 0,1 0,-1 0,0-1,1 1,-1 0,0 0,0 0,-1-1,1 1,0 0,-1 0,1 0,-1 0,0 0,0-1,0 1,0 1,0-1,0 0,0 0,-1 0,1 1,-1-1,1 0,-1 1,1-1,-1 1,0 0,0 0,0 0,-3-2,1 2,1 0,0 0,0 0,-1 0,1 1,0-1,-1 1,1 0,0 0,-1 0,1 1,-1-1,1 1,0 0,0 0,-1 0,1 0,0 0,0 1,0 0,0-1,0 1,1 0,-1 0,0 1,1-1,-3 3,1 0,0-1,1 1,-1 0,1 0,0 0,0 0,1 0,0 1,0 0,0-1,0 1,1 0,0 0,-1 11,3-14,-1 1,0-1,1 0,0 0,0 0,0 0,0 0,1 0,-1 0,1 0,0 0,0-1,-1 1,2-1,-1 1,0-1,0 0,1 0,0 0,-1 0,1 0,0 0,0-1,0 0,0 1,0-1,4 1,10 3,0-1,0 0,29 1,-40-4,57 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8.721"/>
    </inkml:context>
    <inkml:brush xml:id="br0">
      <inkml:brushProperty name="width" value="0.1" units="cm"/>
      <inkml:brushProperty name="height" value="0.1" units="cm"/>
      <inkml:brushProperty name="color" value="#008C3A"/>
      <inkml:brushProperty name="ignorePressure" value="1"/>
    </inkml:brush>
  </inkml:definitions>
  <inkml:trace contextRef="#ctx0" brushRef="#br0">1 94,'0'16,"0"15,0 14,0-7,0-20,0-29,0-23,0-17,5 1,12 9,14 11,13 11,-3 14,4 18,-7 28,-9 12,-10 8,-8-6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9.137"/>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1,'0'5,"0"13,0 13,0 13,0 8,10-4,4-10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9.53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1,'0'5,"11"2,3 11,0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5.297"/>
    </inkml:context>
    <inkml:brush xml:id="br0">
      <inkml:brushProperty name="width" value="0.1" units="cm"/>
      <inkml:brushProperty name="height" value="0.1" units="cm"/>
      <inkml:brushProperty name="color" value="#5B2D90"/>
      <inkml:brushProperty name="ignorePressure" value="1"/>
    </inkml:brush>
  </inkml:definitions>
  <inkml:trace contextRef="#ctx0" brushRef="#br0">14 1,'-13'0,"34"0,-5 0,0-1,-1 1,1 1,-1 0,1 1,21 6,-33-7,-1 0,0 1,1-1,-1 1,0 0,0 0,0 0,0 0,0 0,0 1,-1 0,1-1,-1 1,0 0,0 0,0 0,0 0,0 0,-1 1,1-1,-1 0,0 1,0-1,0 1,0 0,-1-1,0 1,0-1,0 5,0 0,-1 0,1 0,-2 0,1-1,-1 1,-1 0,1-1,-1 1,0-1,-1 0,-7 10,-4 4,-1 0,-22 21,-4 5,40-44,-1 0,1 0,0 0,0 0,0 0,1 0,-1 1,1-1,-2 5,3-7,0 1,0-1,0 0,0 0,0 0,1 0,-1 0,0 1,0-1,1 0,-1 0,1 0,-1 0,1 0,-1 0,1 0,0 0,-1 0,1 0,0 0,0-1,0 1,0 0,-1 0,1-1,0 1,0-1,1 1,-1-1,0 1,0-1,2 1,32 7,5-3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29.902"/>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1,'0'5,"0"23,0 22,0 14,0 5,0 3,0-1,0 4,0 4,10-11,4-6,0-4,7-12,11-13,11-12,-2-16,-9-7</inkml:trace>
  <inkml:trace contextRef="#ctx0" brushRef="#br0" timeOffset="1">93 464,'5'0,"8"0,0 6,10 1,0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0.382"/>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0 209,'4'43,"-3"-40,-1-1,1 1,0-1,0 0,-1 1,2-1,-1 0,0 0,0 0,1 0,-1 0,1 0,0 0,2 2,-3-4,-1 0,0 1,1-1,-1 0,1 0,-1 0,0 1,1-1,-1 0,1 0,-1 0,0 0,1 0,-1 0,1 0,-1 0,1 0,-1 0,0 0,1 0,-1 0,1 0,-1 0,1 0,-1 0,0 0,1-1,-1 1,1 0,-1 0,0-1,1 1,8-16,0-21,-9 37,5-51,-4 33,0 0,2 1,7-28,-8 40,0 0,0 0,0 0,1 0,-1 0,1 1,1-1,-1 1,0 0,1 0,0 0,0 1,0-1,0 1,1 0,5-3,-7 4,0 1,0-1,0 1,0 0,0 0,0 1,0-1,0 0,0 1,0 0,1 0,-1 0,0 0,4 1,-5-1,0 1,0 0,0 0,0 0,0 0,0 0,0 0,-1 0,1 1,0-1,-1 1,1-1,-1 1,0-1,1 1,-1 0,0 0,0 0,0-1,0 1,-1 0,2 3,1 9,0 1,0 0,-2 0,1 27,-1 2,3-2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0.74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0 192,'0'11,"0"13,0 14,6 1,11-8,15-7,11-15,9-23,-3-21,-11-15,-12-8,-21 4,-21 2,-19 9,-14 12,-15 11,4 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2.831"/>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0,'0'333,"1"-302,-1-30,0-1,0 0,0 0,0 1,0-1,0 0,0 0,0 1,0-1,1 0,-1 0,0 1,0-1,0 0,0 0,0 1,0-1,1 0,-1 0,0 0,0 1,0-1,1 0,-1 0,0 0,0 0,1 0,-1 1,0-1,0 0,1 0,-1 0,0 0,0 0,1 0,-1 0,0 0,0 0,1 0,-1 0,0 0,1 0,-1 0,0 0,0 0,1 0,-1 0,0-1,0 1,1 0,-1 0,0 0,0 0,1-1,17-13,-6 4,4 1,1 0,0 1,0 1,37-10,-41 13,1 1,0 1,0 0,0 1,1 1,-1 0,17 2,-27-1,0 0,-1 0,1 0,0 0,-1 1,1-1,-1 1,1 0,-1 0,0 0,0 1,0-1,0 1,0-1,0 1,-1 0,0 0,1 0,-1 1,0-1,0 0,2 7,-3-5,1-1,-1 1,0 0,-1-1,1 1,-1 0,0-1,0 1,-1 0,1-1,-1 1,0 0,0-1,0 1,-1-1,0 1,0-1,-4 7,0-3,0 0,0 0,-1-1,0 0,-1 0,0 0,1-1,-2-1,1 1,-1-1,0-1,-14 6,6-4,-1 0,1-2,-1 0,0-1,0-1,-19 1,-11-5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3.343"/>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31 237,'5'-1,"-1"-1,1 1,0-1,-1 0,1-1,-1 1,0-1,1 1,-1-1,-1-1,1 1,0 0,3-5,3-2,6-3,-1-1,14-17,-26 26,1 0,-1 1,0-1,0 0,0 0,-1-1,0 1,0-1,0 1,0-1,-1 1,1-8,-2 11,0 0,0 0,0 0,0 0,-1 0,1 0,-1 0,1 0,-1 0,1 0,-1 0,0 0,0 0,0 1,0-1,0 0,-1 0,1 1,0-1,-1 1,0-1,1 1,-1 0,1 0,-1 0,0-1,0 2,0-1,-3-1,1 1,1 0,-1 0,0 0,1 1,-1-1,0 1,1 0,-1 1,0-1,1 0,-1 1,0 0,1 0,-1 0,1 0,-4 2,0 2,1 0,-1 0,1 0,0 1,1 0,-1 0,1 0,0 0,1 1,-1 0,1 0,1 0,0 1,-4 10,3-7,0 1,1 0,1 0,0 0,0 1,2-1,-1 0,3 23,-1-30,1 0,-1 0,1-1,0 1,0 0,1-1,-1 0,1 0,0 1,0-2,1 1,-1 0,1-1,0 1,-1-1,2 0,-1-1,0 1,0-1,1 1,0-1,-1 0,10 2,-8-3,0 1,0 0,0-1,0 0,0-1,0 0,0 1,0-2,1 1,-1-1,0 0,0 0,0-1,0 1,0-2,-1 1,1 0,9-7,9-13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3.80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0 175,'0'10,"0"-1,0-13,0-22,0-17,11-1,13 7,14 10,0 15,4 19,-5 20,-8 15,-10 12,-8-4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4.2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1,'11'0,"2"5,1 13,-4 8,-7 0,-6 5,-1 9,5-3,13-7,14-10,13-7,0-12,-7-5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5.017"/>
    </inkml:context>
    <inkml:brush xml:id="br0">
      <inkml:brushProperty name="width" value="0.1" units="cm"/>
      <inkml:brushProperty name="height" value="0.1" units="cm"/>
      <inkml:brushProperty name="color" value="#008C3A"/>
      <inkml:brushProperty name="ignorePressure" value="1"/>
    </inkml:brush>
  </inkml:definitions>
  <inkml:trace contextRef="#ctx0" brushRef="#br0">1 222,'15'0,"1"0,0-1,26-6,-35 5,1-1,0 1,-1-2,0 1,0-1,0 0,0 0,11-11,-10 9,-2-1,1 0,-1 0,0-1,0 0,5-9,-10 15,0-1,0 1,0 0,0 0,-1-1,1 1,-1-1,1 1,-1-1,0 1,0-1,0-3,0 5,-1-1,1 1,-1 0,0-1,1 1,-1-1,0 1,0 0,0 0,1-1,-1 1,-1 0,1 0,0 0,0 0,0 0,0 0,-1 1,1-1,-1 0,-2 0,2 0,0 0,0 1,0-1,0 1,0 0,-1-1,1 1,0 0,0 0,0 1,0-1,-1 0,1 1,0-1,0 1,0 0,0 0,0 0,0 0,0 0,0 0,1 0,-1 0,0 1,1-1,-1 1,1 0,-1-1,1 1,0 0,-1 0,0 2,-3 5,0 0,0 0,1 1,1 0,-5 17,5-15,0 0,2 1,-1-1,1 1,2 20,-1-29,0 0,1 1,0-1,0 0,0 0,1 0,-1 0,1 0,0 0,0 0,1 0,-1-1,1 1,-1-1,1 0,0 1,0-1,1-1,-1 1,5 3,1-2,1 1,0-2,0 1,0-1,0 0,0-1,0-1,1 1,-1-1,1-1,12-1,-2-1,-1 0,0-2,0 0,37-14,-30 7,-1-2,-1 0,0-2,0-1,-2-1,36-32,-49 39,-1 0,0 0,-1-1,9-14,-14 19,1-1,-1 1,0-1,-1 1,0-1,0 0,0 0,-1 0,1-10,-1 15,-1 0,0 1,0-1,0 0,-1 1,1-1,0 0,-1 0,1 1,-1-1,1 0,-1 1,0-1,0 1,1-1,-1 1,0-1,0 1,-1 0,1-1,0 1,0 0,-1 0,1 0,-1 0,1 0,-1 0,1 0,-1 1,1-1,-1 0,0 1,1 0,-1-1,-2 1,-2-1,0 1,0 0,0 0,0 1,0 0,0 0,0 0,0 1,-6 1,1 2,1 0,-1 1,1 0,0 1,0 0,1 0,0 1,1 0,-16 18,19-20,0 0,1 1,0-1,0 1,0 0,1 0,0 0,0 0,1 1,-1-1,2 1,-1-1,1 1,0 0,1-1,0 11,1-13,1-1,-1 0,1 0,0 0,0 0,0 0,0 0,1 0,-1-1,1 1,0-1,0 0,0 0,1 0,-1 0,1 0,0-1,-1 0,1 0,0 0,0 0,1 0,-1-1,5 2,1-1,-1 1,1-1,0-1,-1 0,1 0,0-1,0 0,-1-1,1 0,11-3,-15 2,0 0,-1 0,1-1,-1 1,9-7,19-17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35.385"/>
    </inkml:context>
    <inkml:brush xml:id="br0">
      <inkml:brushProperty name="width" value="0.1" units="cm"/>
      <inkml:brushProperty name="height" value="0.1" units="cm"/>
      <inkml:brushProperty name="color" value="#008C3A"/>
      <inkml:brushProperty name="ignorePressure" value="1"/>
    </inkml:brush>
  </inkml:definitions>
  <inkml:trace contextRef="#ctx0" brushRef="#br0">0 88,'0'11,"0"-2,0-13,0-17,11-4,13 2,14 4,10 6,-2 11,1 5,-7 18,0 6,-7 14,1 10,-5 7,-7 5,-7-9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46.426"/>
    </inkml:context>
    <inkml:brush xml:id="br0">
      <inkml:brushProperty name="width" value="0.1" units="cm"/>
      <inkml:brushProperty name="height" value="0.1" units="cm"/>
      <inkml:brushProperty name="color" value="#008C3A"/>
      <inkml:brushProperty name="ignorePressure" value="1"/>
    </inkml:brush>
  </inkml:definitions>
  <inkml:trace contextRef="#ctx0" brushRef="#br0">6350 1,'-42'2,"-77"14,83-9,-84 18,-22 3,-14 8,114-24,0-2,-84 9,25-18,54-1,-90 11,72 1,-146 19,-19 0,-15 1,4 1,-16 1,211-32,5-1,-60 10,-110 20,116-18,-48 15,82-15,-73 7,51-15,-73 8,75 0,-195 21,30-2,1-1,-243-28,260-5,-395 2,570 3,1 2,-91 21,127-23,-45 7,-96 2,50-5,99-7,-1 1,0 1,1 0,-1 0,1 0,-1 1,1 1,0-1,-9 7,13-8,0 1,1 0,-1 0,1 0,-1 1,1-1,0 1,1 0,-1 0,0 0,1 0,0 0,0 1,0-1,1 1,0-1,-1 1,1 6,-1 11,2-1,1 1,1-1,6 33,0 5,-1-14,22 75,-17-80,-3 0,8 70,-10-49,15 65,6 44,-21 293,-9-270,2 1638,0-1805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5.795"/>
    </inkml:context>
    <inkml:brush xml:id="br0">
      <inkml:brushProperty name="width" value="0.1" units="cm"/>
      <inkml:brushProperty name="height" value="0.1" units="cm"/>
      <inkml:brushProperty name="color" value="#5B2D90"/>
      <inkml:brushProperty name="ignorePressure" value="1"/>
    </inkml:brush>
  </inkml:definitions>
  <inkml:trace contextRef="#ctx0" brushRef="#br0">0 1,'6'0,"11"0,14 0,13 5,8 3,-3-2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47.5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0 310,'0'-6,"11"-1,24-15,22-21,18-2,-5 1,2 9,5-7,-6 5,-15 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47.950"/>
    </inkml:context>
    <inkml:brush xml:id="br0">
      <inkml:brushProperty name="width" value="0.1" units="cm"/>
      <inkml:brushProperty name="height" value="0.1" units="cm"/>
      <inkml:brushProperty name="color" value="#008C3A"/>
      <inkml:brushProperty name="ignorePressure" value="1"/>
    </inkml:brush>
  </inkml:definitions>
  <inkml:trace contextRef="#ctx0" brushRef="#br0">1 0,'5'0,"2"11,11 3,1 10,14 1,1 6,16-1,16 4,6-4,2-6,-1-8,-14-7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53.922"/>
    </inkml:context>
    <inkml:brush xml:id="br0">
      <inkml:brushProperty name="width" value="0.1" units="cm"/>
      <inkml:brushProperty name="height" value="0.1" units="cm"/>
      <inkml:brushProperty name="color" value="#008C3A"/>
      <inkml:brushProperty name="ignorePressure" value="1"/>
    </inkml:brush>
  </inkml:definitions>
  <inkml:trace contextRef="#ctx0" brushRef="#br0">17907 35,'6'-1,"1"0,0 0,0 0,-1-1,1 0,0-1,9-4,20-7,-35 14,0-1,1 1,-1 0,0-1,0 1,1 0,-1 0,0 0,1 0,-1 0,0 0,0 1,1-1,1 1,-3-1,0 0,1 0,-1 1,0-1,1 0,-1 1,0-1,0 0,1 1,-1-1,0 1,0-1,0 0,1 1,-1-1,0 1,0-1,0 0,0 1,0-1,0 1,0-1,0 1,0-1,0 1,0-1,0 1,-1 3,-1-1,1 1,-1 0,1-1,-1 1,0-1,-5 6,-10 14,-4 3,2 2,-19 33,9-11,-44 58,48-75,1 2,2 1,-35 75,29-42,15-39,0 1,2 1,-9 45,-9 49,17-83,-12 85,18 16,6-84,-11 71,2-67,-4 27,-36 131,34-170,8-22,-17 40,14-48,-9 24,-31 52,36-74,1-1,-1 0,-1-1,-19 21,28-36,0-1,-1 0,0 0,-1 0,1-1,-1 0,0-1,0 1,0-2,-1 1,1-1,-19 4,-21-1,-1-2,0-2,-73-7,32 1,-227 2,-39 0,201-11,42 3,-102-21,61 5,-64-19,18 2,-114 20,-1 24,152 2,-2262 0,1320-5,183 33,327-5,-67 28,548-42,-90 6,-109 14,-319 41,423-51,-311 22,161-14,17 0,179-29,71-2,-162 20,152-2,-326 39,-199-51,360-8,-2384 3,2458-15,53 1,94 9,1-3,0-1,-66-24,33 10,9 3,13 3,0 2,-82-10,131 24,-6 0,-1-1,0 0,1 0,-17-7,26 8,1-1,-1 0,0 0,0 0,1 0,-1-1,1 1,0-1,0 0,0 0,0 0,0 0,1-1,-1 1,1-1,0 0,0 1,-1-6,-1-2,1 1,0-2,1 1,1 0,-1-16,4-62,-1 50,3-55,0-241,-9 282,-18-75,-2-16,17 97,-17-63,14 69,2 0,-6-62,12-306,6 212,-3 141,0 10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55.31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0 255,'0'10,"6"5,1-7,5-4,16-14,14-4,0-12,8 0,12 3,-5-4,4 2,2 6,-10-5,-3 2,-10-6,-2 1,-7 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07:55.77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1,'5'10,"12"15,25 13,20 10,11-2,-7 1,0-7,-10 0,1-7,11 2,11-6,2-7,-2-7,-15-7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6.479"/>
    </inkml:context>
    <inkml:brush xml:id="br0">
      <inkml:brushProperty name="width" value="0.1" units="cm"/>
      <inkml:brushProperty name="height" value="0.1" units="cm"/>
      <inkml:brushProperty name="color" value="#008C3A"/>
      <inkml:brushProperty name="ignorePressure" value="1"/>
    </inkml:brush>
  </inkml:definitions>
  <inkml:trace contextRef="#ctx0" brushRef="#br0">129 35,'-4'0,"-1"-1,1 1,0-1,0 0,0 0,0-1,0 1,0-1,1 0,-1 0,-4-3,5 2,0 1,-1 0,1 1,0-1,-1 1,1-1,-1 1,0 0,1 0,-5 0,7 1,0 1,0-1,-1 0,1 1,0-1,0 0,0 1,0 0,-1-1,1 1,0 0,0-1,0 1,0 0,1 0,-1 0,0 0,0 0,0 0,1 0,-1 0,1 0,-1 0,1 0,-1 0,1 1,-1-1,1 0,0 2,-7 41,7-37,-2 274,3-233,1-27,-2-21,0 0,0 0,0 0,0 0,0 1,0-1,0 0,0 0,0 0,0 0,0 1,0-1,0 0,0 0,1 0,-1 0,0 0,0 0,0 1,0-1,0 0,0 0,0 0,0 0,1 0,-1 0,0 0,0 0,0 0,0 0,0 1,1-1,-1 0,0 0,0 0,0 0,0 0,0 0,1 0,-1 0,0 0,0 0,0 0,0 0,0 0,1-1,14-23,-9 13,28-48,3 2,55-66,-81 109,-11 14,0 0,0 0,0 0,-1 0,1 0,0 0,0 0,0 0,0 0,0 0,0 0,0 0,0 0,0 0,0-1,0 1,0 0,0 0,0 0,0 0,0 0,0 0,0 0,0 0,0 0,-18 18,14-13,0-1,0 1,0 0,1 0,0 0,0 1,0-1,1 1,0 0,0 0,0-1,1 1,-1 0,1 0,1 1,-1-1,1 0,1 0,-1 0,1 0,0 0,0 0,0 0,1 0,0 0,0 0,1-1,0 1,0-1,4 5,6 9,1-1,0-1,2 0,0-1,27 21,23 12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1.670"/>
    </inkml:context>
    <inkml:brush xml:id="br0">
      <inkml:brushProperty name="width" value="0.1" units="cm"/>
      <inkml:brushProperty name="height" value="0.1" units="cm"/>
      <inkml:brushProperty name="color" value="#008C3A"/>
      <inkml:brushProperty name="ignorePressure" value="1"/>
    </inkml:brush>
  </inkml:definitions>
  <inkml:trace contextRef="#ctx0" brushRef="#br0">0 78,'0'1679,"0"-1665,0 1,1-1,1 0,6 27,-7-37,1 0,-1 1,1-1,0 0,0-1,1 1,-1 0,1 0,0-1,0 0,0 1,0-1,0 0,1-1,-1 1,1-1,0 1,0-1,0 0,6 2,0-1,1 0,0-1,0 0,0-1,18 0,57-6,-50 2,33-6,96-23,-10 1,-13 3,70-9,11 5,61-5,158-26,-291 35,185-9,58 36,-217 3,-176-2,15 0,1 0,-1-1,0-1,27-5,-39 5,1 1,-1-1,0 0,1 0,-1 0,0-1,0 1,-1-1,1 0,0 0,-1 0,0-1,0 1,0-1,0 0,0 0,-1 0,1 0,-1 0,0 0,1-5,1-4,-1 1,-1-1,0 1,-1-1,0 0,-1-21,-14-78,10 90,-20-138,-6-266,30 418,0-52,-10-72,0 48,-12-67,17 122,-2 0,-1 1,-13-29,17 50,1 0,-1 1,0 0,0 0,-1 0,0 1,0-1,0 1,-1 0,0 1,0-1,0 1,0 0,0 1,-1 0,0 0,0 0,0 1,0-1,-13-1,-11 0,1 1,-1 1,-52 4,42-1,-29 1,-419 21,97-1,-3-23,151-1,198 3,-1 2,1 2,0 2,0 2,1 2,0 2,-51 23,24-4,-43 17,68-34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2.752"/>
    </inkml:context>
    <inkml:brush xml:id="br0">
      <inkml:brushProperty name="width" value="0.1" units="cm"/>
      <inkml:brushProperty name="height" value="0.1" units="cm"/>
      <inkml:brushProperty name="color" value="#008C3A"/>
      <inkml:brushProperty name="ignorePressure" value="1"/>
    </inkml:brush>
  </inkml:definitions>
  <inkml:trace contextRef="#ctx0" brushRef="#br0">188 1,'-25'0,"7"-1,0 2,-24 2,37-2,-1 0,1 0,0 1,0 0,0 0,0 0,0 0,1 1,-1 0,1 0,-1 0,-3 5,6-7,1 0,-1 0,1 0,0 1,0-1,0 1,0-1,0 1,0-1,0 1,0 0,0-1,1 1,-1 0,1 0,-1-1,1 1,0 0,-1 3,2-4,-1 1,1-1,-1 0,1 1,0-1,0 0,-1 1,1-1,0 0,0 0,0 0,0 0,0 0,1 0,-1 0,0 0,0 0,3 1,8 3,-1-1,1 0,0 0,21 3,-22-5,72 14,-33-8,-2 2,1 3,79 31,-121-41,-1 1,1 0,-1 0,0 1,0 0,-1 0,1 0,-1 0,0 1,-1 0,1 0,-1 0,0 1,-1-1,0 1,0 0,4 12,-4-8,-1-1,0 1,-1 0,0 0,-1 0,0 0,-1 0,0 0,0 0,-1-1,-5 16,4-19,-1 0,1 0,-1-1,0 1,-1-1,1 0,-1 0,-1 0,1-1,-1 0,0 0,0-1,0 1,-1-1,-13 6,0-1,-1 0,0-2,0 0,-26 4,28-7,1-1,0-1,-1 0,0-1,1-1,-1-1,0-1,1 0,-27-8,-4-9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3.150"/>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0,'0'11,"0"14,0 13,0 10,0 8,0 11,0 3,0 7,0 0,0-2,0 7,0-16,0-40,0-24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3.853"/>
    </inkml:context>
    <inkml:brush xml:id="br0">
      <inkml:brushProperty name="width" value="0.1" units="cm"/>
      <inkml:brushProperty name="height" value="0.1" units="cm"/>
      <inkml:brushProperty name="color" value="#008C3A"/>
      <inkml:brushProperty name="ignorePressure" value="1"/>
    </inkml:brush>
  </inkml:definitions>
  <inkml:trace contextRef="#ctx0" brushRef="#br0">925 0,'-5'0,"-13"0,-13 0,-17 0,-12 0,-5 0,-3 11,0 3,1-1,1 8,2 1,6-4,-8-5,-3-5,-1-3,11-8,17-3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27.466"/>
    </inkml:context>
    <inkml:brush xml:id="br0">
      <inkml:brushProperty name="width" value="0.1" units="cm"/>
      <inkml:brushProperty name="height" value="0.1" units="cm"/>
      <inkml:brushProperty name="color" value="#008C3A"/>
      <inkml:brushProperty name="ignorePressure" value="1"/>
    </inkml:brush>
  </inkml:definitions>
  <inkml:trace contextRef="#ctx0" brushRef="#br0">569 69,'1'-1,"0"-1,0 0,0 0,0 1,0-1,0 1,0-1,1 1,-1-1,1 1,-1 0,1 0,-1 0,1 0,0 0,0 0,3-1,10-8,-14 9,0 0,0 0,-1 0,1 0,0 0,0 0,0 0,-1-1,1 1,-1 0,1 0,0-2,-1 2,0 1,0-1,0 1,0-1,0 1,0-1,0 1,0-1,-1 1,1-1,0 1,0 0,0-1,-1 1,1-1,0 1,0-1,-1 1,1 0,0-1,-1 1,1 0,-1-1,-1 0,0 0,0 0,0 0,0 1,0-1,-1 1,1-1,0 1,0 0,-1 0,1 0,0 0,0 0,-5 1,-13 4,0 0,1 1,-1 2,1-1,-32 20,-87 65,40-12,86-69,0 1,1 1,1 0,0 0,-12 22,20-33,1 0,0 1,0-1,0 0,0 0,0 1,0-1,1 1,-1-1,1 1,0-1,0 1,0-1,0 1,0-1,0 1,0-1,1 0,0 1,1 4,0-5,0 1,-1-1,1 0,1 0,-1 0,0 0,0 0,1 0,-1-1,1 1,-1-1,1 0,0 0,0 0,0 0,5 1,17 3,0-2,0-1,30-1,45 5,-83-4,-1 1,1 1,0 1,-1 0,0 1,0 1,19 11,-28-14,0 1,0 0,-1 1,1-1,-1 1,-1 0,1 1,-1-1,0 1,0 0,-1 1,0-1,0 1,-1 0,0-1,4 15,-5-11,0 1,0-1,-1 1,-1 0,0-1,-1 1,-2 18,2-24,-1-1,1 1,-1-1,0 0,0 0,0 1,-1-2,0 1,0 0,0 0,-1-1,1 0,-1 1,0-2,0 1,-1 0,1-1,-7 4,-6 1,-1-1,0 0,0-2,0 0,0-1,-1-1,-25 1,-133-3,156-1,0-1,0-1,1-1,-1 0,1-2,0 0,-21-9,4-7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6.678"/>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1,'1'30,"8"43,-1-6,0 59,8 81,37 478,-53 30,-2-286,2-366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7.268"/>
    </inkml:context>
    <inkml:brush xml:id="br0">
      <inkml:brushProperty name="width" value="0.1" units="cm"/>
      <inkml:brushProperty name="height" value="0.1" units="cm"/>
      <inkml:brushProperty name="color" value="#008C3A"/>
      <inkml:brushProperty name="ignorePressure" value="1"/>
    </inkml:brush>
  </inkml:definitions>
  <inkml:trace contextRef="#ctx0" brushRef="#br0">24 136,'0'-1,"0"-1,-1 1,1 0,0-1,-1 1,1 0,-1-1,1 1,-1 0,0 0,0-1,1 1,-1 0,0 0,0 0,-2-2,-5 2,8 2,-1-1,1 1,-1-1,1 1,0-1,-1 1,1 0,0-1,0 1,0-1,-1 1,1 0,0-1,0 1,0 0,0-1,0 1,0 1,1 9,1 0,-1 0,2 1,0-1,0-1,6 13,31 65,-37-81,8 15,1-1,1 1,0-2,26 30,-34-45,0 1,0-1,1 0,-1-1,1 1,0-1,0 0,1-1,-1 1,1-1,0-1,0 1,0-1,0 0,0-1,0 0,0 0,1 0,12-1,-15-1,0 0,0 0,0-1,0 1,0-1,0 0,0-1,-1 1,1-1,-1 0,1 0,-1 0,0-1,-1 1,1-1,0 0,-1 0,0 0,3-6,4-8,0 0,-2-1,10-29,-17 46,33-111,-25 76,2 0,2 1,17-34,-8 37,-4 19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8.245"/>
    </inkml:context>
    <inkml:brush xml:id="br0">
      <inkml:brushProperty name="width" value="0.1" units="cm"/>
      <inkml:brushProperty name="height" value="0.1" units="cm"/>
      <inkml:brushProperty name="color" value="#008C3A"/>
      <inkml:brushProperty name="ignorePressure" value="1"/>
    </inkml:brush>
  </inkml:definitions>
  <inkml:trace contextRef="#ctx0" brushRef="#br0">249 35,'0'-1,"0"0,0 0,0 0,0-1,0 1,0 0,0 0,0 0,0-1,0 1,-1 0,1 0,0 0,-1 0,1 0,-1-1,1 1,-1 0,0 0,1 0,-1 1,0-1,0 0,0 0,0 0,0 0,0 1,0-1,0 0,0 1,0-1,0 1,0-1,0 1,0 0,-1-1,1 1,0 0,0 0,0 0,-1 0,1 0,0 0,0 0,0 0,-1 1,1-1,0 0,0 1,0-1,-2 1,-7 3,0 1,0 0,1 0,-13 9,22-14,-16 11,0 1,2 0,-1 1,-13 17,21-22,0 0,1 1,0 0,1 0,0 0,0 0,1 1,0 0,-2 11,5-19,1 0,-1 0,1 0,0 0,0 0,0 0,0 0,0 0,0 0,0 0,1 0,-1-1,1 1,-1 0,1 0,0 0,0 0,0 0,0-1,0 1,0 0,1-1,-1 1,0-1,1 0,-1 1,1-1,0 0,-1 0,1 0,2 1,5 2,0 0,1-1,-1-1,0 0,13 1,-5 0,24 5,62 22,-94-26,-1 1,1 0,-1 0,1 1,-1 0,-1 1,0 0,0 0,0 0,-1 1,1 0,-2 0,0 1,0 0,0 0,-1 0,0 0,-1 0,0 1,-1 0,1 0,-2-1,0 1,0 13,-1-17,-1 0,0 1,0-1,0 1,-1-1,0 0,0 0,-1 0,0 0,0 0,0-1,-1 1,-6 7,3-6,0-1,0 1,-1-1,1-1,-1 1,0-2,-1 1,-12 4,-5 1,-1-2,-1-2,1 0,-1-2,-37 2,-4-4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8.83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0,'5'0,"2"11,11 3,1 10,9 1,-1 7,5-3,-2 5,-7-3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9.221"/>
    </inkml:context>
    <inkml:brush xml:id="br0">
      <inkml:brushProperty name="width" value="0.1" units="cm"/>
      <inkml:brushProperty name="height" value="0.1" units="cm"/>
      <inkml:brushProperty name="color" value="#008C3A"/>
      <inkml:brushProperty name="ignorePressure" value="1"/>
    </inkml:brush>
  </inkml:definitions>
  <inkml:trace contextRef="#ctx0" brushRef="#br0">231 1,'-5'0,"-13"10,-3 15,3 13,-7 10,1 9,-6 9,2 5,-4-10,3-16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27.985"/>
    </inkml:context>
    <inkml:brush xml:id="br0">
      <inkml:brushProperty name="width" value="0.1" units="cm"/>
      <inkml:brushProperty name="height" value="0.1" units="cm"/>
      <inkml:brushProperty name="color" value="#008C3A"/>
      <inkml:brushProperty name="ignorePressure" value="1"/>
    </inkml:brush>
  </inkml:definitions>
  <inkml:trace contextRef="#ctx0" brushRef="#br0">783 164,'-19'6,"6"0,-26 6,1 2,1 2,-65 37,67-33,-90 59,107-66,1 1,0 0,1 1,-24 29,-95 150,114-160,2 2,1 0,-24 71,33-71,1 0,2 0,-2 64,11 113,0-97,-4 100,4 111,1-290,1-1,1 1,3-1,0-1,3 0,1 0,1-1,2-1,32 51,-31-59,1 0,1-2,2 0,0-1,1-1,1-1,51 33,13 4,149 104,-207-139,1-2,1-2,1-1,0-1,1-2,1-1,0-1,1-2,0-2,1-1,-1-2,41 1,-22-4,100-10,-130 5,-1-1,0-2,0 0,-1-1,0-1,36-19,113-87,-44 26,56-40,-156 105,0 0,-2-2,-1-1,28-38,-6-1,70-133,-108 178,-1 0,-1 0,0 0,-2-1,0 1,1-25,-3-129,-3 126,0 6,-4-105,3 121,-2 0,-1 0,-12-38,10 41,-1 2,-1-1,-1 1,-16-25,7 15,2-2,-19-46,-20-38,14 45,-4 2,-65-77,66 92,28 32,-2 0,0 2,-2 0,-28-23,-15-2,-110-61,105 73,-74-41,108 57,-1 1,-58-19,47 20,-92-28,99 29,-52-23,-33-23,110 52,0 2,-27-11,16 11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0.69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1,'1291'0,"-1244"0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1.369"/>
    </inkml:context>
    <inkml:brush xml:id="br0">
      <inkml:brushProperty name="width" value="0.1" units="cm"/>
      <inkml:brushProperty name="height" value="0.1" units="cm"/>
      <inkml:brushProperty name="color" value="#008C3A"/>
      <inkml:brushProperty name="ignorePressure" value="1"/>
    </inkml:brush>
  </inkml:definitions>
  <inkml:trace contextRef="#ctx0" brushRef="#br0">28 38,'-1'0,"-1"0,1 0,-1 0,1-1,0 1,0 0,-1-1,1 1,0-1,-1 0,1 1,0-1,0 0,0 1,0-1,0 0,0 0,0 0,-2-2,3 2,0 1,0-1,-1 1,1-1,0 1,0-1,0 0,0 1,0-1,0 1,0-1,0 1,0-1,0 0,0 1,0-1,0 1,1-1,-1 1,0-1,0 1,0-1,1 1,-1-1,0 1,1-1,-1 1,0-1,1 1,-1 0,1-1,-1 1,1 0,-1-1,1 1,-1 0,1 0,-1-1,1 1,-1 0,1 0,-1 0,1 0,-1 0,1 0,0-1,-1 1,2 1,8-3,0 0,1 1,0 1,-1 0,1 0,-1 1,1 1,12 2,6 4,48 18,-71-23,1 0,0 0,-1 1,0 0,0 0,0 0,0 1,-1 0,0 0,0 0,9 12,-12-13,0 0,0 0,0 0,0 0,-1 0,1 0,-1 0,0 1,0-1,-1 0,1 1,-1-1,0 1,0-1,-1 0,1 1,-1-1,0 0,0 1,-1-1,-1 4,-4 6,-1 0,0-1,-1 0,-1-1,0 0,-14 13,8-7,-20 26,16-14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2.11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0,'15'374,"-2"-86,-10 567,-15-707,6-92,2 106,8-128,1-14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3.31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1,'50'3,"-1"2,57 12,40 6,255-5,1-19,-177-1,496 0,-715 2,14 0,-1 1,0 0,24 5,-38-5,0 0,-1 1,1-1,0 1,-1 0,1 0,-1 0,0 1,0 0,0 0,0 0,0 0,-1 0,1 1,-1-1,0 1,0 0,3 6,-2-2,-1 1,1 0,-2 1,1-1,-1 0,-1 1,1 14,-3 70,0-66,-12 439,1-324,1-28,4-54,-17 67,14-84,2 0,1 1,0 83,9-105,-1-15,0 1,-1 0,0-1,0 1,-3 12,2-19,1 1,-1-1,0 0,0 1,0-1,-1 0,1 0,0 0,-1 0,1 0,-1 0,0 0,0 0,0-1,0 1,0-1,0 1,0-1,0 0,0 0,-1 0,1 0,-4 1,-14 2,-1 0,0-1,1-1,-1-1,-32-3,19 2,3-1,-249 7,-373 75,526-57,-2-5,-162 1,233-20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28.459"/>
    </inkml:context>
    <inkml:brush xml:id="br0">
      <inkml:brushProperty name="width" value="0.1" units="cm"/>
      <inkml:brushProperty name="height" value="0.1" units="cm"/>
      <inkml:brushProperty name="color" value="#008C3A"/>
      <inkml:brushProperty name="ignorePressure" value="1"/>
    </inkml:brush>
  </inkml:definitions>
  <inkml:trace contextRef="#ctx0" brushRef="#br0">105 2,'23'-1,"21"1,-42 0,0 0,1 0,-1 1,0-1,1 1,-1-1,0 1,0 0,0 0,0 0,0 0,0 1,3 1,-4-2,0 0,-1 0,1 0,-1 0,1 0,-1 0,1 0,-1 0,1 0,-1 0,0 0,0 0,0 0,0 0,1 0,-1 0,-1 0,1 0,0 0,0 1,0-1,0 0,-1 0,1 0,-1 0,1 0,-1 1,-19 27,17-25,-1 1,-1 1,1-1,0 1,0 0,0 0,-4 12,7-16,1-1,-1 1,1 0,0 0,-1-1,1 1,0 0,0 0,1 0,-1-1,0 1,0 0,1 0,-1-1,1 1,0 0,-1-1,1 1,0 0,0-1,0 1,0-1,0 0,0 1,1-1,-1 0,0 0,3 2,14 12,0 1,-1 1,28 34,-41-46,0 0,-1 0,1 0,-1 0,-1 1,1-1,-1 1,0 0,0-1,-1 1,1 0,-2 0,1 0,0 0,-1 0,0 0,-1 0,1 0,-1 0,-3 10,2-10,-1 0,0-1,-1 0,1 0,-1 0,0 0,0-1,0 1,-1-1,0 0,1 0,-1-1,-1 1,1-1,0 0,-1-1,0 1,0-1,-11 3,-8 0,1 0,-1-1,-37 0,6-3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4.176"/>
    </inkml:context>
    <inkml:brush xml:id="br0">
      <inkml:brushProperty name="width" value="0.1" units="cm"/>
      <inkml:brushProperty name="height" value="0.1" units="cm"/>
      <inkml:brushProperty name="color" value="#008C3A"/>
      <inkml:brushProperty name="ignorePressure" value="1"/>
    </inkml:brush>
  </inkml:definitions>
  <inkml:trace contextRef="#ctx0" brushRef="#br0">4 191,'-1'89,"-1"-28,2 0,14 93,-9-127,0 5,1-1,1 0,19 48,-11-54,-14-25,-1 1,1-1,-1 1,1-1,-1 1,1-1,0 0,-1 1,1-1,-1 0,1 1,0-1,-1 0,1 0,0 0,-1 0,1 1,0-1,0 0,-1 0,2 0,0-2,-1 1,1 0,-1 0,1-1,-1 1,1-1,-1 1,0-1,0 0,1 1,-1-1,0 0,-1 0,1 0,0 0,-1 0,1 0,-1 0,1 0,-1-3,7-28,-2-2,2-54,-9-76,0 83,1 44,0 12,1-1,1 0,6-33,-6 52,1 1,0 0,0-1,1 1,0 0,0 0,1 1,0-1,0 1,0 0,1 0,0 0,0 0,0 1,1 0,7-5,-1 2,0 2,0 0,1 0,0 1,0 0,0 1,0 1,18-2,-23 3,1 1,0 1,-1-1,1 2,0-1,-1 1,1 0,-1 1,1 0,-1 0,0 1,0 0,0 0,9 6,-12-6,-1 1,0-1,0 1,0 0,-1 0,1 0,-1 0,0 1,0-1,0 1,-1 0,0 0,0 0,0 0,-1 0,1 0,-1 0,0 1,-1-1,1 0,-1 8,-1-5,1 0,-1 0,-1 0,0 0,0 0,0 0,-1 0,0-1,-1 0,1 1,-1-1,-1 0,-7 8,-1-1,-1-1,0-1,-1 0,0-1,-21 11,-27 21,51-35,1 2,0-1,1 1,0 1,1 0,-13 19,20-26,0 0,-1 0,2 0,-1 1,0-1,1 1,0-1,0 1,0-1,0 1,1 0,0-1,0 1,0 0,1-1,-1 1,1 0,0-1,0 1,1-1,0 1,-1-1,1 0,3 4,3 4,1 0,14 14,-10-11,13 14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4.702"/>
    </inkml:context>
    <inkml:brush xml:id="br0">
      <inkml:brushProperty name="width" value="0.1" units="cm"/>
      <inkml:brushProperty name="height" value="0.1" units="cm"/>
      <inkml:brushProperty name="color" value="#008C3A"/>
      <inkml:brushProperty name="ignorePressure" value="1"/>
    </inkml:brush>
  </inkml:definitions>
  <inkml:trace contextRef="#ctx0" brushRef="#br0">16 0,'2'0,"-1"1,0-1,1 0,-1 0,0 0,1 1,-1-1,0 1,1-1,-1 1,0-1,0 1,1 0,-1-1,0 1,0 0,0 0,0 0,0 0,0 0,-1 0,1 0,0 0,0 1,-1-1,1 0,0 2,1 4,0 0,0 0,-1 0,1 10,0 4,1-8,1 1,0-1,0 0,2 0,-1 0,2-1,0 0,0 0,13 15,-11-15,0 1,-2 0,1 0,-1 0,-1 1,5 18,-7-22,-2 0,0 0,0 0,-1 0,0 0,-1 0,0 0,0 0,-1 0,-3 12,3-17,0-1,-1 1,0-1,0 1,0-1,-1 0,0 0,1 0,-1 0,-1-1,1 1,0-1,-1 0,0 0,0 0,1 0,-9 3,4-2,-1 0,1-1,-1 0,1-1,-1 0,0 0,0-1,-13 0,-17-2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4.1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1,'0'10,"0"15,0 13,6 10,1 9,-1 3,0 4,-2 6,-2 2,10-12,2-5,-6-22,-4-18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4.49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1 183,'10'0,"20"0,20 0,2-10,2-4,-8-10,-11-11,-12-15,-11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4.86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0,'0'11,"0"18,0 17,0 9,0 7,0 3,0 1,0 5,0 1,0-1,0-13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5.2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0,'10'0,"4"5,-1 13,-2 13,7 2,11-5,11-8,0-6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5.599"/>
    </inkml:context>
    <inkml:brush xml:id="br0">
      <inkml:brushProperty name="width" value="0.1" units="cm"/>
      <inkml:brushProperty name="height" value="0.1" units="cm"/>
      <inkml:brushProperty name="color" value="#008C3A"/>
      <inkml:brushProperty name="ignorePressure" value="1"/>
    </inkml:brush>
  </inkml:definitions>
  <inkml:trace contextRef="#ctx0" brushRef="#br0">227 1,'-10'0,"0"0,0 1,-1 0,1 0,0 1,0 1,1 0,-17 7,21-8,0 1,0 0,1 0,0 1,0-1,0 1,0 0,0 0,1 0,-1 1,1-1,0 1,1 0,-1 0,1 0,0 0,-2 7,3-8,0 1,0-1,0 0,1 0,-1 1,1-1,1 0,-1 1,0-1,1 0,0 0,0 1,0-1,1 0,-1 0,1 0,0 0,0-1,0 1,5 6,4 2,1 0,0-1,0 0,17 11,18 15,-37-28,0 2,0 0,-1 0,0 0,-1 1,0 1,-1-1,9 21,-14-29,-1 0,0 0,0 1,0-1,0 0,0 0,-1 1,0-1,0 0,0 1,0-1,-1 0,0 1,0-1,0 0,0 0,-1 0,1 0,-1 0,0 0,0 0,-1-1,1 1,-1-1,0 0,1 1,-2-1,1 0,0-1,0 1,-1-1,-4 3,-9 4,0-1,-1-1,1-1,-2 0,-25 4,-12 5,4 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1.651"/>
    </inkml:context>
    <inkml:brush xml:id="br0">
      <inkml:brushProperty name="width" value="0.1" units="cm"/>
      <inkml:brushProperty name="height" value="0.1" units="cm"/>
      <inkml:brushProperty name="color" value="#008C3A"/>
      <inkml:brushProperty name="ignorePressure" value="1"/>
    </inkml:brush>
  </inkml:definitions>
  <inkml:trace contextRef="#ctx0" brushRef="#br0">67 127,'-8'0,"1"2,0-1,0 1,0 0,0 0,0 1,-8 4,15-7,0 0,0 0,0 0,-1 0,1 0,0 0,0 0,0 0,0 0,0 0,0 0,0 0,0 0,0 0,0 1,0-1,-1 0,1 0,0 0,0 0,0 0,0 0,0 0,0 0,0 0,0 1,0-1,0 0,0 0,0 0,0 0,0 0,0 0,0 0,0 0,0 0,0 1,0-1,0 0,0 0,0 0,0 0,0 0,0 0,1 0,-1 0,0 0,0 1,0-1,0 0,0 0,0 0,0 0,0 0,0 0,0 0,0 0,0 0,1 0,-1 0,0 0,0 0,0 0,0 0,0 0,0 0,0 0,1 0,12 4,18 0,120-3,186-21,-248 13,-6 0,84-17,50-6,-132 21,51-17,20-1,305 19,-275 11,-148-3,25-1,104 14,78 7,1-21,-113 0,-103 1,39-6,-35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3.41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1,'10'1,"-1"1,0 1,0-1,0 1,0 1,0 0,-1 0,1 1,14 11,9 3,12 4,-17-10,-1 1,0 2,34 27,-53-38,-1 1,0 0,0 0,-1 1,0 0,0-1,0 2,-1-1,0 1,-1-1,1 1,-2 0,1 0,-1 0,0 1,1 16,-3-15,0 0,0 1,-2-1,1 0,-1 1,-1-1,0 0,-5 11,-5 8,-22 36,21-41,6-10,-14 25,-28 37,41-65,1-1,-1 0,-1 0,0-1,0 0,-1 0,-22 12,-2-5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7.249"/>
    </inkml:context>
    <inkml:brush xml:id="br0">
      <inkml:brushProperty name="width" value="0.1" units="cm"/>
      <inkml:brushProperty name="height" value="0.1" units="cm"/>
      <inkml:brushProperty name="color" value="#008C3A"/>
      <inkml:brushProperty name="ignorePressure" value="1"/>
    </inkml:brush>
  </inkml:definitions>
  <inkml:trace contextRef="#ctx0" brushRef="#br0">135 0,'-6'1,"0"-1,0 1,1 1,-1-1,0 1,0 0,1 0,-1 1,1-1,0 1,0 0,0 1,0-1,1 1,-1 0,1 0,0 1,0-1,0 1,1 0,0 0,0 0,0 0,0 1,1-1,0 1,0 0,-1 7,2-11,1 1,0-1,0 1,0-1,1 1,-1-1,0 0,1 1,0-1,-1 0,1 1,0-1,0 0,0 0,1 1,-1-1,0 0,1 0,0-1,-1 1,1 0,0 0,0-1,0 1,0-1,0 0,0 0,4 2,8 3,0 0,0-1,26 5,-8-1,-26-7,0 1,0-1,-1 1,1 0,-1 0,0 1,0-1,0 1,-1 0,1 1,-1-1,0 1,0 0,-1 0,1 0,-1 0,0 1,0-1,3 12,-4-9,0 0,0 1,-1-1,0 0,-1 0,0 1,0-1,0 0,-1 1,-1-1,1 0,-1 0,-1 0,-4 10,5-12,-1-1,-1 0,1 0,-1 0,0 0,0-1,0 1,0-1,-1 0,0 0,0-1,0 1,0-1,-1 0,1-1,-7 3,-5 1,-1 0,0-2,-36 5,-1-3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28.90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7.823"/>
    </inkml:context>
    <inkml:brush xml:id="br0">
      <inkml:brushProperty name="width" value="0.1" units="cm"/>
      <inkml:brushProperty name="height" value="0.1" units="cm"/>
      <inkml:brushProperty name="color" value="#008C3A"/>
      <inkml:brushProperty name="ignorePressure" value="1"/>
    </inkml:brush>
  </inkml:definitions>
  <inkml:trace contextRef="#ctx0" brushRef="#br0">59 133,'-3'2,"0"0,1 0,-1 0,1 0,-1 0,1 1,0-1,0 1,0 0,0-1,1 1,-1 0,1 0,-2 5,-11 47,13-52,-3 16,1 0,1 1,0-1,2 32,0-47,1 1,-1-1,1 1,0-1,0 1,1-1,-1 0,1 0,0 0,0 0,0 0,1 0,-1 0,1-1,0 1,0-1,0 0,0 0,1 0,-1 0,1 0,0-1,0 0,0 0,0 0,5 2,-2-3,0 1,0-1,0 0,1-1,-1 1,0-1,1-1,-1 0,0 0,0 0,1-1,-1 0,0 0,-1 0,1-1,0-1,11-7,-9 6,0-2,0 1,-1-1,0-1,0 1,-1-1,0-1,0 1,-1-1,0 0,8-18,-6 7,-1 0,-1-1,-1 0,4-27,-8 39,0-1,-1 1,1 0,-2-1,1 1,-1 0,-1 0,0 0,0-1,-1 2,0-1,-6-12,6 17,0-1,0 1,-1 0,0 0,0 0,0 0,0 1,0 0,-1-1,0 2,1-1,-1 1,0-1,0 1,-1 1,-6-3,3 2,0 1,0 0,1 0,-1 1,0 0,0 0,0 1,0 0,-9 3,-23 10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8.333"/>
    </inkml:context>
    <inkml:brush xml:id="br0">
      <inkml:brushProperty name="width" value="0.1" units="cm"/>
      <inkml:brushProperty name="height" value="0.1" units="cm"/>
      <inkml:brushProperty name="color" value="#008C3A"/>
      <inkml:brushProperty name="ignorePressure" value="1"/>
    </inkml:brush>
  </inkml:definitions>
  <inkml:trace contextRef="#ctx0" brushRef="#br0">17 0,'10'0,"4"10,-1 15,-7 2,-6 13,-18 10,-6 7,7-6,26-12,24-12,10-11,9-9,-4-4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8.91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0,'6'6,"1"17,0 26,-2 15,-1 13,-2 8,0 1,-2-3,0-22,0-21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9.281"/>
    </inkml:context>
    <inkml:brush xml:id="br0">
      <inkml:brushProperty name="width" value="0.1" units="cm"/>
      <inkml:brushProperty name="height" value="0.1" units="cm"/>
      <inkml:brushProperty name="color" value="#008C3A"/>
      <inkml:brushProperty name="ignorePressure" value="1"/>
    </inkml:brush>
  </inkml:definitions>
  <inkml:trace contextRef="#ctx0" brushRef="#br0">0 63,'11'0,"14"0,13 0,10 0,-2-10,-10-15,-10-3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9.66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1,'0'5,"0"18,0 20,0 19,0 9,0 4,0-1,0-13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20.04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1,'0'5,"0"13,0 13,11 1,3 7,10-4,11-8,11-8,-3-13,-9-8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20.455"/>
    </inkml:context>
    <inkml:brush xml:id="br0">
      <inkml:brushProperty name="width" value="0.1" units="cm"/>
      <inkml:brushProperty name="height" value="0.1" units="cm"/>
      <inkml:brushProperty name="color" value="#008C3A"/>
      <inkml:brushProperty name="ignorePressure" value="1"/>
    </inkml:brush>
  </inkml:definitions>
  <inkml:trace contextRef="#ctx0" brushRef="#br0">59 1,'-1'0,"0"1,-1-1,1 0,0 1,0-1,-1 1,1 0,0-1,0 1,0 0,0 0,0 0,0 0,0 0,0 0,0 0,0 0,0 0,1 0,-1 0,1 1,-1-1,1 0,-1 0,0 2,-10 40,10-36,-8 43,3 1,0 93,6-135,0 0,1 1,0-1,1 0,0 0,0 0,1 0,7 15,-8-20,1 0,-1 0,1-1,0 0,0 1,0-1,0 0,0 0,1 0,-1-1,1 1,0-1,0 0,0 0,0 0,0-1,0 1,0-1,0 0,7 0,1 0,0-1,0 0,0-1,0 0,0-1,0-1,0 0,0 0,-1-2,0 1,1-1,15-10,-14 7,1 0,-2-1,1 0,-1-1,-1-1,0 0,0 0,-1-1,14-21,-19 24,-1 0,0-1,0 1,0-1,-1 0,-1 0,0 0,0 0,-1 0,0-12,-1 17,0 0,0 0,-1 0,0 0,0 0,0 0,-1 1,1-1,-1 0,0 1,-1-1,1 1,-1 0,0-1,0 1,0 1,0-1,-1 0,0 1,0 0,1 0,-7-4,-30-12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0.946"/>
    </inkml:context>
    <inkml:brush xml:id="br0">
      <inkml:brushProperty name="width" value="0.1" units="cm"/>
      <inkml:brushProperty name="height" value="0.1" units="cm"/>
      <inkml:brushProperty name="color" value="#008C3A"/>
      <inkml:brushProperty name="ignorePressure" value="1"/>
    </inkml:brush>
  </inkml:definitions>
  <inkml:trace contextRef="#ctx0" brushRef="#br0">134 42,'1'0,"0"0,1 0,-1 0,0 0,0 0,0 0,0-1,0 1,0 0,0-1,0 1,0-1,0 1,0-1,0 1,0-1,0 0,0 1,0-1,-1 0,1 0,0 0,-1 0,1 0,0 0,-1 1,1-1,-1 0,0-1,1 1,-1 0,1-1,-1 1,0 0,0 0,-1 0,1 0,0 0,0 1,0-1,-1 0,1 0,-1 0,1 1,0-1,-1 0,1 0,-1 1,1-1,-1 1,0-1,1 0,-1 1,0-1,1 1,-1-1,0 1,0 0,0-1,1 1,-1 0,0-1,0 1,0 0,0 0,1 0,-1 0,0 0,0 0,0 0,0 0,0 0,1 0,-3 1,-4 0,0 1,0 0,0 0,1 0,-1 1,1 0,-1 0,1 1,0 0,0 0,1 1,-1-1,1 1,0 0,0 0,0 1,1 0,0 0,0 0,1 0,-1 0,1 1,1-1,-1 1,-1 8,4-13,0 1,0 0,0-1,0 1,1 0,-1 0,1-1,0 1,-1-1,1 1,0-1,1 1,-1-1,0 1,1-1,-1 0,1 0,0 0,0 0,3 3,3 2,1 0,1-1,15 9,-18-11,15 7,-1 2,-1 1,0 0,-1 2,24 23,-37-32,0 0,0 0,-1 0,1 1,-2 0,1 0,-1 0,-1 1,1-1,-1 1,-1 0,0 0,0 0,-1 0,0 0,0 0,-2 18,1-22,-1 1,-1-1,1 1,-1-1,0 1,0-1,0 0,-1 0,0 0,0 0,0 0,0 0,-1-1,0 0,0 0,0 0,0 0,-1-1,-5 5,1-4,1 1,0-1,-1-1,0 1,0-2,0 1,0-1,-1 0,1-1,-18 0,-15-3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1.34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0,'0'6,"10"16,15 16,2 12,8-3,-3-8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1.745"/>
    </inkml:context>
    <inkml:brush xml:id="br0">
      <inkml:brushProperty name="width" value="0.1" units="cm"/>
      <inkml:brushProperty name="height" value="0.1" units="cm"/>
      <inkml:brushProperty name="color" value="#008C3A"/>
      <inkml:brushProperty name="ignorePressure" value="1"/>
    </inkml:brush>
  </inkml:definitions>
  <inkml:trace contextRef="#ctx0" brushRef="#br0">100 0,'0'6,"-5"1,-2 10,0 13,-4 1,0 6,-9-3,-1 3,4-5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8.105"/>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1 103,'0'-10,"5"-5,7 2,12 2,12 3,11 3,8 2,5-8,3-3,-9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29.27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0,'0'11,"0"3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6.8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39,'1781'0,"-1754"0,-1-2,0-1,0 0,45-14,-29 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7.466"/>
    </inkml:context>
    <inkml:brush xml:id="br0">
      <inkml:brushProperty name="width" value="0.1" units="cm"/>
      <inkml:brushProperty name="height" value="0.1" units="cm"/>
      <inkml:brushProperty name="color" value="#008C3A"/>
      <inkml:brushProperty name="ignorePressure" value="1"/>
    </inkml:brush>
  </inkml:definitions>
  <inkml:trace contextRef="#ctx0" brushRef="#br0">39 21,'-3'-1,"-1"0,1 0,-1 0,1-1,0 0,-6-3,0-2,17 10,128 77,-115-69,-1 0,-1 2,0 0,22 21,-37-31,0 1,0 0,0 1,-1-1,1 0,-1 1,0 0,-1 0,1 0,-1 0,0 0,0 0,-1 1,1-1,-1 1,-1-1,1 1,-1-1,0 1,0-1,0 1,-1-1,-2 11,-1-4,-1-1,0 0,0 0,-2 0,1 0,-1-1,-1 0,0-1,-10 10,-15 13,-41 30,57-49,-38 27,7-9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5.46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1,'0'5,"0"18,0 16,0 11,0 8,0 4,0 3,10 1,5 4,-2 2,-2-18,-3-17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5.8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1 120,'10'0,"15"0,18 0,17 0,10 0,-7-10,-4-5,-12-9,-14-11,-12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6.166"/>
    </inkml:context>
    <inkml:brush xml:id="br0">
      <inkml:brushProperty name="width" value="0.1" units="cm"/>
      <inkml:brushProperty name="height" value="0.1" units="cm"/>
      <inkml:brushProperty name="color" value="#008C3A"/>
      <inkml:brushProperty name="ignorePressure" value="1"/>
    </inkml:brush>
  </inkml:definitions>
  <inkml:trace contextRef="#ctx0" brushRef="#br0">34 0,'0'11,"-6"29,-1 19,0 10,2 9,1 1,1-1,2 1,1-2,0-14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6.531"/>
    </inkml:context>
    <inkml:brush xml:id="br0">
      <inkml:brushProperty name="width" value="0.1" units="cm"/>
      <inkml:brushProperty name="height" value="0.1" units="cm"/>
      <inkml:brushProperty name="color" value="#008C3A"/>
      <inkml:brushProperty name="ignorePressure" value="1"/>
    </inkml:brush>
  </inkml:definitions>
  <inkml:trace contextRef="#ctx0" brushRef="#br0">19 1,'0'5,"0"12,-5 4,-2 8,1 11,6-3,13-7,16-9,13-8,10-16,-3-8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6.91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0,'0'6,"0"6,0 12,5 18,18 13,15 6,2 5,4 6,-5 1,-9-1,-16-12,-20-7,-19-12,-17-12,-11-13,3-7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7.281"/>
    </inkml:context>
    <inkml:brush xml:id="br0">
      <inkml:brushProperty name="width" value="0.1" units="cm"/>
      <inkml:brushProperty name="height" value="0.1" units="cm"/>
      <inkml:brushProperty name="color" value="#008C3A"/>
      <inkml:brushProperty name="ignorePressure" value="1"/>
    </inkml:brush>
  </inkml:definitions>
  <inkml:trace contextRef="#ctx0" brushRef="#br0">180 0,'-3'1,"0"0,0 0,-1 0,1 0,0 0,0 1,1 0,-1-1,0 1,0 0,1 0,-1 1,1-1,0 1,-1-1,1 1,1-1,-1 1,0 0,0 0,1 0,-1 4,1-4,1 0,0 0,0 0,1 0,-1 0,1 0,-1 0,1 0,0 0,0 0,2 4,21 34,-5-10,-8-8,-1 1,12 42,-18-51,-1 0,-1-1,0 1,-1 0,-1 0,-1 17,0-25,-1 0,0-1,0 1,0-1,-1 1,0-1,0 0,-1 0,0-1,0 1,0-1,0 1,-1-1,0-1,0 1,0-1,-8 6,4-4,0-1,-1 1,1-2,-1 1,0-1,0-1,-1 0,1 0,-1-1,-12 1,-11-3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7.679"/>
    </inkml:context>
    <inkml:brush xml:id="br0">
      <inkml:brushProperty name="width" value="0.1" units="cm"/>
      <inkml:brushProperty name="height" value="0.1" units="cm"/>
      <inkml:brushProperty name="color" value="#008C3A"/>
      <inkml:brushProperty name="ignorePressure" value="1"/>
    </inkml:brush>
  </inkml:definitions>
  <inkml:trace contextRef="#ctx0" brushRef="#br0">4 268,'-1'61,"-1"-37,1 2,2-1,1-1,6 36,-7-58,-1 1,1-1,0 1,0-1,0 1,0-1,0 0,1 1,-1-1,1 0,-1 0,1 0,0 0,0 0,4 3,-4-4,0 0,0-1,0 1,0 0,0-1,0 1,0-1,0 1,0-1,0 0,0 0,1 0,-1 0,0-1,0 1,2-1,3-1,-1 0,0-1,-1 0,1 0,0 0,-1-1,0 0,1 0,-1 0,-1-1,1 1,3-7,5-6,-2-1,-1 0,0 0,-1-1,-1 0,-1-1,-1 0,0 0,-2-1,0 1,-1-1,-1 0,-1 0,-1 0,-1 0,-7-40,6 55,0-1,0 1,0 0,-1-1,0 1,0 0,0 0,-1 1,-7-10,8 12,-1 0,1 0,0 0,-1 1,0-1,1 1,-1 0,0 0,0 0,0 1,0-1,-1 1,1 0,0 0,-6 0,-35 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8.128"/>
    </inkml:context>
    <inkml:brush xml:id="br0">
      <inkml:brushProperty name="width" value="0.1" units="cm"/>
      <inkml:brushProperty name="height" value="0.1" units="cm"/>
      <inkml:brushProperty name="color" value="#008C3A"/>
      <inkml:brushProperty name="ignorePressure" value="1"/>
    </inkml:brush>
  </inkml:definitions>
  <inkml:trace contextRef="#ctx0" brushRef="#br0">15 0,'0'11,"-6"13,-1 14,6 0,2 5,13-6,13-9,8-9,9-8,-4-5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1.225"/>
    </inkml:context>
    <inkml:brush xml:id="br0">
      <inkml:brushProperty name="width" value="0.1" units="cm"/>
      <inkml:brushProperty name="height" value="0.1" units="cm"/>
      <inkml:brushProperty name="color" value="#008C3A"/>
      <inkml:brushProperty name="ignorePressure" value="1"/>
    </inkml:brush>
  </inkml:definitions>
  <inkml:trace contextRef="#ctx0" brushRef="#br0">567 59,'-1'-3,"1"1,0 0,-1-1,0 1,1 0,-1-1,0 1,0 0,0 0,-1 0,1 0,0 0,-1 0,1 0,-1 0,0 1,0-1,1 1,-1-1,0 1,0-1,-1 1,1 0,0 0,0 0,0 1,-1-1,1 0,-3 0,-7-1,1 0,-1 0,1 1,-22 0,17 3,-1 0,0 1,1 1,0 0,0 1,0 1,1 0,-19 11,8-2,1 0,0 2,-40 37,52-41,1 0,0 0,1 1,0 1,2 0,0 0,0 1,1 0,1 0,-8 31,9-23,1 1,1-1,2 1,0 0,1 0,2 0,4 28,-4-45,0 0,0-1,1 1,0 0,1-1,-1 1,2-1,-1 0,1 0,7 11,-7-14,0 0,0 0,0 0,1-1,-1 0,1 1,0-2,0 1,0-1,0 1,0-1,1-1,-1 1,0-1,1 0,7 1,22-1,0-2,0-1,0-1,-1-2,36-10,-43 9,-1-1,-1-1,1-1,-1-1,-1-1,0-1,-1-2,37-26,-16 4,-8 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9.151"/>
    </inkml:context>
    <inkml:brush xml:id="br0">
      <inkml:brushProperty name="width" value="0.1" units="cm"/>
      <inkml:brushProperty name="height" value="0.1" units="cm"/>
      <inkml:brushProperty name="color" value="#008C3A"/>
      <inkml:brushProperty name="ignorePressure" value="1"/>
    </inkml:brush>
  </inkml:definitions>
  <inkml:trace contextRef="#ctx0" brushRef="#br0">209 57,'1'-3,"-1"-1,-1 1,1 0,0 0,-1 0,1-1,-1 1,0 0,0 0,0 0,-1 0,-2-5,3 7,0 0,-1 0,1 0,0 1,0-1,-1 0,1 0,-1 1,1-1,0 1,-1-1,1 1,-1-1,1 1,-1 0,1 0,-1 0,0 0,1 0,-1 0,1 0,-1 1,1-1,-1 0,1 1,-1-1,1 1,0 0,-1-1,-1 2,-6 3,1 0,-1 0,1 1,0 0,0 0,1 1,-12 12,7-5,1 1,0 1,-11 20,19-31,0 0,1 0,-1 1,1-1,1 0,-1 1,1-1,0 1,0 0,0 0,1-1,0 9,1-10,0 0,0 0,1 1,-1-1,1 0,0-1,0 1,0 0,1-1,-1 1,1-1,0 1,0-1,0 0,0-1,1 1,3 2,12 7,1-2,-1 0,1-1,1-1,39 10,-37-13,-2 2,1 0,-1 2,0 0,31 20,-48-27,0 1,0 1,-1-1,1 1,-1-1,0 1,0 0,0 0,0 0,-1 1,0-1,0 1,0-1,2 8,-4-10,1 1,-1 0,0 0,1 0,-1 0,-1 0,1 0,0 0,-1 0,0 0,1-1,-1 1,0 0,0 0,-1-1,1 1,-1-1,1 1,-1-1,0 1,0-1,0 0,0 0,0 0,-5 3,-2 1,0-1,-1 1,0-2,0 0,0 0,0 0,-19 2,-3 0,-41 1,2-7,13-5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9.58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1,'10'0,"4"5,0 12,7 4,1 8,7 0,-2-6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9.973"/>
    </inkml:context>
    <inkml:brush xml:id="br0">
      <inkml:brushProperty name="width" value="0.1" units="cm"/>
      <inkml:brushProperty name="height" value="0.1" units="cm"/>
      <inkml:brushProperty name="color" value="#008C3A"/>
      <inkml:brushProperty name="ignorePressure" value="1"/>
    </inkml:brush>
  </inkml:definitions>
  <inkml:trace contextRef="#ctx0" brushRef="#br0">222 1,'0'5,"0"18,-5 5,-2 13,-16 21,-4 11,-7-8,1-4,-3-12,4-4,7-10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0.37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1,'11'10,"3"31,-1 18,-2 10,-4-2,-2-2,-3-1,-1-1,-1-21,0-19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0.8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0 280,'11'0,"14"0,13 0,10 0,-2-6,-10-11,-10-4</inkml:trace>
  <inkml:trace contextRef="#ctx0" brushRef="#br0" timeOffset="1">311 0,'0'16,"0"16,0 12,0 5,0 4,0 4,0 2,0 3,-5 0,-2 6,0-9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1.18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1,'0'5,"0"17,0 16,10 1,14-5,4-15,-5-10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1.584"/>
    </inkml:context>
    <inkml:brush xml:id="br0">
      <inkml:brushProperty name="width" value="0.1" units="cm"/>
      <inkml:brushProperty name="height" value="0.1" units="cm"/>
      <inkml:brushProperty name="color" value="#008C3A"/>
      <inkml:brushProperty name="ignorePressure" value="1"/>
    </inkml:brush>
  </inkml:definitions>
  <inkml:trace contextRef="#ctx0" brushRef="#br0">4 262,'-2'64,"1"-38,0 1,2-1,1 0,6 30,-7-52,0 1,0-1,1 0,-1 0,1 0,0 0,0 0,1-1,-1 1,1-1,-1 1,1-1,0 0,1 0,-1 0,0 0,1-1,0 1,-1-1,1 0,0 0,0-1,0 1,0-1,1 0,-1 0,0 0,0 0,1-1,-1 0,1 1,-1-2,0 1,1-1,-1 1,0-1,0 0,1 0,-1-1,6-3,1-1,-1 0,-1-1,1 0,-1-1,0 0,-1 0,0-1,0 0,-1 0,0-1,0 0,-1 0,-1-1,0 1,6-20,-3 7,-2-1,0 0,-2 0,-1 0,0 0,-2-43,-2 58,1 0,-2-1,1 1,-1 0,0 0,-1 0,-6-14,6 17,0 1,-1 0,1 0,-1 0,0 0,-1 0,1 1,-1 0,0 0,0 0,0 0,-7-3,-2 1,1 1,-1 0,0 0,0 1,0 1,-27-2,-23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04.917"/>
    </inkml:context>
    <inkml:brush xml:id="br0">
      <inkml:brushProperty name="width" value="0.1" units="cm"/>
      <inkml:brushProperty name="height" value="0.1" units="cm"/>
      <inkml:brushProperty name="color" value="#008C3A"/>
      <inkml:brushProperty name="ignorePressure" value="1"/>
    </inkml:brush>
  </inkml:definitions>
  <inkml:trace contextRef="#ctx0" brushRef="#br0">262 2233,'-2'1,"0"-1,0 1,0-1,0 1,0 0,0 0,0 0,0 0,-2 2,-16 5,19-8,0 0,1 0,-1 0,0 0,1 0,-1-1,1 1,-1 0,0 0,1-1,-1 1,1 0,-1-1,1 1,-1-1,1 1,-1-1,1 1,-1-1,1 1,0-1,-1 1,1-1,0 1,-1-1,1 0,0 1,0-1,0 1,0-1,-1-1,-18-72,3-2,4 0,-4-84,9-235,7 339,3-522,-4 549,0-1,-2 1,-1 0,-12-41,-9-57,13 54,6 49,-1 1,-1-1,0 1,-24-42,31 64,-1-2,0 0,0-1,1 1,-1 0,1-1,0 0,0 1,-1-5,2 7,0 0,1 0,-1 0,0 0,0 0,1 0,-1 0,1 0,-1 0,1 0,0 0,-1 0,1 1,0-1,-1 0,1 0,0 1,0-1,0 0,0 1,-1-1,1 1,0-1,0 1,0-1,0 1,0 0,0-1,1 1,-1 0,0 0,2 0,31-5,1 2,0 1,60 5,-37-1,1041 5,-749-8,-82 17,-13 0,901-15,-552-2,-443 1,189-25,158-13,4 37,-239 3,-181-6,132-24,31-2,64 27,-256 4,-27-3,0-1,-1-2,41-11,38-5,179 2,5 22,-84-1,657-2,-758-4,118-22,60-4,415 26,-362 7,3158-3,-3337 13,-74-3,-78-9,1 0,-1 1,1 1,22 7,-32-8,0-1,-1 1,1 0,0 0,-1 1,0-1,1 1,-1-1,0 1,0 0,-1 0,1 1,-1-1,1 0,-1 1,0 0,0-1,-1 1,1 0,1 5,0 10,0 0,-2 0,0 1,-1-1,-4 32,3-34,-3 13,-2 1,-1-1,-1 0,-15 34,8-23,-10 48,14-29,3 0,0 67,11 124,0-99,-3-74,3 0,19 109,7 4,-18-101,27 100,14-19,10 35,-51-159,-2 0,4 72,-13 204,0 7,25-144,-4-47,-5 496,-19-421,3-198,-2 51,1-61,0 0,0 0,-1 0,1 0,-1 0,-1-1,1 1,-6 8,7-12,0-1,0 0,0 1,0-1,0 0,0 0,0 0,0 0,-1 0,1 0,0 0,-1-1,1 1,0 0,-1-1,1 1,-1-1,1 0,-1 1,1-1,-1 0,0 0,1 0,-1 0,1 0,-1 0,1 0,-1 0,1-1,-1 1,1-1,-1 1,1-1,-1 0,1 1,0-1,-1 0,1 0,-2-2,-6-4,0-1,0 0,1-1,-9-12,7 10,-113-150,0-1,108 142,0-1,2-1,0-1,2 1,-15-42,11 28,-69-213,33 106,48 136,1 1,-1 0,0 0,-1 0,1 1,-1-1,0 1,-1 0,-6-6,11 10,-1 1,1-1,-1 1,1-1,-1 1,0 0,1 0,-1-1,0 1,1 0,-1 0,0 0,1 0,-1 0,0-1,0 1,1 1,-1-1,0 0,1 0,-1 0,0 0,1 0,-1 1,0-1,1 0,-1 0,0 1,1-1,-1 1,1-1,-1 0,1 1,-1-1,1 1,-1-1,1 1,-1 0,1-1,0 1,-1-1,1 1,0 0,-1 0,-10 35,8-27,-17 52,10-33,-12 57,15-26,4-32,-11 46,9-53,-62 199,-21-7,70-174,-2-2,-2 0,-38 49,-10 10,50-64,-2-1,-1-2,-30 31,50-57,1 1,-1-1,1 0,-1 0,0-1,0 1,0 0,0-1,0 0,0 0,-3 1,5-2,-1 0,1 0,0 0,0 0,0 0,-1-1,1 1,0 0,0-1,0 1,-1-1,1 1,0-1,0 1,0-1,0 0,0 0,0 1,0-1,1 0,-1 0,0 0,0 0,1 0,-1 0,0 0,1 0,-1-1,1 1,0 0,-1-2,-16-44,3 0,1-2,3 1,2-2,-2-52,8-256,5 181,-3-536,-2 676,-2-1,-16-65,-2-19,6-132,4 32,-6-117,15 296,-1 1,-17-68,-6-43,19-180,8 314,0 1,-2-1,-3-19,3 31,0-1,0 1,-1-1,0 1,0 0,-1 0,1 0,-2 0,-7-10,-13-7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08.681"/>
    </inkml:context>
    <inkml:brush xml:id="br0">
      <inkml:brushProperty name="width" value="0.1" units="cm"/>
      <inkml:brushProperty name="height" value="0.1" units="cm"/>
      <inkml:brushProperty name="color" value="#008C3A"/>
      <inkml:brushProperty name="ignorePressure" value="1"/>
    </inkml:brush>
  </inkml:definitions>
  <inkml:trace contextRef="#ctx0" brushRef="#br0">6 261,'0'5,"-5"2,8-11,15-15,15-16,11-16,0-11,1 5,-6 12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11.007"/>
    </inkml:context>
    <inkml:brush xml:id="br0">
      <inkml:brushProperty name="width" value="0.1" units="cm"/>
      <inkml:brushProperty name="height" value="0.1" units="cm"/>
      <inkml:brushProperty name="color" value="#008C3A"/>
      <inkml:brushProperty name="ignorePressure" value="1"/>
    </inkml:brush>
  </inkml:definitions>
  <inkml:trace contextRef="#ctx0" brushRef="#br0">34 410,'-2'-1,"0"1,0-1,0 1,0-1,0 0,0 0,0 0,0 0,1 0,-3-2,3 2,0 1,0 0,1-1,-1 1,0-1,1 1,-1-1,1 0,-1 1,1-1,-1 1,1-1,-1 0,1 0,0 1,-1-1,1 0,0 0,0 1,-1-1,1 0,0 0,0 1,0-1,0 0,0 0,0 0,0-1,1 2,0-1,0 1,0 0,-1 0,1 0,0 0,0-1,0 1,0 0,0 0,-1 0,1 1,0-1,0 0,0 0,0 0,-1 1,1-1,0 0,0 1,-1-1,1 0,0 1,0-1,-1 1,1 0,0 0,24 17,124 124,-82-76,-11-9,-55-56,-1-1,1 0,-1 1,0-1,1 1,-1-1,1 0,-1 1,1-1,-1 0,1 1,0-1,-1 0,1 0,-1 0,1 0,-1 1,1-1,0 0,-1 0,1 0,-1 0,1 0,0 0,-1-1,1 1,-1 0,1 0,0 0,-1 0,1-1,-1 1,1 0,-1-1,1 1,-1 0,1-1,-1 1,0-1,1 1,-1 0,1-1,-1 1,0-1,1 1,-1-1,0 1,0-1,1 0,-1 1,0-2,6-32,-6 31,-1-127,4 102,-3 28,0-1,0 1,0 0,0-1,1 1,-1 0,0-1,0 1,0 0,1 0,-1-1,0 1,0 0,0 0,1-1,-1 1,0 0,0 0,1 0,-1-1,0 1,1 0,-1 0,0 0,1 0,0 0,0 0,-1 0,1 1,0-1,-1 0,1 1,0-1,-1 0,1 1,-1-1,1 1,-1-1,1 1,-1-1,1 1,-1 0,1 0,12 19,-9-13,1 0,-1 0,1 0,11 9,-15-14,1-1,-1 0,1 0,-1 0,1 0,0 0,-1 0,1 0,0 0,0-1,0 1,0-1,0 1,0-1,0 0,0 0,-1 0,1 0,0 0,0 0,0-1,0 1,0-1,0 1,2-2,0 0,-1 1,0-2,0 1,0 0,0-1,0 1,-1-1,1 0,-1 0,1 0,-1 0,0 0,0 0,1-4,4-10,10-28,-12 29,55-201,-49 179,-5 19,0 0,0 1,2 0,0 0,12-18,9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1.638"/>
    </inkml:context>
    <inkml:brush xml:id="br0">
      <inkml:brushProperty name="width" value="0.1" units="cm"/>
      <inkml:brushProperty name="height" value="0.1" units="cm"/>
      <inkml:brushProperty name="color" value="#008C3A"/>
      <inkml:brushProperty name="ignorePressure" value="1"/>
    </inkml:brush>
  </inkml:definitions>
  <inkml:trace contextRef="#ctx0" brushRef="#br0">29 0,'0'6,"0"17,0 25,0 16,0 18,0 0,-5 7,-2 5,0-4,2-22,1-22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12.9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94,'0'6,"1"1,0-1,1 0,-1 1,1-1,6 12,1 7,-7-18,1 5,1-1,0 1,0-1,1 0,0-1,1 1,0-1,11 13,-17-22,1-1,0 1,-1 0,1-1,0 1,0 0,0-1,0 1,0-1,0 1,0-1,0 0,0 1,0-1,0 0,0 0,0 1,0-1,0 0,0 0,0 0,0-1,0 1,0 0,0 0,0 0,0-1,0 1,0 0,0-1,0 1,-1-1,1 1,0-1,0 0,0 1,0-1,-1 0,1 0,0 1,-1-1,1 0,-1 0,1-1,4-5,0 0,-1 0,0 0,3-11,9-24,-10 25,0 0,1 1,0 1,15-24,-21 38,-1 0,1 0,0 0,-1-1,1 1,0 0,0 0,0 1,0-1,0 0,0 0,0 0,0 1,0-1,0 0,0 1,0-1,0 1,1-1,-1 1,0 0,0-1,1 1,-1 0,0 0,1 0,-1 0,0 0,0 0,1 0,-1 1,0-1,0 0,1 1,-1-1,0 1,0-1,0 1,0 0,0-1,0 1,2 1,2 4,0-1,0 1,-1 0,0 0,6 11,-10-16,5 8,1 0,0 0,0-1,1 0,14 14,-20-21,0 1,0-1,0 0,1 0,-1 0,1 0,-1 0,1 0,-1 0,1-1,-1 1,1 0,0-1,-1 1,1-1,0 0,0 0,-1 0,1 1,0-2,0 1,-1 0,1 0,0 0,-1-1,1 1,0-1,-1 1,1-1,-1 0,1 0,-1 0,1 0,-1 0,1 0,-1 0,0 0,0 0,1-1,-1 1,0 0,0-1,0 1,1-4,9-14,-1 0,0-1,-2 0,0-1,8-36,-11 25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15.934"/>
    </inkml:context>
    <inkml:brush xml:id="br0">
      <inkml:brushProperty name="width" value="0.1" units="cm"/>
      <inkml:brushProperty name="height" value="0.1" units="cm"/>
      <inkml:brushProperty name="color" value="#008C3A"/>
      <inkml:brushProperty name="ignorePressure" value="1"/>
    </inkml:brush>
  </inkml:definitions>
  <inkml:trace contextRef="#ctx0" brushRef="#br0">64 40,'-1'-2,"0"-1,1 0,-1 1,0-1,0 1,0-1,-1 1,1-1,-4-3,-7-4,12 10,-1-1,1 1,-1 0,1 0,0 0,-1 0,1 0,-1 0,1 0,-1 0,1 0,0 0,-1 0,1 0,-1 1,1-1,0 0,-1 0,1 0,0 1,-1-1,1 0,0 0,-1 1,1-1,0 0,-1 0,1 1,0-1,-1 1,-2 5,1 0,-1 0,1 1,0-1,1 1,-1-1,1 1,0 12,0-9,-5 60,4 123,2-192,0 1,0 0,0-1,1 1,-1 0,0-1,1 1,-1-1,1 1,-1 0,1-1,0 1,1 2,-1-4,-1 0,1 0,-1 0,0 1,1-1,-1 0,1 0,-1 0,1 0,-1 0,0 0,1 0,-1 0,1 0,-1 0,1 0,-1 0,0 0,1 0,-1 0,1-1,-1 1,1 0,-1 0,0 0,1-1,-1 1,0 0,1-1,-1 1,1-1,4-5,1 0,-1 0,-1 0,6-9,-9 13,26-39,2 2,1 1,2 2,1 1,47-37,-66 59,-13 9,-27 14,-18 9,23-11,0 0,1 2,0 0,-19 15,33-21,1 0,1 0,-1 1,1-1,-1 1,1 0,1 0,-1 1,1-1,0 1,0 0,0-1,1 1,0 0,0 1,1-1,-1 0,1 0,0 8,1-5,1-1,0 1,0-1,1 1,0-1,0 1,1-1,0 0,0 0,1 0,0 0,6 7,0-1,0-1,1 0,0 0,1-2,16 14,5 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20.007"/>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21.045"/>
    </inkml:context>
    <inkml:brush xml:id="br0">
      <inkml:brushProperty name="width" value="0.1" units="cm"/>
      <inkml:brushProperty name="height" value="0.1" units="cm"/>
      <inkml:brushProperty name="color" value="#008C3A"/>
      <inkml:brushProperty name="ignorePressure" value="1"/>
    </inkml:brush>
  </inkml:definitions>
  <inkml:trace contextRef="#ctx0" brushRef="#br0">119 158,'-1'-5,"0"1,0 0,0 0,-1-1,1 1,-1 0,0 0,-5-6,-7-19,15 29,-1 0,0 0,0 0,0 0,0 0,0 0,0-1,0 1,0 0,0 0,0 0,0 0,0 0,0 0,0 0,0 0,0 0,-1-1,1 1,0 0,0 0,0 0,0 0,0 0,0 0,0 0,0 0,0 0,0 0,0-1,0 1,0 0,0 0,-1 0,1 0,0 0,0 0,0 0,0 0,0 0,0 0,0 0,0 0,-1 0,1 0,0 0,0 0,0 0,0 0,0 0,0 0,0 0,0 0,0 0,-1 0,1 0,0 0,0 0,0 0,0 0,0 1,0-1,0 0,0 0,0 0,0 0,-1 0,-4 13,-7 34,2-10,1-7,7-19,0-1,-1 0,-1 1,0-1,0 0,-1-1,-8 13,13-22,0 0,0 1,0-1,0 0,0 0,0 0,0 0,0 0,-1 1,1-1,0 0,0 0,0 0,0 0,0 0,0 1,0-1,-1 0,1 0,0 0,0 0,0 0,0 0,-1 0,1 0,0 0,0 0,0 0,0 0,-1 0,1 0,0 0,0 0,0 0,0 0,-1 0,1 0,0 0,0 0,0 0,0 0,-1 0,1 0,0 0,0 0,0 0,0 0,0 0,0-1,-1 1,1 0,0 0,0 0,0 0,0 0,0-1,0 1,0 0,0 0,-1 0,1 0,0 0,0-1,0-2,-1 0,1 0,0 0,0 0,0 0,0 0,1 0,-1-1,1 1,2-5,14-35,-16 41,9-20,1 1,2 1,0-1,17-20,-22 32,0-1,1 2,0-1,0 1,1 0,0 1,0 1,1-1,0 1,13-4,-20 8,0 1,0 0,1 0,-1 1,0 0,1-1,-1 1,0 1,1-1,-1 1,0-1,1 1,-1 0,0 1,0-1,0 1,0 0,0 0,0 0,0 0,-1 1,1-1,-1 1,0 0,4 5,4 4,0 1,-1 1,-1 0,0 0,9 22,-12-23,0 0,-1 0,-1 0,4 20,-7-29,0 1,-1 0,1 0,-1 0,0-1,-1 1,1 0,-1 0,0-1,0 1,0 0,0-1,-1 1,0-1,-4 9,4-11,0-1,1 1,-1 0,0 0,0-1,0 1,0-1,0 1,0-1,0 0,0 0,-1 0,1 0,0 0,-1 0,1-1,-1 1,1-1,-1 0,-3 0,-3 0,-1-1,1 0,0-1,-10-3,14 4,-30-8,-39-16,73 25,-1-1,1 1,0 0,0-1,0 1,-1-1,1 1,0-1,0 0,0 1,0-1,0 0,0 0,0 0,0 1,0-1,1 0,-1 0,0 0,1-1,-1 1,0-1,1 1,1 0,-1 0,1 0,0 1,-1-1,1 0,0 0,0 1,0-1,-1 1,1-1,0 1,0-1,0 1,0 0,0-1,0 1,0 0,0 0,1-1,16-2,31-2,0 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22.401"/>
    </inkml:context>
    <inkml:brush xml:id="br0">
      <inkml:brushProperty name="width" value="0.1" units="cm"/>
      <inkml:brushProperty name="height" value="0.1" units="cm"/>
      <inkml:brushProperty name="color" value="#008C3A"/>
      <inkml:brushProperty name="ignorePressure" value="1"/>
    </inkml:brush>
  </inkml:definitions>
  <inkml:trace contextRef="#ctx0" brushRef="#br0">72 16,'-3'-2,"0"0,0 1,1-1,-1 1,0-1,-1 1,1 0,0 0,0 0,0 0,-1 1,-4-1,7 1,0 1,-1-1,1 0,0 1,0-1,-1 1,1-1,0 1,0 0,0-1,0 1,0 0,0 0,0 0,0 0,0 0,0 0,0 0,1 0,-1 0,0 0,1 0,-1 1,1-1,-1 0,1 0,0 1,-1-1,1 0,0 1,0-1,0 0,0 3,0 5,0 0,1 0,0 0,1-1,0 1,0 0,0-1,8 15,-2-5,1-1,0 0,13 16,-16-26,-1 0,1-1,0 0,0 0,1 0,-1-1,1 0,1-1,7 5,-11-7,0 0,0-1,0 1,0-1,1 0,-1 0,0 0,1-1,-1 1,1-1,-1 0,1-1,-1 1,0-1,1 1,-1-1,0-1,8-2,0-3,-1 1,-1-2,1 1,-1-2,-1 1,0-1,0-1,10-13,-1-1,-2-1,20-38,-13 14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6.479"/>
    </inkml:context>
    <inkml:brush xml:id="br0">
      <inkml:brushProperty name="width" value="0.1" units="cm"/>
      <inkml:brushProperty name="height" value="0.1" units="cm"/>
      <inkml:brushProperty name="color" value="#008C3A"/>
      <inkml:brushProperty name="ignorePressure" value="1"/>
    </inkml:brush>
  </inkml:definitions>
  <inkml:trace contextRef="#ctx0" brushRef="#br0">129 35,'-4'0,"-1"-1,1 1,0-1,0 0,0 0,0-1,0 1,0-1,1 0,-1 0,-4-3,5 2,0 1,-1 0,1 1,0-1,-1 1,1-1,-1 1,0 0,1 0,-5 0,7 1,0 1,0-1,-1 0,1 1,0-1,0 0,0 1,0 0,-1-1,1 1,0 0,0-1,0 1,0 0,1 0,-1 0,0 0,0 0,0 0,1 0,-1 0,1 0,-1 0,1 0,-1 0,1 1,-1-1,1 0,0 2,-7 41,7-37,-2 274,3-233,1-27,-2-21,0 0,0 0,0 0,0 0,0 1,0-1,0 0,0 0,0 0,0 0,0 1,0-1,0 0,0 0,1 0,-1 0,0 0,0 0,0 1,0-1,0 0,0 0,0 0,0 0,1 0,-1 0,0 0,0 0,0 0,0 0,0 1,1-1,-1 0,0 0,0 0,0 0,0 0,0 0,1 0,-1 0,0 0,0 0,0 0,0 0,0 0,1-1,14-23,-9 13,28-48,3 2,55-66,-81 109,-11 14,0 0,0 0,0 0,-1 0,1 0,0 0,0 0,0 0,0 0,0 0,0 0,0 0,0 0,0 0,0-1,0 1,0 0,0 0,0 0,0 0,0 0,0 0,0 0,0 0,0 0,-18 18,14-13,0-1,0 1,0 0,1 0,0 0,0 1,0-1,1 1,0 0,0 0,0-1,1 1,-1 0,1 0,1 1,-1-1,1 0,1 0,-1 0,1 0,0 0,0 0,0 0,1 0,0 0,0 0,1-1,0 1,0-1,4 5,6 9,1-1,0-1,2 0,0-1,27 21,23 12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1.670"/>
    </inkml:context>
    <inkml:brush xml:id="br0">
      <inkml:brushProperty name="width" value="0.1" units="cm"/>
      <inkml:brushProperty name="height" value="0.1" units="cm"/>
      <inkml:brushProperty name="color" value="#008C3A"/>
      <inkml:brushProperty name="ignorePressure" value="1"/>
    </inkml:brush>
  </inkml:definitions>
  <inkml:trace contextRef="#ctx0" brushRef="#br0">0 78,'0'1679,"0"-1665,0 1,1-1,1 0,6 27,-7-37,1 0,-1 1,1-1,0 0,0-1,1 1,-1 0,1 0,0-1,0 0,0 1,0-1,0 0,1-1,-1 1,1-1,0 1,0-1,0 0,6 2,0-1,1 0,0-1,0 0,0-1,18 0,57-6,-50 2,33-6,96-23,-10 1,-13 3,70-9,11 5,61-5,158-26,-291 35,185-9,58 36,-217 3,-176-2,15 0,1 0,-1-1,0-1,27-5,-39 5,1 1,-1-1,0 0,1 0,-1 0,0-1,0 1,-1-1,1 0,0 0,-1 0,0-1,0 1,0-1,0 0,0 0,-1 0,1 0,-1 0,0 0,1-5,1-4,-1 1,-1-1,0 1,-1-1,0 0,-1-21,-14-78,10 90,-20-138,-6-266,30 418,0-52,-10-72,0 48,-12-67,17 122,-2 0,-1 1,-13-29,17 50,1 0,-1 1,0 0,0 0,-1 0,0 1,0-1,0 1,-1 0,0 1,0-1,0 1,0 0,0 1,-1 0,0 0,0 0,0 1,0-1,-13-1,-11 0,1 1,-1 1,-52 4,42-1,-29 1,-419 21,97-1,-3-23,151-1,198 3,-1 2,1 2,0 2,0 2,1 2,0 2,-51 23,24-4,-43 17,68-34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2.752"/>
    </inkml:context>
    <inkml:brush xml:id="br0">
      <inkml:brushProperty name="width" value="0.1" units="cm"/>
      <inkml:brushProperty name="height" value="0.1" units="cm"/>
      <inkml:brushProperty name="color" value="#008C3A"/>
      <inkml:brushProperty name="ignorePressure" value="1"/>
    </inkml:brush>
  </inkml:definitions>
  <inkml:trace contextRef="#ctx0" brushRef="#br0">188 1,'-25'0,"7"-1,0 2,-24 2,37-2,-1 0,1 0,0 1,0 0,0 0,0 0,0 0,1 1,-1 0,1 0,-1 0,-3 5,6-7,1 0,-1 0,1 0,0 1,0-1,0 1,0-1,0 1,0-1,0 1,0 0,0-1,1 1,-1 0,1 0,-1-1,1 1,0 0,-1 3,2-4,-1 1,1-1,-1 0,1 1,0-1,0 0,-1 1,1-1,0 0,0 0,0 0,0 0,0 0,1 0,-1 0,0 0,0 0,3 1,8 3,-1-1,1 0,0 0,21 3,-22-5,72 14,-33-8,-2 2,1 3,79 31,-121-41,-1 1,1 0,-1 0,0 1,0 0,-1 0,1 0,-1 0,0 1,-1 0,1 0,-1 0,0 1,-1-1,0 1,0 0,4 12,-4-8,-1-1,0 1,-1 0,0 0,-1 0,0 0,-1 0,0 0,0 0,-1-1,-5 16,4-19,-1 0,1 0,-1-1,0 1,-1-1,1 0,-1 0,-1 0,1-1,-1 0,0 0,0-1,0 1,-1-1,-13 6,0-1,-1 0,0-2,0 0,-26 4,28-7,1-1,0-1,-1 0,0-1,1-1,-1-1,0-1,1 0,-27-8,-4-9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3.150"/>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0,'0'11,"0"14,0 13,0 10,0 8,0 11,0 3,0 7,0 0,0-2,0 7,0-16,0-40,0-24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3.853"/>
    </inkml:context>
    <inkml:brush xml:id="br0">
      <inkml:brushProperty name="width" value="0.1" units="cm"/>
      <inkml:brushProperty name="height" value="0.1" units="cm"/>
      <inkml:brushProperty name="color" value="#008C3A"/>
      <inkml:brushProperty name="ignorePressure" value="1"/>
    </inkml:brush>
  </inkml:definitions>
  <inkml:trace contextRef="#ctx0" brushRef="#br0">925 0,'-5'0,"-13"0,-13 0,-17 0,-12 0,-5 0,-3 11,0 3,1-1,1 8,2 1,6-4,-8-5,-3-5,-1-3,11-8,17-3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2.08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1 120,'5'0,"13"0,18 0,20 0,15 0,-3-11,-4-3,-12-10,-15-12,-15 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6.678"/>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1,'1'30,"8"43,-1-6,0 59,8 81,37 478,-53 30,-2-286,2-366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7.268"/>
    </inkml:context>
    <inkml:brush xml:id="br0">
      <inkml:brushProperty name="width" value="0.1" units="cm"/>
      <inkml:brushProperty name="height" value="0.1" units="cm"/>
      <inkml:brushProperty name="color" value="#008C3A"/>
      <inkml:brushProperty name="ignorePressure" value="1"/>
    </inkml:brush>
  </inkml:definitions>
  <inkml:trace contextRef="#ctx0" brushRef="#br0">24 136,'0'-1,"0"-1,-1 1,1 0,0-1,-1 1,1 0,-1-1,1 1,-1 0,0 0,0-1,1 1,-1 0,0 0,0 0,-2-2,-5 2,8 2,-1-1,1 1,-1-1,1 1,0-1,-1 1,1 0,0-1,0 1,0-1,-1 1,1 0,0-1,0 1,0 0,0-1,0 1,0 1,1 9,1 0,-1 0,2 1,0-1,0-1,6 13,31 65,-37-81,8 15,1-1,1 1,0-2,26 30,-34-45,0 1,0-1,1 0,-1-1,1 1,0-1,0 0,1-1,-1 1,1-1,0-1,0 1,0-1,0 0,0-1,0 0,0 0,1 0,12-1,-15-1,0 0,0 0,0-1,0 1,0-1,0 0,0-1,-1 1,1-1,-1 0,1 0,-1 0,0-1,-1 1,1-1,0 0,-1 0,0 0,3-6,4-8,0 0,-2-1,10-29,-17 46,33-111,-25 76,2 0,2 1,17-34,-8 37,-4 19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8.245"/>
    </inkml:context>
    <inkml:brush xml:id="br0">
      <inkml:brushProperty name="width" value="0.1" units="cm"/>
      <inkml:brushProperty name="height" value="0.1" units="cm"/>
      <inkml:brushProperty name="color" value="#008C3A"/>
      <inkml:brushProperty name="ignorePressure" value="1"/>
    </inkml:brush>
  </inkml:definitions>
  <inkml:trace contextRef="#ctx0" brushRef="#br0">249 35,'0'-1,"0"0,0 0,0 0,0-1,0 1,0 0,0 0,0 0,0-1,0 1,-1 0,1 0,0 0,-1 0,1 0,-1-1,1 1,-1 0,0 0,1 0,-1 1,0-1,0 0,0 0,0 0,0 0,0 1,0-1,0 0,0 1,0-1,0 1,0-1,0 1,0 0,-1-1,1 1,0 0,0 0,0 0,-1 0,1 0,0 0,0 0,0 0,-1 1,1-1,0 0,0 1,0-1,-2 1,-7 3,0 1,0 0,1 0,-13 9,22-14,-16 11,0 1,2 0,-1 1,-13 17,21-22,0 0,1 1,0 0,1 0,0 0,0 0,1 1,0 0,-2 11,5-19,1 0,-1 0,1 0,0 0,0 0,0 0,0 0,0 0,0 0,0 0,1 0,-1-1,1 1,-1 0,1 0,0 0,0 0,0 0,0-1,0 1,0 0,1-1,-1 1,0-1,1 0,-1 1,1-1,0 0,-1 0,1 0,2 1,5 2,0 0,1-1,-1-1,0 0,13 1,-5 0,24 5,62 22,-94-26,-1 1,1 0,-1 0,1 1,-1 0,-1 1,0 0,0 0,0 0,-1 1,1 0,-2 0,0 1,0 0,0 0,-1 0,0 0,-1 0,0 1,-1 0,1 0,-2-1,0 1,0 13,-1-17,-1 0,0 1,0-1,0 1,-1-1,0 0,0 0,-1 0,0 0,0 0,0-1,-1 1,-6 7,3-6,0-1,0 1,-1-1,1-1,-1 1,0-2,-1 1,-12 4,-5 1,-1-2,-1-2,1 0,-1-2,-37 2,-4-4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8.83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0,'5'0,"2"11,11 3,1 10,9 1,-1 7,5-3,-2 5,-7-3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09.221"/>
    </inkml:context>
    <inkml:brush xml:id="br0">
      <inkml:brushProperty name="width" value="0.1" units="cm"/>
      <inkml:brushProperty name="height" value="0.1" units="cm"/>
      <inkml:brushProperty name="color" value="#008C3A"/>
      <inkml:brushProperty name="ignorePressure" value="1"/>
    </inkml:brush>
  </inkml:definitions>
  <inkml:trace contextRef="#ctx0" brushRef="#br0">231 1,'-5'0,"-13"10,-3 15,3 13,-7 10,1 9,-6 9,2 5,-4-10,3-16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27.985"/>
    </inkml:context>
    <inkml:brush xml:id="br0">
      <inkml:brushProperty name="width" value="0.1" units="cm"/>
      <inkml:brushProperty name="height" value="0.1" units="cm"/>
      <inkml:brushProperty name="color" value="#008C3A"/>
      <inkml:brushProperty name="ignorePressure" value="1"/>
    </inkml:brush>
  </inkml:definitions>
  <inkml:trace contextRef="#ctx0" brushRef="#br0">783 164,'-19'6,"6"0,-26 6,1 2,1 2,-65 37,67-33,-90 59,107-66,1 1,0 0,1 1,-24 29,-95 150,114-160,2 2,1 0,-24 71,33-71,1 0,2 0,-2 64,11 113,0-97,-4 100,4 111,1-290,1-1,1 1,3-1,0-1,3 0,1 0,1-1,2-1,32 51,-31-59,1 0,1-2,2 0,0-1,1-1,1-1,51 33,13 4,149 104,-207-139,1-2,1-2,1-1,0-1,1-2,1-1,0-1,1-2,0-2,1-1,-1-2,41 1,-22-4,100-10,-130 5,-1-1,0-2,0 0,-1-1,0-1,36-19,113-87,-44 26,56-40,-156 105,0 0,-2-2,-1-1,28-38,-6-1,70-133,-108 178,-1 0,-1 0,0 0,-2-1,0 1,1-25,-3-129,-3 126,0 6,-4-105,3 121,-2 0,-1 0,-12-38,10 41,-1 2,-1-1,-1 1,-16-25,7 15,2-2,-19-46,-20-38,14 45,-4 2,-65-77,66 92,28 32,-2 0,0 2,-2 0,-28-23,-15-2,-110-61,105 73,-74-41,108 57,-1 1,-58-19,47 20,-92-28,99 29,-52-23,-33-23,110 52,0 2,-27-11,16 11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0.69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1,'1291'0,"-1244"0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1.369"/>
    </inkml:context>
    <inkml:brush xml:id="br0">
      <inkml:brushProperty name="width" value="0.1" units="cm"/>
      <inkml:brushProperty name="height" value="0.1" units="cm"/>
      <inkml:brushProperty name="color" value="#008C3A"/>
      <inkml:brushProperty name="ignorePressure" value="1"/>
    </inkml:brush>
  </inkml:definitions>
  <inkml:trace contextRef="#ctx0" brushRef="#br0">28 38,'-1'0,"-1"0,1 0,-1 0,1-1,0 1,0 0,-1-1,1 1,0-1,-1 0,1 1,0-1,0 0,0 1,0-1,0 0,0 0,0 0,-2-2,3 2,0 1,0-1,-1 1,1-1,0 1,0-1,0 0,0 1,0-1,0 1,0-1,0 1,0-1,0 0,0 1,0-1,0 1,1-1,-1 1,0-1,0 1,0-1,1 1,-1-1,0 1,1-1,-1 1,0-1,1 1,-1 0,1-1,-1 1,1 0,-1-1,1 1,-1 0,1 0,-1-1,1 1,-1 0,1 0,-1 0,1 0,-1 0,1 0,0-1,-1 1,2 1,8-3,0 0,1 1,0 1,-1 0,1 0,-1 1,1 1,12 2,6 4,48 18,-71-23,1 0,0 0,-1 1,0 0,0 0,0 0,0 1,-1 0,0 0,0 0,9 12,-12-13,0 0,0 0,0 0,0 0,-1 0,1 0,-1 0,0 1,0-1,-1 0,1 1,-1-1,0 1,0-1,-1 0,1 1,-1-1,0 0,0 1,-1-1,-1 4,-4 6,-1 0,0-1,-1 0,-1-1,0 0,-14 13,8-7,-20 26,16-14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2.11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0,'15'374,"-2"-86,-10 567,-15-707,6-92,2 106,8-128,1-14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3.31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1,'50'3,"-1"2,57 12,40 6,255-5,1-19,-177-1,496 0,-715 2,14 0,-1 1,0 0,24 5,-38-5,0 0,-1 1,1-1,0 1,-1 0,1 0,-1 0,0 1,0 0,0 0,0 0,0 0,-1 0,1 1,-1-1,0 1,0 0,3 6,-2-2,-1 1,1 0,-2 1,1-1,-1 0,-1 1,1 14,-3 70,0-66,-12 439,1-324,1-28,4-54,-17 67,14-84,2 0,1 1,0 83,9-105,-1-15,0 1,-1 0,0-1,0 1,-3 12,2-19,1 1,-1-1,0 0,0 1,0-1,-1 0,1 0,0 0,-1 0,1 0,-1 0,0 0,0 0,0-1,0 1,0-1,0 1,0-1,0 0,0 0,-1 0,1 0,-4 1,-14 2,-1 0,0-1,1-1,-1-1,-32-3,19 2,3-1,-249 7,-373 75,526-57,-2-5,-162 1,233-20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2.482"/>
    </inkml:context>
    <inkml:brush xml:id="br0">
      <inkml:brushProperty name="width" value="0.1" units="cm"/>
      <inkml:brushProperty name="height" value="0.1" units="cm"/>
      <inkml:brushProperty name="color" value="#008C3A"/>
      <inkml:brushProperty name="ignorePressure" value="1"/>
    </inkml:brush>
  </inkml:definitions>
  <inkml:trace contextRef="#ctx0" brushRef="#br0">56 1,'0'5,"0"13,0 18,0 20,0 10,0 10,-6 3,-1 8,0 1,2-10,-10-18,-1-19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4.176"/>
    </inkml:context>
    <inkml:brush xml:id="br0">
      <inkml:brushProperty name="width" value="0.1" units="cm"/>
      <inkml:brushProperty name="height" value="0.1" units="cm"/>
      <inkml:brushProperty name="color" value="#008C3A"/>
      <inkml:brushProperty name="ignorePressure" value="1"/>
    </inkml:brush>
  </inkml:definitions>
  <inkml:trace contextRef="#ctx0" brushRef="#br0">4 191,'-1'89,"-1"-28,2 0,14 93,-9-127,0 5,1-1,1 0,19 48,-11-54,-14-25,-1 1,1-1,-1 1,1-1,-1 1,1-1,0 0,-1 1,1-1,-1 0,1 1,0-1,-1 0,1 0,0 0,-1 0,1 1,0-1,0 0,-1 0,2 0,0-2,-1 1,1 0,-1 0,1-1,-1 1,1-1,-1 1,0-1,0 0,1 1,-1-1,0 0,-1 0,1 0,0 0,-1 0,1 0,-1 0,1 0,-1-3,7-28,-2-2,2-54,-9-76,0 83,1 44,0 12,1-1,1 0,6-33,-6 52,1 1,0 0,0-1,1 1,0 0,0 0,1 1,0-1,0 1,0 0,1 0,0 0,0 0,0 1,1 0,7-5,-1 2,0 2,0 0,1 0,0 1,0 0,0 1,0 1,18-2,-23 3,1 1,0 1,-1-1,1 2,0-1,-1 1,1 0,-1 1,1 0,-1 0,0 1,0 0,0 0,9 6,-12-6,-1 1,0-1,0 1,0 0,-1 0,1 0,-1 0,0 1,0-1,0 1,-1 0,0 0,0 0,0 0,-1 0,1 0,-1 0,0 1,-1-1,1 0,-1 8,-1-5,1 0,-1 0,-1 0,0 0,0 0,0 0,-1 0,0-1,-1 0,1 1,-1-1,-1 0,-7 8,-1-1,-1-1,0-1,-1 0,0-1,-21 11,-27 21,51-35,1 2,0-1,1 1,0 1,1 0,-13 19,20-26,0 0,-1 0,2 0,-1 1,0-1,1 1,0-1,0 1,0-1,0 1,1 0,0-1,0 1,0 0,1-1,-1 1,1 0,0-1,0 1,1-1,0 1,-1-1,1 0,3 4,3 4,1 0,14 14,-10-11,13 14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4.702"/>
    </inkml:context>
    <inkml:brush xml:id="br0">
      <inkml:brushProperty name="width" value="0.1" units="cm"/>
      <inkml:brushProperty name="height" value="0.1" units="cm"/>
      <inkml:brushProperty name="color" value="#008C3A"/>
      <inkml:brushProperty name="ignorePressure" value="1"/>
    </inkml:brush>
  </inkml:definitions>
  <inkml:trace contextRef="#ctx0" brushRef="#br0">16 0,'2'0,"-1"1,0-1,1 0,-1 0,0 0,1 1,-1-1,0 1,1-1,-1 1,0-1,0 1,1 0,-1-1,0 1,0 0,0 0,0 0,0 0,0 0,-1 0,1 0,0 0,0 1,-1-1,1 0,0 2,1 4,0 0,0 0,-1 0,1 10,0 4,1-8,1 1,0-1,0 0,2 0,-1 0,2-1,0 0,0 0,13 15,-11-15,0 1,-2 0,1 0,-1 0,-1 1,5 18,-7-22,-2 0,0 0,0 0,-1 0,0 0,-1 0,0 0,0 0,-1 0,-3 12,3-17,0-1,-1 1,0-1,0 1,0-1,-1 0,0 0,1 0,-1 0,-1-1,1 1,0-1,-1 0,0 0,0 0,1 0,-9 3,4-2,-1 0,1-1,-1 0,1-1,-1 0,0 0,0-1,-13 0,-17-2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4.1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1,'0'10,"0"15,0 13,6 10,1 9,-1 3,0 4,-2 6,-2 2,10-12,2-5,-6-22,-4-18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4.49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1 183,'10'0,"20"0,20 0,2-10,2-4,-8-10,-11-11,-12-15,-11 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4.86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0,'0'11,"0"18,0 17,0 9,0 7,0 3,0 1,0 5,0 1,0-1,0-13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5.2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0,'10'0,"4"5,-1 13,-2 13,7 2,11-5,11-8,0-6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5.599"/>
    </inkml:context>
    <inkml:brush xml:id="br0">
      <inkml:brushProperty name="width" value="0.1" units="cm"/>
      <inkml:brushProperty name="height" value="0.1" units="cm"/>
      <inkml:brushProperty name="color" value="#008C3A"/>
      <inkml:brushProperty name="ignorePressure" value="1"/>
    </inkml:brush>
  </inkml:definitions>
  <inkml:trace contextRef="#ctx0" brushRef="#br0">227 1,'-10'0,"0"0,0 1,-1 0,1 0,0 1,0 1,1 0,-17 7,21-8,0 1,0 0,1 0,0 1,0-1,0 1,0 0,0 0,1 0,-1 1,1-1,0 1,1 0,-1 0,1 0,0 0,-2 7,3-8,0 1,0-1,0 0,1 0,-1 1,1-1,1 0,-1 1,0-1,1 0,0 0,0 1,0-1,1 0,-1 0,1 0,0 0,0-1,0 1,5 6,4 2,1 0,0-1,0 0,17 11,18 15,-37-28,0 2,0 0,-1 0,0 0,-1 1,0 1,-1-1,9 21,-14-29,-1 0,0 0,0 1,0-1,0 0,0 0,-1 1,0-1,0 0,0 1,0-1,-1 0,0 1,0-1,0 0,0 0,-1 0,1 0,-1 0,0 0,0 0,-1-1,1 1,-1-1,0 0,1 1,-2-1,1 0,0-1,0 1,-1-1,-4 3,-9 4,0-1,-1-1,1-1,-2 0,-25 4,-12 5,4 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1.651"/>
    </inkml:context>
    <inkml:brush xml:id="br0">
      <inkml:brushProperty name="width" value="0.1" units="cm"/>
      <inkml:brushProperty name="height" value="0.1" units="cm"/>
      <inkml:brushProperty name="color" value="#008C3A"/>
      <inkml:brushProperty name="ignorePressure" value="1"/>
    </inkml:brush>
  </inkml:definitions>
  <inkml:trace contextRef="#ctx0" brushRef="#br0">67 127,'-8'0,"1"2,0-1,0 1,0 0,0 0,0 1,-8 4,15-7,0 0,0 0,0 0,-1 0,1 0,0 0,0 0,0 0,0 0,0 0,0 0,0 0,0 0,0 0,0 1,0-1,-1 0,1 0,0 0,0 0,0 0,0 0,0 0,0 0,0 0,0 1,0-1,0 0,0 0,0 0,0 0,0 0,0 0,0 0,0 0,0 0,0 1,0-1,0 0,0 0,0 0,0 0,0 0,0 0,1 0,-1 0,0 0,0 1,0-1,0 0,0 0,0 0,0 0,0 0,0 0,0 0,0 0,0 0,1 0,-1 0,0 0,0 0,0 0,0 0,0 0,0 0,0 0,1 0,12 4,18 0,120-3,186-21,-248 13,-6 0,84-17,50-6,-132 21,51-17,20-1,305 19,-275 11,-148-3,25-1,104 14,78 7,1-21,-113 0,-103 1,39-6,-35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3.41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1,'10'1,"-1"1,0 1,0-1,0 1,0 1,0 0,-1 0,1 1,14 11,9 3,12 4,-17-10,-1 1,0 2,34 27,-53-38,-1 1,0 0,0 0,-1 1,0 0,0-1,0 2,-1-1,0 1,-1-1,1 1,-2 0,1 0,-1 0,0 1,1 16,-3-15,0 0,0 1,-2-1,1 0,-1 1,-1-1,0 0,-5 11,-5 8,-22 36,21-41,6-10,-14 25,-28 37,41-65,1-1,-1 0,-1 0,0-1,0 0,-1 0,-22 12,-2-5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7.249"/>
    </inkml:context>
    <inkml:brush xml:id="br0">
      <inkml:brushProperty name="width" value="0.1" units="cm"/>
      <inkml:brushProperty name="height" value="0.1" units="cm"/>
      <inkml:brushProperty name="color" value="#008C3A"/>
      <inkml:brushProperty name="ignorePressure" value="1"/>
    </inkml:brush>
  </inkml:definitions>
  <inkml:trace contextRef="#ctx0" brushRef="#br0">135 0,'-6'1,"0"-1,0 1,1 1,-1-1,0 1,0 0,1 0,-1 1,1-1,0 1,0 0,0 1,0-1,1 1,-1 0,1 0,0 1,0-1,0 1,1 0,0 0,0 0,0 0,0 1,1-1,0 1,0 0,-1 7,2-11,1 1,0-1,0 1,0-1,1 1,-1-1,0 0,1 1,0-1,-1 0,1 1,0-1,0 0,0 0,1 1,-1-1,0 0,1 0,0-1,-1 1,1 0,0 0,0-1,0 1,0-1,0 0,0 0,4 2,8 3,0 0,0-1,26 5,-8-1,-26-7,0 1,0-1,-1 1,1 0,-1 0,0 1,0-1,0 1,-1 0,1 1,-1-1,0 1,0 0,-1 0,1 0,-1 0,0 1,0-1,3 12,-4-9,0 0,0 1,-1-1,0 0,-1 0,0 1,0-1,0 0,-1 1,-1-1,1 0,-1 0,-1 0,-4 10,5-12,-1-1,-1 0,1 0,-1 0,0 0,0-1,0 1,0-1,-1 0,0 0,0-1,0 1,0-1,-1 0,1-1,-7 3,-5 1,-1 0,0-2,-36 5,-1-3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2.898"/>
    </inkml:context>
    <inkml:brush xml:id="br0">
      <inkml:brushProperty name="width" value="0.1" units="cm"/>
      <inkml:brushProperty name="height" value="0.1" units="cm"/>
      <inkml:brushProperty name="color" value="#008C3A"/>
      <inkml:brushProperty name="ignorePressure" value="1"/>
    </inkml:brush>
  </inkml:definitions>
  <inkml:trace contextRef="#ctx0" brushRef="#br0">134 33,'0'-11,"10"-3,5 6,-2 15,-2 17,-3 14,7 12,2 8,-8 4,-16-8,-17-13,-15-14,-12-17,-7-9,6-6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7.823"/>
    </inkml:context>
    <inkml:brush xml:id="br0">
      <inkml:brushProperty name="width" value="0.1" units="cm"/>
      <inkml:brushProperty name="height" value="0.1" units="cm"/>
      <inkml:brushProperty name="color" value="#008C3A"/>
      <inkml:brushProperty name="ignorePressure" value="1"/>
    </inkml:brush>
  </inkml:definitions>
  <inkml:trace contextRef="#ctx0" brushRef="#br0">59 133,'-3'2,"0"0,1 0,-1 0,1 0,-1 0,1 1,0-1,0 1,0 0,0-1,1 1,-1 0,1 0,-2 5,-11 47,13-52,-3 16,1 0,1 1,0-1,2 32,0-47,1 1,-1-1,1 1,0-1,0 1,1-1,-1 0,1 0,0 0,0 0,0 0,1 0,-1 0,1-1,0 1,0-1,0 0,0 0,1 0,-1 0,1 0,0-1,0 0,0 0,0 0,5 2,-2-3,0 1,0-1,0 0,1-1,-1 1,0-1,1-1,-1 0,0 0,0 0,1-1,-1 0,0 0,-1 0,1-1,0-1,11-7,-9 6,0-2,0 1,-1-1,0-1,0 1,-1-1,0-1,0 1,-1-1,0 0,8-18,-6 7,-1 0,-1-1,-1 0,4-27,-8 39,0-1,-1 1,1 0,-2-1,1 1,-1 0,-1 0,0 0,0-1,-1 2,0-1,-6-12,6 17,0-1,0 1,-1 0,0 0,0 0,0 0,0 1,0 0,-1-1,0 2,1-1,-1 1,0-1,0 1,-1 1,-6-3,3 2,0 1,0 0,1 0,-1 1,0 0,0 0,0 1,0 0,-9 3,-23 10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8.333"/>
    </inkml:context>
    <inkml:brush xml:id="br0">
      <inkml:brushProperty name="width" value="0.1" units="cm"/>
      <inkml:brushProperty name="height" value="0.1" units="cm"/>
      <inkml:brushProperty name="color" value="#008C3A"/>
      <inkml:brushProperty name="ignorePressure" value="1"/>
    </inkml:brush>
  </inkml:definitions>
  <inkml:trace contextRef="#ctx0" brushRef="#br0">17 0,'10'0,"4"10,-1 15,-7 2,-6 13,-18 10,-6 7,7-6,26-12,24-12,10-11,9-9,-4-4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8.91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0,'6'6,"1"17,0 26,-2 15,-1 13,-2 8,0 1,-2-3,0-22,0-21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9.281"/>
    </inkml:context>
    <inkml:brush xml:id="br0">
      <inkml:brushProperty name="width" value="0.1" units="cm"/>
      <inkml:brushProperty name="height" value="0.1" units="cm"/>
      <inkml:brushProperty name="color" value="#008C3A"/>
      <inkml:brushProperty name="ignorePressure" value="1"/>
    </inkml:brush>
  </inkml:definitions>
  <inkml:trace contextRef="#ctx0" brushRef="#br0">0 63,'11'0,"14"0,13 0,10 0,-2-10,-10-15,-10-3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19.66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1,'0'5,"0"18,0 20,0 19,0 9,0 4,0-1,0-13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20.04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1,'0'5,"0"13,0 13,11 1,3 7,10-4,11-8,11-8,-3-13,-9-8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20.455"/>
    </inkml:context>
    <inkml:brush xml:id="br0">
      <inkml:brushProperty name="width" value="0.1" units="cm"/>
      <inkml:brushProperty name="height" value="0.1" units="cm"/>
      <inkml:brushProperty name="color" value="#008C3A"/>
      <inkml:brushProperty name="ignorePressure" value="1"/>
    </inkml:brush>
  </inkml:definitions>
  <inkml:trace contextRef="#ctx0" brushRef="#br0">59 1,'-1'0,"0"1,-1-1,1 0,0 1,0-1,-1 1,1 0,0-1,0 1,0 0,0 0,0 0,0 0,0 0,0 0,0 0,0 0,0 0,1 0,-1 0,1 1,-1-1,1 0,-1 0,0 2,-10 40,10-36,-8 43,3 1,0 93,6-135,0 0,1 1,0-1,1 0,0 0,0 0,1 0,7 15,-8-20,1 0,-1 0,1-1,0 0,0 1,0-1,0 0,0 0,1 0,-1-1,1 1,0-1,0 0,0 0,0 0,0-1,0 1,0-1,0 0,7 0,1 0,0-1,0 0,0-1,0 0,0-1,0-1,0 0,0 0,-1-2,0 1,1-1,15-10,-14 7,1 0,-2-1,1 0,-1-1,-1-1,0 0,0 0,-1-1,14-21,-19 24,-1 0,0-1,0 1,0-1,-1 0,-1 0,0 0,0 0,-1 0,0-12,-1 17,0 0,0 0,-1 0,0 0,0 0,0 0,-1 1,1-1,-1 0,0 1,-1-1,1 1,-1 0,0-1,0 1,0 1,0-1,-1 0,0 1,0 0,1 0,-7-4,-30-12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0.946"/>
    </inkml:context>
    <inkml:brush xml:id="br0">
      <inkml:brushProperty name="width" value="0.1" units="cm"/>
      <inkml:brushProperty name="height" value="0.1" units="cm"/>
      <inkml:brushProperty name="color" value="#008C3A"/>
      <inkml:brushProperty name="ignorePressure" value="1"/>
    </inkml:brush>
  </inkml:definitions>
  <inkml:trace contextRef="#ctx0" brushRef="#br0">134 42,'1'0,"0"0,1 0,-1 0,0 0,0 0,0 0,0-1,0 1,0 0,0-1,0 1,0-1,0 1,0-1,0 1,0-1,0 0,0 1,0-1,-1 0,1 0,0 0,-1 0,1 0,0 0,-1 1,1-1,-1 0,0-1,1 1,-1 0,1-1,-1 1,0 0,0 0,-1 0,1 0,0 0,0 1,0-1,-1 0,1 0,-1 0,1 1,0-1,-1 0,1 0,-1 1,1-1,-1 1,0-1,1 0,-1 1,0-1,1 1,-1-1,0 1,0 0,0-1,1 1,-1 0,0-1,0 1,0 0,0 0,1 0,-1 0,0 0,0 0,0 0,0 0,0 0,1 0,-3 1,-4 0,0 1,0 0,0 0,1 0,-1 1,1 0,-1 0,1 1,0 0,0 0,1 1,-1-1,1 1,0 0,0 0,0 1,1 0,0 0,0 0,1 0,-1 0,1 1,1-1,-1 1,-1 8,4-13,0 1,0 0,0-1,0 1,1 0,-1 0,1-1,0 1,-1-1,1 1,0-1,1 1,-1-1,0 1,1-1,-1 0,1 0,0 0,0 0,3 3,3 2,1 0,1-1,15 9,-18-11,15 7,-1 2,-1 1,0 0,-1 2,24 23,-37-32,0 0,0 0,-1 0,1 1,-2 0,1 0,-1 0,-1 1,1-1,-1 1,-1 0,0 0,0 0,-1 0,0 0,0 0,-2 18,1-22,-1 1,-1-1,1 1,-1-1,0 1,0-1,0 0,-1 0,0 0,0 0,0 0,0 0,-1-1,0 0,0 0,0 0,0 0,-1-1,-5 5,1-4,1 1,0-1,-1-1,0 1,0-2,0 1,0-1,-1 0,1-1,-18 0,-15-3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1.34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0,'0'6,"10"16,15 16,2 12,8-3,-3-8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1.745"/>
    </inkml:context>
    <inkml:brush xml:id="br0">
      <inkml:brushProperty name="width" value="0.1" units="cm"/>
      <inkml:brushProperty name="height" value="0.1" units="cm"/>
      <inkml:brushProperty name="color" value="#008C3A"/>
      <inkml:brushProperty name="ignorePressure" value="1"/>
    </inkml:brush>
  </inkml:definitions>
  <inkml:trace contextRef="#ctx0" brushRef="#br0">100 0,'0'6,"-5"1,-2 10,0 13,-4 1,0 6,-9-3,-1 3,4-5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3.910"/>
    </inkml:context>
    <inkml:brush xml:id="br0">
      <inkml:brushProperty name="width" value="0.1" units="cm"/>
      <inkml:brushProperty name="height" value="0.1" units="cm"/>
      <inkml:brushProperty name="color" value="#008C3A"/>
      <inkml:brushProperty name="ignorePressure" value="1"/>
    </inkml:brush>
  </inkml:definitions>
  <inkml:trace contextRef="#ctx0" brushRef="#br0">438 1,'-34'0,"0"1,0 2,-49 10,71-10,0 0,0 1,0 0,1 1,0 0,0 1,0 0,1 1,0 0,0 1,1 0,0 0,-9 12,6-5,1 1,1 0,1 1,0 0,1 0,1 1,-9 35,12-37,1 0,0 0,2 0,0 0,0 1,2-1,0 0,1 0,6 28,-5-37,0-1,0 0,0 1,1-1,0-1,0 1,0 0,1-1,0 0,0 0,0 0,1-1,0 0,-1 0,1 0,1-1,11 5,6 2,-1-2,1-1,41 7,-10-5,76 4,-112-12,0-1,0-1,0-1,0 0,0-2,-1 0,32-11,-22 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6.8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39,'1781'0,"-1754"0,-1-2,0-1,0 0,45-14,-29 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37.466"/>
    </inkml:context>
    <inkml:brush xml:id="br0">
      <inkml:brushProperty name="width" value="0.1" units="cm"/>
      <inkml:brushProperty name="height" value="0.1" units="cm"/>
      <inkml:brushProperty name="color" value="#008C3A"/>
      <inkml:brushProperty name="ignorePressure" value="1"/>
    </inkml:brush>
  </inkml:definitions>
  <inkml:trace contextRef="#ctx0" brushRef="#br0">39 21,'-3'-1,"-1"0,1 0,-1 0,1-1,0 0,-6-3,0-2,17 10,128 77,-115-69,-1 0,-1 2,0 0,22 21,-37-31,0 1,0 0,0 1,-1-1,1 0,-1 1,0 0,-1 0,1 0,-1 0,0 0,0 0,-1 1,1-1,-1 1,-1-1,1 1,-1-1,0 1,0-1,0 1,-1-1,-2 11,-1-4,-1-1,0 0,0 0,-2 0,1 0,-1-1,-1 0,0-1,-10 10,-15 13,-41 30,57-49,-38 27,7-9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5.46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1,'0'5,"0"18,0 16,0 11,0 8,0 4,0 3,10 1,5 4,-2 2,-2-18,-3-17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5.8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1 120,'10'0,"15"0,18 0,17 0,10 0,-7-10,-4-5,-12-9,-14-11,-12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6.166"/>
    </inkml:context>
    <inkml:brush xml:id="br0">
      <inkml:brushProperty name="width" value="0.1" units="cm"/>
      <inkml:brushProperty name="height" value="0.1" units="cm"/>
      <inkml:brushProperty name="color" value="#008C3A"/>
      <inkml:brushProperty name="ignorePressure" value="1"/>
    </inkml:brush>
  </inkml:definitions>
  <inkml:trace contextRef="#ctx0" brushRef="#br0">34 0,'0'11,"-6"29,-1 19,0 10,2 9,1 1,1-1,2 1,1-2,0-14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6.531"/>
    </inkml:context>
    <inkml:brush xml:id="br0">
      <inkml:brushProperty name="width" value="0.1" units="cm"/>
      <inkml:brushProperty name="height" value="0.1" units="cm"/>
      <inkml:brushProperty name="color" value="#008C3A"/>
      <inkml:brushProperty name="ignorePressure" value="1"/>
    </inkml:brush>
  </inkml:definitions>
  <inkml:trace contextRef="#ctx0" brushRef="#br0">19 1,'0'5,"0"12,-5 4,-2 8,1 11,6-3,13-7,16-9,13-8,10-16,-3-8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6.91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0,'0'6,"0"6,0 12,5 18,18 13,15 6,2 5,4 6,-5 1,-9-1,-16-12,-20-7,-19-12,-17-12,-11-13,3-7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7.281"/>
    </inkml:context>
    <inkml:brush xml:id="br0">
      <inkml:brushProperty name="width" value="0.1" units="cm"/>
      <inkml:brushProperty name="height" value="0.1" units="cm"/>
      <inkml:brushProperty name="color" value="#008C3A"/>
      <inkml:brushProperty name="ignorePressure" value="1"/>
    </inkml:brush>
  </inkml:definitions>
  <inkml:trace contextRef="#ctx0" brushRef="#br0">180 0,'-3'1,"0"0,0 0,-1 0,1 0,0 0,0 1,1 0,-1-1,0 1,0 0,1 0,-1 1,1-1,0 1,-1-1,1 1,1-1,-1 1,0 0,0 0,1 0,-1 4,1-4,1 0,0 0,0 0,1 0,-1 0,1 0,-1 0,1 0,0 0,0 0,2 4,21 34,-5-10,-8-8,-1 1,12 42,-18-51,-1 0,-1-1,0 1,-1 0,-1 0,-1 17,0-25,-1 0,0-1,0 1,0-1,-1 1,0-1,0 0,-1 0,0-1,0 1,0-1,0 1,-1-1,0-1,0 1,0-1,-8 6,4-4,0-1,-1 1,1-2,-1 1,0-1,0-1,-1 0,1 0,-1-1,-12 1,-11-3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7.679"/>
    </inkml:context>
    <inkml:brush xml:id="br0">
      <inkml:brushProperty name="width" value="0.1" units="cm"/>
      <inkml:brushProperty name="height" value="0.1" units="cm"/>
      <inkml:brushProperty name="color" value="#008C3A"/>
      <inkml:brushProperty name="ignorePressure" value="1"/>
    </inkml:brush>
  </inkml:definitions>
  <inkml:trace contextRef="#ctx0" brushRef="#br0">4 268,'-1'61,"-1"-37,1 2,2-1,1-1,6 36,-7-58,-1 1,1-1,0 1,0-1,0 1,0-1,0 0,1 1,-1-1,1 0,-1 0,1 0,0 0,0 0,4 3,-4-4,0 0,0-1,0 1,0 0,0-1,0 1,0-1,0 1,0-1,0 0,0 0,1 0,-1 0,0-1,0 1,2-1,3-1,-1 0,0-1,-1 0,1 0,0 0,-1-1,0 0,1 0,-1 0,-1-1,1 1,3-7,5-6,-2-1,-1 0,0 0,-1-1,-1 0,-1-1,-1 0,0 0,-2-1,0 1,-1-1,-1 0,-1 0,-1 0,-1 0,-7-40,6 55,0-1,0 1,0 0,-1-1,0 1,0 0,0 0,-1 1,-7-10,8 12,-1 0,1 0,0 0,-1 1,0-1,1 1,-1 0,0 0,0 0,0 1,0-1,-1 1,1 0,0 0,-6 0,-35 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8.128"/>
    </inkml:context>
    <inkml:brush xml:id="br0">
      <inkml:brushProperty name="width" value="0.1" units="cm"/>
      <inkml:brushProperty name="height" value="0.1" units="cm"/>
      <inkml:brushProperty name="color" value="#008C3A"/>
      <inkml:brushProperty name="ignorePressure" value="1"/>
    </inkml:brush>
  </inkml:definitions>
  <inkml:trace contextRef="#ctx0" brushRef="#br0">15 0,'0'11,"-6"13,-1 14,6 0,2 5,13-6,13-9,8-9,9-8,-4-5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4.792"/>
    </inkml:context>
    <inkml:brush xml:id="br0">
      <inkml:brushProperty name="width" value="0.1" units="cm"/>
      <inkml:brushProperty name="height" value="0.1" units="cm"/>
      <inkml:brushProperty name="color" value="#008C3A"/>
      <inkml:brushProperty name="ignorePressure" value="1"/>
    </inkml:brush>
  </inkml:definitions>
  <inkml:trace contextRef="#ctx0" brushRef="#br0">350 133,'-2'-3,"0"0,-1 0,1 0,-1 0,0 0,0 0,0 1,-1 0,1-1,0 1,-1 0,1 1,-1-1,0 0,0 1,1 0,-1 0,0 0,0 1,0-1,-5 1,0-1,-1 1,1 1,0-1,-1 1,1 1,0 0,0 0,-10 4,8-1,1 0,0 1,0 0,1 0,0 1,0 1,0-1,1 1,0 1,0 0,1 0,1 0,-1 1,1-1,1 2,0-1,-4 13,1 1,1 0,2 0,0 1,1 0,2 0,1 48,1-62,1 0,0 1,1-1,0 0,1 0,0 0,1 0,6 13,-6-18,-1 1,1-2,0 1,1 0,0-1,-1 0,2 0,-1 0,1-1,-1 1,1-1,0-1,0 1,10 3,5 0,0 0,0-2,1 0,0-2,36 2,109-6,-135 0,0-1,1-2,-2-1,34-10,-55 12,0 0,-1-1,1 0,-1-1,0 0,0 0,-1-1,0 0,0-1,0 1,-1-2,0 1,0-1,-1 0,0 0,9-18,-3 1,-2-2,-1 1,-1-2,-1 1,-2-1,0 1,-2-1,-1-1,-4-53,2 73,-1 0,-1-1,1 1,-1 0,-1 0,0 0,0 0,-1 0,0 1,-1-1,1 1,-2 0,1 1,-1-1,0 1,-1 0,1 1,-1-1,-1 1,1 1,-1-1,-14-6,5 4,0 1,-1 1,1 0,-1 2,0 0,-1 1,1 1,-1 0,1 2,-1 0,-27 4,-18 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9.151"/>
    </inkml:context>
    <inkml:brush xml:id="br0">
      <inkml:brushProperty name="width" value="0.1" units="cm"/>
      <inkml:brushProperty name="height" value="0.1" units="cm"/>
      <inkml:brushProperty name="color" value="#008C3A"/>
      <inkml:brushProperty name="ignorePressure" value="1"/>
    </inkml:brush>
  </inkml:definitions>
  <inkml:trace contextRef="#ctx0" brushRef="#br0">209 57,'1'-3,"-1"-1,-1 1,1 0,0 0,-1 0,1-1,-1 1,0 0,0 0,0 0,-1 0,-2-5,3 7,0 0,-1 0,1 0,0 1,0-1,-1 0,1 0,-1 1,1-1,0 1,-1-1,1 1,-1-1,1 1,-1 0,1 0,-1 0,0 0,1 0,-1 0,1 0,-1 1,1-1,-1 0,1 1,-1-1,1 1,0 0,-1-1,-1 2,-6 3,1 0,-1 0,1 1,0 0,0 0,1 1,-12 12,7-5,1 1,0 1,-11 20,19-31,0 0,1 0,-1 1,1-1,1 0,-1 1,1-1,0 1,0 0,0 0,1-1,0 9,1-10,0 0,0 0,1 1,-1-1,1 0,0-1,0 1,0 0,1-1,-1 1,1-1,0 1,0-1,0 0,0-1,1 1,3 2,12 7,1-2,-1 0,1-1,1-1,39 10,-37-13,-2 2,1 0,-1 2,0 0,31 20,-48-27,0 1,0 1,-1-1,1 1,-1-1,0 1,0 0,0 0,0 0,-1 1,0-1,0 1,0-1,2 8,-4-10,1 1,-1 0,0 0,1 0,-1 0,-1 0,1 0,0 0,-1 0,0 0,1-1,-1 1,0 0,0 0,-1-1,1 1,-1-1,1 1,-1-1,0 1,0-1,0 0,0 0,0 0,-5 3,-2 1,0-1,-1 1,0-2,0 0,0 0,0 0,-19 2,-3 0,-41 1,2-7,13-5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9.58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1,'10'0,"4"5,0 12,7 4,1 8,7 0,-2-6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49.973"/>
    </inkml:context>
    <inkml:brush xml:id="br0">
      <inkml:brushProperty name="width" value="0.1" units="cm"/>
      <inkml:brushProperty name="height" value="0.1" units="cm"/>
      <inkml:brushProperty name="color" value="#008C3A"/>
      <inkml:brushProperty name="ignorePressure" value="1"/>
    </inkml:brush>
  </inkml:definitions>
  <inkml:trace contextRef="#ctx0" brushRef="#br0">222 1,'0'5,"0"18,-5 5,-2 13,-16 21,-4 11,-7-8,1-4,-3-12,4-4,7-10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0.37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1,'11'10,"3"31,-1 18,-2 10,-4-2,-2-2,-3-1,-1-1,-1-21,0-19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0.8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0 280,'11'0,"14"0,13 0,10 0,-2-6,-10-11,-10-4</inkml:trace>
  <inkml:trace contextRef="#ctx0" brushRef="#br0" timeOffset="1">311 0,'0'16,"0"16,0 12,0 5,0 4,0 4,0 2,0 3,-5 0,-2 6,0-9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1.18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1,'0'5,"0"17,0 16,10 1,14-5,4-15,-5-10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2:51.584"/>
    </inkml:context>
    <inkml:brush xml:id="br0">
      <inkml:brushProperty name="width" value="0.1" units="cm"/>
      <inkml:brushProperty name="height" value="0.1" units="cm"/>
      <inkml:brushProperty name="color" value="#008C3A"/>
      <inkml:brushProperty name="ignorePressure" value="1"/>
    </inkml:brush>
  </inkml:definitions>
  <inkml:trace contextRef="#ctx0" brushRef="#br0">4 262,'-2'64,"1"-38,0 1,2-1,1 0,6 30,-7-52,0 1,0-1,1 0,-1 0,1 0,0 0,0 0,1-1,-1 1,1-1,-1 1,1-1,0 0,1 0,-1 0,0 0,1-1,0 1,-1-1,1 0,0 0,0-1,0 1,0-1,1 0,-1 0,0 0,0 0,1-1,-1 0,1 1,-1-2,0 1,1-1,-1 1,0-1,0 0,1 0,-1-1,6-3,1-1,-1 0,-1-1,1 0,-1-1,0 0,-1 0,0-1,0 0,-1 0,0-1,0 0,-1 0,-1-1,0 1,6-20,-3 7,-2-1,0 0,-2 0,-1 0,0 0,-2-43,-2 58,1 0,-2-1,1 1,-1 0,0 0,-1 0,-6-14,6 17,0 1,-1 0,1 0,-1 0,0 0,-1 0,1 1,-1 0,0 0,0 0,0 0,-7-3,-2 1,1 1,-1 0,0 0,0 1,0 1,-27-2,-23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04.917"/>
    </inkml:context>
    <inkml:brush xml:id="br0">
      <inkml:brushProperty name="width" value="0.1" units="cm"/>
      <inkml:brushProperty name="height" value="0.1" units="cm"/>
      <inkml:brushProperty name="color" value="#008C3A"/>
      <inkml:brushProperty name="ignorePressure" value="1"/>
    </inkml:brush>
  </inkml:definitions>
  <inkml:trace contextRef="#ctx0" brushRef="#br0">262 2233,'-2'1,"0"-1,0 1,0-1,0 1,0 0,0 0,0 0,0 0,-2 2,-16 5,19-8,0 0,1 0,-1 0,0 0,1 0,-1-1,1 1,-1 0,0 0,1-1,-1 1,1 0,-1-1,1 1,-1-1,1 1,-1-1,1 1,-1-1,1 1,0-1,-1 1,1-1,0 1,-1-1,1 0,0 1,0-1,0 1,0-1,-1-1,-18-72,3-2,4 0,-4-84,9-235,7 339,3-522,-4 549,0-1,-2 1,-1 0,-12-41,-9-57,13 54,6 49,-1 1,-1-1,0 1,-24-42,31 64,-1-2,0 0,0-1,1 1,-1 0,1-1,0 0,0 1,-1-5,2 7,0 0,1 0,-1 0,0 0,0 0,1 0,-1 0,1 0,-1 0,1 0,0 0,-1 0,1 1,0-1,-1 0,1 0,0 1,0-1,0 0,0 1,-1-1,1 1,0-1,0 1,0-1,0 1,0 0,0-1,1 1,-1 0,0 0,2 0,31-5,1 2,0 1,60 5,-37-1,1041 5,-749-8,-82 17,-13 0,901-15,-552-2,-443 1,189-25,158-13,4 37,-239 3,-181-6,132-24,31-2,64 27,-256 4,-27-3,0-1,-1-2,41-11,38-5,179 2,5 22,-84-1,657-2,-758-4,118-22,60-4,415 26,-362 7,3158-3,-3337 13,-74-3,-78-9,1 0,-1 1,1 1,22 7,-32-8,0-1,-1 1,1 0,0 0,-1 1,0-1,1 1,-1-1,0 1,0 0,-1 0,1 1,-1-1,1 0,-1 1,0 0,0-1,-1 1,1 0,1 5,0 10,0 0,-2 0,0 1,-1-1,-4 32,3-34,-3 13,-2 1,-1-1,-1 0,-15 34,8-23,-10 48,14-29,3 0,0 67,11 124,0-99,-3-74,3 0,19 109,7 4,-18-101,27 100,14-19,10 35,-51-159,-2 0,4 72,-13 204,0 7,25-144,-4-47,-5 496,-19-421,3-198,-2 51,1-61,0 0,0 0,-1 0,1 0,-1 0,-1-1,1 1,-6 8,7-12,0-1,0 0,0 1,0-1,0 0,0 0,0 0,0 0,-1 0,1 0,0 0,-1-1,1 1,0 0,-1-1,1 1,-1-1,1 0,-1 1,1-1,-1 0,0 0,1 0,-1 0,1 0,-1 0,1 0,-1 0,1-1,-1 1,1-1,-1 1,1-1,-1 0,1 1,0-1,-1 0,1 0,-2-2,-6-4,0-1,0 0,1-1,-9-12,7 10,-113-150,0-1,108 142,0-1,2-1,0-1,2 1,-15-42,11 28,-69-213,33 106,48 136,1 1,-1 0,0 0,-1 0,1 1,-1-1,0 1,-1 0,-6-6,11 10,-1 1,1-1,-1 1,1-1,-1 1,0 0,1 0,-1-1,0 1,1 0,-1 0,0 0,1 0,-1 0,0-1,0 1,1 1,-1-1,0 0,1 0,-1 0,0 0,1 0,-1 1,0-1,1 0,-1 0,0 1,1-1,-1 1,1-1,-1 0,1 1,-1-1,1 1,-1-1,1 1,-1 0,1-1,0 1,-1-1,1 1,0 0,-1 0,-10 35,8-27,-17 52,10-33,-12 57,15-26,4-32,-11 46,9-53,-62 199,-21-7,70-174,-2-2,-2 0,-38 49,-10 10,50-64,-2-1,-1-2,-30 31,50-57,1 1,-1-1,1 0,-1 0,0-1,0 1,0 0,0-1,0 0,0 0,-3 1,5-2,-1 0,1 0,0 0,0 0,0 0,-1-1,1 1,0 0,0-1,0 1,-1-1,1 1,0-1,0 1,0-1,0 0,0 0,0 1,0-1,1 0,-1 0,0 0,0 0,1 0,-1 0,0 0,1 0,-1-1,1 1,0 0,-1-2,-16-44,3 0,1-2,3 1,2-2,-2-52,8-256,5 181,-3-536,-2 676,-2-1,-16-65,-2-19,6-132,4 32,-6-117,15 296,-1 1,-17-68,-6-43,19-180,8 314,0 1,-2-1,-3-19,3 31,0-1,0 1,-1-1,0 1,0 0,-1 0,1 0,-2 0,-7-10,-13-7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08.681"/>
    </inkml:context>
    <inkml:brush xml:id="br0">
      <inkml:brushProperty name="width" value="0.1" units="cm"/>
      <inkml:brushProperty name="height" value="0.1" units="cm"/>
      <inkml:brushProperty name="color" value="#008C3A"/>
      <inkml:brushProperty name="ignorePressure" value="1"/>
    </inkml:brush>
  </inkml:definitions>
  <inkml:trace contextRef="#ctx0" brushRef="#br0">6 261,'0'5,"-5"2,8-11,15-15,15-16,11-16,0-11,1 5,-6 12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11.007"/>
    </inkml:context>
    <inkml:brush xml:id="br0">
      <inkml:brushProperty name="width" value="0.1" units="cm"/>
      <inkml:brushProperty name="height" value="0.1" units="cm"/>
      <inkml:brushProperty name="color" value="#008C3A"/>
      <inkml:brushProperty name="ignorePressure" value="1"/>
    </inkml:brush>
  </inkml:definitions>
  <inkml:trace contextRef="#ctx0" brushRef="#br0">34 410,'-2'-1,"0"1,0-1,0 1,0-1,0 0,0 0,0 0,0 0,1 0,-3-2,3 2,0 1,0 0,1-1,-1 1,0-1,1 1,-1-1,1 0,-1 1,1-1,-1 1,1-1,-1 0,1 0,0 1,-1-1,1 0,0 0,0 1,-1-1,1 0,0 0,0 1,0-1,0 0,0 0,0 0,0-1,1 2,0-1,0 1,0 0,-1 0,1 0,0 0,0-1,0 1,0 0,0 0,-1 0,1 1,0-1,0 0,0 0,0 0,-1 1,1-1,0 0,0 1,-1-1,1 0,0 1,0-1,-1 1,1 0,0 0,24 17,124 124,-82-76,-11-9,-55-56,-1-1,1 0,-1 1,0-1,1 1,-1-1,1 0,-1 1,1-1,-1 0,1 1,0-1,-1 0,1 0,-1 0,1 0,-1 1,1-1,0 0,-1 0,1 0,-1 0,1 0,0 0,-1-1,1 1,-1 0,1 0,0 0,-1 0,1-1,-1 1,1 0,-1-1,1 1,-1 0,1-1,-1 1,0-1,1 1,-1 0,1-1,-1 1,0-1,1 1,-1-1,0 1,0-1,1 0,-1 1,0-2,6-32,-6 31,-1-127,4 102,-3 28,0-1,0 1,0 0,0-1,1 1,-1 0,0-1,0 1,0 0,1 0,-1-1,0 1,0 0,0 0,1-1,-1 1,0 0,0 0,1 0,-1-1,0 1,1 0,-1 0,0 0,1 0,0 0,0 0,-1 0,1 1,0-1,-1 0,1 1,0-1,-1 0,1 1,-1-1,1 1,-1-1,1 1,-1-1,1 1,-1 0,1 0,12 19,-9-13,1 0,-1 0,1 0,11 9,-15-14,1-1,-1 0,1 0,-1 0,1 0,0 0,-1 0,1 0,0 0,0-1,0 1,0-1,0 1,0-1,0 0,0 0,-1 0,1 0,0 0,0 0,0-1,0 1,0-1,0 1,2-2,0 0,-1 1,0-2,0 1,0 0,0-1,0 1,-1-1,1 0,-1 0,1 0,-1 0,0 0,0 0,1-4,4-10,10-28,-12 29,55-201,-49 179,-5 19,0 0,0 1,2 0,0 0,12-18,9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38.652"/>
    </inkml:context>
    <inkml:brush xml:id="br0">
      <inkml:brushProperty name="width" value="0.1" units="cm"/>
      <inkml:brushProperty name="height" value="0.1" units="cm"/>
      <inkml:brushProperty name="color" value="#008C3A"/>
      <inkml:brushProperty name="ignorePressure" value="1"/>
    </inkml:brush>
  </inkml:definitions>
  <inkml:trace contextRef="#ctx0" brushRef="#br0">404 69,'0'-2,"-1"0,1 0,0 0,-1 0,1 0,-1 0,0 0,0 0,0 0,0 0,0 0,0 1,0-1,-1 0,1 1,0-1,-1 1,1-1,-1 1,0 0,0 0,1 0,-1 0,0 0,0 0,0 0,-2 0,-5-2,-1 0,1 1,0 0,-15 0,14 1,0 1,-1 0,1 0,0 1,0 0,0 1,0 0,0 1,0 0,0 1,1 0,0 0,0 1,0 0,0 0,1 1,0 0,0 1,0 0,1 0,0 1,1 0,-8 11,1 0,1 1,0 1,2 0,-15 41,22-51,0 0,1 0,0 1,1-1,0 1,0-1,1 1,1 0,0-1,1 1,5 19,-5-25,0-1,1 0,0 0,0 0,0-1,1 1,-1-1,1 0,0 1,0-2,1 1,-1 0,1-1,0 0,7 3,10 5,1-1,29 9,-39-15,5 2,1 0,1-1,-1-2,1 0,-1-1,1 0,0-2,0 0,-1-2,27-4,-34 3,-1 0,1-1,-1 0,0 0,-1-1,1-1,-1 0,0 0,0-1,-1 0,0-1,0 0,-1 0,0-1,0 0,-1-1,0 1,7-16,-5 7,-2-1,0 0,-1 0,-1-1,-1 1,-1-1,0 0,-2 0,0 0,-1 0,-1 0,-1 0,-8-36,9 51,-1 0,0-1,0 1,-1 0,0 0,1 0,-2 1,1-1,0 1,-1 0,0 0,0 0,0 0,-1 0,1 1,-1 0,0 0,1 0,-2 1,1-1,-11-2,5 2,-1 0,0 1,1 1,-1 0,0 0,0 1,0 1,0 0,-14 3,-26 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12.9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94,'0'6,"1"1,0-1,1 0,-1 1,1-1,6 12,1 7,-7-18,1 5,1-1,0 1,0-1,1 0,0-1,1 1,0-1,11 13,-17-22,1-1,0 1,-1 0,1-1,0 1,0 0,0-1,0 1,0-1,0 1,0-1,0 0,0 1,0-1,0 0,0 0,0 1,0-1,0 0,0 0,0 0,0-1,0 1,0 0,0 0,0 0,0-1,0 1,0 0,0-1,0 1,-1-1,1 1,0-1,0 0,0 1,0-1,-1 0,1 0,0 1,-1-1,1 0,-1 0,1-1,4-5,0 0,-1 0,0 0,3-11,9-24,-10 25,0 0,1 1,0 1,15-24,-21 38,-1 0,1 0,0 0,-1-1,1 1,0 0,0 0,0 1,0-1,0 0,0 0,0 0,0 1,0-1,0 0,0 1,0-1,0 1,1-1,-1 1,0 0,0-1,1 1,-1 0,0 0,1 0,-1 0,0 0,0 0,1 0,-1 1,0-1,0 0,1 1,-1-1,0 1,0-1,0 1,0 0,0-1,0 1,2 1,2 4,0-1,0 1,-1 0,0 0,6 11,-10-16,5 8,1 0,0 0,0-1,1 0,14 14,-20-21,0 1,0-1,0 0,1 0,-1 0,1 0,-1 0,1 0,-1 0,1-1,-1 1,1 0,0-1,-1 1,1-1,0 0,0 0,-1 0,1 1,0-2,0 1,-1 0,1 0,0 0,-1-1,1 1,0-1,-1 1,1-1,-1 0,1 0,-1 0,1 0,-1 0,1 0,-1 0,0 0,0 0,1-1,-1 1,0 0,0-1,0 1,1-4,9-14,-1 0,0-1,-2 0,0-1,8-36,-11 25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15.934"/>
    </inkml:context>
    <inkml:brush xml:id="br0">
      <inkml:brushProperty name="width" value="0.1" units="cm"/>
      <inkml:brushProperty name="height" value="0.1" units="cm"/>
      <inkml:brushProperty name="color" value="#008C3A"/>
      <inkml:brushProperty name="ignorePressure" value="1"/>
    </inkml:brush>
  </inkml:definitions>
  <inkml:trace contextRef="#ctx0" brushRef="#br0">64 40,'-1'-2,"0"-1,1 0,-1 1,0-1,0 1,0-1,-1 1,1-1,-4-3,-7-4,12 10,-1-1,1 1,-1 0,1 0,0 0,-1 0,1 0,-1 0,1 0,-1 0,1 0,0 0,-1 0,1 0,-1 1,1-1,0 0,-1 0,1 0,0 1,-1-1,1 0,0 0,-1 1,1-1,0 0,-1 0,1 1,0-1,-1 1,-2 5,1 0,-1 0,1 1,0-1,1 1,-1-1,1 1,0 12,0-9,-5 60,4 123,2-192,0 1,0 0,0-1,1 1,-1 0,0-1,1 1,-1-1,1 1,-1 0,1-1,0 1,1 2,-1-4,-1 0,1 0,-1 0,0 1,1-1,-1 0,1 0,-1 0,1 0,-1 0,0 0,1 0,-1 0,1 0,-1 0,1 0,-1 0,0 0,1 0,-1 0,1-1,-1 1,1 0,-1 0,0 0,1-1,-1 1,0 0,1-1,-1 1,1-1,4-5,1 0,-1 0,-1 0,6-9,-9 13,26-39,2 2,1 1,2 2,1 1,47-37,-66 59,-13 9,-27 14,-18 9,23-11,0 0,1 2,0 0,-19 15,33-21,1 0,1 0,-1 1,1-1,-1 1,1 0,1 0,-1 1,1-1,0 1,0 0,0-1,1 1,0 0,0 1,1-1,-1 0,1 0,0 8,1-5,1-1,0 1,0-1,1 1,0-1,0 1,1-1,0 0,0 0,1 0,0 0,6 7,0-1,0-1,1 0,0 0,1-2,16 14,5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20.007"/>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21.045"/>
    </inkml:context>
    <inkml:brush xml:id="br0">
      <inkml:brushProperty name="width" value="0.1" units="cm"/>
      <inkml:brushProperty name="height" value="0.1" units="cm"/>
      <inkml:brushProperty name="color" value="#008C3A"/>
      <inkml:brushProperty name="ignorePressure" value="1"/>
    </inkml:brush>
  </inkml:definitions>
  <inkml:trace contextRef="#ctx0" brushRef="#br0">119 158,'-1'-5,"0"1,0 0,0 0,-1-1,1 1,-1 0,0 0,-5-6,-7-19,15 29,-1 0,0 0,0 0,0 0,0 0,0 0,0-1,0 1,0 0,0 0,0 0,0 0,0 0,0 0,0 0,0 0,0 0,-1-1,1 1,0 0,0 0,0 0,0 0,0 0,0 0,0 0,0 0,0 0,0 0,0-1,0 1,0 0,0 0,-1 0,1 0,0 0,0 0,0 0,0 0,0 0,0 0,0 0,0 0,-1 0,1 0,0 0,0 0,0 0,0 0,0 0,0 0,0 0,0 0,0 0,-1 0,1 0,0 0,0 0,0 0,0 0,0 1,0-1,0 0,0 0,0 0,0 0,-1 0,-4 13,-7 34,2-10,1-7,7-19,0-1,-1 0,-1 1,0-1,0 0,-1-1,-8 13,13-22,0 0,0 1,0-1,0 0,0 0,0 0,0 0,0 0,-1 1,1-1,0 0,0 0,0 0,0 0,0 0,0 1,0-1,-1 0,1 0,0 0,0 0,0 0,0 0,-1 0,1 0,0 0,0 0,0 0,0 0,-1 0,1 0,0 0,0 0,0 0,0 0,-1 0,1 0,0 0,0 0,0 0,0 0,-1 0,1 0,0 0,0 0,0 0,0 0,0 0,0-1,-1 1,1 0,0 0,0 0,0 0,0 0,0-1,0 1,0 0,0 0,-1 0,1 0,0 0,0-1,0-2,-1 0,1 0,0 0,0 0,0 0,0 0,1 0,-1-1,1 1,2-5,14-35,-16 41,9-20,1 1,2 1,0-1,17-20,-22 32,0-1,1 2,0-1,0 1,1 0,0 1,0 1,1-1,0 1,13-4,-20 8,0 1,0 0,1 0,-1 1,0 0,1-1,-1 1,0 1,1-1,-1 1,0-1,1 1,-1 0,0 1,0-1,0 1,0 0,0 0,0 0,0 0,-1 1,1-1,-1 1,0 0,4 5,4 4,0 1,-1 1,-1 0,0 0,9 22,-12-23,0 0,-1 0,-1 0,4 20,-7-29,0 1,-1 0,1 0,-1 0,0-1,-1 1,1 0,-1 0,0-1,0 1,0 0,0-1,-1 1,0-1,-4 9,4-11,0-1,1 1,-1 0,0 0,0-1,0 1,0-1,0 1,0-1,0 0,0 0,-1 0,1 0,0 0,-1 0,1-1,-1 1,1-1,-1 0,-3 0,-3 0,-1-1,1 0,0-1,-10-3,14 4,-30-8,-39-16,73 25,-1-1,1 1,0 0,0-1,0 1,-1-1,1 1,0-1,0 0,0 1,0-1,0 0,0 0,0 0,0 1,0-1,1 0,-1 0,0 0,1-1,-1 1,0-1,1 1,1 0,-1 0,1 0,0 1,-1-1,1 0,0 0,0 1,0-1,-1 1,1-1,0 1,0-1,0 1,0 0,0-1,0 1,0 0,0 0,1-1,16-2,31-2,0 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9:13:22.401"/>
    </inkml:context>
    <inkml:brush xml:id="br0">
      <inkml:brushProperty name="width" value="0.1" units="cm"/>
      <inkml:brushProperty name="height" value="0.1" units="cm"/>
      <inkml:brushProperty name="color" value="#008C3A"/>
      <inkml:brushProperty name="ignorePressure" value="1"/>
    </inkml:brush>
  </inkml:definitions>
  <inkml:trace contextRef="#ctx0" brushRef="#br0">72 16,'-3'-2,"0"0,0 1,1-1,-1 1,0-1,-1 1,1 0,0 0,0 0,0 0,-1 1,-4-1,7 1,0 1,-1-1,1 0,0 1,0-1,-1 1,1-1,0 1,0 0,0-1,0 1,0 0,0 0,0 0,0 0,0 0,0 0,0 0,1 0,-1 0,0 0,1 0,-1 1,1-1,-1 0,1 0,0 1,-1-1,1 0,0 1,0-1,0 0,0 3,0 5,0 0,1 0,0 0,1-1,0 1,0 0,0-1,8 15,-2-5,1-1,0 0,13 16,-16-26,-1 0,1-1,0 0,0 0,1 0,-1-1,1 0,1-1,7 5,-11-7,0 0,0-1,0 1,0-1,1 0,-1 0,0 0,1-1,-1 1,1-1,-1 0,1-1,-1 1,0-1,1 1,-1-1,0-1,8-2,0-3,-1 1,-1-2,1 1,-1-2,-1 1,0-1,0-1,10-13,-1-1,-2-1,20-38,-13 14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8:01.871"/>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1,'207'0,"251"34,773 106,-554-127,-444-14,186 1,-389-2,0-1,32-7,38-4,425 9,-299 7,-162-1,91-3,-130 0,1-1,-1-1,0-2,24-8,106-38,-45 27,-84 18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8:08.996"/>
    </inkml:context>
    <inkml:brush xml:id="br0">
      <inkml:brushProperty name="width" value="0.1" units="cm"/>
      <inkml:brushProperty name="height" value="0.1" units="cm"/>
      <inkml:brushProperty name="color" value="#008C3A"/>
      <inkml:brushProperty name="ignorePressure" value="1"/>
    </inkml:brush>
  </inkml:definitions>
  <inkml:trace contextRef="#ctx0" brushRef="#br0">2052 343,'0'-1,"0"0,-1 0,1 0,0 0,-1 0,1 0,-1-1,1 2,-1-1,0 0,1 0,-1 0,0 0,0 0,0 0,0 1,-1-2,-21-13,10 7,-24-22,27 21,-1 0,0 1,0 0,-1 1,0 0,-24-10,-147-34,-10-4,161 44,-4-3,0 2,-1 2,-72-11,-8 6,-51-2,120 17,-221 2,235 2,0 1,-52 15,-64 28,109-34,-1 1,-54 27,82-35,0 1,0 1,1 0,0 1,0 0,1 1,-12 13,20-17,-1 0,1 0,1 0,-1 1,1-1,0 1,1 0,0 0,0 0,1 0,0 0,0 0,1 9,0-8,0 1,1-1,0 0,0 1,1-1,1 0,-1 1,2-2,-1 1,9 16,-2-12,0 0,0-1,1 0,18 16,56 37,-37-30,-39-28,189 136,-167-124,0-2,1-1,1-1,60 18,369 79,-453-110,70 14,0-4,83 2,193-14,-131-2,-197 2,0-1,0-1,0-1,-1-2,1 0,-1-2,-1-1,1-1,30-16,-24 10,-24 12,0-1,0 0,0 0,-1-1,0 1,0-2,0 1,10-11,-11 10,-1-1,0 1,0-1,-1-1,0 1,0 0,0-1,-1 0,0 0,-1 0,3-13,-5 15,1 0,-1-1,0 1,-1 0,0 0,0 0,0 0,0 0,-1 0,0 0,0 1,-1-1,0 1,0-1,0 1,-6-8,3 7,-1-1,1 1,-1 0,0 0,0 1,-15-9,-55-22,37 18,-118-45,129 52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8:10.978"/>
    </inkml:context>
    <inkml:brush xml:id="br0">
      <inkml:brushProperty name="width" value="0.1" units="cm"/>
      <inkml:brushProperty name="height" value="0.1" units="cm"/>
      <inkml:brushProperty name="color" value="#008C3A"/>
      <inkml:brushProperty name="ignorePressure" value="1"/>
    </inkml:brush>
  </inkml:definitions>
  <inkml:trace contextRef="#ctx0" brushRef="#br0">1680 344,'0'-5,"-1"0,0 1,0-1,-1 1,1-1,-1 1,0 0,0-1,0 1,-1 0,0 1,0-1,0 0,0 1,0-1,-5-3,-1-1,-1 0,-1 1,1-1,-1 2,-12-6,-216-82,195 79,-219-65,214 69,0 3,-1 1,-78 1,-205 9,319-3,0 2,0-1,0 1,1 1,-1 1,1 0,-1 0,-22 13,1 3,-56 40,10-4,76-52,1-1,0 1,-1 0,2 0,-1 0,0 0,1 1,0 0,0-1,0 1,1 0,-1 1,1-1,1 0,-1 1,1-1,-1 1,1 9,0-1,0 0,1 0,1 0,0 1,1-1,5 18,-4-22,0-1,1 1,0-1,1 0,0 0,1-1,-1 0,2 0,-1 0,1 0,0-1,1 0,12 9,12 5,1 0,45 19,-11-5,-40-21,1-2,0-1,1-1,0-1,0-2,58 7,16-7,27 4,436 64,-475-63,-3-1,114 1,-156-11,-18 0,41-4,-61 2,0 0,0-1,0 0,-1 0,1-1,0 0,-1 0,0-1,11-7,-14 8,0 0,-1-1,0 1,1-1,-1 0,-1 0,1 0,0-1,-1 1,0-1,0 1,2-10,1-7,5-37,-5 18,-2 24,0 0,-1 0,-1 0,-2-31,-4 14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5.220"/>
    </inkml:context>
    <inkml:brush xml:id="br0">
      <inkml:brushProperty name="width" value="0.1" units="cm"/>
      <inkml:brushProperty name="height" value="0.1" units="cm"/>
      <inkml:brushProperty name="color" value="#5B2D90"/>
      <inkml:brushProperty name="ignorePressure" value="1"/>
    </inkml:brush>
  </inkml:definitions>
  <inkml:trace contextRef="#ctx0" brushRef="#br0">1208 1,'-64'-1,"-146"5,166-1,0 2,-73 18,85-12,1 1,1 1,0 2,-48 32,-28 14,64-40,-57 31,88-45,0 1,0 0,1 0,0 1,1 0,-12 15,-3 10,2 2,1 0,2 1,1 1,-20 65,23-54,3 1,2 1,2-1,-2 65,10-94,0 0,2 0,0 1,1-2,1 1,1 0,14 35,-14-44,1 0,0 0,1 0,1-1,-1 0,2 0,0-1,0 0,0 0,2-1,-1-1,1 1,14 7,-6-6,0-1,1 0,1-2,-1 0,36 7,-10-7,73 1,428-10,-273-25,-251 22,0-1,31-12,-15 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6.721"/>
    </inkml:context>
    <inkml:brush xml:id="br0">
      <inkml:brushProperty name="width" value="0.1" units="cm"/>
      <inkml:brushProperty name="height" value="0.1" units="cm"/>
      <inkml:brushProperty name="color" value="#5B2D90"/>
      <inkml:brushProperty name="ignorePressure" value="1"/>
    </inkml:brush>
  </inkml:definitions>
  <inkml:trace contextRef="#ctx0" brushRef="#br0">0 89,'199'1,"232"-3,-98-23,-153-12,-105 19,-38 10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0.25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0,'0'5,"0"18,0 15,0 12,0 8,0 4,0 3,0 1,0-7,0-1,0-1,0 0,0 7,0 3,0-15,0-22,0-16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7.675"/>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1 103,'5'0,"24"0,16 0,17 0,19 0,11 0,6 0,8 0,11-11,3-3,-10 1,-12 2,-13 4,-20-8,-11-2,-15 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8.847"/>
    </inkml:context>
    <inkml:brush xml:id="br0">
      <inkml:brushProperty name="width" value="0.1" units="cm"/>
      <inkml:brushProperty name="height" value="0.1" units="cm"/>
      <inkml:brushProperty name="color" value="#5B2D90"/>
      <inkml:brushProperty name="ignorePressure" value="1"/>
    </inkml:brush>
  </inkml:definitions>
  <inkml:trace contextRef="#ctx0" brushRef="#br0">754 1,'-34'0,"6"-1,0 2,0 0,0 2,-29 6,22 2,0 0,1 2,0 2,1 1,1 1,0 2,2 2,0 0,-29 28,40-32,1 1,0 1,2 1,0 0,2 1,0 0,1 1,1 1,1 0,1 1,1 0,2 0,-10 49,15-61,1 0,1 0,0 0,1 0,0 0,1 0,0 0,0 0,2 0,-1-1,2 0,-1 1,10 15,-5-13,1-1,0 0,1 0,0-1,1-1,0 0,1 0,0-1,21 12,-6-7,0-1,1-1,1-2,-1 0,2-2,-1-2,50 7,0-7,141-7,-157-1,118-9,-129 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0.701"/>
    </inkml:context>
    <inkml:brush xml:id="br0">
      <inkml:brushProperty name="width" value="0.1" units="cm"/>
      <inkml:brushProperty name="height" value="0.1" units="cm"/>
      <inkml:brushProperty name="color" value="#5B2D90"/>
      <inkml:brushProperty name="ignorePressure" value="1"/>
    </inkml:brush>
  </inkml:definitions>
  <inkml:trace contextRef="#ctx0" brushRef="#br0">1070 54,'-1'-2,"-1"-1,0 0,0 1,0 0,0-1,0 1,-1 0,1 0,-1 0,1 0,-1 1,0-1,0 1,1-1,-5 0,-47-12,51 14,-17-3,1 1,-1 0,0 2,1 1,-1 0,-37 8,13 1,-80 32,70-18,1 2,1 3,2 2,-86 69,107-75,1 0,1 2,1 1,2 2,1 0,-28 47,40-58,0 1,2 0,0 1,2 0,0 0,1 0,1 1,1 0,1 0,1 0,1 1,2 25,0-37,1 1,0 0,0-1,1 1,1-1,0 0,1 0,0 0,0-1,1 0,1 0,0 0,0-1,1 0,0 0,0-1,1 0,0 0,0-1,1-1,0 1,0-1,1-1,19 7,1-2,1-2,0-1,0-1,52 1,135-8,-163-1,59-1,270-19,-327 16,-6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1.211"/>
    </inkml:context>
    <inkml:brush xml:id="br0">
      <inkml:brushProperty name="width" value="0.1" units="cm"/>
      <inkml:brushProperty name="height" value="0.1" units="cm"/>
      <inkml:brushProperty name="color" value="#5B2D90"/>
      <inkml:brushProperty name="ignorePressure" value="1"/>
    </inkml:brush>
  </inkml:definitions>
  <inkml:trace contextRef="#ctx0" brushRef="#br0">0 0,'5'0,"13"0,13 0,13 0,13 0,14 0,10 0,13 0,6 0,2 0,-1 0,-7 0,-8 0,-10 0,-6 0,-5 0,-13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1.681"/>
    </inkml:context>
    <inkml:brush xml:id="br0">
      <inkml:brushProperty name="width" value="0.1" units="cm"/>
      <inkml:brushProperty name="height" value="0.1" units="cm"/>
      <inkml:brushProperty name="color" value="#5B2D90"/>
      <inkml:brushProperty name="ignorePressure" value="1"/>
    </inkml:brush>
  </inkml:definitions>
  <inkml:trace contextRef="#ctx0" brushRef="#br0">0 1,'16'0,"20"0,16 0,14 0,11 0,20 0,14 0,4 0,-2 0,-10 0,0 0,-3 0,-8 0,-8 0,-4 0,-15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2.606"/>
    </inkml:context>
    <inkml:brush xml:id="br0">
      <inkml:brushProperty name="width" value="0.1" units="cm"/>
      <inkml:brushProperty name="height" value="0.1" units="cm"/>
      <inkml:brushProperty name="color" value="#5B2D90"/>
      <inkml:brushProperty name="ignorePressure" value="1"/>
    </inkml:brush>
  </inkml:definitions>
  <inkml:trace contextRef="#ctx0" brushRef="#br0">908 73,'-2'-4,"0"0,0 0,0 0,0 0,-1 0,0 1,0-1,0 1,0 0,0 0,0 0,-1 0,0 1,1-1,-1 1,0 0,0 0,0 0,-9-2,3 1,-1 1,1 0,-1 1,0 0,0 0,1 1,-16 2,-11 4,0 1,0 2,1 2,1 1,0 2,0 1,2 2,0 1,0 2,2 0,1 3,-37 34,42-34,1 2,1 0,1 2,2 0,0 1,2 1,1 1,2 1,1 0,1 1,1 0,2 1,-9 56,16-74,2-1,0 0,1 0,0 0,1 0,3 18,-2-26,-1-1,1 1,0-1,1 1,-1-1,1 0,0 0,0 0,1-1,-1 1,1-1,0 1,0-1,1-1,-1 1,1 0,8 4,12 5,1-2,1 0,-1-2,2 0,-1-2,1-1,50 3,209-6,-175-6,176-14,-77 3,-198 14,2 0,-1-1,1 0,0 0,-1-2,1 0,-1 0,0-2,17-6,-10-3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55.236"/>
    </inkml:context>
    <inkml:brush xml:id="br0">
      <inkml:brushProperty name="width" value="0.1" units="cm"/>
      <inkml:brushProperty name="height" value="0.1" units="cm"/>
      <inkml:brushProperty name="color" value="#AB008B"/>
      <inkml:brushProperty name="ignorePressure" value="1"/>
    </inkml:brush>
  </inkml:definitions>
  <inkml:trace contextRef="#ctx0" brushRef="#br0">20 1,'-5'0,"-3"5,2 12,5 4,15-2,4-10,0-16,-9-8,-6 4,-3 15,3 7,1-4,1-14,-7-6,-2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53.995"/>
    </inkml:context>
    <inkml:brush xml:id="br0">
      <inkml:brushProperty name="width" value="0.1" units="cm"/>
      <inkml:brushProperty name="height" value="0.1" units="cm"/>
      <inkml:brushProperty name="color" value="#AB008B"/>
      <inkml:brushProperty name="ignorePressure" value="1"/>
    </inkml:brush>
  </inkml:definitions>
  <inkml:trace contextRef="#ctx0" brushRef="#br0">2920 559,'0'-13,"-1"0,0 0,-1 0,-1 0,0 0,0 1,-1-1,-1 1,-10-20,5 17,0 0,-1 0,0 1,-1 0,0 1,-19-15,-4 1,-1 2,-1 2,-1 1,-79-32,66 31,23 10,-47-15,74 28,-199-53,150 42,0 3,-54-2,-180 9,159 3,80-2,-58 9,83-6,1 1,0 1,0 0,1 2,-31 14,-56 41,-110 85,182-120,1 1,0 1,-33 43,-10 0,53-54,2 1,-32 39,-63 110,44-61,-84 100,150-200,-10 13,1 0,1 1,1 1,0 0,-15 47,24-59,-5 17,8-26,0 0,-1 0,1 0,-1 0,1 0,-1 0,1-1,-1 1,0 0,1 0,-1 0,0-1,0 1,0 0,0-1,0 1,0 0,-1 0,1-1,0 0,0 0,1 0,-1 0,0 0,0 0,1-1,-1 1,0 0,1 0,-1-1,0 1,1 0,-1-1,0 1,1-1,-1 1,1-1,-1 1,1-1,-1 1,1-1,-1 1,1-1,-1 0,1 1,0-1,-1 0,1 0,-10-24,-20-128,11 80,10 34,-2 0,-24-58,19 66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56.13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1,'6'0,"11"0,4 10,8 4,10-1,-2-2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4.92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1,'0'2,"1"-1,-1 1,1-1,0 0,0 1,0-1,0 1,0-1,0 0,0 0,0 0,2 2,8 10,102 154,138 201,-221-316,-3 1,36 98,-13-27,-30-80,45 97,-48-107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9.849"/>
    </inkml:context>
    <inkml:brush xml:id="br0">
      <inkml:brushProperty name="width" value="0.1" units="cm"/>
      <inkml:brushProperty name="height" value="0.1" units="cm"/>
      <inkml:brushProperty name="color" value="#CC0066"/>
      <inkml:brushProperty name="ignorePressure" value="1"/>
    </inkml:brush>
  </inkml:definitions>
  <inkml:trace contextRef="#ctx0" brushRef="#br0">593 59,'-2'0,"1"-1,-1 0,1 1,-1-1,1 0,0 0,-1 0,1 0,0 0,0 0,-1 0,0-3,-11-7,2 6,1 0,-1 0,-1 1,1 1,0 0,-1 1,0 0,-15-1,6 2,-1 1,1 1,-36 6,40-4,1 2,-1 0,1 1,0 1,0 0,1 1,0 1,1 1,-1 0,2 0,0 1,0 1,1 0,0 1,1 1,1-1,0 2,1-1,0 1,1 1,1-1,0 1,2 1,-1-1,-4 31,6-24,1 0,1 0,0 0,2 1,1-1,6 37,-5-50,0-1,1 1,0-1,0 0,1 0,0 0,1-1,0 1,0-1,1 0,0-1,0 1,1-1,0-1,0 1,1-1,-1 0,15 7,5 1,1-2,1-1,0-1,1-1,0-2,43 5,-24-7,1-2,0-2,61-8,-91 5,0-1,-1-1,36-12,-44 12,-1-1,1 0,-1-1,0 0,0 0,-1-1,0 0,9-9,6-10,-1-1,21-31,-34 44,-1-1,0 0,-2-1,0 0,0 0,5-22,11-48,-12 47,13-77,-23 110,0 1,-1-1,0 0,-1 0,1 0,-1 0,0 0,0 0,-1 0,0 1,0-1,0 1,-1-1,0 1,0 0,0 0,0 0,-6-5,3 4,-1 0,0 0,0 1,0 0,-1 1,0-1,0 2,0-1,0 1,0 0,-15-3,-15 0,0 1,-1 1,1 2,-1 2,0 2,-45 7,36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0.670"/>
    </inkml:context>
    <inkml:brush xml:id="br0">
      <inkml:brushProperty name="width" value="0.1" units="cm"/>
      <inkml:brushProperty name="height" value="0.1" units="cm"/>
      <inkml:brushProperty name="color" value="#008C3A"/>
      <inkml:brushProperty name="ignorePressure" value="1"/>
    </inkml:brush>
  </inkml:definitions>
  <inkml:trace contextRef="#ctx0" brushRef="#br0">1 74,'5'0,"12"0,19 0,15 0,8 0,5 0,-9-11,-2-3,-11-10,-13-1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5.863"/>
    </inkml:context>
    <inkml:brush xml:id="br0">
      <inkml:brushProperty name="width" value="0.1" units="cm"/>
      <inkml:brushProperty name="height" value="0.1" units="cm"/>
      <inkml:brushProperty name="color" value="#AB008B"/>
      <inkml:brushProperty name="ignorePressure" value="1"/>
    </inkml:brush>
  </inkml:definitions>
  <inkml:trace contextRef="#ctx0" brushRef="#br0">178 1,'-3'0,"0"0,0 1,-1 0,1 0,0-1,0 2,0-1,1 0,-1 1,0-1,0 1,1 0,-1 0,1 0,-1 0,1 0,0 0,0 1,-2 2,-4 7,0 0,-11 25,16-31,-58 134,56-126,0 1,2 0,-1 0,2 0,0 0,1 0,1 29,0-40,1 0,0 0,0 0,0 0,1-1,-1 1,1 0,0-1,0 1,0-1,1 1,-1-1,1 0,-1 0,1 0,0-1,0 1,1-1,-1 1,0-1,1 0,-1 0,1-1,0 1,0-1,0 0,0 0,-1 0,8 1,-3-1,1 0,-1-1,0 0,0 0,1-1,-1 0,0 0,0-1,0 0,0-1,0 0,0 0,13-8,-11 4,-1 0,0-1,-1 0,0 0,0-1,-1 0,0-1,7-12,42-89,-45 86,8-17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6.968"/>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1237,'0'-9,"1"-1,0 1,1-1,0 1,1 0,6-18,31-51,-24 49,109-187,-28 56,-79 127,28-69,-8 14,-13 35,0 1,1 0,43-61,-46 78,20-42,-31 55,11-21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7.622"/>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0,'5'0,"13"0,13 0,13 0,8 0,7 0,-7 11,-13 14,-12 13,-17 0,-20-6,-19-9,-15-8,-10-7,-8-5,-2-2,8-2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9.9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1185,'1'-17,"1"-1,0 1,2-1,0 1,1 0,0 0,1 1,2-1,-1 2,2-1,0 1,12-16,13-13,2 2,63-57,62-46,37-35,-133 117,2 3,109-75,-139 111,1 2,1 1,1 2,0 2,2 2,-1 1,49-8,-7 9,0 3,0 4,1 3,116 13,-186-9,1 0,-1 2,0 0,0 0,0 2,-1-1,1 2,-1 0,0 0,-1 1,1 1,-1 0,-1 1,0 0,0 1,-1 0,0 0,13 19,17 32,-3 1,40 90,-70-134,0 0,-2 1,0 0,4 34,-2 77,-6-82,9 57,14 28,-14-77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40.89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0 255,'0'5,"0"-3,11-2,13-12,14-15,11-2,-3-6,1 2,-7-4,0 5,-12 7,-22 9,-21 6,-15 6,-12 2,1 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42.111"/>
    </inkml:context>
    <inkml:brush xml:id="br0">
      <inkml:brushProperty name="width" value="0.1" units="cm"/>
      <inkml:brushProperty name="height" value="0.1" units="cm"/>
      <inkml:brushProperty name="color" value="#AB008B"/>
      <inkml:brushProperty name="ignorePressure" value="1"/>
    </inkml:brush>
  </inkml:definitions>
  <inkml:trace contextRef="#ctx0" brushRef="#br0">68 149,'0'-9,"-1"0,1 0,-1 0,-4-14,5 21,-1 0,1 0,-1 0,0 0,0 0,0 0,0 0,0 0,0 1,-1-1,1 0,-1 1,1-1,-1 1,1-1,-1 1,0 0,0 0,0 0,0 0,0 0,0 0,-4-1,6 2,-1-1,0 1,1 0,-1 0,0 0,0-1,1 1,-1 0,0 0,0 0,1 0,-1 0,0 1,1-1,-1 0,0 0,0 0,1 1,-1-1,0 0,1 0,-1 1,1-1,-1 1,0-1,1 1,-1-1,1 1,-1-1,1 1,-1-1,1 1,0 0,-1-1,1 1,0 0,-1-1,1 1,0 0,0-1,0 1,0 0,-1-1,1 1,0 0,0 0,0-1,1 1,-1 0,0 0,0-1,0 1,1 1,-1-1,0-1,0 1,1 0,-1-1,0 1,0 0,1 0,-1-1,1 1,-1 0,1-1,-1 1,1-1,-1 1,1-1,-1 1,1-1,0 1,-1-1,1 1,0-1,-1 0,1 1,0-1,0 0,-1 0,1 0,0 1,0-1,-1 0,1 0,0 0,0 0,-1 0,1 0,0-1,0 1,-1 0,1 0,0-1,0 1,-1 0,1-1,0 1,-1 0,1-1,0 1,-1-1,2 0,7-15,-9 12,-8 10,5-3,0 1,1 0,-1 0,1 0,0 0,0 0,1 0,-2 6,2-9,1 0,-1 1,1-1,0 0,-1 1,1-1,0 0,0 1,0-1,0 0,0 1,0-1,0 0,1 0,-1 1,0-1,1 0,-1 1,1-1,-1 0,1 0,-1 0,1 0,0 1,0-1,0 0,0 0,0 0,0-1,0 1,0 0,2 1,-2-2,-1 0,1 1,-1-1,1 0,-1 0,1 0,-1 0,1 0,-1 0,1-1,0 1,-1 0,1 0,-1 0,1 0,-1-1,1 1,-1 0,0 0,1-1,-1 1,1 0,-1-1,1 1,-1-1,0 1,1 0,-1-1,0 1,1-1,-1 0,8-17,-6-8,-2 24,0 0,-1 0,1 0,0 0,0 0,1 0,-1 0,0 0,1 0,-1 0,1 0,-1 0,1 0,0 1,0-1,0 0,0 0,0 1,1-1,-1 1,0-1,1 1,1-3,-1 4,26-19,-27 18,-1 1,1 0,-1-1,1 1,-1 0,1-1,-1 1,0-1,1 1,-1-1,0 1,1-1,-1 0,0 1,1-1,-1 1,0-1,0 0,0 1,0-1,1 1,-1-1,0 0,0 1,0-1,-1 0,1 1,0-1,0 0,0 1,0-1,0 1,-1-1,1 0,0 1,-1-1,1 1,0-1,-1 1,1-1,-1 1,1-1,0 1,-1 0,0-1,-13-7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45.168"/>
    </inkml:context>
    <inkml:brush xml:id="br0">
      <inkml:brushProperty name="width" value="0.1" units="cm"/>
      <inkml:brushProperty name="height" value="0.1" units="cm"/>
      <inkml:brushProperty name="color" value="#AB008B"/>
      <inkml:brushProperty name="ignorePressure" value="1"/>
    </inkml:brush>
  </inkml:definitions>
  <inkml:trace contextRef="#ctx0" brushRef="#br0">2287 748,'-1'-1,"1"0,-1 0,1 0,-1 0,1 0,-1 0,0 0,0 0,1 0,-1 0,0 0,0 0,0 0,0 1,0-1,-1-1,-9-7,-32-46,-89-120,108 145,0 2,-2 1,-1 1,-55-41,20 16,21 20,-1 2,-2 2,0 1,-61-24,50 27,0 2,-65-15,89 29,-1 2,-56-3,-66 10,77 0,52-1,-1 1,1 2,0 1,1 0,-1 2,1 1,0 1,-24 13,-5 6,1 3,-61 47,62-37,2 2,2 2,2 2,-76 101,90-105,-10 13,-33 59,56-76,5-3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45.9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33,'0'-10,"5"-4,1 6,1 9,-2 26,-1 19,9 2,2 2,-1-1,8-9,10-11,10-11,-1-19,2-25,-6-14,1 1,-5-4,-10 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46.9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0,'0'6,"0"11,11 4,3-8,9-5,2-16,-9-5,-18 4,-8 25,2 10,13 0,6-10,1-17,-6-10,-5-2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49.895"/>
    </inkml:context>
    <inkml:brush xml:id="br0">
      <inkml:brushProperty name="width" value="0.1" units="cm"/>
      <inkml:brushProperty name="height" value="0.1" units="cm"/>
      <inkml:brushProperty name="color" value="#AB008B"/>
      <inkml:brushProperty name="ignorePressure" value="1"/>
    </inkml:brush>
  </inkml:definitions>
  <inkml:trace contextRef="#ctx0" brushRef="#br0">0 873,'1'-28,"0"-1,2 1,1-1,1 1,12-38,-9 45,0 1,1 0,1 0,1 1,1 0,1 1,22-26,113-102,-74 75,-52 51,0 1,2 1,28-16,78-38,-59 35,-48 26,1 1,0 0,1 2,-1 1,2 1,-1 1,38-2,7 4,104 9,-144-3,0 1,0 1,0 2,-1 1,0 1,-1 2,0 1,-1 1,0 1,-1 1,-1 1,0 2,-1 1,29 29,40 33,-81-71,-1 0,-1 2,0-1,0 1,-1 0,9 18,0 4,18 48,-29-63,-1 0,-2 0,5 32,2 14,-10-63,-1 0,1 0,0 0,0 0,-1 0,1 0,1 0,-1 0,0 0,0 0,1 0,1 1,-2-2,-1-1,0 0,1 0,-1 1,0-1,1 0,-1 0,1 0,-1 0,0 0,1 1,-1-1,1 0,-1 0,1 0,-1 0,0 0,1 0,-1 0,1 0,-1-1,1 1,-1 0,1 0,0-1,0 0,0 0,0 1,0-1,0 0,-1 0,1 0,0 0,0 0,-1 0,1 0,-1 0,1-2,4-10,-1-1,0 0,2-17,7-26,-3 26,0-4,20-44,-28 75,1-1,-1 0,0 1,0-1,-1 0,2-8,-3 12,0 0,0 0,0 0,0-1,0 1,0 0,0 0,-1 0,1 0,0 0,-1 0,1 0,-1 0,1 0,-1 0,1 0,-1 0,0 0,1 0,-1 1,0-1,0 0,0 0,0 1,0-1,0 0,0 1,0-1,0 1,-1-1,-22-6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1.098"/>
    </inkml:context>
    <inkml:brush xml:id="br0">
      <inkml:brushProperty name="width" value="0.1" units="cm"/>
      <inkml:brushProperty name="height" value="0.1" units="cm"/>
      <inkml:brushProperty name="color" value="#008C3A"/>
      <inkml:brushProperty name="ignorePressure" value="1"/>
    </inkml:brush>
  </inkml:definitions>
  <inkml:trace contextRef="#ctx0" brushRef="#br0">25 0,'0'11,"0"24,0 28,0 18,0 17,0-3,0-7,-10-19,-4-21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50.982"/>
    </inkml:context>
    <inkml:brush xml:id="br0">
      <inkml:brushProperty name="width" value="0.1" units="cm"/>
      <inkml:brushProperty name="height" value="0.1" units="cm"/>
      <inkml:brushProperty name="color" value="#AB008B"/>
      <inkml:brushProperty name="ignorePressure" value="1"/>
    </inkml:brush>
  </inkml:definitions>
  <inkml:trace contextRef="#ctx0" brushRef="#br0">61 55,'0'-10,"-5"-5,-1 7,-12 4,-1 14,7 4,16 1,8-8,1-16,-6-6,-4 5,2 4,11-3,-3 1,-3 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0.018"/>
    </inkml:context>
    <inkml:brush xml:id="br0">
      <inkml:brushProperty name="width" value="0.1" units="cm"/>
      <inkml:brushProperty name="height" value="0.1" units="cm"/>
      <inkml:brushProperty name="color" value="#AB008B"/>
      <inkml:brushProperty name="ignorePressure" value="1"/>
    </inkml:brush>
  </inkml:definitions>
  <inkml:trace contextRef="#ctx0" brushRef="#br0">44 18,'-2'0,"1"0,-1 0,1-1,-1 1,1 0,-1-1,1 0,-1 1,1-1,-1 0,1 0,0 1,0-1,-2-2,-10-4,13 7,-1 0,1 0,0 0,-1 0,1 0,0 0,0 0,-1 0,1 0,0 0,0 0,-1 1,1-1,0 0,0 0,-1 0,1 0,0 1,0-1,-1 0,1 0,0 0,0 1,0-1,0 0,0 0,-1 1,1-1,0 0,0 0,0 1,0-1,0 0,0 0,0 1,0-1,0 0,0 1,0-1,0 0,0 0,0 1,0-1,0 1,2 13,2 0,2-1,0 1,0-1,1 0,11 16,48 58,21 7,-55-63,43 56,41 82,-46-64,-49-75,1-1,2-1,0-1,2-1,43 33,-61-52,-1 0,1 1,-1-1,-1 1,1 0,-1 1,-1 0,7 12,-2-1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1.346"/>
    </inkml:context>
    <inkml:brush xml:id="br0">
      <inkml:brushProperty name="width" value="0.1" units="cm"/>
      <inkml:brushProperty name="height" value="0.1" units="cm"/>
      <inkml:brushProperty name="color" value="#AB008B"/>
      <inkml:brushProperty name="ignorePressure" value="1"/>
    </inkml:brush>
  </inkml:definitions>
  <inkml:trace contextRef="#ctx0" brushRef="#br0">39 1,'0'17,"1"-4,-1 0,-1 0,0 0,-1 0,0 0,-4 13,3-18,-2 7,0 0,0 1,2-1,-4 32,7-42,0 0,0 0,1-1,0 1,0 0,0-1,0 1,1 0,-1-1,1 0,1 1,-1-1,0 0,1 0,0 0,0-1,0 1,0-1,1 1,-1-1,7 4,-4-3,-1-1,1 0,0 0,0-1,0 1,1-2,-1 1,0 0,1-1,-1 0,1-1,-1 0,1 0,-1 0,1 0,-1-1,1 0,-1-1,8-2,-6 1,0 1,-1-2,0 1,0-1,0 0,0 0,-1-1,1 0,-1 0,0-1,-1 1,1-1,-1-1,0 1,6-12,7-29,-6 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2.272"/>
    </inkml:context>
    <inkml:brush xml:id="br0">
      <inkml:brushProperty name="width" value="0.1" units="cm"/>
      <inkml:brushProperty name="height" value="0.1" units="cm"/>
      <inkml:brushProperty name="color" value="#AB008B"/>
      <inkml:brushProperty name="ignorePressure" value="1"/>
    </inkml:brush>
  </inkml:definitions>
  <inkml:trace contextRef="#ctx0" brushRef="#br0">376 0,'0'53,"-4"129,1-153,-1-1,-1 1,-1-1,-14 35,-18 27,20-50,-19 59,-72 202,64-189,-17 37,57-134,4-12,1 0,-1 0,0-1,0 1,0 0,0-1,-1 1,1-1,-1 1,-3 3,1-5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33.326"/>
    </inkml:context>
    <inkml:brush xml:id="br0">
      <inkml:brushProperty name="width" value="0.1" units="cm"/>
      <inkml:brushProperty name="height" value="0.1" units="cm"/>
      <inkml:brushProperty name="color" value="#AB008B"/>
      <inkml:brushProperty name="ignorePressure" value="1"/>
    </inkml:brush>
  </inkml:definitions>
  <inkml:trace contextRef="#ctx0" brushRef="#br0">30 59,'7'-6,"0"0,0 1,0 0,1 1,0 0,0 0,0 0,0 1,1 0,14-2,-4 1,1 1,0 1,31 1,-45 1,-1 1,1-1,0 1,0 0,-1 1,1-1,0 1,-1 0,0 1,1-1,-1 1,0 0,5 4,-8-5,1 0,-1 1,0 0,0-1,1 1,-2 0,1 0,0 0,-1 0,1 0,-1 0,0 0,0 1,0-1,-1 0,1 1,-1-1,1 1,-1-1,0 0,-1 1,1-1,-2 6,0 0,-1 1,0-1,0 1,-1-1,-1 0,0 0,0-1,0 0,-1 0,0 0,-1 0,-11 9,9-8,-1-1,-1 0,1-1,-1 0,0-1,-1 0,1-1,-1 0,-17 4,6-4,-1-1,-31 1,8-4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59.55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0 189,'532'0,"-499"-2,0-2,0-1,48-13,52-9,277 19,-261 10,-118-1,0-2,0-1,0-2,0 0,32-11,-19 4,1 1,1 3,88-4,-74 6,98-20,41-4,179 25,-211 7,-112-1,86 15,-105-11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5.220"/>
    </inkml:context>
    <inkml:brush xml:id="br0">
      <inkml:brushProperty name="width" value="0.1" units="cm"/>
      <inkml:brushProperty name="height" value="0.1" units="cm"/>
      <inkml:brushProperty name="color" value="#5B2D90"/>
      <inkml:brushProperty name="ignorePressure" value="1"/>
    </inkml:brush>
  </inkml:definitions>
  <inkml:trace contextRef="#ctx0" brushRef="#br0">1208 1,'-64'-1,"-146"5,166-1,0 2,-73 18,85-12,1 1,1 1,0 2,-48 32,-28 14,64-40,-57 31,88-45,0 1,0 0,1 0,0 1,1 0,-12 15,-3 10,2 2,1 0,2 1,1 1,-20 65,23-54,3 1,2 1,2-1,-2 65,10-94,0 0,2 0,0 1,1-2,1 1,1 0,14 35,-14-44,1 0,0 0,1 0,1-1,-1 0,2 0,0-1,0 0,0 0,2-1,-1-1,1 1,14 7,-6-6,0-1,1 0,1-2,-1 0,36 7,-10-7,73 1,428-10,-273-25,-251 22,0-1,31-12,-15 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6.721"/>
    </inkml:context>
    <inkml:brush xml:id="br0">
      <inkml:brushProperty name="width" value="0.1" units="cm"/>
      <inkml:brushProperty name="height" value="0.1" units="cm"/>
      <inkml:brushProperty name="color" value="#5B2D90"/>
      <inkml:brushProperty name="ignorePressure" value="1"/>
    </inkml:brush>
  </inkml:definitions>
  <inkml:trace contextRef="#ctx0" brushRef="#br0">0 89,'199'1,"232"-3,-98-23,-153-12,-105 19,-38 10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18.847"/>
    </inkml:context>
    <inkml:brush xml:id="br0">
      <inkml:brushProperty name="width" value="0.1" units="cm"/>
      <inkml:brushProperty name="height" value="0.1" units="cm"/>
      <inkml:brushProperty name="color" value="#5B2D90"/>
      <inkml:brushProperty name="ignorePressure" value="1"/>
    </inkml:brush>
  </inkml:definitions>
  <inkml:trace contextRef="#ctx0" brushRef="#br0">754 1,'-34'0,"6"-1,0 2,0 0,0 2,-29 6,22 2,0 0,1 2,0 2,1 1,1 1,0 2,2 2,0 0,-29 28,40-32,1 1,0 1,2 1,0 0,2 1,0 0,1 1,1 1,1 0,1 1,1 0,2 0,-10 49,15-61,1 0,1 0,0 0,1 0,0 0,1 0,0 0,0 0,2 0,-1-1,2 0,-1 1,10 15,-5-13,1-1,0 0,1 0,0-1,1-1,0 0,1 0,0-1,21 12,-6-7,0-1,1-1,1-2,-1 0,2-2,-1-2,50 7,0-7,141-7,-157-1,118-9,-129 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0.701"/>
    </inkml:context>
    <inkml:brush xml:id="br0">
      <inkml:brushProperty name="width" value="0.1" units="cm"/>
      <inkml:brushProperty name="height" value="0.1" units="cm"/>
      <inkml:brushProperty name="color" value="#5B2D90"/>
      <inkml:brushProperty name="ignorePressure" value="1"/>
    </inkml:brush>
  </inkml:definitions>
  <inkml:trace contextRef="#ctx0" brushRef="#br0">1070 54,'-1'-2,"-1"-1,0 0,0 1,0 0,0-1,0 1,-1 0,1 0,-1 0,1 0,-1 1,0-1,0 1,1-1,-5 0,-47-12,51 14,-17-3,1 1,-1 0,0 2,1 1,-1 0,-37 8,13 1,-80 32,70-18,1 2,1 3,2 2,-86 69,107-75,1 0,1 2,1 1,2 2,1 0,-28 47,40-58,0 1,2 0,0 1,2 0,0 0,1 0,1 1,1 0,1 0,1 0,1 1,2 25,0-37,1 1,0 0,0-1,1 1,1-1,0 0,1 0,0 0,0-1,1 0,1 0,0 0,0-1,1 0,0 0,0-1,1 0,0 0,0-1,1-1,0 1,0-1,1-1,19 7,1-2,1-2,0-1,0-1,52 1,135-8,-163-1,59-1,270-19,-327 16,-6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1.783"/>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0,'0'5,"10"13,4 13,0 12,12 9,3 7,-4 9,-7 3,-5-10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1.211"/>
    </inkml:context>
    <inkml:brush xml:id="br0">
      <inkml:brushProperty name="width" value="0.1" units="cm"/>
      <inkml:brushProperty name="height" value="0.1" units="cm"/>
      <inkml:brushProperty name="color" value="#5B2D90"/>
      <inkml:brushProperty name="ignorePressure" value="1"/>
    </inkml:brush>
  </inkml:definitions>
  <inkml:trace contextRef="#ctx0" brushRef="#br0">0 0,'5'0,"13"0,13 0,13 0,13 0,14 0,10 0,13 0,6 0,2 0,-1 0,-7 0,-8 0,-10 0,-6 0,-5 0,-13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22.606"/>
    </inkml:context>
    <inkml:brush xml:id="br0">
      <inkml:brushProperty name="width" value="0.1" units="cm"/>
      <inkml:brushProperty name="height" value="0.1" units="cm"/>
      <inkml:brushProperty name="color" value="#5B2D90"/>
      <inkml:brushProperty name="ignorePressure" value="1"/>
    </inkml:brush>
  </inkml:definitions>
  <inkml:trace contextRef="#ctx0" brushRef="#br0">908 73,'-2'-4,"0"0,0 0,0 0,0 0,-1 0,0 1,0-1,0 1,0 0,0 0,0 0,-1 0,0 1,1-1,-1 1,0 0,0 0,0 0,-9-2,3 1,-1 1,1 0,-1 1,0 0,0 0,1 1,-16 2,-11 4,0 1,0 2,1 2,1 1,0 2,0 1,2 2,0 1,0 2,2 0,1 3,-37 34,42-34,1 2,1 0,1 2,2 0,0 1,2 1,1 1,2 1,1 0,1 1,1 0,2 1,-9 56,16-74,2-1,0 0,1 0,0 0,1 0,3 18,-2-26,-1-1,1 1,0-1,1 1,-1-1,1 0,0 0,0 0,1-1,-1 1,1-1,0 1,0-1,1-1,-1 1,1 0,8 4,12 5,1-2,1 0,-1-2,2 0,-1-2,1-1,50 3,209-6,-175-6,176-14,-77 3,-198 14,2 0,-1-1,1 0,0 0,-1-2,1 0,-1 0,0-2,17-6,-10-3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39:59.55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0 189,'532'0,"-499"-2,0-2,0-1,48-13,52-9,277 19,-261 10,-118-1,0-2,0-1,0-2,0 0,32-11,-19 4,1 1,1 3,88-4,-74 6,98-20,41-4,179 25,-211 7,-112-1,86 15,-105-11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0:29.727"/>
    </inkml:context>
    <inkml:brush xml:id="br0">
      <inkml:brushProperty name="width" value="0.1" units="cm"/>
      <inkml:brushProperty name="height" value="0.1" units="cm"/>
      <inkml:brushProperty name="color" value="#AB008B"/>
      <inkml:brushProperty name="ignorePressure" value="1"/>
    </inkml:brush>
  </inkml:definitions>
  <inkml:trace contextRef="#ctx0" brushRef="#br0">44 67,'-36'7,"36"-7,-1 0,1 0,0 0,-1 0,1 0,0 0,0 0,-1 0,1 0,0 0,0 0,-1-1,1 1,0 0,0 0,-1 0,1 0,0 0,0 0,0-1,-1 1,1 0,0 0,0 0,0-1,-1 1,1 0,0 0,0-1,0 1,0 0,0 0,0-1,0 1,0 0,0 0,-1-1,1 1,0 0,0 0,0-1,0 1,1 0,-1-1,0 1,0 0,0 0,0-1,0 1,0 0,0 0,0-1,0 1,1 0,-1 0,0 0,0-1,0 1,1 0,-1 0,0-1,13-14,-6 10,-1 1,2 0,-1 1,0 0,1 0,0 1,-1-1,12 0,69-7,-78 10,18-2,117-3,-131 6,0 0,0 1,0 1,0 0,-1 0,0 1,0 1,15 7,149 67,-151-69,114 36,-115-36,0-1,0-1,1-1,-1-1,2-1,-1-2,0-1,1 0,34-4,-52 1,0-1,-1 0,1 0,-1-1,1-1,-1 1,0-1,-1 0,1-1,12-9,0-4,0-1,19-23,-8 8,12-10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0:39.555"/>
    </inkml:context>
    <inkml:brush xml:id="br0">
      <inkml:brushProperty name="width" value="0.1" units="cm"/>
      <inkml:brushProperty name="height" value="0.1" units="cm"/>
      <inkml:brushProperty name="color" value="#AB008B"/>
      <inkml:brushProperty name="ignorePressure" value="1"/>
    </inkml:brush>
  </inkml:definitions>
  <inkml:trace contextRef="#ctx0" brushRef="#br0">1 353,'7'-20,"-2"9,-1 0,1 0,1 0,0 1,0 0,1 0,0 1,0-1,16-13,-8 9,1 1,1 0,0 1,22-12,-20 15,0 1,35-9,0-1,-37 11,1 2,0-1,0 2,28-3,-37 6,-1 1,1 0,0 1,-1 0,1 0,0 1,-1 0,0 0,1 1,-1 0,14 8,8 8,51 44,-30-23,-12-11,2-1,60 31,-77-48,0-1,0-1,1-1,0-1,0-1,35 3,-2-3,71-3,-110-4,0 0,0-2,0 0,0-1,-1 0,1-2,31-14,-35 11,-1 0,0 0,0-2,23-22,44-58,-16 16,-46 56,-14 15,0 0,0-1,-1 1,1-1,-1 0,-1 0,1-1,-1 1,0-1,0 0,4-10,-5-6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2.377"/>
    </inkml:context>
    <inkml:brush xml:id="br0">
      <inkml:brushProperty name="width" value="0.1" units="cm"/>
      <inkml:brushProperty name="height" value="0.1" units="cm"/>
      <inkml:brushProperty name="color" value="#AB008B"/>
      <inkml:brushProperty name="ignorePressure" value="1"/>
    </inkml:brush>
  </inkml:definitions>
  <inkml:trace contextRef="#ctx0" brushRef="#br0">13 0,'0'6,"0"17,0 15,0 12,0 13,0 12,0 4,0-2,0-3,0 2,0-1,0-20,0-29,-6-29,-1-15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2.9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0,'0'16,"0"16,0 7,0 8,0 7,0 4,0 3,0 2,0 0,0 6,0 1,0-16,0-33,0-20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3.3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1 134,'2'3,"-1"-1,1 1,0-1,1 1,-1-1,0 0,1 1,-1-1,1-1,0 1,-1 0,1-1,0 1,0-1,6 2,4 1,0-1,20 2,-20-3,13 2,1-1,-1-2,32-1,-50 0,0-1,0 0,-1 0,1-1,0 0,-1 0,1-1,-1 0,0 0,0-1,0 0,0 0,-1-1,0 1,10-10,-7 2,1-1,-2-1,1 1,7-20,5-7,-21 39,0 1,1-1,-1 0,0 0,1 1,-1-1,1 0,-1 1,1-1,0 1,-1-1,1 0,-1 1,1-1,0 1,0 0,0-1,0 1,-1 0,0 0,0 0,1 0,-1 1,0-1,1 0,-1 0,0 0,0 1,1-1,-1 0,0 0,0 0,1 1,-1-1,0 0,0 1,0-1,0 0,0 1,1-1,-1 0,0 0,0 1,0-1,0 1,3 31,-3-30,-2 206,0-105,1-38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4.166"/>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0,'16'11,"5"13,-1 14,-4 11,-4 7,-5 5,-3 3,-3 6,-1 1,-1-10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4.631"/>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0,'11'5,"3"18,-1 15,-2 12,-4 7,-2 11,8-6,2 1,-1 1,-3-21,-10-17,-3-14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2.181"/>
    </inkml:context>
    <inkml:brush xml:id="br0">
      <inkml:brushProperty name="width" value="0.1" units="cm"/>
      <inkml:brushProperty name="height" value="0.1" units="cm"/>
      <inkml:brushProperty name="color" value="#008C3A"/>
      <inkml:brushProperty name="ignorePressure" value="1"/>
    </inkml:brush>
  </inkml:definitions>
  <inkml:trace contextRef="#ctx0" brushRef="#br0">1 25,'5'0,"12"0,20 0,23 0,8 0,3 0,-11-11,-16-2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4.998"/>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1 114,'5'0,"2"5,10 1,13 1,11-7,0-14,3-4,-6-10,1-11,-6 12,-9 21,-8 23,-7 18,-5 14,-4 14,-1 7,0-8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6.1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0,'0'6,"5"17,2 15,0 12,-2 7,-1 6,-1 2,-2 5,0 2,-7-11,-1-17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6.943"/>
    </inkml:context>
    <inkml:brush xml:id="br0">
      <inkml:brushProperty name="width" value="0.1" units="cm"/>
      <inkml:brushProperty name="height" value="0.1" units="cm"/>
      <inkml:brushProperty name="color" value="#AB008B"/>
      <inkml:brushProperty name="ignorePressure" value="1"/>
    </inkml:brush>
  </inkml:definitions>
  <inkml:trace contextRef="#ctx0" brushRef="#br0">510 57,'-1'-2,"1"0,0 0,-1 0,1-1,-1 2,0-1,1 0,-1 0,0 0,0 0,0 0,-1 1,1-1,0 0,-1 1,1-1,-1 1,1 0,-1-1,0 1,1 0,-1 0,0 0,0 0,0 0,0 1,0-1,-2 0,-7-2,0 0,0 1,-20-1,13 2,0 1,-1 0,1 1,0 1,0 1,0 1,0 0,0 2,1 0,0 0,0 2,-20 11,26-12,0 1,0 0,1 1,0 0,0 1,1 0,0 0,1 1,0 0,1 0,0 1,1 0,0 0,1 0,0 1,1 0,-3 15,2-3,2-1,-1 41,4-52,1 1,0-1,1 1,0-1,2 0,5 18,-7-27,1 1,-1-1,1 0,0 0,0 0,0 0,1 0,-1-1,1 0,0 1,0-2,0 1,0 0,1-1,-1 1,1-1,-1-1,1 1,0-1,0 1,8 0,9 1,0-1,1-1,31-2,-54 1,27-2,1-2,-1 0,0-1,0-2,-1-1,0-1,34-17,19-15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7.310"/>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8,0 5,0 1,0 2,0 9,0 4,0-2,0-19,0-35,0-22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7.677"/>
    </inkml:context>
    <inkml:brush xml:id="br0">
      <inkml:brushProperty name="width" value="0.1" units="cm"/>
      <inkml:brushProperty name="height" value="0.1" units="cm"/>
      <inkml:brushProperty name="color" value="#AB008B"/>
      <inkml:brushProperty name="ignorePressure" value="1"/>
    </inkml:brush>
  </inkml:definitions>
  <inkml:trace contextRef="#ctx0" brushRef="#br0">1 30,'5'0,"2"6,16 1,19 0,19-2,9-1,-7-12,-4-15,-11-4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8.044"/>
    </inkml:context>
    <inkml:brush xml:id="br0">
      <inkml:brushProperty name="width" value="0.1" units="cm"/>
      <inkml:brushProperty name="height" value="0.1" units="cm"/>
      <inkml:brushProperty name="color" value="#AB008B"/>
      <inkml:brushProperty name="ignorePressure" value="1"/>
    </inkml:brush>
  </inkml:definitions>
  <inkml:trace contextRef="#ctx0" brushRef="#br0">33 1,'0'5,"0"13,0 8,0 10,0 10,-6 7,-1 6,0 3,2 1,1 1,1 0,2-11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08.412"/>
    </inkml:context>
    <inkml:brush xml:id="br0">
      <inkml:brushProperty name="width" value="0.1" units="cm"/>
      <inkml:brushProperty name="height" value="0.1" units="cm"/>
      <inkml:brushProperty name="color" value="#AB008B"/>
      <inkml:brushProperty name="ignorePressure" value="1"/>
    </inkml:brush>
  </inkml:definitions>
  <inkml:trace contextRef="#ctx0" brushRef="#br0">237 1,'2'0,"0"0,0 0,0 1,0-1,-1 1,1-1,0 1,0 0,-1 0,1-1,-1 1,1 0,-1 0,1 1,-1-1,1 0,-1 0,0 1,0-1,1 1,0 1,2 5,1 0,-1 0,3 11,4 5,3 2,1-1,2-1,0-1,21 22,-30-37,-1 1,-1-1,1 1,-2 0,1 0,-1 1,0 0,-1-1,3 14,-5-18,-1 0,-1 0,1 1,-1-1,0 0,0 1,0-1,-1 0,0 1,0-1,0 0,-1 0,1 0,-1 0,-1 0,1-1,-1 1,1 0,-1-1,-5 6,-2 0,-1 1,0-1,-1 0,0-1,-1-1,0 0,0-1,-1 0,1-1,-28 8,0-2,0-3,-65 8,19-9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14.118"/>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0,'0'16,"0"16,0 18,0 16,0 13,0 9,0-1,0-3,0-18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14.949"/>
    </inkml:context>
    <inkml:brush xml:id="br0">
      <inkml:brushProperty name="width" value="0.1" units="cm"/>
      <inkml:brushProperty name="height" value="0.1" units="cm"/>
      <inkml:brushProperty name="color" value="#AB008B"/>
      <inkml:brushProperty name="ignorePressure" value="1"/>
    </inkml:brush>
  </inkml:definitions>
  <inkml:trace contextRef="#ctx0" brushRef="#br0">339 50,'0'-1,"0"-1,0 0,0 1,-1-1,1 0,0 1,-1-1,1 0,-1 1,0-1,0 1,1-1,-1 1,0-1,0 1,-1 0,1-1,-2-1,0 1,0 0,0 0,0 1,0-1,0 1,0 0,-1-1,-6 0,2 1,0-1,0 2,0-1,-1 1,1 1,0-1,-10 3,6 1,1 0,0 1,0 0,0 0,1 1,0 1,0 0,0 0,1 1,0 0,1 0,0 1,0 0,-8 13,9-11,-1 0,1 1,1 0,0 0,1 0,0 1,1 0,0 0,1 0,1 1,0-1,0 17,2-25,1-1,-1 1,1-1,0 1,0-1,0 0,0 0,1 0,0 0,0 0,0 0,0 0,1 0,-1-1,6 6,-2-4,-1 0,1-1,0 1,0-1,1-1,-1 1,1-1,12 4,7-1,0 0,1-1,53 1,-79-6,155 2,-91-4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15.39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0,'5'0,"13"5,13 2,12-1,10 0,5-3,-6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3.962"/>
    </inkml:context>
    <inkml:brush xml:id="br0">
      <inkml:brushProperty name="width" value="0.1" units="cm"/>
      <inkml:brushProperty name="height" value="0.1" units="cm"/>
      <inkml:brushProperty name="color" value="#008C3A"/>
      <inkml:brushProperty name="ignorePressure" value="1"/>
    </inkml:brush>
  </inkml:definitions>
  <inkml:trace contextRef="#ctx0" brushRef="#br0">439 49,'-47'-1,"4"0,-58 7,87-4,1 0,-1 1,1 0,0 2,0-1,0 2,0-1,-15 11,20-10,0 0,1 1,0 0,0 0,0 1,1 0,0 0,1 0,0 0,0 1,1 0,0 0,0 1,-2 9,-1 7,2 0,0 0,2 0,0 29,2-35,1 0,0-1,7 41,-4-52,-1 0,1 0,0 0,0 0,1-1,0 1,1-1,0 0,0 0,0 0,13 11,-9-11,0 0,0-1,1 1,-1-2,2 0,-1 0,0-1,1 0,0 0,0-1,0-1,13 2,4-2,1 0,0-2,46-5,-58 4,0-2,0 0,-1-1,1-1,-1-1,0 0,-1-1,1 0,19-14,-25 14,0-1,-1 0,1-1,-2 0,1 0,-1-1,-1 0,0-1,0 1,-1-1,0-1,-1 1,6-18,-4 4,-2-1,0 0,-1 0,-2 0,0-1,-2 1,-6-47,5 63,-1 0,0 0,0 0,-2 0,1 0,-1 0,0 1,-1-1,0 1,-13-16,12 18,1 1,-1 0,0 1,-1-1,1 1,-1 0,0 1,0 0,-1 0,1 1,-1-1,0 2,0-1,-10-1,2 1,0 2,-26 0,-31 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15.779"/>
    </inkml:context>
    <inkml:brush xml:id="br0">
      <inkml:brushProperty name="width" value="0.1" units="cm"/>
      <inkml:brushProperty name="height" value="0.1" units="cm"/>
      <inkml:brushProperty name="color" value="#AB008B"/>
      <inkml:brushProperty name="ignorePressure" value="1"/>
    </inkml:brush>
  </inkml:definitions>
  <inkml:trace contextRef="#ctx0" brushRef="#br0">0 51,'0'-10,"6"-4,11 0,25 4,5 7,0 5,2 2,4 0,3 0,-9-1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16.353"/>
    </inkml:context>
    <inkml:brush xml:id="br0">
      <inkml:brushProperty name="width" value="0.1" units="cm"/>
      <inkml:brushProperty name="height" value="0.1" units="cm"/>
      <inkml:brushProperty name="color" value="#AB008B"/>
      <inkml:brushProperty name="ignorePressure" value="1"/>
    </inkml:brush>
  </inkml:definitions>
  <inkml:trace contextRef="#ctx0" brushRef="#br0">152 1,'-5'0,"0"0,1 1,-1-1,0 1,0 0,1 0,-1 1,0-1,1 1,0 0,-1 1,1-1,0 1,-4 3,2-1,1 0,0 0,1 1,-1-1,1 1,0 0,0 0,-4 11,1 3,1 0,0 0,1 0,1 1,-1 30,4-41,0 1,1-1,1 0,0 0,0 1,1-1,0 0,0 0,2-1,4 13,-5-17,-1 0,2 0,-1 0,0 0,1-1,0 0,0 0,0 0,1 0,-1 0,1-1,0 0,0 0,0 0,0-1,1 0,-1 0,0 0,8 1,-1-1,0-1,0 0,0-1,0 0,0-1,0 0,0-1,0-1,0 1,-1-2,1 0,-1 0,0-1,0-1,-1 1,1-2,13-10,-16 11,-1 0,0 0,0-1,0 1,-1-2,0 1,0-1,0 0,-1 0,-1 0,1-1,-1 0,-1 0,0 0,0 0,-1 0,0 0,0-1,-1 1,0-1,-1 0,-1-13,0 18,0 0,0 0,-1 0,0 0,1 1,-2-1,1 0,0 1,-1-1,0 1,0 0,-7-7,4 5,0 1,-1 0,0 0,0 0,-1 1,1 0,-9-4,-9 0,1 0,-1 2,0 1,-27-3,-39-1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17.348"/>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0,'0'16,"0"20,0 31,0 15,0 4,0-3,0-15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37.978"/>
    </inkml:context>
    <inkml:brush xml:id="br0">
      <inkml:brushProperty name="width" value="0.1" units="cm"/>
      <inkml:brushProperty name="height" value="0.1" units="cm"/>
      <inkml:brushProperty name="color" value="#AB008B"/>
      <inkml:brushProperty name="ignorePressure" value="1"/>
    </inkml:brush>
  </inkml:definitions>
  <inkml:trace contextRef="#ctx0" brushRef="#br0">273 1,'-16'0,"0"0,1 1,-1 1,0 1,1 0,-22 7,29-6,1-1,-1 1,1 0,-1 1,1 0,0 0,1 0,0 1,-1 0,2 1,-1-1,1 1,-7 10,6-6,0 0,1 0,0 0,1 1,0 0,0 0,2 0,-1 0,0 22,2-28,1 0,1 0,-1 0,1 0,0-1,0 1,1 0,-1 0,1-1,1 1,-1-1,1 1,0-1,0 0,0 0,1 0,0-1,0 1,0-1,0 0,1 0,5 4,-5-5,0 0,1 0,-1-1,0 1,1-1,-1 0,1-1,0 1,-1-1,1 0,0-1,0 1,0-1,-1-1,1 1,0-1,0 0,10-3,-8 1,1 0,-2-1,1 0,0-1,-1 1,0-2,0 1,0-1,-1 0,0 0,10-13,-8 9,-2 0,1-1,-1 0,-1 0,0 0,0-1,-1 1,3-19,-5 23,-1-1,0 0,0 0,-1 1,0-1,-1 0,1 0,-1 0,-1 1,0-1,0 1,0-1,-5-8,4 10,0 1,-1-1,0 1,0 0,-6-6,-23-17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38.555"/>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1,'0'5,"16"13,5 13,-1 12,-4 10,-4 6,-5 3,-3 2,-3-10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39.664"/>
    </inkml:context>
    <inkml:brush xml:id="br0">
      <inkml:brushProperty name="width" value="0.1" units="cm"/>
      <inkml:brushProperty name="height" value="0.1" units="cm"/>
      <inkml:brushProperty name="color" value="#AB008B"/>
      <inkml:brushProperty name="ignorePressure" value="1"/>
    </inkml:brush>
  </inkml:definitions>
  <inkml:trace contextRef="#ctx0" brushRef="#br0">5 270,'0'135,"-2"-203,0 34,2-1,1 1,9-58,-7 80,1 1,0 0,0 0,1 0,0 1,12-17,-15 23,1 1,-1-1,1 1,0 0,0 0,0 0,0 0,0 0,1 1,-1 0,1-1,-1 1,1 1,0-1,0 0,0 1,0 0,0 0,0 0,1 0,3 1,-6 0,-1 0,1 0,-1 0,0 0,1 0,-1 1,1-1,-1 1,1-1,-1 1,0 0,1-1,-1 1,0 0,0 0,1 0,-1 0,0 0,0 0,0 0,0 0,1 3,-1-2,0 0,-1 1,1-1,0 0,-1 1,0-1,1 1,-1-1,0 1,-1-1,1 1,-1 3,-1 4,-1 1,-1-1,1 0,-2 0,-6 11,6-11,-1 1,1 0,0 0,1 0,-2 13,4-19,2 1,-1-1,1 1,0-1,0 1,0-1,1 1,-1-1,2 1,-1-1,0 0,1 1,3 6,14 23,0-4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0.14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1,'11'0,"2"5,1 13,-4 13,-2 12,-3 10,-3 6,-1-8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0.932"/>
    </inkml:context>
    <inkml:brush xml:id="br0">
      <inkml:brushProperty name="width" value="0.1" units="cm"/>
      <inkml:brushProperty name="height" value="0.1" units="cm"/>
      <inkml:brushProperty name="color" value="#AB008B"/>
      <inkml:brushProperty name="ignorePressure" value="1"/>
    </inkml:brush>
  </inkml:definitions>
  <inkml:trace contextRef="#ctx0" brushRef="#br0">62 0,'-3'2,"0"0,1 0,-1 0,1 0,-1 0,1 1,0-1,0 1,0-1,0 1,1 0,-1 0,1 0,0 0,-2 5,-1 5,1 1,-2 18,3-19,-4 24,2 1,1 48,3-76,0 0,1-1,0 1,1-1,0 0,0 0,1 1,1-1,-1-1,1 1,1 0,-1-1,1 0,10 11,-13-16,0 0,1-1,-1 0,1 1,0-1,0 0,-1 0,1 0,1-1,-1 1,0-1,0 1,0-1,1 0,-1-1,1 1,-1 0,0-1,1 0,-1 0,1 0,-1 0,1 0,-1-1,1 0,-1 0,4-1,-2 0,-1-1,1 0,-1 0,0 0,0 0,0 0,-1-1,1 0,-1 0,0 0,0 0,0 0,0-1,-1 0,0 1,0-1,2-7,1-5,-1 0,-1 1,0-1,-1 0,-1-1,-1 1,0 0,-4-18,3 28,0 0,-1 0,0 0,-1 0,1 0,-1 0,-1 1,1-1,-6-7,6 10,0 1,-1-1,1 1,-1 0,0 0,0 0,1 1,-2-1,1 1,0 0,0 0,-1 0,1 1,-1-1,-6 0,-40-2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1.73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1,'0'10,"0"20,0 15,0 11,0 5,0 4,0 1,0 5,11-9,3-5,-1-1,-2-1,-4-9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2.642"/>
    </inkml:context>
    <inkml:brush xml:id="br0">
      <inkml:brushProperty name="width" value="0.1" units="cm"/>
      <inkml:brushProperty name="height" value="0.1" units="cm"/>
      <inkml:brushProperty name="color" value="#AB008B"/>
      <inkml:brushProperty name="ignorePressure" value="1"/>
    </inkml:brush>
  </inkml:definitions>
  <inkml:trace contextRef="#ctx0" brushRef="#br0">155 1,'-5'0,"-13"0,-3 5,-8 13,0 13,5 12,7 10,6 6,11-8,15-11,16-14,14-10,9-8,-5-11,-5-5,-10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5.17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1,'16'5,"5"12,-1 14,-4 13,-4 8,0-4,-1 0,-2 3,-4 3,-1 2,-3 4,-1-10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3.122"/>
    </inkml:context>
    <inkml:brush xml:id="br0">
      <inkml:brushProperty name="width" value="0.1" units="cm"/>
      <inkml:brushProperty name="height" value="0.1" units="cm"/>
      <inkml:brushProperty name="color" value="#AB008B"/>
      <inkml:brushProperty name="ignorePressure" value="1"/>
    </inkml:brush>
  </inkml:definitions>
  <inkml:trace contextRef="#ctx0" brushRef="#br0">1 81,'10'0,"25"0,22 0,18 0,6-11,-1-2,-2-1,-15-7,-18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3.507"/>
    </inkml:context>
    <inkml:brush xml:id="br0">
      <inkml:brushProperty name="width" value="0.1" units="cm"/>
      <inkml:brushProperty name="height" value="0.1" units="cm"/>
      <inkml:brushProperty name="color" value="#AB008B"/>
      <inkml:brushProperty name="ignorePressure" value="1"/>
    </inkml:brush>
  </inkml:definitions>
  <inkml:trace contextRef="#ctx0" brushRef="#br0">0 39,'5'0,"18"0,20 0,19 0,10 0,2 0,-10-11,-6-3,-13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4.270"/>
    </inkml:context>
    <inkml:brush xml:id="br0">
      <inkml:brushProperty name="width" value="0.1" units="cm"/>
      <inkml:brushProperty name="height" value="0.1" units="cm"/>
      <inkml:brushProperty name="color" value="#AB008B"/>
      <inkml:brushProperty name="ignorePressure" value="1"/>
    </inkml:brush>
  </inkml:definitions>
  <inkml:trace contextRef="#ctx0" brushRef="#br0">151 0,'-21'23,"1"0,0 1,2 1,-16 30,28-45,1-1,1 1,-1 0,1 0,1 0,0 0,1 1,0-1,-1 12,3-15,0 0,0 0,1 0,0 0,0-1,1 1,-1 0,2-1,-1 1,1-1,0 0,0 0,0 0,1 0,6 7,-2-4,0-1,1 0,0 0,0-1,1-1,0 1,0-1,1-1,-1 0,1 0,0-1,14 3,-10-4,0 0,0 0,0-2,0 0,0 0,0-2,0 0,0 0,16-5,-26 5,-1-1,1 0,-1 0,1 0,-1-1,0 1,0-1,0 0,0 0,-1 0,1-1,-1 0,0 1,0-1,0 0,0 0,-1-1,0 1,0 0,0-1,0 1,0-1,0-6,3-12,-1 1,-1-1,0-37,-3 54,0-6,1-5,-1 0,-3-20,3 32,-1 1,0-1,0 1,0 0,-1-1,1 1,-1 0,0 0,0 0,-1 0,1 0,-1 1,-4-5,2 4,0 0,0 0,0 1,-1 0,1 0,-1 1,0-1,1 1,-1 0,0 1,0 0,-9-1,-1 0,1 2,-1 0,-27 3,-24 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6.8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1,'0'5,"5"2,18 0,15-1,12-2,-3-7,2-3,-8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49.195"/>
    </inkml:context>
    <inkml:brush xml:id="br0">
      <inkml:brushProperty name="width" value="0.1" units="cm"/>
      <inkml:brushProperty name="height" value="0.1" units="cm"/>
      <inkml:brushProperty name="color" value="#AB008B"/>
      <inkml:brushProperty name="ignorePressure" value="1"/>
    </inkml:brush>
  </inkml:definitions>
  <inkml:trace contextRef="#ctx0" brushRef="#br0">314 1,'-5'0,"-13"0,-18 10,-14 4,1 10,-1 1,8 6,10 9,12 8,9 6,11-5,17-12,15-12,8-10,8-8,5-5,-5-8,-12-2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50.14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1 106,'5'0,"23"0,22-5,19-3,13 2,14-16,1-3,-5 3,-19 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50.73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1 121,'0'-10,"5"-4,12 1,14 2,13 3,8 4,7-10,3-1,2 2,1 2,-11 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52.316"/>
    </inkml:context>
    <inkml:brush xml:id="br0">
      <inkml:brushProperty name="width" value="0.1" units="cm"/>
      <inkml:brushProperty name="height" value="0.1" units="cm"/>
      <inkml:brushProperty name="color" value="#AB008B"/>
      <inkml:brushProperty name="ignorePressure" value="1"/>
    </inkml:brush>
  </inkml:definitions>
  <inkml:trace contextRef="#ctx0" brushRef="#br0">153 1,'-6'0,"-1"5,-10 2,-2 10,-9 2,1 9,5 10,6 3,6 6,9-5,17-10,14-11,14-8,10-7,6-4,-7-8,-2-3,-10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1:53.8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0,'0'5,"11"3,2 9,1 18,-4 25,-2 11,-3 1,8-14,2-15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4.301"/>
    </inkml:context>
    <inkml:brush xml:id="br0">
      <inkml:brushProperty name="width" value="0.1" units="cm"/>
      <inkml:brushProperty name="height" value="0.1" units="cm"/>
      <inkml:brushProperty name="color" value="#AB008B"/>
      <inkml:brushProperty name="ignorePressure" value="1"/>
    </inkml:brush>
  </inkml:definitions>
  <inkml:trace contextRef="#ctx0" brushRef="#br0">343 62,'0'-3,"0"1,1 0,-1 0,1-1,0 1,-1 0,1 0,0 0,2-3,-2 4,0 0,0 0,-1-1,1 1,-1 0,1 0,-1 0,1-1,-1 1,0 0,0-1,0 1,1-2,-2 2,0 0,1 0,-1 0,1 1,-1-1,0 0,0 0,0 1,1-1,-1 0,0 1,0-1,0 1,0-1,0 1,0-1,0 1,0 0,0-1,0 1,0 0,0 0,-2 0,-8-2,-1 1,1 0,-1 0,0 2,1-1,-1 2,0-1,1 2,0-1,-1 1,1 1,0 0,1 1,-1 0,1 1,0 0,0 0,1 1,-1 0,-12 14,13-12,0 0,1 0,0 1,1 0,0 1,0 0,1 0,0 0,1 1,1-1,0 1,0 0,1 1,1-1,0 0,0 1,2-1,-1 1,3 14,-1-20,0-1,1 0,0 1,0-1,0 0,1 0,0 0,0 0,0-1,1 1,0-1,0 0,1 0,-1-1,1 1,0-1,0 0,0 0,1 0,0-1,-1 0,1 0,10 3,4 1,1-1,0-1,1-1,-1-1,40 0,-4-2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5.540"/>
    </inkml:context>
    <inkml:brush xml:id="br0">
      <inkml:brushProperty name="width" value="0.1" units="cm"/>
      <inkml:brushProperty name="height" value="0.1" units="cm"/>
      <inkml:brushProperty name="color" value="#008C3A"/>
      <inkml:brushProperty name="ignorePressure" value="1"/>
    </inkml:brush>
  </inkml:definitions>
  <inkml:trace contextRef="#ctx0" brushRef="#br0">1 25,'21'0,"17"0,8 0,7 0,9-11,-5-3</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4.830"/>
    </inkml:context>
    <inkml:brush xml:id="br0">
      <inkml:brushProperty name="width" value="0.1" units="cm"/>
      <inkml:brushProperty name="height" value="0.1" units="cm"/>
      <inkml:brushProperty name="color" value="#AB008B"/>
      <inkml:brushProperty name="ignorePressure" value="1"/>
    </inkml:brush>
  </inkml:definitions>
  <inkml:trace contextRef="#ctx0" brushRef="#br0">77 0,'0'6,"0"11,0 15,-6 1,-1 6,0 11,2 9,-9 4,-3 2,3 1,8-22,5-18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5.181"/>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38,'5'0,"13"0,24 0,10 0,12-16,-5-5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5.533"/>
    </inkml:context>
    <inkml:brush xml:id="br0">
      <inkml:brushProperty name="width" value="0.1" units="cm"/>
      <inkml:brushProperty name="height" value="0.1" units="cm"/>
      <inkml:brushProperty name="color" value="#AB008B"/>
      <inkml:brushProperty name="ignorePressure" value="1"/>
    </inkml:brush>
  </inkml:definitions>
  <inkml:trace contextRef="#ctx0" brushRef="#br0">70 0,'0'22,"0"22,0 19,-5 0,-1-1,-1 0,2 0,1-1,-9-10,-2-3,1-10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5.980"/>
    </inkml:context>
    <inkml:brush xml:id="br0">
      <inkml:brushProperty name="width" value="0.1" units="cm"/>
      <inkml:brushProperty name="height" value="0.1" units="cm"/>
      <inkml:brushProperty name="color" value="#AB008B"/>
      <inkml:brushProperty name="ignorePressure" value="1"/>
    </inkml:brush>
  </inkml:definitions>
  <inkml:trace contextRef="#ctx0" brushRef="#br0">138 0,'1'0,"1"1,0-1,0 0,0 1,-1-1,1 1,0-1,0 1,-1 0,1 0,0 0,-1 0,1 0,-1 0,1 0,-1 1,0-1,0 0,1 1,1 2,1 4,1 0,-1 0,4 11,2 5,2-4,18 23,-15-23,20 36,-32-50,-1 0,1-1,-1 1,0 0,-1 0,1 0,-1 0,0 0,-1 1,1-1,-2 10,0-10,0-1,-1 1,0 0,0-1,0 0,-1 1,0-1,0 0,0 0,-1 0,1-1,-1 1,0-1,0 0,-1 0,0 0,1-1,-1 0,0 0,0 0,-1 0,-8 3,4-2,0-1,0 0,0 0,-1-1,1-1,-1 1,1-2,-1 1,0-1,1-1,-18-3,-15-8,6-2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7.1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1,'0'5,"0"18,0 15,0 18,0 14,0 6,0-10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7.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31,0 21,0 12,0 1,0-6,0-22,0-34,0-23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7.972"/>
    </inkml:context>
    <inkml:brush xml:id="br0">
      <inkml:brushProperty name="width" value="0.1" units="cm"/>
      <inkml:brushProperty name="height" value="0.1" units="cm"/>
      <inkml:brushProperty name="color" value="#AB008B"/>
      <inkml:brushProperty name="ignorePressure" value="1"/>
    </inkml:brush>
  </inkml:definitions>
  <inkml:trace contextRef="#ctx0" brushRef="#br0">0 8,'11'5,"19"2,20-1,18-1,7-6,-8-14,-16 1,-17 13,-14 18,-10 16,-7 13,-4 15,-2 7,-6-8,-1-3,1-12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8.679"/>
    </inkml:context>
    <inkml:brush xml:id="br0">
      <inkml:brushProperty name="width" value="0.1" units="cm"/>
      <inkml:brushProperty name="height" value="0.1" units="cm"/>
      <inkml:brushProperty name="color" value="#AB008B"/>
      <inkml:brushProperty name="ignorePressure" value="1"/>
    </inkml:brush>
  </inkml:definitions>
  <inkml:trace contextRef="#ctx0" brushRef="#br0">86 1,'0'10,"0"15,0 13,0 11,-11-4,-3 2,1 4,2 3,-7-8,-1-11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9.523"/>
    </inkml:context>
    <inkml:brush xml:id="br0">
      <inkml:brushProperty name="width" value="0.1" units="cm"/>
      <inkml:brushProperty name="height" value="0.1" units="cm"/>
      <inkml:brushProperty name="color" value="#AB008B"/>
      <inkml:brushProperty name="ignorePressure" value="1"/>
    </inkml:brush>
  </inkml:definitions>
  <inkml:trace contextRef="#ctx0" brushRef="#br0">25 0,'0'5,"0"12,0 20,0 23,0 19,0 11,0 0,0-19,-11-23,-2-19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09.98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0,'6'0,"11"0,15 0,0 5,7 3,6-2,-4-5,-9-5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5.872"/>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1,'0'5,"0"12,0 19,0 25,0 18,0 10,0 7,0-2,0-8,0-18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0.369"/>
    </inkml:context>
    <inkml:brush xml:id="br0">
      <inkml:brushProperty name="width" value="0.1" units="cm"/>
      <inkml:brushProperty name="height" value="0.1" units="cm"/>
      <inkml:brushProperty name="color" value="#AB008B"/>
      <inkml:brushProperty name="ignorePressure" value="1"/>
    </inkml:brush>
  </inkml:definitions>
  <inkml:trace contextRef="#ctx0" brushRef="#br0">24 1,'0'10,"0"15,0 13,0 11,0 7,0 5,-5 3,-2 1,1 4,1-8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2.22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1,'0'5,"0"13,0 13,0 13,10 8,4 7,-1 8,-2 4,-3 1,-4-13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2.80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0,'0'6,"0"16,0 16,0 12,0 8,0-1,0 1,0 1,0 11,0 0,5-13,2-26,-1-19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3.187"/>
    </inkml:context>
    <inkml:brush xml:id="br0">
      <inkml:brushProperty name="width" value="0.1" units="cm"/>
      <inkml:brushProperty name="height" value="0.1" units="cm"/>
      <inkml:brushProperty name="color" value="#AB008B"/>
      <inkml:brushProperty name="ignorePressure" value="1"/>
    </inkml:brush>
  </inkml:definitions>
  <inkml:trace contextRef="#ctx0" brushRef="#br0">1 55,'10'0,"15"6,19 1,11 0,8-7,4-14,-10-15,-15-2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3.585"/>
    </inkml:context>
    <inkml:brush xml:id="br0">
      <inkml:brushProperty name="width" value="0.1" units="cm"/>
      <inkml:brushProperty name="height" value="0.1" units="cm"/>
      <inkml:brushProperty name="color" value="#AB008B"/>
      <inkml:brushProperty name="ignorePressure" value="1"/>
    </inkml:brush>
  </inkml:definitions>
  <inkml:trace contextRef="#ctx0" brushRef="#br0">20 0,'0'11,"0"14,0 13,0 10,0 9,0 4,0 8,0 2,-6-10,-1-5,0-13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4.03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0,'0'10,"0"20,0 20,16 18,5 2,-1 0,-4-1,-5-13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4.56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0,'0'11,"0"24,0 17,0 10,0 0,0 10,0 4,0-6,0-15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4.9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1 119,'10'0,"10"0,11 0,11 0,-1-11,2-3,-6-9,-9-12,-9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5.278"/>
    </inkml:context>
    <inkml:brush xml:id="br0">
      <inkml:brushProperty name="width" value="0.1" units="cm"/>
      <inkml:brushProperty name="height" value="0.1" units="cm"/>
      <inkml:brushProperty name="color" value="#AB008B"/>
      <inkml:brushProperty name="ignorePressure" value="1"/>
    </inkml:brush>
  </inkml:definitions>
  <inkml:trace contextRef="#ctx0" brushRef="#br0">24 0,'0'5,"0"18,0 16,0 11,0 8,0 4,0 3,0 6,-5-10,-1-4,-1-1,2-10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6.175"/>
    </inkml:context>
    <inkml:brush xml:id="br0">
      <inkml:brushProperty name="width" value="0.1" units="cm"/>
      <inkml:brushProperty name="height" value="0.1" units="cm"/>
      <inkml:brushProperty name="color" value="#AB008B"/>
      <inkml:brushProperty name="ignorePressure" value="1"/>
    </inkml:brush>
  </inkml:definitions>
  <inkml:trace contextRef="#ctx0" brushRef="#br0">13 0,'0'5,"0"13,0 24,0 15,0 14,0 6,-6-11,-1-16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6.25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1,'10'0,"10"0,10 0,12 0,9 0,-5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6.942"/>
    </inkml:context>
    <inkml:brush xml:id="br0">
      <inkml:brushProperty name="width" value="0.1" units="cm"/>
      <inkml:brushProperty name="height" value="0.1" units="cm"/>
      <inkml:brushProperty name="color" value="#AB008B"/>
      <inkml:brushProperty name="ignorePressure" value="1"/>
    </inkml:brush>
  </inkml:definitions>
  <inkml:trace contextRef="#ctx0" brushRef="#br0">454 2,'-47'-1,"15"0,0 1,0 2,-47 8,71-9,-1 2,1-1,-1 1,1 0,0 1,0 0,0 0,0 1,1 0,0 0,0 1,0 0,1 0,0 0,0 1,1 0,-6 9,-11 20,-17 41,33-62,0 0,0 1,2 0,0 0,-4 30,8-41,0 0,0 0,0 0,1 1,-1-1,1 0,1 0,-1 0,1 0,0-1,0 1,0 0,0-1,1 1,0-1,0 0,4 5,-1-3,0-1,0 0,0 0,1-1,0 0,0 0,0-1,0 1,0-1,1-1,7 2,21 4,-1-2,1-2,0-1,0-2,63-6,-81 3,35-10,10-9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7.340"/>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18,0 17,0 11,0 2,0-2,0-27,0-22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7.708"/>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12,'5'0,"2"5,11 2,17-1,19-1,11-1,4-2,-9-5,-15-14,-15-3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8.076"/>
    </inkml:context>
    <inkml:brush xml:id="br0">
      <inkml:brushProperty name="width" value="0.1" units="cm"/>
      <inkml:brushProperty name="height" value="0.1" units="cm"/>
      <inkml:brushProperty name="color" value="#AB008B"/>
      <inkml:brushProperty name="ignorePressure" value="1"/>
    </inkml:brush>
  </inkml:definitions>
  <inkml:trace contextRef="#ctx0" brushRef="#br0">32 0,'0'5,"0"18,-5 15,-2 12,1 8,1 10,1 9,2 2,0-2,2-14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8.444"/>
    </inkml:context>
    <inkml:brush xml:id="br0">
      <inkml:brushProperty name="width" value="0.1" units="cm"/>
      <inkml:brushProperty name="height" value="0.1" units="cm"/>
      <inkml:brushProperty name="color" value="#AB008B"/>
      <inkml:brushProperty name="ignorePressure" value="1"/>
    </inkml:brush>
  </inkml:definitions>
  <inkml:trace contextRef="#ctx0" brushRef="#br0">58 1,'11'0,"2"5,-10 18,-6 10,3 0,11-7,16-7,1 4,-2 19,-12 13,-19-3,-8 0,-12-8,-13-13,-16-10,2-10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19.3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1,'0'11,"0"18,0 17,0 9,0 7,0 3,0 1,0 0,0-1,0-1,0-11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0.930"/>
    </inkml:context>
    <inkml:brush xml:id="br0">
      <inkml:brushProperty name="width" value="0.1" units="cm"/>
      <inkml:brushProperty name="height" value="0.1" units="cm"/>
      <inkml:brushProperty name="color" value="#AB008B"/>
      <inkml:brushProperty name="ignorePressure" value="1"/>
    </inkml:brush>
  </inkml:definitions>
  <inkml:trace contextRef="#ctx0" brushRef="#br0">334 0,'-15'1,"-1"0,1 1,0 0,0 1,0 1,0 0,1 1,-1 1,1 0,1 1,-1 1,1 0,-16 13,19-13,0 0,0 2,1-1,1 1,-1 0,2 1,-1 0,2 0,-1 1,2 0,-1 0,2 0,-1 0,2 1,-4 21,6-28,1 0,-1 0,1-1,1 1,-1 0,1 0,0 0,0-1,0 1,1 0,0-1,0 1,6 8,-4-7,1-1,-1 0,1-1,1 1,-1-1,1 0,0-1,0 1,11 5,1-1,1-1,0-1,0 0,0-2,1 0,0-1,22 1,90-1,-75-5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1.362"/>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0,'11'0,"14"0,13 0,5 0,7 0,4 0,-7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1.745"/>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1,'6'0,"16"0,6 5,7 2,10 0,7-1,0-2,1-2,-7-1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2.304"/>
    </inkml:context>
    <inkml:brush xml:id="br0">
      <inkml:brushProperty name="width" value="0.1" units="cm"/>
      <inkml:brushProperty name="height" value="0.1" units="cm"/>
      <inkml:brushProperty name="color" value="#AB008B"/>
      <inkml:brushProperty name="ignorePressure" value="1"/>
    </inkml:brush>
  </inkml:definitions>
  <inkml:trace contextRef="#ctx0" brushRef="#br0">194 55,'-7'1,"0"-1,0 1,0 0,0 0,0 1,0 0,1 0,-1 1,1 0,-1 0,1 1,0-1,0 1,1 0,-1 1,1-1,0 1,0 0,-4 7,1-1,0 1,0 0,1 1,1-1,0 1,1 1,1-1,-5 22,8-30,0 1,0-1,0 1,1-1,0 0,0 1,1-1,-1 1,1-1,0 0,0 1,1-1,0 0,2 5,-2-7,0 0,-1-1,1 1,0-1,1 0,-1 0,0 0,1 0,-1 0,1 0,-1 0,1-1,0 1,0-1,0 0,0 0,0 0,0 0,0-1,0 1,0-1,0 0,0 1,0-2,5 1,1-1,0-1,1 0,-1 0,0-1,0 0,0-1,-1 0,1 0,-1-1,0 0,0 0,-1-1,1 0,-1 0,-1-1,1 0,-1 0,0 0,-1-1,1 0,5-12,-6 11,-1 0,0 0,-1-1,1 1,-2 0,1-1,-1 0,-1 0,0 0,0 0,-1 0,0 1,-1-1,0 0,-1 0,0 0,0 1,-1-1,0 1,-5-11,-20-22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7.727"/>
    </inkml:context>
    <inkml:brush xml:id="br0">
      <inkml:brushProperty name="width" value="0.1" units="cm"/>
      <inkml:brushProperty name="height" value="0.1" units="cm"/>
      <inkml:brushProperty name="color" value="#008C3A"/>
      <inkml:brushProperty name="ignorePressure" value="1"/>
    </inkml:brush>
  </inkml:definitions>
  <inkml:trace contextRef="#ctx0" brushRef="#br0">1 66,'43'1,"0"0,1-2,0-1,-1-2,65-16,-53 7,0 3,0 2,60-2,170 10,-147 3,386-3,-472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4.181"/>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0,'0'6,"0"17,0 20,0 25,0 11,0-3,0-4,0-14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5.142"/>
    </inkml:context>
    <inkml:brush xml:id="br0">
      <inkml:brushProperty name="width" value="0.1" units="cm"/>
      <inkml:brushProperty name="height" value="0.1" units="cm"/>
      <inkml:brushProperty name="color" value="#AB008B"/>
      <inkml:brushProperty name="ignorePressure" value="1"/>
    </inkml:brush>
  </inkml:definitions>
  <inkml:trace contextRef="#ctx0" brushRef="#br0">124 30,'-9'-1,"1"1,-1 1,0 0,0 0,-14 4,20-4,0 0,0 1,0-1,1 1,-1 0,1 0,-1 0,1 0,0 0,0 0,0 1,0-1,0 1,0-1,1 1,-1 0,1-1,0 1,-2 6,0 0,0 1,1 0,0 0,1 1,0-1,1 0,0 0,0 1,1-1,1 0,3 14,-4-20,0 0,0 1,1-1,0 0,0 0,0-1,0 1,0 0,1-1,0 1,0-1,0 0,0 0,0 0,1 0,-1-1,1 1,0-1,-1 0,1 0,0 0,0-1,1 1,-1-1,0 0,0 0,1 0,-1-1,6 0,-5 0,-1-1,1 1,-1-1,1 0,-1-1,0 1,1-1,-1 0,0 0,0 0,0 0,-1-1,1 0,0 0,-1 0,0 0,0 0,0-1,0 1,0-1,-1 0,3-5,3-5,-1 0,-1 0,0-1,-1 1,3-21,-6 27,0 0,-1 0,-1 0,1 0,-1 0,-1-11,0 16,1 0,-1 0,0 0,0 0,0 0,0 0,0 1,-1-1,1 0,-1 1,1-1,-1 1,0 0,0-1,0 1,-1 0,1 0,0 0,-1 1,-3-3,1 2,0 0,0 0,-1 0,1 1,-1 0,-6-1,-39 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6.07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0,'0'5,"0"23,0 23,0 18,0 8,0 1,0-12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7.107"/>
    </inkml:context>
    <inkml:brush xml:id="br0">
      <inkml:brushProperty name="width" value="0.1" units="cm"/>
      <inkml:brushProperty name="height" value="0.1" units="cm"/>
      <inkml:brushProperty name="color" value="#AB008B"/>
      <inkml:brushProperty name="ignorePressure" value="1"/>
    </inkml:brush>
  </inkml:definitions>
  <inkml:trace contextRef="#ctx0" brushRef="#br0">3 1,'-1'63,"0"-3,2-1,2 1,19 95,-11-97,-6-34,10 37,-15-61,0 0,0 0,0 0,0-1,0 1,1 0,-1 0,0 0,0 0,0 0,0 0,0 0,0 0,0 0,0 0,1 0,-1-1,0 1,0 0,0 0,0 0,0 0,0 0,1 0,-1 0,0 0,0 0,0 0,0 0,0 0,0 0,1 0,-1 0,0 1,0-1,0 0,0 0,0 0,0 0,0 0,1 0,-1 0,0 0,4-31,-2-1,-3-60,1-10,2 75,0 0,12-45,-12 64,0 1,1-1,0 1,0-1,0 1,1 0,0 1,1-1,-1 1,1-1,0 1,1 1,8-8,-11 11,0 0,0 0,1 0,-1 1,0-1,1 1,-1 0,5-1,-7 2,-1 0,1 0,0 0,-1 0,1 0,0 0,0 0,-1 0,1 0,0 0,-1 0,1 0,0 1,-1-1,1 0,0 1,-1-1,1 0,-1 1,1-1,0 1,-1-1,1 1,-1-1,1 1,-1-1,0 1,1-1,-1 1,1 0,-1-1,0 1,0-1,1 1,-1 0,0 0,0-1,0 1,0 0,0-1,0 1,0 0,0-1,0 1,0 0,0 0,0-1,0 1,-1 1,-10 56,7-45,2 1,-1-1,1 1,1 0,1 0,1 14,31 167,-26-152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7.95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0,'0'16,"10"21,5 15,-2 9,-2 4,-3 3,-3-1,-2 5,-2 0,-1-1,-1-13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29.370"/>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0,'-2'1,"0"-1,0 1,0-1,0 1,0 0,0 0,1 0,-1 0,0 0,1 0,-1 0,1 1,-1-1,1 0,-2 3,-23 29,18-22,-10 15,-21 41,13-22,19-34,1 1,0-1,0 1,2 1,-1-1,1 1,1 0,-2 20,4-27,1 1,0 0,1 0,0 0,0 0,0 0,1-1,0 1,0 0,1-1,0 0,0 0,0 0,1 0,0 0,0 0,9 9,-6-9,1 1,-1-1,1 0,0-1,0 0,1 0,-1-1,1 0,0 0,1-1,-1 0,0-1,1 0,-1-1,1 1,0-2,0 0,9 0,-10-1,-1 0,1 0,-1-1,0 0,0 0,0-1,0 0,0-1,0 0,-1 0,0 0,0-1,0 0,0 0,-1-1,0 0,0 0,0-1,-1 1,0-1,4-8,-3 3,0 0,-1-1,-1 1,0-1,-1-1,0 1,-1 0,0-1,-1 1,-1-1,-1-16,0 22,0 0,0 0,0 0,-1 0,0 0,-1 1,0-1,0 1,-1-1,0 1,0 0,0 1,-1-1,0 1,-1-1,1 2,-1-1,0 1,-12-9,10 10,-1-1,0 1,0 1,0 0,-1 0,1 0,-1 1,0 1,1 0,-19 0,-24 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0.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1,'0'10,"0"20,0 20,0 12,0 7,0 1,0-10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2.610"/>
    </inkml:context>
    <inkml:brush xml:id="br0">
      <inkml:brushProperty name="width" value="0.1" units="cm"/>
      <inkml:brushProperty name="height" value="0.1" units="cm"/>
      <inkml:brushProperty name="color" value="#AB008B"/>
      <inkml:brushProperty name="ignorePressure" value="1"/>
    </inkml:brush>
  </inkml:definitions>
  <inkml:trace contextRef="#ctx0" brushRef="#br0">281 1,'-2'0,"-7"-1,0 1,0 0,0 1,0-1,0 1,1 1,-1 0,0 0,1 1,-1 0,1 0,-10 6,6 0,0-1,1 2,-1-1,2 2,0-1,0 1,1 1,0 0,1 0,0 1,1 0,0 0,1 0,1 1,0 0,1 0,0 1,-1 19,4-29,1-1,0 1,0 0,0-1,0 1,1-1,0 1,0-1,0 1,3 6,-2-9,0 1,-1 0,1 0,0-1,0 1,1-1,-1 0,0 1,1-1,0 0,-1-1,1 1,0 0,0-1,4 2,7 2,1-1,-1-1,0 0,1 0,26-1,78-5,-73 0,4 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2.993"/>
    </inkml:context>
    <inkml:brush xml:id="br0">
      <inkml:brushProperty name="width" value="0.1" units="cm"/>
      <inkml:brushProperty name="height" value="0.1" units="cm"/>
      <inkml:brushProperty name="color" value="#AB008B"/>
      <inkml:brushProperty name="ignorePressure" value="1"/>
    </inkml:brush>
  </inkml:definitions>
  <inkml:trace contextRef="#ctx0" brushRef="#br0">1 39,'5'0,"13"0,13 0,13 0,8 0,-4-10,1-5,-9 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3.408"/>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1,'5'0,"18"0,20 0,14 0,7 0,4 0,-10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0.69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0,'0'6,"0"11,0 20,0 18,0 17,0 11,0 2,0 3,0-4,0-5,0-5,0-21,0-36,0-19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48.525"/>
    </inkml:context>
    <inkml:brush xml:id="br0">
      <inkml:brushProperty name="width" value="0.1" units="cm"/>
      <inkml:brushProperty name="height" value="0.1" units="cm"/>
      <inkml:brushProperty name="color" value="#008C3A"/>
      <inkml:brushProperty name="ignorePressure" value="1"/>
    </inkml:brush>
  </inkml:definitions>
  <inkml:trace contextRef="#ctx0" brushRef="#br0">20 1,'-11'0,"2"5,13 2,17 10,14 3,13 7,8 0,-5 6,-12 8,-17 7,-23 6,-22-6,-7-1,-9-8,2-10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3.983"/>
    </inkml:context>
    <inkml:brush xml:id="br0">
      <inkml:brushProperty name="width" value="0.1" units="cm"/>
      <inkml:brushProperty name="height" value="0.1" units="cm"/>
      <inkml:brushProperty name="color" value="#AB008B"/>
      <inkml:brushProperty name="ignorePressure" value="1"/>
    </inkml:brush>
  </inkml:definitions>
  <inkml:trace contextRef="#ctx0" brushRef="#br0">187 1,'-4'0,"0"0,0 1,0 0,0 0,0 0,0 0,0 0,0 1,0 0,0 0,1 0,-5 3,1 0,1 0,-1 1,1 0,1 0,-9 12,3-1,1 0,1 0,0 1,-8 26,9-21,1 1,-6 38,12-55,0-1,1 1,-1 0,1 0,1-1,-1 1,1 0,0-1,1 1,-1-1,1 1,1-1,-1 0,6 10,-5-12,1 0,0-1,-1 1,1-1,1 1,-1-1,0 0,1-1,0 1,-1-1,1 0,0 0,0 0,0-1,0 0,1 0,-1 0,0-1,0 1,1-1,-1-1,10 0,-5-1,0 0,0 0,0 0,0-1,0-1,-1 0,1 0,-1-1,0 0,15-12,-17 10,1-1,-1 1,0-1,-1-1,0 1,0-1,-1 0,0 0,6-19,-5 11,-2 0,0 0,0 0,-2 0,1-19,-3 30,0-1,0 1,-1-1,1 1,-1-1,-1 1,1 0,-1-1,-4-8,4 12,0-1,-1 0,1 1,-1-1,0 1,0 0,0 0,0 0,0 0,0 1,-1-1,0 1,1 0,-1 0,-5-2,-2 1,-1 0,0 1,0 0,1 1,-1 0,0 0,-16 3,-26 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4.733"/>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1,'0'16,"0"20,0 21,0 16,0 7,0-1,0-13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6.014"/>
    </inkml:context>
    <inkml:brush xml:id="br0">
      <inkml:brushProperty name="width" value="0.1" units="cm"/>
      <inkml:brushProperty name="height" value="0.1" units="cm"/>
      <inkml:brushProperty name="color" value="#AB008B"/>
      <inkml:brushProperty name="ignorePressure" value="1"/>
    </inkml:brush>
  </inkml:definitions>
  <inkml:trace contextRef="#ctx0" brushRef="#br0">218 0,'-5'0,"-3"6,-9 1,-13 10,-12 13,2 12,7 9,9 7,9 3,12-7,12-14,26-14,22-10,12-9,5-5,1-4,-13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6.6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39,'5'0,"12"0,20 0,24 0,12 0,-1 0,-13-10,-6-5,-11 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7.03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1,'10'0,"15"0,18 0,12 0,13 0,6 0,0 0,-2 0,-13 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7.864"/>
    </inkml:context>
    <inkml:brush xml:id="br0">
      <inkml:brushProperty name="width" value="0.1" units="cm"/>
      <inkml:brushProperty name="height" value="0.1" units="cm"/>
      <inkml:brushProperty name="color" value="#AB008B"/>
      <inkml:brushProperty name="ignorePressure" value="1"/>
    </inkml:brush>
  </inkml:definitions>
  <inkml:trace contextRef="#ctx0" brushRef="#br0">284 0,'-11'1,"1"0,-1 1,1 0,0 1,-1 0,1 0,1 1,-1 0,1 1,-1 0,1 1,1 0,-1 0,-8 8,5-3,1 1,-1-1,2 2,0 0,1 0,0 0,0 1,-9 24,11-18,1-1,1 1,1 0,1 1,0-1,1 27,2-41,0 0,1 0,-1 0,1 0,1 0,-1 0,1 0,0 0,4 9,-3-11,-1-1,1 1,0 0,-1-1,2 0,-1 0,0 0,1 0,-1 0,1-1,0 1,0-1,8 3,3 1,0-2,1 0,0 0,0-2,-1 0,30 0,-13-3,-1-1,46-9,-67 9,0 0,0-1,0 0,0-1,-1 1,0-2,1 0,11-8,-1-7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38.83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0,'0'5,"0"23,0 17,0 6,0 22,0 12,0 4,0-3,0-17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0.082"/>
    </inkml:context>
    <inkml:brush xml:id="br0">
      <inkml:brushProperty name="width" value="0.1" units="cm"/>
      <inkml:brushProperty name="height" value="0.1" units="cm"/>
      <inkml:brushProperty name="color" value="#AB008B"/>
      <inkml:brushProperty name="ignorePressure" value="1"/>
    </inkml:brush>
  </inkml:definitions>
  <inkml:trace contextRef="#ctx0" brushRef="#br0">350 1,'-32'0,"0"1,0 1,-46 10,69-10,0 0,-1 1,1 0,0 1,1 0,-1 1,1-1,0 1,0 1,0 0,1 0,-1 1,2-1,-1 1,-10 16,11-14,2 1,-1 0,1 0,0 0,1 0,1 1,-1-1,2 1,-2 13,3-9,-1-1,2 1,0-1,1 0,0 1,7 18,-7-27,0 0,1-1,0 0,0 0,0 0,0 0,1 0,0-1,0 1,0-1,1 0,-1 0,1-1,0 1,0-1,0 0,1 0,-1-1,1 0,-1 0,1 0,0 0,8 0,9 1,0 0,1-2,-1-1,38-3,-43 1,0 0,0-1,-1-1,1 0,-1-2,0 0,-1 0,1-2,17-10,12-15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0.483"/>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13,10 1,4 7,0 6,-4 7,-2 4,7-7,2-11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0.850"/>
    </inkml:context>
    <inkml:brush xml:id="br0">
      <inkml:brushProperty name="width" value="0.1" units="cm"/>
      <inkml:brushProperty name="height" value="0.1" units="cm"/>
      <inkml:brushProperty name="color" value="#AB008B"/>
      <inkml:brushProperty name="ignorePressure" value="1"/>
    </inkml:brush>
  </inkml:definitions>
  <inkml:trace contextRef="#ctx0" brushRef="#br0">1 136,'10'0,"20"-11,9-3,15-10,8-1,-6-7,-13 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50.999"/>
    </inkml:context>
    <inkml:brush xml:id="br0">
      <inkml:brushProperty name="width" value="0.1" units="cm"/>
      <inkml:brushProperty name="height" value="0.1" units="cm"/>
      <inkml:brushProperty name="color" value="#008C3A"/>
      <inkml:brushProperty name="ignorePressure" value="1"/>
    </inkml:brush>
  </inkml:definitions>
  <inkml:trace contextRef="#ctx0" brushRef="#br0">523 56,'-2'-2,"0"-1,0 0,0 1,0-1,0 1,-1 0,1 0,-1 0,0 0,1 0,-1 0,0 1,0-1,-5-1,-47-11,53 14,-11-3,-1 1,1 0,0 1,-1 1,1 0,-1 1,1 0,-1 1,1 0,0 1,0 1,0 0,0 1,1 0,0 1,0 0,0 1,1 1,0 0,0 0,1 1,0 0,1 1,0 0,0 0,1 1,1 0,-9 15,1 4,0 0,-11 39,20-52,1 0,2 1,-1-1,2 1,0 34,2-45,0 0,1 0,0 0,1 0,-1-1,1 1,1 0,-1-1,1 1,0-1,0 0,1 0,0 0,0 0,1-1,-1 0,9 8,-4-7,0 1,0-1,1-1,0 0,0 0,0-1,0 0,1-1,-1 0,17 2,14 2,1-3,61-1,-81-4,1 0,-1-2,0-1,0-1,0 0,26-11,-4-5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1.250"/>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1,'0'11,"0"19,0 20,0 23,0 10,0-5,0-5,0-3,0-15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1.712"/>
    </inkml:context>
    <inkml:brush xml:id="br0">
      <inkml:brushProperty name="width" value="0.1" units="cm"/>
      <inkml:brushProperty name="height" value="0.1" units="cm"/>
      <inkml:brushProperty name="color" value="#AB008B"/>
      <inkml:brushProperty name="ignorePressure" value="1"/>
    </inkml:brush>
  </inkml:definitions>
  <inkml:trace contextRef="#ctx0" brushRef="#br0">70 0,'0'11,"11"3,3 10,10 1,1 6,-4 9,-5 8,-11-4,-17 1,-17-7,-14-10,-10-10,4-8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2.693"/>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1,'0'16,"0"21,0 14,0 10,0 5,0-9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3.108"/>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25,0 14,0 1,10-12,4-16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3.47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1 135,'5'0,"12"0,14 0,18 0,10-16,7-15,-9-13,-14 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3.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19 0,'0'16,"0"21,0 20,-5 0,-2 1,1-9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4.76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0,'0'5,"0"7,0 23,0 15,0 11,0-6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5.405"/>
    </inkml:context>
    <inkml:brush xml:id="br0">
      <inkml:brushProperty name="width" value="0.1" units="cm"/>
      <inkml:brushProperty name="height" value="0.1" units="cm"/>
      <inkml:brushProperty name="color" value="#AB008B"/>
      <inkml:brushProperty name="ignorePressure" value="1"/>
    </inkml:brush>
  </inkml:definitions>
  <inkml:trace contextRef="#ctx0" brushRef="#br0">64 0,'0'5,"-10"18,-4 21,1 24,2 15,4 16,2 1,2-11,2-20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5.8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37,'5'0,"12"0,20 0,18 0,12 0,3-15,-9-6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7:42:46.183"/>
    </inkml:context>
    <inkml:brush xml:id="br0">
      <inkml:brushProperty name="width" value="0.1" units="cm"/>
      <inkml:brushProperty name="height" value="0.1" units="cm"/>
      <inkml:brushProperty name="color" value="#AB008B"/>
      <inkml:brushProperty name="ignorePressure" value="1"/>
    </inkml:brush>
  </inkml:definitions>
  <inkml:trace contextRef="#ctx0" brushRef="#br0">32 1,'0'5,"0"18,0 15,0 12,-6 8,-1 5,0 2,2 0,1 0,2-11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51.506"/>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0,'0'6,"0"11,0 20,0 19,0 15,0 7,0 0,0-2,11-14,3-8,-1-17,-2-16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28.115"/>
    </inkml:context>
    <inkml:brush xml:id="br0">
      <inkml:brushProperty name="width" value="0.05" units="cm"/>
      <inkml:brushProperty name="height" value="0.05" units="cm"/>
      <inkml:brushProperty name="color" value="#E71224"/>
    </inkml:brush>
  </inkml:definitions>
  <inkml:trace contextRef="#ctx0" brushRef="#br0">78 34 2209,'0'0'5909,"-6"0"-5194,-34-2 1180,8 2 8808,60-7-9193,10-1-749,0 2 1,0 2-1,51 1 0,-11 0 87,277 4-265,-143 4-6,-127-1-214,110 19 0,-111-10 83,112 1-1,464-12 1286,-618-2-1645,6-1 253,0 2-1,52 9 1,-94-6-154,-15 2-373,-14 4-620,-48 15-4813,30-5-750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2.222"/>
    </inkml:context>
    <inkml:brush xml:id="br0">
      <inkml:brushProperty name="width" value="0.05" units="cm"/>
      <inkml:brushProperty name="height" value="0.05" units="cm"/>
      <inkml:brushProperty name="color" value="#E71224"/>
    </inkml:brush>
  </inkml:definitions>
  <inkml:trace contextRef="#ctx0" brushRef="#br0">1 21 3794,'0'0'11952,"23"-9"-9210,128-2 2030,82 13-2201,-78 0-1736,465 12 96,-240 34-301,-177-19-372,11-11 808,223-11 1,-303-8-577,-95 0-116,50-10 0,-46 5-133,57-1-1,-187 1-11826,36 6 455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7.853"/>
    </inkml:context>
    <inkml:brush xml:id="br0">
      <inkml:brushProperty name="width" value="0.05" units="cm"/>
      <inkml:brushProperty name="height" value="0.05" units="cm"/>
      <inkml:brushProperty name="color" value="#E71224"/>
    </inkml:brush>
  </inkml:definitions>
  <inkml:trace contextRef="#ctx0" brushRef="#br0">1 14 352,'0'0'9658,"14"0"-2745,17 0-5238,242 11 1820,1233-11 1030,-790-2-2890,-503-7-448,-197 9-989,0 0 0,1-2 0,-1 0 0,24-6 0,-38 7-67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41.357"/>
    </inkml:context>
    <inkml:brush xml:id="br0">
      <inkml:brushProperty name="width" value="0.05" units="cm"/>
      <inkml:brushProperty name="height" value="0.05" units="cm"/>
      <inkml:brushProperty name="color" value="#E71224"/>
    </inkml:brush>
  </inkml:definitions>
  <inkml:trace contextRef="#ctx0" brushRef="#br0">1 77 6419,'0'0'8036,"8"-1"-7153,135-18 4741,-24 6-3557,-2 1-1219,0 5-1,118 8 0,-81 1-822,722-2 2635,-459 9-2532,-313-8-124,268-13 2,155-11 688,-287 21 282,-147 2-3665,-137 2-1251,-16 7-3408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1.686"/>
    </inkml:context>
    <inkml:brush xml:id="br0">
      <inkml:brushProperty name="width" value="0.05" units="cm"/>
      <inkml:brushProperty name="height" value="0.05" units="cm"/>
      <inkml:brushProperty name="color" value="#E71224"/>
    </inkml:brush>
  </inkml:definitions>
  <inkml:trace contextRef="#ctx0" brushRef="#br0">1 1639 704,'0'0'4738,"4"-35"-1543,-3 23 1654,1 3-4404,0-1 0,1 1-1,0 0 1,0 0 0,1 0 0,0 1-1,1-1 1,0 1 0,0 0 0,8-8-1,3-9-3,16-26-59,1 1-1,3 2 1,2 2-1,1 1 1,84-71-1,-60 60 10,97-111-1,-100 100-49,86-74-1,-34 61-197,-20 16 8,127-78 786,-62 45-516,126-76 523,-272 168-910,0-1-1,0 1 0,1 1 1,15-4-1,22-9 75,-31 8-63,0 2 1,1 0-1,0 1 0,0 1 1,0 0-1,28-2 0,28-3 58,-46 5-11,52-2-1,3 4 117,-55 0-77,0 2 0,1 2 1,-1 0-1,31 6 0,24 9 35,-31-7-82,87 27 0,0 8 81,-79-28-19,-2 4 0,0 2 0,61 32 0,-21-3 132,-51-28-143,-2 2 0,47 34 0,-56-33 52,-2 2 0,-1 2 0,-1 1-1,-1 2 1,-2 0 0,35 53 0,173 256 466,-198-282-435,2-2 0,69 71 0,-73-90-121,161 175 318,36 65-169,-208-248-205,0-2-13,-1 1 1,-2 1-1,-1 1 0,-1 0 0,17 39 0,52 148 21,39 79 12,-16-50 60,-25-48-18,80 115 20,-50-124-110,8 1-50,-121-188-2015,6-3-8009,-8-1 6601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6.424"/>
    </inkml:context>
    <inkml:brush xml:id="br0">
      <inkml:brushProperty name="width" value="0.05" units="cm"/>
      <inkml:brushProperty name="height" value="0.05" units="cm"/>
      <inkml:brushProperty name="color" value="#E71224"/>
    </inkml:brush>
  </inkml:definitions>
  <inkml:trace contextRef="#ctx0" brushRef="#br0">1 3638 2177,'0'0'8628,"0"14"213,-1-29-8686,2-1 0,0 0 0,1 1 0,0-1 0,1 1 1,1 0-1,0 0 0,12-28 0,120-234 1330,47-105-692,-142 289-786,4 2 0,83-124 0,42-86 57,-66 105-34,-77 155-28,2 2 0,1 0 0,52-49 0,-45 50 1,-2-1-1,50-72 1,86-142 61,-118 169 273,49-105 0,-25 41-27,1 30-49,-32 50-212,24-53 194,-51 84-141,2 0 0,1 2 0,33-41 0,-49 70-98,12-17 60,2 0 1,1 2 0,0 0-1,1 2 1,2 0-1,39-24 1,10 0 108,-36 20 28,2 2 0,43-18 0,-42 24-116,0 2 0,1 1 0,0 2 0,63-6-1,188 14 644,-150 4-575,-114-2-153,0 1 1,-1 1 0,1 2-1,-1 1 1,0 1 0,0 1-1,0 1 1,-1 1-1,-1 2 1,1 1 0,-2 0-1,0 2 1,0 1 0,-1 1-1,-1 1 1,30 29-1,47 51 0,165 149 22,-220-203 8,-2 1 1,55 75 0,-86-105-24,51 66 176,-4 3 1,-3 2 0,-4 3-1,-3 1 1,-5 3 0,36 111-1,59 298 1086,-112-372-552,18 256 0,-39-258-600,35 375 417,26-147-534,-30-100 0,6 23 0,-17-150 0,10 142 0,-29-221 0,3 0 0,2-1 0,20 56 0,7 31 0,-16-58 0,51 121 0,-25-78 0,-12 1 0,-26-84 0,1-1 0,32 71 0,-34-86 0,-1 0 0,0 0 0,-2 1 0,0 0 0,2 24 0,13 50 0,-14-42 0,-2-15 0,-2-32 0,2-16 0,14-48-969,1 1-4198,1-15-6369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28.115"/>
    </inkml:context>
    <inkml:brush xml:id="br0">
      <inkml:brushProperty name="width" value="0.05" units="cm"/>
      <inkml:brushProperty name="height" value="0.05" units="cm"/>
      <inkml:brushProperty name="color" value="#E71224"/>
    </inkml:brush>
  </inkml:definitions>
  <inkml:trace contextRef="#ctx0" brushRef="#br0">78 34 2209,'0'0'5909,"-6"0"-5194,-34-2 1180,8 2 8808,60-7-9193,10-1-749,0 2 1,0 2-1,51 1 0,-11 0 87,277 4-265,-143 4-6,-127-1-214,110 19 0,-111-10 83,112 1-1,464-12 1286,-618-2-1645,6-1 253,0 2-1,52 9 1,-94-6-154,-15 2-373,-14 4-620,-48 15-4813,30-5-750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2.222"/>
    </inkml:context>
    <inkml:brush xml:id="br0">
      <inkml:brushProperty name="width" value="0.05" units="cm"/>
      <inkml:brushProperty name="height" value="0.05" units="cm"/>
      <inkml:brushProperty name="color" value="#E71224"/>
    </inkml:brush>
  </inkml:definitions>
  <inkml:trace contextRef="#ctx0" brushRef="#br0">1 21 3794,'0'0'11952,"23"-9"-9210,128-2 2030,82 13-2201,-78 0-1736,465 12 96,-240 34-301,-177-19-372,11-11 808,223-11 1,-303-8-577,-95 0-116,50-10 0,-46 5-133,57-1-1,-187 1-11826,36 6 455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7.853"/>
    </inkml:context>
    <inkml:brush xml:id="br0">
      <inkml:brushProperty name="width" value="0.05" units="cm"/>
      <inkml:brushProperty name="height" value="0.05" units="cm"/>
      <inkml:brushProperty name="color" value="#E71224"/>
    </inkml:brush>
  </inkml:definitions>
  <inkml:trace contextRef="#ctx0" brushRef="#br0">1 14 352,'0'0'9658,"14"0"-2745,17 0-5238,242 11 1820,1233-11 1030,-790-2-2890,-503-7-448,-197 9-989,0 0 0,1-2 0,-1 0 0,24-6 0,-38 7-67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41.357"/>
    </inkml:context>
    <inkml:brush xml:id="br0">
      <inkml:brushProperty name="width" value="0.05" units="cm"/>
      <inkml:brushProperty name="height" value="0.05" units="cm"/>
      <inkml:brushProperty name="color" value="#E71224"/>
    </inkml:brush>
  </inkml:definitions>
  <inkml:trace contextRef="#ctx0" brushRef="#br0">1 77 6419,'0'0'8036,"8"-1"-7153,135-18 4741,-24 6-3557,-2 1-1219,0 5-1,118 8 0,-81 1-822,722-2 2635,-459 9-2532,-313-8-124,268-13 2,155-11 688,-287 21 282,-147 2-3665,-137 2-1251,-16 7-3408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51.87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1 126,'0'-10,"11"-4,8 1,12 2,11 3,9-7,-4-12,-10-1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1.686"/>
    </inkml:context>
    <inkml:brush xml:id="br0">
      <inkml:brushProperty name="width" value="0.05" units="cm"/>
      <inkml:brushProperty name="height" value="0.05" units="cm"/>
      <inkml:brushProperty name="color" value="#E71224"/>
    </inkml:brush>
  </inkml:definitions>
  <inkml:trace contextRef="#ctx0" brushRef="#br0">1 1639 704,'0'0'4738,"4"-35"-1543,-3 23 1654,1 3-4404,0-1 0,1 1-1,0 0 1,0 0 0,1 0 0,0 1-1,1-1 1,0 1 0,0 0 0,8-8-1,3-9-3,16-26-59,1 1-1,3 2 1,2 2-1,1 1 1,84-71-1,-60 60 10,97-111-1,-100 100-49,86-74-1,-34 61-197,-20 16 8,127-78 786,-62 45-516,126-76 523,-272 168-910,0-1-1,0 1 0,1 1 1,15-4-1,22-9 75,-31 8-63,0 2 1,1 0-1,0 1 0,0 1 1,0 0-1,28-2 0,28-3 58,-46 5-11,52-2-1,3 4 117,-55 0-77,0 2 0,1 2 1,-1 0-1,31 6 0,24 9 35,-31-7-82,87 27 0,0 8 81,-79-28-19,-2 4 0,0 2 0,61 32 0,-21-3 132,-51-28-143,-2 2 0,47 34 0,-56-33 52,-2 2 0,-1 2 0,-1 1-1,-1 2 1,-2 0 0,35 53 0,173 256 466,-198-282-435,2-2 0,69 71 0,-73-90-121,161 175 318,36 65-169,-208-248-205,0-2-13,-1 1 1,-2 1-1,-1 1 0,-1 0 0,17 39 0,52 148 21,39 79 12,-16-50 60,-25-48-18,80 115 20,-50-124-110,8 1-50,-121-188-2015,6-3-8009,-8-1 6601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6.424"/>
    </inkml:context>
    <inkml:brush xml:id="br0">
      <inkml:brushProperty name="width" value="0.05" units="cm"/>
      <inkml:brushProperty name="height" value="0.05" units="cm"/>
      <inkml:brushProperty name="color" value="#E71224"/>
    </inkml:brush>
  </inkml:definitions>
  <inkml:trace contextRef="#ctx0" brushRef="#br0">1 3638 2177,'0'0'8628,"0"14"213,-1-29-8686,2-1 0,0 0 0,1 1 0,0-1 0,1 1 1,1 0-1,0 0 0,12-28 0,120-234 1330,47-105-692,-142 289-786,4 2 0,83-124 0,42-86 57,-66 105-34,-77 155-28,2 2 0,1 0 0,52-49 0,-45 50 1,-2-1-1,50-72 1,86-142 61,-118 169 273,49-105 0,-25 41-27,1 30-49,-32 50-212,24-53 194,-51 84-141,2 0 0,1 2 0,33-41 0,-49 70-98,12-17 60,2 0 1,1 2 0,0 0-1,1 2 1,2 0-1,39-24 1,10 0 108,-36 20 28,2 2 0,43-18 0,-42 24-116,0 2 0,1 1 0,0 2 0,63-6-1,188 14 644,-150 4-575,-114-2-153,0 1 1,-1 1 0,1 2-1,-1 1 1,0 1 0,0 1-1,0 1 1,-1 1-1,-1 2 1,1 1 0,-2 0-1,0 2 1,0 1 0,-1 1-1,-1 1 1,30 29-1,47 51 0,165 149 22,-220-203 8,-2 1 1,55 75 0,-86-105-24,51 66 176,-4 3 1,-3 2 0,-4 3-1,-3 1 1,-5 3 0,36 111-1,59 298 1086,-112-372-552,18 256 0,-39-258-600,35 375 417,26-147-534,-30-100 0,6 23 0,-17-150 0,10 142 0,-29-221 0,3 0 0,2-1 0,20 56 0,7 31 0,-16-58 0,51 121 0,-25-78 0,-12 1 0,-26-84 0,1-1 0,32 71 0,-34-86 0,-1 0 0,0 0 0,-2 1 0,0 0 0,2 24 0,13 50 0,-14-42 0,-2-15 0,-2-32 0,2-16 0,14-48-969,1 1-4198,1-15-6369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4.825"/>
    </inkml:context>
    <inkml:brush xml:id="br0">
      <inkml:brushProperty name="width" value="0.05" units="cm"/>
      <inkml:brushProperty name="height" value="0.05" units="cm"/>
      <inkml:brushProperty name="color" value="#5B2D90"/>
    </inkml:brush>
  </inkml:definitions>
  <inkml:trace contextRef="#ctx0" brushRef="#br0">1 0 976,'0'0'3597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5.126"/>
    </inkml:context>
    <inkml:brush xml:id="br0">
      <inkml:brushProperty name="width" value="0.05" units="cm"/>
      <inkml:brushProperty name="height" value="0.05" units="cm"/>
      <inkml:brushProperty name="color" value="#5B2D90"/>
    </inkml:brush>
  </inkml:definitions>
  <inkml:trace contextRef="#ctx0" brushRef="#br0">1 0 1905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8.617"/>
    </inkml:context>
    <inkml:brush xml:id="br0">
      <inkml:brushProperty name="width" value="0.05" units="cm"/>
      <inkml:brushProperty name="height" value="0.05" units="cm"/>
      <inkml:brushProperty name="color" value="#5B2D90"/>
    </inkml:brush>
  </inkml:definitions>
  <inkml:trace contextRef="#ctx0" brushRef="#br0">21 678 1905,'-1'0'-15,"-16"3"1386,15 12 9252,2-15-10480,1-1 0,-1 1 1,1 0-1,-1-1 0,1 1 0,0 0 1,-1-1-1,1 1 0,0 0 0,-1 0 1,1 0-1,0 0 0,0-1 1,-1 1-1,1 0 0,0 0 0,-1 0 1,1 1-1,0-1 0,0 0 0,0 0 1,0 0-114,-1 1 0,1-1 0,0 0 1,-1 0-1,1 0 0,0 0 0,0 0 1,-1 0-1,1 0 0,0 0 0,-1 0 0,1 0 1,0 0-1,-1-1 0,1 1 0,0 0 1,-1 0-1,1-1 0,-1 1 0,1 0 0,0-1 1,-1 1-1,1-1 0,-1 1 0,1-1 1,-1 1-1,1-1 0,-1 1 0,0-1 0,1 1 1,0-2-1,41-54 2006,38-41-574,-59 73-1284,0 1 0,1 1 0,2 1 0,26-18 1,-17 18 46,52-25 1,-56 32-77,2-1 74,53-15 0,-17 7-50,237-80 919,-224 78-1005,163-48 252,-203 62-272,0 2 1,49-4-1,-6 1-13,-58 8-38,0 2 1,1 1 0,-1 1-1,45 5 1,-68-4-11,40 5 141,-2 1 0,1 3 0,62 23 1,-66-17 19,15 9 135,2-2 0,1-2 1,88 20-1,-113-33-62,0 1 0,-1 2-1,0 1 1,34 20 0,10 4 93,117 66 662,-181-94-948,0 0 0,-1 0 0,0 1 0,0 0 0,-1 1 0,-1-1 0,10 18 0,3 4 41,28 44 3,-29-44-3,1-2 0,24 30 0,-4-17-41,-23-26-36,0 1 0,16 24 0,4 11 5,52 56 0,-29-31 17,-39-49-24,30 32-1,100 109 139,-136-152-145,37 42 126,62 57 1,-52-47-18,-24-25-57,56 66 26,-20-13-32,-61-82-35,-1 0-1,0 1 0,10 22 0,-11-21 0,0 0 0,1 0 0,13 15 0,17 9 6,1-2 1,62 44 0,46 41 23,-107-86-37,1-3 1,59 35-1,-58-41-10,-2 2-1,70 64 1,-93-72 65,-2 0 1,0 2-1,-2 0 0,0 1 0,-2 1 1,16 43-1,-29-68-58,4 30 196,-5-29-174,0 0-1,0 0 0,0 0 1,1 0-1,-1 0 0,1 0 1,0 1-1,0-2 1,0 1-1,0 0 0,0 0 1,3 3-1,-2-15-506,-1-34-2552,0-3-4057,-1 14-2787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0.265"/>
    </inkml:context>
    <inkml:brush xml:id="br0">
      <inkml:brushProperty name="width" value="0.05" units="cm"/>
      <inkml:brushProperty name="height" value="0.05" units="cm"/>
      <inkml:brushProperty name="color" value="#5B2D90"/>
    </inkml:brush>
  </inkml:definitions>
  <inkml:trace contextRef="#ctx0" brushRef="#br0">43 16 3682,'0'0'5722,"-7"0"-4721,-29 0 4665,64 8-2907,274-3 1207,-225-5-3733,1047 0 3233,-828-7-1852,-295 7-1837,0 1 0,0-1 1,0 0-1,0 0 0,0 0 0,0-1 1,0 1-1,0 0 0,0 0 1,0-1-1,0 1 0,0 0 0,0-1 1,0 1-1,0-1 0,0 1 0,0-1 1,0 1-1,0-1 0,-1 0 0,1 1 1,0-1-1,-1 0 0,1 0 1,0 0-1,-1 0 0,1 1 0,-1-1 1,1 0-1,-1 0 0,0 0 0,1 0 1,-1 0-1,0 0 0,1 0 0,-1-2 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8.274"/>
    </inkml:context>
    <inkml:brush xml:id="br0">
      <inkml:brushProperty name="width" value="0.05" units="cm"/>
      <inkml:brushProperty name="height" value="0.05" units="cm"/>
      <inkml:brushProperty name="color" value="#5B2D90"/>
    </inkml:brush>
  </inkml:definitions>
  <inkml:trace contextRef="#ctx0" brushRef="#br0">0 795 4418,'0'0'11181,"30"-31"-9337,8-7-360,35-44 0,20-20 54,-22 36-970,4 3 0,2 3 0,118-69 1,-147 100-517,-9 4 16,0 3 0,56-24 0,-47 26-60,-31 12-4,0 1 1,1 0 0,0 2-1,0 0 1,0 0 0,0 2 0,32-2-1,261-13 44,20 0-32,-304 17-4,1 2 0,-1 2-1,0 0 1,0 2 0,0 0-1,0 2 1,34 14 0,155 82 25,-195-92-32,-1 1 0,0 1 0,29 24 0,-30-22 2,0 0-1,1-1 0,35 17 0,249 87 523,47 13 559,-316-118-937,-1 0 0,32 20 1,-18-4 78,-2 2 0,69 60 1,-84-59-28,-1 1 0,48 68 0,16 21 132,171 182 31,-216-245-208,-3 2 0,50 86 0,33 45 115,-73-114 16,72 132 0,-84-122-250,-28-53 4,1 0 0,2-1 0,2-1 0,0-1 0,36 40 0,-10-22-26,-3 3-1,41 61 1,-70-88-19,-2 1-1,0 0 0,-2 1 1,13 43-1,-20-62-251,-1-12-447,-2-16-1679,-10-6-1555,-13 3-2737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50.360"/>
    </inkml:context>
    <inkml:brush xml:id="br0">
      <inkml:brushProperty name="width" value="0.05" units="cm"/>
      <inkml:brushProperty name="height" value="0.05" units="cm"/>
      <inkml:brushProperty name="color" value="#5B2D90"/>
    </inkml:brush>
  </inkml:definitions>
  <inkml:trace contextRef="#ctx0" brushRef="#br0">2 167 1649,'-1'0'14212,"5"1"-13631,108 6 1873,126-8 0,-87-1-1989,519 0 1261,-318-12-448,-199 8-257,0-7 0,189-40 0,-11 19 406,36 29 356,-248 5-1357,-120-38-7063,-7 31-588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28.115"/>
    </inkml:context>
    <inkml:brush xml:id="br0">
      <inkml:brushProperty name="width" value="0.05" units="cm"/>
      <inkml:brushProperty name="height" value="0.05" units="cm"/>
      <inkml:brushProperty name="color" value="#E71224"/>
    </inkml:brush>
  </inkml:definitions>
  <inkml:trace contextRef="#ctx0" brushRef="#br0">78 34 2209,'0'0'5909,"-6"0"-5194,-34-2 1180,8 2 8808,60-7-9193,10-1-749,0 2 1,0 2-1,51 1 0,-11 0 87,277 4-265,-143 4-6,-127-1-214,110 19 0,-111-10 83,112 1-1,464-12 1286,-618-2-1645,6-1 253,0 2-1,52 9 1,-94-6-154,-15 2-373,-14 4-620,-48 15-4813,30-5-750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2.222"/>
    </inkml:context>
    <inkml:brush xml:id="br0">
      <inkml:brushProperty name="width" value="0.05" units="cm"/>
      <inkml:brushProperty name="height" value="0.05" units="cm"/>
      <inkml:brushProperty name="color" value="#E71224"/>
    </inkml:brush>
  </inkml:definitions>
  <inkml:trace contextRef="#ctx0" brushRef="#br0">1 21 3794,'0'0'11952,"23"-9"-9210,128-2 2030,82 13-2201,-78 0-1736,465 12 96,-240 34-301,-177-19-372,11-11 808,223-11 1,-303-8-577,-95 0-116,50-10 0,-46 5-133,57-1-1,-187 1-11826,36 6 455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52.208"/>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1,'0'5,"0"7,0 22,0 22,0 17,0 6,0 1,0-14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37.853"/>
    </inkml:context>
    <inkml:brush xml:id="br0">
      <inkml:brushProperty name="width" value="0.05" units="cm"/>
      <inkml:brushProperty name="height" value="0.05" units="cm"/>
      <inkml:brushProperty name="color" value="#E71224"/>
    </inkml:brush>
  </inkml:definitions>
  <inkml:trace contextRef="#ctx0" brushRef="#br0">1 14 352,'0'0'9658,"14"0"-2745,17 0-5238,242 11 1820,1233-11 1030,-790-2-2890,-503-7-448,-197 9-989,0 0 0,1-2 0,-1 0 0,24-6 0,-38 7-67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09:41.357"/>
    </inkml:context>
    <inkml:brush xml:id="br0">
      <inkml:brushProperty name="width" value="0.05" units="cm"/>
      <inkml:brushProperty name="height" value="0.05" units="cm"/>
      <inkml:brushProperty name="color" value="#E71224"/>
    </inkml:brush>
  </inkml:definitions>
  <inkml:trace contextRef="#ctx0" brushRef="#br0">1 77 6419,'0'0'8036,"8"-1"-7153,135-18 4741,-24 6-3557,-2 1-1219,0 5-1,118 8 0,-81 1-822,722-2 2635,-459 9-2532,-313-8-124,268-13 2,155-11 688,-287 21 282,-147 2-3665,-137 2-1251,-16 7-3408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1.686"/>
    </inkml:context>
    <inkml:brush xml:id="br0">
      <inkml:brushProperty name="width" value="0.05" units="cm"/>
      <inkml:brushProperty name="height" value="0.05" units="cm"/>
      <inkml:brushProperty name="color" value="#E71224"/>
    </inkml:brush>
  </inkml:definitions>
  <inkml:trace contextRef="#ctx0" brushRef="#br0">1 1639 704,'0'0'4738,"4"-35"-1543,-3 23 1654,1 3-4404,0-1 0,1 1-1,0 0 1,0 0 0,1 0 0,0 1-1,1-1 1,0 1 0,0 0 0,8-8-1,3-9-3,16-26-59,1 1-1,3 2 1,2 2-1,1 1 1,84-71-1,-60 60 10,97-111-1,-100 100-49,86-74-1,-34 61-197,-20 16 8,127-78 786,-62 45-516,126-76 523,-272 168-910,0-1-1,0 1 0,1 1 1,15-4-1,22-9 75,-31 8-63,0 2 1,1 0-1,0 1 0,0 1 1,0 0-1,28-2 0,28-3 58,-46 5-11,52-2-1,3 4 117,-55 0-77,0 2 0,1 2 1,-1 0-1,31 6 0,24 9 35,-31-7-82,87 27 0,0 8 81,-79-28-19,-2 4 0,0 2 0,61 32 0,-21-3 132,-51-28-143,-2 2 0,47 34 0,-56-33 52,-2 2 0,-1 2 0,-1 1-1,-1 2 1,-2 0 0,35 53 0,173 256 466,-198-282-435,2-2 0,69 71 0,-73-90-121,161 175 318,36 65-169,-208-248-205,0-2-13,-1 1 1,-2 1-1,-1 1 0,-1 0 0,17 39 0,52 148 21,39 79 12,-16-50 60,-25-48-18,80 115 20,-50-124-110,8 1-50,-121-188-2015,6-3-8009,-8-1 6601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0:06.424"/>
    </inkml:context>
    <inkml:brush xml:id="br0">
      <inkml:brushProperty name="width" value="0.05" units="cm"/>
      <inkml:brushProperty name="height" value="0.05" units="cm"/>
      <inkml:brushProperty name="color" value="#E71224"/>
    </inkml:brush>
  </inkml:definitions>
  <inkml:trace contextRef="#ctx0" brushRef="#br0">1 3638 2177,'0'0'8628,"0"14"213,-1-29-8686,2-1 0,0 0 0,1 1 0,0-1 0,1 1 1,1 0-1,0 0 0,12-28 0,120-234 1330,47-105-692,-142 289-786,4 2 0,83-124 0,42-86 57,-66 105-34,-77 155-28,2 2 0,1 0 0,52-49 0,-45 50 1,-2-1-1,50-72 1,86-142 61,-118 169 273,49-105 0,-25 41-27,1 30-49,-32 50-212,24-53 194,-51 84-141,2 0 0,1 2 0,33-41 0,-49 70-98,12-17 60,2 0 1,1 2 0,0 0-1,1 2 1,2 0-1,39-24 1,10 0 108,-36 20 28,2 2 0,43-18 0,-42 24-116,0 2 0,1 1 0,0 2 0,63-6-1,188 14 644,-150 4-575,-114-2-153,0 1 1,-1 1 0,1 2-1,-1 1 1,0 1 0,0 1-1,0 1 1,-1 1-1,-1 2 1,1 1 0,-2 0-1,0 2 1,0 1 0,-1 1-1,-1 1 1,30 29-1,47 51 0,165 149 22,-220-203 8,-2 1 1,55 75 0,-86-105-24,51 66 176,-4 3 1,-3 2 0,-4 3-1,-3 1 1,-5 3 0,36 111-1,59 298 1086,-112-372-552,18 256 0,-39-258-600,35 375 417,26-147-534,-30-100 0,6 23 0,-17-150 0,10 142 0,-29-221 0,3 0 0,2-1 0,20 56 0,7 31 0,-16-58 0,51 121 0,-25-78 0,-12 1 0,-26-84 0,1-1 0,32 71 0,-34-86 0,-1 0 0,0 0 0,-2 1 0,0 0 0,2 24 0,13 50 0,-14-42 0,-2-15 0,-2-32 0,2-16 0,14-48-969,1 1-4198,1-15-6369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4.825"/>
    </inkml:context>
    <inkml:brush xml:id="br0">
      <inkml:brushProperty name="width" value="0.05" units="cm"/>
      <inkml:brushProperty name="height" value="0.05" units="cm"/>
      <inkml:brushProperty name="color" value="#5B2D90"/>
    </inkml:brush>
  </inkml:definitions>
  <inkml:trace contextRef="#ctx0" brushRef="#br0">1 0 976,'0'0'3597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5.126"/>
    </inkml:context>
    <inkml:brush xml:id="br0">
      <inkml:brushProperty name="width" value="0.05" units="cm"/>
      <inkml:brushProperty name="height" value="0.05" units="cm"/>
      <inkml:brushProperty name="color" value="#5B2D90"/>
    </inkml:brush>
  </inkml:definitions>
  <inkml:trace contextRef="#ctx0" brushRef="#br0">1 0 1905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38.617"/>
    </inkml:context>
    <inkml:brush xml:id="br0">
      <inkml:brushProperty name="width" value="0.05" units="cm"/>
      <inkml:brushProperty name="height" value="0.05" units="cm"/>
      <inkml:brushProperty name="color" value="#5B2D90"/>
    </inkml:brush>
  </inkml:definitions>
  <inkml:trace contextRef="#ctx0" brushRef="#br0">21 678 1905,'-1'0'-15,"-16"3"1386,15 12 9252,2-15-10480,1-1 0,-1 1 1,1 0-1,-1-1 0,1 1 0,0 0 1,-1-1-1,1 1 0,0 0 0,-1 0 1,1 0-1,0 0 0,0-1 1,-1 1-1,1 0 0,0 0 0,-1 0 1,1 1-1,0-1 0,0 0 0,0 0 1,0 0-114,-1 1 0,1-1 0,0 0 1,-1 0-1,1 0 0,0 0 0,0 0 1,-1 0-1,1 0 0,0 0 0,-1 0 0,1 0 1,0 0-1,-1-1 0,1 1 0,0 0 1,-1 0-1,1-1 0,-1 1 0,1 0 0,0-1 1,-1 1-1,1-1 0,-1 1 0,1-1 1,-1 1-1,1-1 0,-1 1 0,0-1 0,1 1 1,0-2-1,41-54 2006,38-41-574,-59 73-1284,0 1 0,1 1 0,2 1 0,26-18 1,-17 18 46,52-25 1,-56 32-77,2-1 74,53-15 0,-17 7-50,237-80 919,-224 78-1005,163-48 252,-203 62-272,0 2 1,49-4-1,-6 1-13,-58 8-38,0 2 1,1 1 0,-1 1-1,45 5 1,-68-4-11,40 5 141,-2 1 0,1 3 0,62 23 1,-66-17 19,15 9 135,2-2 0,1-2 1,88 20-1,-113-33-62,0 1 0,-1 2-1,0 1 1,34 20 0,10 4 93,117 66 662,-181-94-948,0 0 0,-1 0 0,0 1 0,0 0 0,-1 1 0,-1-1 0,10 18 0,3 4 41,28 44 3,-29-44-3,1-2 0,24 30 0,-4-17-41,-23-26-36,0 1 0,16 24 0,4 11 5,52 56 0,-29-31 17,-39-49-24,30 32-1,100 109 139,-136-152-145,37 42 126,62 57 1,-52-47-18,-24-25-57,56 66 26,-20-13-32,-61-82-35,-1 0-1,0 1 0,10 22 0,-11-21 0,0 0 0,1 0 0,13 15 0,17 9 6,1-2 1,62 44 0,46 41 23,-107-86-37,1-3 1,59 35-1,-58-41-10,-2 2-1,70 64 1,-93-72 65,-2 0 1,0 2-1,-2 0 0,0 1 0,-2 1 1,16 43-1,-29-68-58,4 30 196,-5-29-174,0 0-1,0 0 0,0 0 1,1 0-1,-1 0 0,1 0 1,0 1-1,0-2 1,0 1-1,0 0 0,0 0 1,3 3-1,-2-15-506,-1-34-2552,0-3-4057,-1 14-2787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0.265"/>
    </inkml:context>
    <inkml:brush xml:id="br0">
      <inkml:brushProperty name="width" value="0.05" units="cm"/>
      <inkml:brushProperty name="height" value="0.05" units="cm"/>
      <inkml:brushProperty name="color" value="#5B2D90"/>
    </inkml:brush>
  </inkml:definitions>
  <inkml:trace contextRef="#ctx0" brushRef="#br0">43 16 3682,'0'0'5722,"-7"0"-4721,-29 0 4665,64 8-2907,274-3 1207,-225-5-3733,1047 0 3233,-828-7-1852,-295 7-1837,0 1 0,0-1 1,0 0-1,0 0 0,0 0 0,0-1 1,0 1-1,0 0 0,0 0 1,0-1-1,0 1 0,0 0 0,0-1 1,0 1-1,0-1 0,0 1 0,0-1 1,0 1-1,0-1 0,-1 0 0,1 1 1,0-1-1,-1 0 0,1 0 1,0 0-1,-1 0 0,1 1 0,-1-1 1,1 0-1,-1 0 0,0 0 0,1 0 1,-1 0-1,0 0 0,1 0 0,-1-2 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48.274"/>
    </inkml:context>
    <inkml:brush xml:id="br0">
      <inkml:brushProperty name="width" value="0.05" units="cm"/>
      <inkml:brushProperty name="height" value="0.05" units="cm"/>
      <inkml:brushProperty name="color" value="#5B2D90"/>
    </inkml:brush>
  </inkml:definitions>
  <inkml:trace contextRef="#ctx0" brushRef="#br0">0 795 4418,'0'0'11181,"30"-31"-9337,8-7-360,35-44 0,20-20 54,-22 36-970,4 3 0,2 3 0,118-69 1,-147 100-517,-9 4 16,0 3 0,56-24 0,-47 26-60,-31 12-4,0 1 1,1 0 0,0 2-1,0 0 1,0 0 0,0 2 0,32-2-1,261-13 44,20 0-32,-304 17-4,1 2 0,-1 2-1,0 0 1,0 2 0,0 0-1,0 2 1,34 14 0,155 82 25,-195-92-32,-1 1 0,0 1 0,29 24 0,-30-22 2,0 0-1,1-1 0,35 17 0,249 87 523,47 13 559,-316-118-937,-1 0 0,32 20 1,-18-4 78,-2 2 0,69 60 1,-84-59-28,-1 1 0,48 68 0,16 21 132,171 182 31,-216-245-208,-3 2 0,50 86 0,33 45 115,-73-114 16,72 132 0,-84-122-250,-28-53 4,1 0 0,2-1 0,2-1 0,0-1 0,36 40 0,-10-22-26,-3 3-1,41 61 1,-70-88-19,-2 1-1,0 0 0,-2 1 1,13 43-1,-20-62-251,-1-12-447,-2-16-1679,-10-6-1555,-13 3-2737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10:18:50.360"/>
    </inkml:context>
    <inkml:brush xml:id="br0">
      <inkml:brushProperty name="width" value="0.05" units="cm"/>
      <inkml:brushProperty name="height" value="0.05" units="cm"/>
      <inkml:brushProperty name="color" value="#5B2D90"/>
    </inkml:brush>
  </inkml:definitions>
  <inkml:trace contextRef="#ctx0" brushRef="#br0">2 167 1649,'-1'0'14212,"5"1"-13631,108 6 1873,126-8 0,-87-1-1989,519 0 1261,-318-12-448,-199 8-257,0-7 0,189-40 0,-11 19 406,36 29 356,-248 5-1357,-120-38-7063,-7 31-588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52.576"/>
    </inkml:context>
    <inkml:brush xml:id="br0">
      <inkml:brushProperty name="width" value="0.1" units="cm"/>
      <inkml:brushProperty name="height" value="0.1" units="cm"/>
      <inkml:brushProperty name="color" value="#008C3A"/>
      <inkml:brushProperty name="ignorePressure" value="1"/>
    </inkml:brush>
  </inkml:definitions>
  <inkml:trace contextRef="#ctx0" brushRef="#br0">115 1,'0'5,"0"13,10 2,4 10,10-1,0 5,-3 2,-10-5,-19-7,-17-9,-16-6,-6-5,-5-3,6-1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53.712"/>
    </inkml:context>
    <inkml:brush xml:id="br0">
      <inkml:brushProperty name="width" value="0.1" units="cm"/>
      <inkml:brushProperty name="height" value="0.1" units="cm"/>
      <inkml:brushProperty name="color" value="#008C3A"/>
      <inkml:brushProperty name="ignorePressure" value="1"/>
    </inkml:brush>
  </inkml:definitions>
  <inkml:trace contextRef="#ctx0" brushRef="#br0">386 52,'0'-2,"0"0,0 0,-1 1,1-1,-1 0,1 1,-1-1,0 1,0-1,0 1,0-1,0 1,0-1,0 1,0 0,0-1,-1 1,1 0,0 0,-1 0,1 0,-1 0,1 1,-4-2,-2-1,0 0,0 1,-1 0,-13-2,10 3,0 0,-1 0,1 1,0 1,-1 0,1 0,0 1,-1 1,1 0,1 0,-1 1,0 0,1 1,0 0,0 1,0 0,1 1,0 0,0 0,1 1,0 0,0 0,1 1,0 0,0 0,1 1,0 0,1 0,0 0,1 1,-6 18,6-12,0 0,1 0,1 0,0 0,2 0,0 1,1-1,0 0,2 0,0 0,6 20,-7-33,0 0,0 0,0 0,1 0,0-1,0 1,0-1,0 1,0-1,0 0,1-1,0 1,-1-1,1 1,0-1,0 0,0 0,1-1,-1 1,5 0,10 2,0-1,-1 0,28-1,-36-1,95 1,152-16,-189 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2.630"/>
    </inkml:context>
    <inkml:brush xml:id="br0">
      <inkml:brushProperty name="width" value="0.1" units="cm"/>
      <inkml:brushProperty name="height" value="0.1" units="cm"/>
      <inkml:brushProperty name="color" value="#008C3A"/>
      <inkml:brushProperty name="ignorePressure" value="1"/>
    </inkml:brush>
  </inkml:definitions>
  <inkml:trace contextRef="#ctx0" brushRef="#br0">283 2,'-27'0,"11"-1,-1 1,-27 4,39-3,0 0,0 0,0 1,0-1,1 1,-1 0,0 1,1-1,0 1,0 0,0 0,0 0,-4 4,-4 7,1 0,0 1,2 0,-1 1,2-1,0 2,1-1,1 1,-6 24,6-17,2 0,0 0,2 1,1-1,1 0,4 35,-3-50,1 0,0 0,1 0,-1 0,2-1,-1 0,1 1,1-1,0-1,0 1,0-1,1 0,0 0,0 0,0-1,1 0,0 0,1-1,-1 0,1 0,0 0,10 3,-3-1,0-1,1-1,0 0,0-1,0-1,0 0,0-1,1-1,-1-1,1 0,-1-1,1 0,-1-2,0 0,0-1,0 0,0-1,-1-1,0-1,0 0,0-1,17-12,-18 9,-1 0,0-1,-1-1,0 0,-1 0,-1-1,0-1,15-29,-19 33,-1-1,-1 1,0-1,-1 0,0 0,0 0,-1 0,-1 0,0-1,-1 1,0 0,-1-1,-3-17,1 20,-1 1,0 0,0 0,-1 0,0 1,0 0,-1 0,0 0,0 0,-1 1,0 0,-15-11,5 5,-1 1,-1 0,0 1,-37-15,-6 7,6 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4.114"/>
    </inkml:context>
    <inkml:brush xml:id="br0">
      <inkml:brushProperty name="width" value="0.1" units="cm"/>
      <inkml:brushProperty name="height" value="0.1" units="cm"/>
      <inkml:brushProperty name="color" value="#008C3A"/>
      <inkml:brushProperty name="ignorePressure" value="1"/>
    </inkml:brush>
  </inkml:definitions>
  <inkml:trace contextRef="#ctx0" brushRef="#br0">287 0,'-10'0,"1"1,0-1,0 1,0 1,0 0,0 0,0 1,1 0,-1 0,1 1,0 0,0 1,0 0,0 0,1 0,0 1,0 0,0 1,-9 12,4-6,1 0,1 2,0-1,1 1,0 0,1 1,1 0,1 0,0 1,1 0,1 0,-4 28,4-9,1 61,3-86,1 0,0 0,1-1,0 1,0 0,1-1,1 0,0 0,0 0,7 12,-7-18,0 1,0 0,1-1,-1 0,1 0,0-1,0 1,0-1,1 0,-1 0,1-1,-1 0,1 0,0 0,0 0,12 1,6-1,0 0,46-4,-49 1,0-1,0-1,0-1,-1 0,35-14,-45 14,-1-1,1 0,-1 0,0-1,0 0,-1-1,0 0,0 0,0-1,-1 0,0 0,-1-1,7-11,-7 8,0 0,0-1,-1 0,-1 0,-1 0,0 0,0-1,-1 1,-1-1,0 0,-1 1,-1-1,0 0,0 1,-2-1,-3-13,3 15,-1 0,-1 0,0 0,0 0,-1 1,0 0,-1 0,-1 1,0 0,0 0,-1 1,0 0,0 0,-1 1,0 0,-1 1,-12-7,6 6,1 2,-1 0,0 1,-34-6,-4 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5.118"/>
    </inkml:context>
    <inkml:brush xml:id="br0">
      <inkml:brushProperty name="width" value="0.1" units="cm"/>
      <inkml:brushProperty name="height" value="0.1" units="cm"/>
      <inkml:brushProperty name="color" value="#008C3A"/>
      <inkml:brushProperty name="ignorePressure" value="1"/>
    </inkml:brush>
  </inkml:definitions>
  <inkml:trace contextRef="#ctx0" brushRef="#br0">20 19,'-11'0,"2"0,13 0,22 0,17 0,11 0,-3-5,0-2,-8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25,'5'0,"13"0,13 0,12 0,4 0,5 0,9-10,-6-4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6.110"/>
    </inkml:context>
    <inkml:brush xml:id="br0">
      <inkml:brushProperty name="width" value="0.1" units="cm"/>
      <inkml:brushProperty name="height" value="0.1" units="cm"/>
      <inkml:brushProperty name="color" value="#008C3A"/>
      <inkml:brushProperty name="ignorePressure" value="1"/>
    </inkml:brush>
  </inkml:definitions>
  <inkml:trace contextRef="#ctx0" brushRef="#br0">1 5,'0'-5,"0"9,0 14,0 20,0 19,0 16,0 5,0 2,0-4,0-4,0-3,0-13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6.620"/>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1 122,'5'0,"13"0,24 0,5-10,10-4,11 1,10-9,2 0,-1 4,-5 4,-14 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8.124"/>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1,'0'5,"0"12,0 20,0 23,10 3,4 6,0 7,12 1,3-2,-4-3,-7-4,-5-2,-6-18,-4-17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8.489"/>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0 200,'6'0,"11"0,20-10,19-4,10 0,5-7,0-1,-11-7,-5 2,-13-6,-13 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08.93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1,'0'21,"0"23,0 25,0 11,0 3,0 3,11 2,3-8,-1-7,-2-6,-4-14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10.067"/>
    </inkml:context>
    <inkml:brush xml:id="br0">
      <inkml:brushProperty name="width" value="0.1" units="cm"/>
      <inkml:brushProperty name="height" value="0.1" units="cm"/>
      <inkml:brushProperty name="color" value="#008C3A"/>
      <inkml:brushProperty name="ignorePressure" value="1"/>
    </inkml:brush>
  </inkml:definitions>
  <inkml:trace contextRef="#ctx0" brushRef="#br0">13 97,'-1'0,"1"0,-1 0,1 0,-1-1,1 1,-1 0,0 0,1-1,-1 1,1 0,-1-1,1 1,0 0,-1-1,1 1,-1-1,1 1,0-1,-1 1,1-1,0 1,-1-1,1 1,0-1,0 1,-1-1,1 1,0-1,0 0,0 1,0-2,0-19,1 17,1 1,-1-1,1 1,-1 0,1-1,0 1,0 0,1 0,-1 0,0 1,1-1,0 1,0-1,0 1,0 0,0 0,0 0,7-3,-9 4,1 1,0-1,0 0,0 1,0-1,-1 1,1-1,0 1,0 0,0 0,0 0,0 0,0 0,0 1,0-1,0 0,0 1,0 0,0-1,-1 1,1 0,0 0,0 0,-1 0,1 0,-1 0,1 0,-1 1,1-1,-1 1,0-1,0 1,0-1,1 1,-2 0,3 3,-1-1,-1 1,0 0,0-1,0 1,0 0,0 0,-1 0,0 0,0-1,-1 1,1 0,-1 0,0 0,0-1,-1 1,1 0,-4 5,-4 8,0 0,-23 31,14-23,16-23,0-1,0 1,1 0,-1 0,1-1,0 1,0 0,0 1,0-1,0 0,1 0,-1 0,1 5,0-7,1 1,-1 0,1-1,0 1,0-1,0 1,0-1,0 1,0-1,0 1,0-1,0 0,1 0,-1 0,1 0,-1 0,1 0,-1 0,1 0,-1 0,1-1,0 1,-1 0,1-1,3 1,23 5,0-2,1 0,-1-2,1-1,0-1,56-9,-35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0:11.795"/>
    </inkml:context>
    <inkml:brush xml:id="br0">
      <inkml:brushProperty name="width" value="0.1" units="cm"/>
      <inkml:brushProperty name="height" value="0.1" units="cm"/>
      <inkml:brushProperty name="color" value="#008C3A"/>
      <inkml:brushProperty name="ignorePressure" value="1"/>
    </inkml:brush>
  </inkml:definitions>
  <inkml:trace contextRef="#ctx0" brushRef="#br0">350 138,'-9'0,"-19"0,0 0,0 2,-47 9,66-9,1 0,0 1,0 0,0 1,0 0,1 0,-1 0,1 1,0 0,1 1,-1 0,1 0,0 0,0 0,1 1,-7 10,4-1,0-1,1 1,1 1,0 0,1-1,1 1,-3 29,4-18,2-1,1 1,1-1,5 34,-4-49,1 0,1 0,0 0,1-1,0 1,0-1,1 0,1-1,-1 0,2 0,10 11,4 2,1-2,0 0,34 21,-43-33,0-1,0-1,1 0,0-1,0-1,0 0,1-1,-1-1,20 2,-3-2,0-1,0-2,52-7,-72 5,1 0,-1-1,0-1,0 0,0 0,0-2,-1 1,1-1,-2-1,13-8,-10 4,0-1,-1 0,0 0,-1-1,0-1,-1 0,8-15,-2 2,-7 13,0-2,0 1,-2-1,0 0,-1-1,5-18,-8 17,0-1,-1 1,-1-1,-1 0,-1 1,0-1,-1 1,-9-33,7 38,0 0,-1 1,0 0,-1 0,0 0,-1 0,-1 1,0 0,0 1,-1 0,0 0,-21-16,-10-1,-55-29,51 32,18 9,-1 1,0 2,-35-12,50 21,1 0,-1 0,0 1,0 1,0 0,0 1,0 0,0 1,0 0,-22 5,-15 11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1.741"/>
    </inkml:context>
    <inkml:brush xml:id="br0">
      <inkml:brushProperty name="width" value="0.1" units="cm"/>
      <inkml:brushProperty name="height" value="0.1" units="cm"/>
      <inkml:brushProperty name="color" value="#008C3A"/>
      <inkml:brushProperty name="ignorePressure" value="1"/>
    </inkml:brush>
  </inkml:definitions>
  <inkml:trace contextRef="#ctx0" brushRef="#br0">4223 251,'0'-1,"0"0,-1-1,1 1,-1 0,1 0,-1 0,0 0,1-1,-1 1,0 0,0 0,0 0,0 0,0 1,0-1,0 0,0 0,-2-1,-28-14,22 12,-26-12,-2 2,1 2,-45-9,-5-3,15 7,-126-14,36 8,42 2,0 6,-143 0,-486 18,492 10,121-3,63-2,-130 31,45-6,99-22,-73 25,-80 25,136-41,-66 22,118-35,0 2,0 1,1 1,-28 19,-35 22,54-35,-38 29,-10 18,-82 88,135-125,1 1,2 1,0 1,-32 59,45-69,1 0,1 0,1 0,1 1,0 1,2-1,1 1,0-1,1 34,2-41,1-1,0 0,1 0,1 0,0 0,6 17,-5-21,0-1,1 0,0 1,0-2,0 1,1 0,1-1,-1 0,11 8,39 30,2-2,2-3,1-2,2-3,102 40,-141-66,14 7,1-2,1-1,75 13,61 0,67 7,-50 0,-41-5,9 4,-95-18,80 9,279-17,-272-8,72-12,-86 3,-52 3,160-35,76-48,-196 47,149-72,-253 105,-1-1,-1 0,0-2,-1-1,0 0,-1-1,-1-1,0-1,-2-1,0 0,-1-1,-1-1,-1 0,0 0,-2-2,11-31,-9 12,-2 0,-3-1,-1-1,-2 1,-1-1,-3 0,-2 0,-11-78,7 92,-2-1,-1 2,-2-1,-1 1,-1 0,-1 1,-1 1,-2 0,-35-46,28 45,-1 1,-2 1,0 2,-2 0,0 2,-2 1,0 1,-38-18,43 27,0 2,0 0,-1 2,0 0,-1 2,1 1,-1 1,-49 2,-27 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5.784"/>
    </inkml:context>
    <inkml:brush xml:id="br0">
      <inkml:brushProperty name="width" value="0.1" units="cm"/>
      <inkml:brushProperty name="height" value="0.1" units="cm"/>
      <inkml:brushProperty name="color" value="#008C3A"/>
      <inkml:brushProperty name="ignorePressure" value="1"/>
    </inkml:brush>
  </inkml:definitions>
  <inkml:trace contextRef="#ctx0" brushRef="#br0">878 2,'-66'0,"-15"-2,-1 4,-119 19,183-17,-1 2,0 0,1 1,0 1,1 0,0 2,0 0,1 1,-18 15,-13 15,-61 70,97-97,1 0,0 1,1 0,0 0,1 1,1 0,1 0,0 1,1-1,1 1,0 1,-1 19,1 19,2 0,8 84,-4-124,1 0,1 0,0 0,1-1,0 1,2-1,0 0,0-1,1 0,1 0,1 0,0-1,0-1,1 0,1 0,24 18,-25-22,-1-2,1 1,1-1,-1-1,1 0,0-1,0 0,0-1,0 0,1-1,12 1,21-1,78-5,-66 0,-49 3,21-1,0-1,33-7,-55 8,1-1,0-1,-1 0,0 0,0 0,0-1,0-1,-1 1,1-1,-1 0,12-12,-4 2,-2 0,0-1,-1 0,0-1,-2 0,0-1,0 0,-2 0,0-1,-2 0,0-1,6-35,12-70,-14 80,5-51,-14 83,-1 0,-1 1,0-1,-1 0,0 0,-1 1,0-1,-1 1,0 0,-1 0,-11-19,3 9,-1 1,-2 0,0 1,-36-35,41 46,0-1,-1 1,0 1,0 0,-1 1,0 0,0 1,0 1,-1 0,0 1,0 0,0 1,-1 0,1 2,-1-1,1 2,-1 0,1 1,-1 0,1 1,-22 5,-15 13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9.21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0 129,'21'-1,"0"0,0-1,-1-1,1-1,29-10,-5 3,58-7,-61 11,79-21,-85 17,-1 2,2 2,-1 1,42-1,150 8,-119 1,84-3,139 4,-199 11,-9-1,419-7,-307-8,409 2,-592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413"/>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1,'0'5,"0"12,0 14,0 18,0 16,0 17,0 7,0-8,0-17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22.919"/>
    </inkml:context>
    <inkml:brush xml:id="br0">
      <inkml:brushProperty name="width" value="0.1" units="cm"/>
      <inkml:brushProperty name="height" value="0.1" units="cm"/>
      <inkml:brushProperty name="color" value="#008C3A"/>
      <inkml:brushProperty name="ignorePressure" value="1"/>
    </inkml:brush>
  </inkml:definitions>
  <inkml:trace contextRef="#ctx0" brushRef="#br0">3303 214,'0'-4,"-1"0,0-1,0 1,0 0,-1 0,1 0,-1 0,0 0,0 1,0-1,0 0,-1 1,1 0,-1-1,0 1,-4-3,-2-2,0 1,-1 0,1 0,-18-9,-4 2,-1 1,-1 2,0 1,0 1,-1 2,-61-5,-213 10,167 5,-47-4,-179 5,309 2,-66 16,-44 5,104-22,2-2,-109 22,120-13,-104 10,121-18,0 1,-43 14,-24 3,66-16,1 1,0 2,1 1,0 2,-35 18,16-4,-124 73,97-52,51-32,-49 36,59-38,2 2,-1 1,2 0,0 0,-22 35,31-42,1 1,0-1,0 1,1 0,0 0,1 1,0-1,1 1,0-1,0 1,1 0,1 0,1 20,0-26,0 1,1 0,0 0,0-1,0 1,1-1,-1 0,1 1,1-1,-1-1,1 1,7 7,4 3,1-2,22 16,-23-19,12 8,2-1,0-2,1 0,0-2,1-2,0 0,1-2,62 8,33-6,197-10,-174-4,182 3,163-2,-177-24,-270 19,0-2,-1-3,0-1,-1-3,0-1,-2-3,64-37,94-81,-173 115,-1-2,-1-1,-1-1,36-49,-17 11,69-132,-109 186,0 1,-2-1,1 0,-1 0,-1 0,0 0,0-1,-2 1,1-1,-2-11,0 15,0 0,0 1,-1-1,0 0,-1 1,0-1,0 1,0 0,-1 0,0 0,0 1,-1-1,0 1,0 0,-9-7,5 5,0 2,0-1,-1 1,1 1,-1 0,-1 0,-19-6,10 6,1 0,-1 2,-30-3,-24 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1.741"/>
    </inkml:context>
    <inkml:brush xml:id="br0">
      <inkml:brushProperty name="width" value="0.1" units="cm"/>
      <inkml:brushProperty name="height" value="0.1" units="cm"/>
      <inkml:brushProperty name="color" value="#008C3A"/>
      <inkml:brushProperty name="ignorePressure" value="1"/>
    </inkml:brush>
  </inkml:definitions>
  <inkml:trace contextRef="#ctx0" brushRef="#br0">4223 251,'0'-1,"0"0,-1-1,1 1,-1 0,1 0,-1 0,0 0,1-1,-1 1,0 0,0 0,0 0,0 0,0 1,0-1,0 0,0 0,-2-1,-28-14,22 12,-26-12,-2 2,1 2,-45-9,-5-3,15 7,-126-14,36 8,42 2,0 6,-143 0,-486 18,492 10,121-3,63-2,-130 31,45-6,99-22,-73 25,-80 25,136-41,-66 22,118-35,0 2,0 1,1 1,-28 19,-35 22,54-35,-38 29,-10 18,-82 88,135-125,1 1,2 1,0 1,-32 59,45-69,1 0,1 0,1 0,1 1,0 1,2-1,1 1,0-1,1 34,2-41,1-1,0 0,1 0,1 0,0 0,6 17,-5-21,0-1,1 0,0 1,0-2,0 1,1 0,1-1,-1 0,11 8,39 30,2-2,2-3,1-2,2-3,102 40,-141-66,14 7,1-2,1-1,75 13,61 0,67 7,-50 0,-41-5,9 4,-95-18,80 9,279-17,-272-8,72-12,-86 3,-52 3,160-35,76-48,-196 47,149-72,-253 105,-1-1,-1 0,0-2,-1-1,0 0,-1-1,-1-1,0-1,-2-1,0 0,-1-1,-1-1,-1 0,0 0,-2-2,11-31,-9 12,-2 0,-3-1,-1-1,-2 1,-1-1,-3 0,-2 0,-11-78,7 92,-2-1,-1 2,-2-1,-1 1,-1 0,-1 1,-1 1,-2 0,-35-46,28 45,-1 1,-2 1,0 2,-2 0,0 2,-2 1,0 1,-38-18,43 27,0 2,0 0,-1 2,0 0,-1 2,1 1,-1 1,-49 2,-27 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5.784"/>
    </inkml:context>
    <inkml:brush xml:id="br0">
      <inkml:brushProperty name="width" value="0.1" units="cm"/>
      <inkml:brushProperty name="height" value="0.1" units="cm"/>
      <inkml:brushProperty name="color" value="#008C3A"/>
      <inkml:brushProperty name="ignorePressure" value="1"/>
    </inkml:brush>
  </inkml:definitions>
  <inkml:trace contextRef="#ctx0" brushRef="#br0">878 2,'-66'0,"-15"-2,-1 4,-119 19,183-17,-1 2,0 0,1 1,0 1,1 0,0 2,0 0,1 1,-18 15,-13 15,-61 70,97-97,1 0,0 1,1 0,0 0,1 1,1 0,1 0,0 1,1-1,1 1,0 1,-1 19,1 19,2 0,8 84,-4-124,1 0,1 0,0 0,1-1,0 1,2-1,0 0,0-1,1 0,1 0,1 0,0-1,0-1,1 0,1 0,24 18,-25-22,-1-2,1 1,1-1,-1-1,1 0,0-1,0 0,0-1,0 0,1-1,12 1,21-1,78-5,-66 0,-49 3,21-1,0-1,33-7,-55 8,1-1,0-1,-1 0,0 0,0 0,0-1,0-1,-1 1,1-1,-1 0,12-12,-4 2,-2 0,0-1,-1 0,0-1,-2 0,0-1,0 0,-2 0,0-1,-2 0,0-1,6-35,12-70,-14 80,5-51,-14 83,-1 0,-1 1,0-1,-1 0,0 0,-1 1,0-1,-1 1,0 0,-1 0,-11-19,3 9,-1 1,-2 0,0 1,-36-35,41 46,0-1,-1 1,0 1,0 0,-1 1,0 0,0 1,0 1,-1 0,0 1,0 0,0 1,-1 0,1 2,-1-1,1 2,-1 0,1 1,-1 0,1 1,-22 5,-15 13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9.21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0 129,'21'-1,"0"0,0-1,-1-1,1-1,29-10,-5 3,58-7,-61 11,79-21,-85 17,-1 2,2 2,-1 1,42-1,150 8,-119 1,84-3,139 4,-199 11,-9-1,419-7,-307-8,409 2,-592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22.919"/>
    </inkml:context>
    <inkml:brush xml:id="br0">
      <inkml:brushProperty name="width" value="0.1" units="cm"/>
      <inkml:brushProperty name="height" value="0.1" units="cm"/>
      <inkml:brushProperty name="color" value="#008C3A"/>
      <inkml:brushProperty name="ignorePressure" value="1"/>
    </inkml:brush>
  </inkml:definitions>
  <inkml:trace contextRef="#ctx0" brushRef="#br0">3303 214,'0'-4,"-1"0,0-1,0 1,0 0,-1 0,1 0,-1 0,0 0,0 1,0-1,0 0,-1 1,1 0,-1-1,0 1,-4-3,-2-2,0 1,-1 0,1 0,-18-9,-4 2,-1 1,-1 2,0 1,0 1,-1 2,-61-5,-213 10,167 5,-47-4,-179 5,309 2,-66 16,-44 5,104-22,2-2,-109 22,120-13,-104 10,121-18,0 1,-43 14,-24 3,66-16,1 1,0 2,1 1,0 2,-35 18,16-4,-124 73,97-52,51-32,-49 36,59-38,2 2,-1 1,2 0,0 0,-22 35,31-42,1 1,0-1,0 1,1 0,0 0,1 1,0-1,1 1,0-1,0 1,1 0,1 0,1 20,0-26,0 1,1 0,0 0,0-1,0 1,1-1,-1 0,1 1,1-1,-1-1,1 1,7 7,4 3,1-2,22 16,-23-19,12 8,2-1,0-2,1 0,0-2,1-2,0 0,1-2,62 8,33-6,197-10,-174-4,182 3,163-2,-177-24,-270 19,0-2,-1-3,0-1,-1-3,0-1,-2-3,64-37,94-81,-173 115,-1-2,-1-1,-1-1,36-49,-17 11,69-132,-109 186,0 1,-2-1,1 0,-1 0,-1 0,0 0,0-1,-2 1,1-1,-2-11,0 15,0 0,0 1,-1-1,0 0,-1 1,0-1,0 1,0 0,-1 0,0 0,0 1,-1-1,0 1,0 0,-9-7,5 5,0 2,0-1,-1 1,1 1,-1 0,-1 0,-19-6,10 6,1 0,-1 2,-30-3,-24 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47.278"/>
    </inkml:context>
    <inkml:brush xml:id="br0">
      <inkml:brushProperty name="width" value="0.1" units="cm"/>
      <inkml:brushProperty name="height" value="0.1" units="cm"/>
      <inkml:brushProperty name="color" value="#008C3A"/>
      <inkml:brushProperty name="ignorePressure" value="1"/>
    </inkml:brush>
  </inkml:definitions>
  <inkml:trace contextRef="#ctx0" brushRef="#br0">93 98,'1'100,"-2"231,-25-106,19-188,-1-1,-20 53,28-88,-1 0,1 1,0-1,-1 0,1 0,-1 0,1 0,-1 0,0 0,1 0,-1 0,0 0,0-1,0 1,-1 1,2-2,-1 0,1 0,0-1,-1 1,1 0,0 0,-1 0,1 0,0-1,-1 1,1 0,0 0,0-1,-1 1,1 0,0 0,0-1,0 1,-1 0,1-1,0 1,0 0,0-1,0 1,0 0,-1-1,1 1,0 0,0-1,0 1,-6-43,6-489,20 283,-18 241,-1 0,1-1,1 1,-1 1,1-1,8-14,-9 19,-1 1,1 0,-1 0,1 0,0 0,-1 0,1 1,0-1,0 1,0-1,1 1,-1-1,0 1,0 0,1 0,-1 0,1 0,-1 1,1-1,-1 1,1-1,-1 1,1 0,0 0,-1 0,4 1,0 0,0 1,-1 0,1 0,0 1,-1 0,0 0,1 0,-1 0,0 1,-1 0,1 0,-1 0,1 1,4 7,8 11,26 45,-30-46,6 11,46 71,-54-87,2-1,0 0,28 25,-37-37,1-1,-1 1,1-1,0 0,0 0,1-1,-1 1,1-1,8 2,-10-3,-1-1,1 1,0-1,0 0,0 0,0-1,0 1,0-1,0 0,0 0,0 0,0 0,-1-1,7-3,30-21,-2-1,-2-2,0-1,41-46,-72 71,1-2,1 1,0 0,10-7,-17 12,1 1,0 0,-1-1,1 1,-1-1,1 1,0 0,-1-1,1 1,0 0,-1 0,1 0,0 0,-1-1,1 1,0 0,-1 0,1 0,0 0,0 1,-1-1,1 0,0 0,-1 0,1 1,0-1,-1 0,1 0,0 1,-1-1,1 1,-1-1,1 0,-1 1,1-1,-1 1,1-1,0 2,0 1,0 0,1 0,-1 0,-1 0,1 0,0 0,0 4,1 13,0 1,-2 0,0 0,-2 0,-5 34,-34 103,6-25,13-10,17-86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49.323"/>
    </inkml:context>
    <inkml:brush xml:id="br0">
      <inkml:brushProperty name="width" value="0.1" units="cm"/>
      <inkml:brushProperty name="height" value="0.1" units="cm"/>
      <inkml:brushProperty name="color" value="#008C3A"/>
      <inkml:brushProperty name="ignorePressure" value="1"/>
    </inkml:brush>
  </inkml:definitions>
  <inkml:trace contextRef="#ctx0" brushRef="#br0">286 0,'0'2,"-1"-1,1 1,-1 0,1-1,-1 1,0-1,0 0,0 1,0-1,0 0,0 1,0-1,0 0,-1 0,-1 2,-6 5,-90 108,82-96,1 1,0 0,2 1,1 1,0 0,2 1,1 0,1 0,1 1,1 1,-7 44,5 15,5 0,7 111,6-104,-7-84,-1 1,1-1,0 0,1 0,0 0,1 0,-1 0,6 7,-8-14,-1 0,1-1,-1 1,1 0,-1 0,1-1,0 1,-1 0,1-1,0 1,0-1,0 1,-1-1,1 1,0-1,0 0,0 1,0-1,0 0,-1 0,1 0,0 0,0 1,0-1,0 0,0-1,0 1,0 0,0 0,1-1,2 0,-1-1,0 0,0 0,0 0,-1-1,5-3,-1 1,16-16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3.297"/>
    </inkml:context>
    <inkml:brush xml:id="br0">
      <inkml:brushProperty name="width" value="0.1" units="cm"/>
      <inkml:brushProperty name="height" value="0.1" units="cm"/>
      <inkml:brushProperty name="color" value="#008C3A"/>
      <inkml:brushProperty name="ignorePressure" value="1"/>
    </inkml:brush>
  </inkml:definitions>
  <inkml:trace contextRef="#ctx0" brushRef="#br0">286 0,'-18'0,"-1"1,1 0,0 2,0 0,0 1,-21 7,32-8,0 0,0 0,0 1,0 0,1 0,-1 0,1 1,0 0,1 0,-1 1,1 0,0 0,0 0,1 0,0 1,0 0,-4 8,2 2,0 0,1 0,1 0,0 1,1 0,1 0,1 0,1 0,0 0,1-1,4 20,-4-33,1 0,-1 1,1-1,0 0,0 0,0 0,1 0,-1-1,1 1,0-1,0 1,0-1,1 0,-1 0,1 0,-1-1,1 1,0-1,0 0,0 0,0 0,7 1,7 2,-1-1,1-1,0 0,22-1,125 0,-148-2,0-2,0 0,0-1,-1-1,0-1,1 0,25-12,-9-4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3.825"/>
    </inkml:context>
    <inkml:brush xml:id="br0">
      <inkml:brushProperty name="width" value="0.1" units="cm"/>
      <inkml:brushProperty name="height" value="0.1" units="cm"/>
      <inkml:brushProperty name="color" value="#008C3A"/>
      <inkml:brushProperty name="ignorePressure" value="1"/>
    </inkml:brush>
  </inkml:definitions>
  <inkml:trace contextRef="#ctx0" brushRef="#br0">179 0,'-2'0,"1"0,-1 0,1 0,0 0,-1 0,1 0,-1 1,1-1,0 0,-1 1,1-1,0 1,0-1,-1 1,1 0,0-1,0 1,0 0,0 0,-1 0,1 0,1 0,-1 0,0 0,0 0,0 0,0 1,1-1,-1 0,1 1,-1-1,1 0,-1 1,1-1,0 0,0 1,0-1,0 3,0-1,0 0,1 1,-1-1,1 0,0 0,0 0,0 0,0 0,1 0,-1 0,1 0,0 0,0-1,0 1,0-1,3 3,0 0,1-1,-1 0,1 0,0-1,0 0,1 0,-1 0,1-1,-1 0,1 0,0 0,9 0,5-1,1 0,34-5,-20 2,-32 1,0 1,0 0,-1 0,1 1,0-1,0 1,0-1,-1 1,1 0,0 1,-1-1,4 2,-5-1,0 0,0-1,0 1,0 0,0 0,0 0,-1 0,1 1,-1-1,0 0,0 1,1-1,-2 1,1-1,0 1,0-1,0 5,2 18,-1 0,-1 1,-4 33,2 27,8 16,-3-60,-1 1,-2 0,-9 77,7-112,-1 0,-1 1,1-1,-1 0,-1-1,0 1,0 0,0-1,-1 0,0 0,0-1,-1 1,0-1,0 0,0 0,-1-1,0 0,0 0,0-1,0 0,-1 0,0-1,0 1,0-2,0 1,-16 2,9-2,-1-1,0 0,-1-1,1 0,0-1,0-1,-30-6,37 5,1 0,-1-1,1-1,0 1,0-1,0-1,0 1,0-1,1-1,0 1,0-1,1 0,0-1,0 0,-7-10,-15-30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4.605"/>
    </inkml:context>
    <inkml:brush xml:id="br0">
      <inkml:brushProperty name="width" value="0.1" units="cm"/>
      <inkml:brushProperty name="height" value="0.1" units="cm"/>
      <inkml:brushProperty name="color" value="#008C3A"/>
      <inkml:brushProperty name="ignorePressure" value="1"/>
    </inkml:brush>
  </inkml:definitions>
  <inkml:trace contextRef="#ctx0" brushRef="#br0">96 224,'-1'15,"1"0,-2 1,-4 20,5-32,0 0,0 0,0 1,-1-1,0 0,0 0,0-1,0 1,0 0,-1-1,1 1,-1-1,0 0,0 0,-7 5,9-7,1-1,-1 1,1-1,-1 0,1 0,-1 1,0-1,1 0,-1 0,1 0,-1 0,0 0,1 0,-1 0,1 0,-1 0,0 0,1 0,-1 0,1 0,-1 0,0 0,1-1,-1 1,1 0,-1 0,1-1,-1 1,1 0,-1-1,1 1,-1-1,1 1,-1-1,-9-22,4-4,1-1,2 0,1 0,2-40,0 58,0 0,1 1,0-1,1 0,0 1,1-1,0 1,6-14,-7 19,0-1,1 1,0 0,0 0,0 1,1-1,-1 0,1 1,0 0,0 0,0 0,0 1,1-1,-1 1,0 0,1 0,0 0,5-1,-4 2,0-1,0 1,0 1,1-1,-1 1,0 0,0 0,1 1,-1-1,0 1,0 1,0-1,0 1,0 0,0 1,0 0,-1-1,1 2,-1-1,0 1,0-1,6 7,-4-3,0 2,0-1,-1 1,0 0,0 0,-1 1,-1 0,1 0,-1 0,-1 0,0 0,2 14,-1 8,1 38,-4-26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59.109"/>
    </inkml:context>
    <inkml:brush xml:id="br0">
      <inkml:brushProperty name="width" value="0.1" units="cm"/>
      <inkml:brushProperty name="height" value="0.1" units="cm"/>
      <inkml:brushProperty name="color" value="#004F8B"/>
      <inkml:brushProperty name="ignorePressure" value="1"/>
    </inkml:brush>
  </inkml:definitions>
  <inkml:trace contextRef="#ctx0" brushRef="#br0">2600 88,'-1'-2,"1"0,0 0,0 0,-1 0,1 0,-1 0,0 0,0 1,1-1,-1 0,0 0,-1 1,1-1,0 1,0-1,-1 1,1-1,-1 1,1 0,-1 0,1-1,-1 1,0 0,0 1,1-1,-1 0,-3 0,-6-3,0 1,0 1,-19-2,23 3,-125-7,-144 7,132 4,-83-4,-163 3,324 1,-104 18,131-13,1 2,-1 1,-70 32,-139 68,211-94,2 1,0 3,-58 43,38-25,-9 11,2 2,-76 83,127-123,0 0,0 1,2 1,-1-1,2 1,0 1,-12 28,18-38,0 0,1-1,0 1,0 0,0 0,0 0,1 0,0 0,0 0,0 0,1 0,0 0,-1 0,2 0,-1 0,1 0,-1-1,1 1,1 0,-1-1,1 0,-1 0,1 1,0-1,1-1,-1 1,1-1,0 1,6 4,4 1,0-1,0 0,1-1,29 9,65 13,157 8,-65-12,-104-10,183 5,-214-17,109 20,-29-2,200-3,3-20,-111 0,8 3,228-3,-115-24,-163-4,74-6,-255 35,28-1,0-1,79-18,-88 11,0-2,0-2,-2 0,33-20,118-85,-133 85,4-4,-2-3,68-67,-113 99,0 1,0-1,0 0,-1-1,-1 1,1-1,-2 0,1-1,-1 1,-1-1,0 0,0 1,-1-1,-1-1,0 1,0 0,-1 0,-1 0,-1-13,1 21,0-1,0 0,-1 1,1 0,-1-1,0 1,0 0,0 0,0 0,-1 0,1 0,-1 0,0 1,0-1,0 1,-6-4,-4-1,1 1,-2 0,-14-4,20 7,-43-12,1 3,-77-9,29 6,-289-56,173 41,109 17,-15-14,85 18,-67-10,-308 11,266 10,83-1,-1-2,1-4,-69-13,11-5,69 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796"/>
    </inkml:context>
    <inkml:brush xml:id="br0">
      <inkml:brushProperty name="width" value="0.1" units="cm"/>
      <inkml:brushProperty name="height" value="0.1" units="cm"/>
      <inkml:brushProperty name="color" value="#CC0066"/>
      <inkml:brushProperty name="ignorePressure" value="1"/>
    </inkml:brush>
  </inkml:definitions>
  <inkml:trace contextRef="#ctx0" brushRef="#br0">1 0,'5'0,"18"0,15 0,12 0,-2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4.956"/>
    </inkml:context>
    <inkml:brush xml:id="br0">
      <inkml:brushProperty name="width" value="0.1" units="cm"/>
      <inkml:brushProperty name="height" value="0.1" units="cm"/>
      <inkml:brushProperty name="color" value="#008C3A"/>
      <inkml:brushProperty name="ignorePressure" value="1"/>
    </inkml:brush>
  </inkml:definitions>
  <inkml:trace contextRef="#ctx0" brushRef="#br0">19 1,'-10'0,"1"0,13 0,17 0,14 0,3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5.386"/>
    </inkml:context>
    <inkml:brush xml:id="br0">
      <inkml:brushProperty name="width" value="0.1" units="cm"/>
      <inkml:brushProperty name="height" value="0.1" units="cm"/>
      <inkml:brushProperty name="color" value="#008C3A"/>
      <inkml:brushProperty name="ignorePressure" value="1"/>
    </inkml:brush>
  </inkml:definitions>
  <inkml:trace contextRef="#ctx0" brushRef="#br0">1 247,'0'-5,"0"-8,0-11,10-2,5-8,9-7,11 3,11 7,7 10,6 8,-7 16,-3 9,-9 12,-11 18,-11 12,-9 7,-5-5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5.752"/>
    </inkml:context>
    <inkml:brush xml:id="br0">
      <inkml:brushProperty name="width" value="0.1" units="cm"/>
      <inkml:brushProperty name="height" value="0.1" units="cm"/>
      <inkml:brushProperty name="color" value="#008C3A"/>
      <inkml:brushProperty name="ignorePressure" value="1"/>
    </inkml:brush>
  </inkml:definitions>
  <inkml:trace contextRef="#ctx0" brushRef="#br0">0 66,'0'-11,"5"-3,13 0,13 3,13 4,8 2,7 2,-7 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6.25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0 126,'0'10,"0"15,0-3,0-16,0-19,0-17,11-15,14 0,13 8,0 21,4 13,-5 18,2 16,-6 14,-8 10,2-5,-4 0,-5-9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7.222"/>
    </inkml:context>
    <inkml:brush xml:id="br0">
      <inkml:brushProperty name="width" value="0.1" units="cm"/>
      <inkml:brushProperty name="height" value="0.1" units="cm"/>
      <inkml:brushProperty name="color" value="#008C3A"/>
      <inkml:brushProperty name="ignorePressure" value="1"/>
    </inkml:brush>
  </inkml:definitions>
  <inkml:trace contextRef="#ctx0" brushRef="#br0">115 260,'0'9,"-3"45,3-51,-1 0,0 1,1-1,-2 0,1 0,0 0,-1 0,1 0,-1 0,0 0,0 0,-4 4,6-7,-1 0,1 1,-1-1,0 0,1 1,-1-1,1 0,-1 0,1 0,-1 1,0-1,1 0,-1 0,1 0,-1 0,0 0,1 0,-1 0,1-1,-1 1,0 0,1 0,-1 0,1 0,-1-1,1 1,-1 0,1-1,-1 1,1 0,-1-1,1 1,-1-1,1 1,0-1,-1 1,1-1,-1 0,-17-25,15 19,-5-5,2 0,0 0,1-1,0 0,0 0,2 0,-1 0,2-1,0 0,-1-22,3 30,0-1,1 1,0 0,-1 0,2 0,-1 0,1 0,0 0,0 1,1-1,-1 0,1 1,0 0,1 0,0 0,-1 0,1 0,1 1,-1 0,1 0,0 0,0 0,0 1,0-1,10-3,3 0,1 2,-1 0,1 2,0 0,0 0,0 2,0 0,1 2,-1 0,0 1,0 1,33 9,-45-9,1 1,-1-1,0 1,0 1,0 0,-1-1,1 2,-1-1,0 1,-1 0,0 0,0 1,0 0,0 0,-1 0,0 0,3 11,1 0,-2 0,-1 0,0 0,-1 1,-1-1,1 27,-3 10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7.587"/>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1,'5'0,"13"0,13 0,18 0,11 0,5 0,-8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8.48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0 190,'0'109,"0"-128,0-11,5-39,-4 60,1-1,0 1,0 0,1-1,1 1,-1 1,2-1,6-11,-5 11,1 0,0 1,1 0,-1 1,1 0,1 0,-1 1,14-8,-18 12,-1 0,1 0,0 1,0 0,0-1,0 1,0 1,0-1,0 1,0-1,5 1,-6 1,-1-1,1 1,0 0,-1-1,1 1,0 0,-1 1,1-1,-1 0,0 1,1-1,-1 1,0 0,0 0,0 0,0 0,3 4,-1 1,0 0,0 0,0 1,-1-1,0 1,-1-1,3 15,-1 0,1 33,-3-58,0 0,0 0,0 0,0 0,0 1,1-1,0 1,-1-1,1 1,0 0,3-2,-2 2,-1 0,1 0,-1 0,1 1,0-1,-1 1,1 0,0 0,0 0,0 0,0 1,4 0,-6 0,1 0,-1 1,0-1,0 1,0-1,0 1,0 0,0 0,0 0,0 0,0 0,0 0,0 1,-1-1,1 1,0-1,-1 1,0 0,1-1,-1 1,0 0,0 0,2 3,1 6,0 0,-1 0,0 0,-1 1,2 18,0 17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8.89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1,'0'5,"16"18,5 15,-1 12,-4 8,-5-6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9.33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20,'0'-10,"0"1,0 18,0 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9.904"/>
    </inkml:context>
    <inkml:brush xml:id="br0">
      <inkml:brushProperty name="width" value="0.1" units="cm"/>
      <inkml:brushProperty name="height" value="0.1" units="cm"/>
      <inkml:brushProperty name="color" value="#008C3A"/>
      <inkml:brushProperty name="ignorePressure" value="1"/>
    </inkml:brush>
  </inkml:definitions>
  <inkml:trace contextRef="#ctx0" brushRef="#br0">334 59,'-6'-6,"-1"1,-1-1,1 2,-1-1,1 1,-1 0,-1 1,1-1,0 2,-16-4,5 2,-1 1,0 1,-31 1,45 2,0-1,0 1,0 0,0 1,0-1,0 1,0 1,0-1,1 1,-1 0,1 0,0 0,0 1,0 0,0 0,-4 5,6-6,1 0,-1 0,1 0,0 0,0 1,0-1,1 1,-1-1,1 1,0 0,0-1,0 1,0 0,1 0,-1 0,1 0,0-1,0 1,1 0,-1 0,1 0,0 0,0 0,0-1,0 1,3 5,0-3,1 0,-1 1,1-1,0-1,0 1,1-1,0 0,0 0,0 0,1-1,-1 0,1 0,0-1,0 0,0 0,10 2,-7-2,1 0,0 0,1-2,-1 1,0-1,0-1,1 0,-1 0,0-2,17-2,-13-2,-1 0,0 0,0-1,-1-1,24-18,6-7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4.368"/>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1,'0'5,"0"13,0 18,0 15,10-3,4 7,-1 5,-2 3,-3-10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0.272"/>
    </inkml:context>
    <inkml:brush xml:id="br0">
      <inkml:brushProperty name="width" value="0.1" units="cm"/>
      <inkml:brushProperty name="height" value="0.1" units="cm"/>
      <inkml:brushProperty name="color" value="#008C3A"/>
      <inkml:brushProperty name="ignorePressure" value="1"/>
    </inkml:brush>
  </inkml:definitions>
  <inkml:trace contextRef="#ctx0" brushRef="#br0">33 1,'-5'0,"-2"5,0 13,2 8,1 10,1 10,2 7,0 6,1 2,1 3,-1 0,0 0,1-1,-1 5,0 2,0-12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0.735"/>
    </inkml:context>
    <inkml:brush xml:id="br0">
      <inkml:brushProperty name="width" value="0.1" units="cm"/>
      <inkml:brushProperty name="height" value="0.1" units="cm"/>
      <inkml:brushProperty name="color" value="#008C3A"/>
      <inkml:brushProperty name="ignorePressure" value="1"/>
    </inkml:brush>
  </inkml:definitions>
  <inkml:trace contextRef="#ctx0" brushRef="#br0">1 296,'7'-1,"-1"0,1 0,-1-1,1 0,-1-1,0 1,0-1,7-4,-4 3,19-11,0-1,30-23,-48 32,-1-1,0 0,0 0,-1-1,0 0,0-1,-1 0,10-18,-15 25,-1-1,0 0,1 1,-1-1,-1 0,1 1,0-1,-1 0,0 0,0 0,0 0,0 1,-1-1,1 0,-1 0,-2-5,2 7,0 0,0 0,0 0,0 0,0 0,-1 0,1 1,-1-1,1 0,-1 1,0-1,0 1,0 0,0-1,0 1,0 0,0 0,0 0,0 1,0-1,0 0,-1 1,1-1,0 1,0 0,-1 0,-3 0,2 1,0-1,0 1,0 0,0 1,0-1,1 1,-1-1,0 1,1 0,0 1,-1-1,1 0,0 1,0 0,0 0,1 0,-1 0,1 0,-1 0,1 1,0-1,0 1,1-1,-1 1,0 4,-2 2,1 0,0 0,1 0,0 0,1 1,0-1,0 1,2 15,0-20,0 1,0-1,1 1,-1-1,2 0,-1 1,1-1,0 0,0-1,0 1,1 0,0-1,0 0,0 0,1 0,0 0,0-1,0 0,0 0,1 0,-1-1,8 4,-1-2,0-1,0 0,1 0,-1-1,1-1,0 0,0-1,0 0,0-1,17-2,20-4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1.44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1,'2'20,"1"-1,1 1,0-1,2 0,0 0,13 27,-12-29,78 170,10 26,-83-175,-1 0,-1 0,-3 1,5 60,-9-31,-9 120,4-164,-2 0,0 0,-1 0,-2-1,0 1,-1-2,-2 1,0-1,-26 40,32-57,0 1,-1-1,0-1,0 1,0-1,0 1,-1-1,1-1,-12 6,-17 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2.1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1,'5'0,"13"0,13 0,18 0,10 0,6 0,3 0,6 0,0 0,-13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2.680"/>
    </inkml:context>
    <inkml:brush xml:id="br0">
      <inkml:brushProperty name="width" value="0.1" units="cm"/>
      <inkml:brushProperty name="height" value="0.1" units="cm"/>
      <inkml:brushProperty name="color" value="#008C3A"/>
      <inkml:brushProperty name="ignorePressure" value="1"/>
    </inkml:brush>
  </inkml:definitions>
  <inkml:trace contextRef="#ctx0" brushRef="#br0">0 65,'0'-11,"5"-2,13-1,13 4,18 2,15 3,9 3,12 1,-3 1,-5 0,-21 1,-19-1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2.936"/>
    </inkml:context>
    <inkml:brush xml:id="br0">
      <inkml:brushProperty name="width" value="0.1" units="cm"/>
      <inkml:brushProperty name="height" value="0.1" units="cm"/>
      <inkml:brushProperty name="color" value="#008C3A"/>
      <inkml:brushProperty name="ignorePressure" value="1"/>
    </inkml:brush>
  </inkml:definitions>
  <inkml:trace contextRef="#ctx0" brushRef="#br0">50 78,'0'-29,"1"-11,-2 31,-1 15,-17 76,11-55,2 0,0 0,2 1,1-1,1 46,3-68,-1-1,1 0,0 1,0-1,1 0,-1 0,1 0,0 0,0 0,0 0,0-1,1 1,0-1,0 1,0-1,0 0,0 0,0 0,1-1,-1 1,1-1,0 0,0 0,0 0,0 0,0-1,5 1,10 3,-1-2,1 0,1-1,32-2,-46 0,32 1,0-3,59-9,-58 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3.301"/>
    </inkml:context>
    <inkml:brush xml:id="br0">
      <inkml:brushProperty name="width" value="0.1" units="cm"/>
      <inkml:brushProperty name="height" value="0.1" units="cm"/>
      <inkml:brushProperty name="color" value="#008C3A"/>
      <inkml:brushProperty name="ignorePressure" value="1"/>
    </inkml:brush>
  </inkml:definitions>
  <inkml:trace contextRef="#ctx0" brushRef="#br0">29 0,'0'16,"0"21,0 15,0 8,0 6,0-4,0-1,0 9,-5-7,-3-9,2-3,0 1,2-9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4.243"/>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0 251,'0'-19,"1"1,0-1,1 1,8-30,-8 42,0-1,1 1,0-1,0 1,0 0,0 0,1 0,0 1,1-1,-1 1,1 0,0 0,0 0,1 1,8-6,-4 5,-1 0,1 0,1 1,-1 1,0 0,22-4,-28 7,0-1,0 0,1 1,-1 0,0 0,1 1,-1-1,0 1,1 0,-1 0,0 0,0 0,0 1,0 0,0 0,0 0,-1 0,1 1,-1-1,5 5,-3-1,-1 1,1 0,-1 0,-1 0,0 0,0 0,0 1,-1-1,0 1,0 0,-1 0,0 0,0 0,-1 14,-1-5,0 0,-2-1,0 1,0 0,-2-1,-6 17,2-13,0-1,-1 0,-1-1,-16 21,-59 61,22-28,60-68,1 1,-1-1,1 1,0 0,0 0,-4 10,7-13,0-1,-1 0,1 0,0 0,0 1,0-1,0 0,0 0,0 0,1 0,-1 1,0-1,1 0,-1 0,0 0,1 0,0 0,-1 0,1 0,0 0,-1 0,1 0,0 0,0 0,0 0,0-1,0 1,0 0,0-1,0 1,0 0,0-1,0 1,0-1,0 0,0 1,1-1,-1 0,1 0,23 5,-1 0,1-2,0-1,0-2,28-1,-11 0,119-3,-107 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4.948"/>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1,'0'5,"0"17,0 17,0 11,0-3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5.571"/>
    </inkml:context>
    <inkml:brush xml:id="br0">
      <inkml:brushProperty name="width" value="0.1" units="cm"/>
      <inkml:brushProperty name="height" value="0.1" units="cm"/>
      <inkml:brushProperty name="color" value="#008C3A"/>
      <inkml:brushProperty name="ignorePressure" value="1"/>
    </inkml:brush>
  </inkml:definitions>
  <inkml:trace contextRef="#ctx0" brushRef="#br0">267 129,'-6'1,"0"0,0-1,0 2,0-1,0 1,1 0,-1 0,1 0,-1 1,1 0,0 0,0 0,0 1,0-1,-5 7,0 0,1 0,0 1,0 1,1-1,-10 20,16-28,-19 36,1 2,2 0,-21 68,36-95,0-1,1 1,0-1,1 1,1 0,1-1,1 15,-1-19,1-1,0 0,1 0,0 0,0 0,1 0,0 0,0-1,1 0,-1 0,2 0,7 9,-3-7,1 0,0 0,0-1,1 0,-1-1,2 0,-1-1,1-1,0 0,0 0,0-1,1-1,0 0,-1-1,1-1,0 0,22-2,-16 0,-2-1,1-1,0-1,0-1,-1 0,0-2,0 0,-1-1,0 0,0-2,-1 0,23-18,-19 9,0 0,-1 0,-2-2,0 0,-1-2,-1 1,-1-2,-1 0,-1 0,-1-1,-1-1,-2 0,0 0,6-42,-13 54,0 0,-1 0,0 0,-1 0,-1 0,0 0,-1 1,0-1,-8-21,7 26,-1-1,0 1,0-1,-1 2,0-1,0 0,-1 1,0 0,-1 1,1 0,-2 0,1 0,-12-6,6 6,0 0,0 1,0 0,-1 2,0-1,0 2,0 0,0 1,0 0,-1 1,1 1,-24 3,-16 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4.748"/>
    </inkml:context>
    <inkml:brush xml:id="br0">
      <inkml:brushProperty name="width" value="0.1" units="cm"/>
      <inkml:brushProperty name="height" value="0.1" units="cm"/>
      <inkml:brushProperty name="color" value="#CC0066"/>
      <inkml:brushProperty name="ignorePressure" value="1"/>
    </inkml:brush>
  </inkml:definitions>
  <inkml:trace contextRef="#ctx0" brushRef="#br0">0 58,'5'0,"2"-6,10-1,18 0,19 2,11 1,4 1,2 2,-11-10,-17-3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6.578"/>
    </inkml:context>
    <inkml:brush xml:id="br0">
      <inkml:brushProperty name="width" value="0.1" units="cm"/>
      <inkml:brushProperty name="height" value="0.1" units="cm"/>
      <inkml:brushProperty name="color" value="#008C3A"/>
      <inkml:brushProperty name="ignorePressure" value="1"/>
    </inkml:brush>
  </inkml:definitions>
  <inkml:trace contextRef="#ctx0" brushRef="#br0">144 39,'0'-1,"0"-1,1 0,-1 1,0-1,0 0,1 1,-1-1,1 1,-1-1,1 1,0-1,0 1,0-1,0 1,-1 0,2-1,-1 1,0 0,0 0,0 0,1 0,-1 0,0 0,1 0,-1 0,1 0,-1 1,1-1,-1 1,1-1,0 1,1-1,-1 1,-1 0,0 0,1 0,-1 0,0 0,1 1,-1-1,0 0,1 1,-1-1,0 1,1-1,-1 1,0 0,0-1,0 1,0 0,0 0,0 0,0 0,0 0,0 0,0 0,0 0,0 0,-1 0,1 1,0-1,-1 0,1 0,-1 1,0-1,1 0,-1 1,0-1,0 1,0-1,0 0,0 2,-1 4,0 0,0 0,-1-1,0 1,0 0,0-1,-1 0,0 1,0-1,-1 0,0-1,-7 10,4-6,1 0,0 1,-8 19,13-27,1 0,-1 1,0-1,1 0,0 1,0-1,0 1,0-1,0 1,0-1,0 0,1 1,-1-1,1 0,0 1,0-1,0 0,0 0,0 0,0 1,1-1,2 3,3 3,1 0,0 0,18 12,10 9,-31-23,0 0,0 0,0 1,-1 0,0-1,0 2,-1-1,0 0,0 1,-1-1,0 1,1 8,-2-11,-1 0,0 0,0-1,0 1,0 0,-1 0,0 0,0-1,0 1,-1 0,1-1,-1 1,0-1,-1 1,1-1,-1 0,1 0,-1 0,-1-1,-5 7,1-4,0 0,0-1,0 0,0 0,-1-1,0 0,1 0,-2-1,-12 2,6-1,0-2,0 0,0-1,-28-1,1-5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7.152"/>
    </inkml:context>
    <inkml:brush xml:id="br0">
      <inkml:brushProperty name="width" value="0.1" units="cm"/>
      <inkml:brushProperty name="height" value="0.1" units="cm"/>
      <inkml:brushProperty name="color" value="#008C3A"/>
      <inkml:brushProperty name="ignorePressure" value="1"/>
    </inkml:brush>
  </inkml:definitions>
  <inkml:trace contextRef="#ctx0" brushRef="#br0">309 1,'0'7,"-1"1,0-1,-4 13,0 5,-6 23,-1-2,-3 0,-29 64,23-62,3 0,-24 98,33-96,-1 56,10-80,0 1,1-1,9 49,-8-69,-1-1,1 1,0 0,1-1,-1 0,1 0,0 1,0-2,1 1,0 0,-1-1,2 1,-1-1,7 5,-4-4,0 0,1-1,0 0,0 0,0-1,0 0,1 0,-1-1,11 2,-8-3,0 1,0-2,0 1,0-2,0 1,0-1,0-1,0 0,0-1,0 0,-1 0,1-1,-1-1,0 0,16-10,-20 10,1-1,-1 0,0-1,-1 1,0-1,0 0,0 0,-1-1,0 0,0 1,-1-1,0 0,3-16,-2 3,-1 0,-1 0,-1 0,-2-31,1 38,-2 1,1 0,-2 0,0 0,-9-25,9 30,-1 0,-1 0,1 0,-1 1,-1 0,1 0,-1 0,-1 0,1 1,-9-6,-1 0,-1 2,0 0,-1 0,0 2,0 0,-1 1,-24-5,8 4,-1 2,1 1,-40 0,-24 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7.766"/>
    </inkml:context>
    <inkml:brush xml:id="br0">
      <inkml:brushProperty name="width" value="0.1" units="cm"/>
      <inkml:brushProperty name="height" value="0.1" units="cm"/>
      <inkml:brushProperty name="color" value="#008C3A"/>
      <inkml:brushProperty name="ignorePressure" value="1"/>
    </inkml:brush>
  </inkml:definitions>
  <inkml:trace contextRef="#ctx0" brushRef="#br0">94 1,'0'5,"0"12,-11 20,-3 13,-10 14,0 2,3-11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9.839"/>
    </inkml:context>
    <inkml:brush xml:id="br0">
      <inkml:brushProperty name="width" value="0.1" units="cm"/>
      <inkml:brushProperty name="height" value="0.1" units="cm"/>
      <inkml:brushProperty name="color" value="#008C3A"/>
      <inkml:brushProperty name="ignorePressure" value="1"/>
    </inkml:brush>
  </inkml:definitions>
  <inkml:trace contextRef="#ctx0" brushRef="#br0">467 62,'0'-2,"0"0,-1 0,1 0,-1 0,1 0,-1 0,1 1,-1-1,0 0,0 0,0 1,0-1,0 0,-1 1,1-1,0 1,-1 0,1-1,-1 1,1 0,-1 0,1 0,-1 0,0 0,0 0,0 0,-1 0,-8-2,1 0,0 0,-20-1,25 4,-20-4,-1 2,0 1,0 2,1 0,-37 7,53-7,0 1,0 0,0 1,1 0,-1 0,1 1,-1 0,1 1,1 0,-1 0,1 0,0 1,0 0,0 1,1-1,0 1,0 0,-7 13,12-18,-1 1,1 0,0 0,-1-1,2 1,-1 0,0 0,0 0,1 0,0 0,-1 0,1 0,1 0,-1 0,1 6,0-7,0 1,0-1,1 0,-1 1,0-1,1 0,0 0,-1 0,1 0,0 0,0-1,0 1,0-1,0 1,0-1,1 1,-1-1,5 1,4 2,1 0,0-1,0 0,0-1,1-1,-1 0,0 0,1-1,14-2,-11 0,-1-1,-1 0,1-1,0 0,-1-1,0-1,15-8,-22 10,-5 3,-1 0,0 0,1 0,0 0,-1 1,1-1,-1 0,1 1,0-1,-1 1,1 0,2-1,-3 2,-1 0,1-1,0 1,-1 0,1 0,0 0,-1-1,1 1,-1 0,1 0,-1 0,0 0,1 0,-1 0,0 0,0 0,0 0,0 0,0 0,0 0,0 0,0 0,0 0,0 2,-14 286,12-264,-1 1,-2-1,0 0,-2 0,-1-1,-1 1,-13 25,18-42,0-1,-1 0,0 0,0 0,0 0,-1-1,0 1,0-2,-1 1,0-1,0 0,0 0,0-1,-1 1,0-2,1 1,-1-1,-1-1,1 1,0-1,-1-1,1 0,-1 0,-12 0,17-2,-1 1,1-1,0 0,-1-1,1 1,0-1,0 0,0 0,0 0,0 0,1-1,-1 1,1-1,-1 0,1 0,0 0,0-1,0 1,1-1,-1 0,1 0,0 1,0-2,0 1,-1-5,0 2,1 0,0 0,0 0,0 0,1-1,0 1,1-1,0 1,0 0,0-1,1 1,0-1,0 1,5-12,-3 13,0 1,1-1,0 1,0 0,0 0,1 1,-1-1,1 1,0 0,1 0,-1 1,1-1,-1 1,1 0,7-2,40-15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0.477"/>
    </inkml:context>
    <inkml:brush xml:id="br0">
      <inkml:brushProperty name="width" value="0.1" units="cm"/>
      <inkml:brushProperty name="height" value="0.1" units="cm"/>
      <inkml:brushProperty name="color" value="#008C3A"/>
      <inkml:brushProperty name="ignorePressure" value="1"/>
    </inkml:brush>
  </inkml:definitions>
  <inkml:trace contextRef="#ctx0" brushRef="#br0">346 0,'-2'29,"-7"45,1-12,-2 11,-3 0,-30 94,-60 138,94-281,-53 142,37-100,10-26,-17 67,20-49,10-54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1.35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11,'0'274,"1"-289,0 0,1 1,1-1,0 1,1-1,1 1,0 0,1 1,0-1,11-15,-12 20,1 1,0-1,0 1,1 1,-1-1,2 1,-1 0,1 1,0 0,1 0,-1 1,1 0,0 0,0 1,1 0,10-3,-18 7,0-1,1 1,-1 0,0 0,1 0,-1 0,0 0,1 0,-1 0,0 1,1-1,-1 1,0 0,0 0,1 0,-1 0,0 0,2 2,-1-1,0 1,0 0,-1 0,1 0,-1 0,0 0,1 0,-2 1,1-1,1 5,2 6,0 1,-2 0,0 0,2 19,-5-34,4-3,2-5,1-5,0 0,1 1,1 0,0 0,11-10,-16 18,0 0,0 1,0-1,1 1,-1 0,1 0,0 0,-1 1,1 0,1 0,-1 0,0 0,0 1,1 0,-1 0,11 0,-14 1,1 1,0-1,-1 1,1 0,-1-1,1 1,-1 0,1 1,-1-1,0 0,1 1,-1-1,0 1,0 0,0 0,0 0,0 0,-1 0,1 0,-1 0,1 1,-1-1,2 4,1 5,1 0,-2 0,5 22,-8-32,9 52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1.786"/>
    </inkml:context>
    <inkml:brush xml:id="br0">
      <inkml:brushProperty name="width" value="0.1" units="cm"/>
      <inkml:brushProperty name="height" value="0.1" units="cm"/>
      <inkml:brushProperty name="color" value="#008C3A"/>
      <inkml:brushProperty name="ignorePressure" value="1"/>
    </inkml:brush>
  </inkml:definitions>
  <inkml:trace contextRef="#ctx0" brushRef="#br0">79 0,'-1'1,"-1"-1,1 0,-1 1,1 0,-1-1,1 1,-1 0,1 0,0 0,-1 0,1 0,0 0,0 0,0 0,0 0,0 1,0-1,0 0,-1 3,-15 30,17-33,-7 17,0 0,2 0,0 0,1 1,1 0,0-1,1 35,3-49,-1 1,1-1,0 1,0-1,0 1,1-1,0 0,-1 0,1 0,1 0,-1 0,1 0,-1-1,1 1,0-1,6 5,-3-3,-1-1,1-1,0 1,0-1,0 0,0 0,0-1,1 0,-1 0,12 2,-10-3,-1-1,1 1,-1-1,1-1,0 1,-1-1,1 0,-1-1,11-3,-13 3,0 0,-1 0,1 0,-1-1,0 1,0-1,0 0,0-1,0 1,-1 0,1-1,-1 0,0 0,4-7,-4 6,-1 0,0 1,0-1,-1 0,1 0,-1 0,0-1,0 1,-1 0,0 0,0 0,0-1,0 1,-1 0,0 0,0 0,0 0,-1 0,0 0,0 0,0 0,0 1,-1-1,0 1,0 0,0 0,0 0,-1 0,1 0,-1 0,0 1,0 0,-1 0,1 0,-1 0,-5-2,1 1,-1 0,0 1,-1 0,1 0,0 1,-1 0,-18 0,-13 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2.1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0,'0'11,"0"14,0 13,0 16,0 14,0 18,0 9,0-1,0-5,0-9,0-1,0-3,0-15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1.741"/>
    </inkml:context>
    <inkml:brush xml:id="br0">
      <inkml:brushProperty name="width" value="0.1" units="cm"/>
      <inkml:brushProperty name="height" value="0.1" units="cm"/>
      <inkml:brushProperty name="color" value="#008C3A"/>
      <inkml:brushProperty name="ignorePressure" value="1"/>
    </inkml:brush>
  </inkml:definitions>
  <inkml:trace contextRef="#ctx0" brushRef="#br0">4223 251,'0'-1,"0"0,-1-1,1 1,-1 0,1 0,-1 0,0 0,1-1,-1 1,0 0,0 0,0 0,0 0,0 1,0-1,0 0,0 0,-2-1,-28-14,22 12,-26-12,-2 2,1 2,-45-9,-5-3,15 7,-126-14,36 8,42 2,0 6,-143 0,-486 18,492 10,121-3,63-2,-130 31,45-6,99-22,-73 25,-80 25,136-41,-66 22,118-35,0 2,0 1,1 1,-28 19,-35 22,54-35,-38 29,-10 18,-82 88,135-125,1 1,2 1,0 1,-32 59,45-69,1 0,1 0,1 0,1 1,0 1,2-1,1 1,0-1,1 34,2-41,1-1,0 0,1 0,1 0,0 0,6 17,-5-21,0-1,1 0,0 1,0-2,0 1,1 0,1-1,-1 0,11 8,39 30,2-2,2-3,1-2,2-3,102 40,-141-66,14 7,1-2,1-1,75 13,61 0,67 7,-50 0,-41-5,9 4,-95-18,80 9,279-17,-272-8,72-12,-86 3,-52 3,160-35,76-48,-196 47,149-72,-253 105,-1-1,-1 0,0-2,-1-1,0 0,-1-1,-1-1,0-1,-2-1,0 0,-1-1,-1-1,-1 0,0 0,-2-2,11-31,-9 12,-2 0,-3-1,-1-1,-2 1,-1-1,-3 0,-2 0,-11-78,7 92,-2-1,-1 2,-2-1,-1 1,-1 0,-1 1,-1 1,-2 0,-35-46,28 45,-1 1,-2 1,0 2,-2 0,0 2,-2 1,0 1,-38-18,43 27,0 2,0 0,-1 2,0 0,-1 2,1 1,-1 1,-49 2,-27 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5.784"/>
    </inkml:context>
    <inkml:brush xml:id="br0">
      <inkml:brushProperty name="width" value="0.1" units="cm"/>
      <inkml:brushProperty name="height" value="0.1" units="cm"/>
      <inkml:brushProperty name="color" value="#008C3A"/>
      <inkml:brushProperty name="ignorePressure" value="1"/>
    </inkml:brush>
  </inkml:definitions>
  <inkml:trace contextRef="#ctx0" brushRef="#br0">878 2,'-66'0,"-15"-2,-1 4,-119 19,183-17,-1 2,0 0,1 1,0 1,1 0,0 2,0 0,1 1,-18 15,-13 15,-61 70,97-97,1 0,0 1,1 0,0 0,1 1,1 0,1 0,0 1,1-1,1 1,0 1,-1 19,1 19,2 0,8 84,-4-124,1 0,1 0,0 0,1-1,0 1,2-1,0 0,0-1,1 0,1 0,1 0,0-1,0-1,1 0,1 0,24 18,-25-22,-1-2,1 1,1-1,-1-1,1 0,0-1,0 0,0-1,0 0,1-1,12 1,21-1,78-5,-66 0,-49 3,21-1,0-1,33-7,-55 8,1-1,0-1,-1 0,0 0,0 0,0-1,0-1,-1 1,1-1,-1 0,12-12,-4 2,-2 0,0-1,-1 0,0-1,-2 0,0-1,0 0,-2 0,0-1,-2 0,0-1,6-35,12-70,-14 80,5-51,-14 83,-1 0,-1 1,0-1,-1 0,0 0,-1 1,0-1,-1 1,0 0,-1 0,-11-19,3 9,-1 1,-2 0,0 1,-36-35,41 46,0-1,-1 1,0 1,0 0,-1 1,0 0,0 1,0 1,-1 0,0 1,0 0,0 1,-1 0,1 2,-1-1,1 2,-1 0,1 1,-1 0,1 1,-22 5,-15 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6.556"/>
    </inkml:context>
    <inkml:brush xml:id="br0">
      <inkml:brushProperty name="width" value="0.1" units="cm"/>
      <inkml:brushProperty name="height" value="0.1" units="cm"/>
      <inkml:brushProperty name="color" value="#CC0066"/>
      <inkml:brushProperty name="ignorePressure" value="1"/>
    </inkml:brush>
  </inkml:definitions>
  <inkml:trace contextRef="#ctx0" brushRef="#br0">468 62,'1'0,"0"0,0 0,0 0,0 0,0 0,1 0,-1 0,0 0,0-1,0 1,0 0,0-1,0 1,0-1,0 1,0-1,0 0,-1 1,1-1,0 0,0 1,0-1,-1 0,1 0,0 0,-1 0,1 0,-1 0,1 0,-1 0,0 0,1-1,-1 1,0-1,0 1,0 0,0 0,-1-1,1 1,0 0,-1 0,1 0,-1 0,1 0,-1 0,0-1,1 1,-1 0,0 1,0-1,0 0,1 0,-1 0,0 0,0 1,0-1,-1 0,1 1,0-1,0 1,0-1,-2 0,-10-2,0 0,-1 0,1 1,0 1,-1 0,0 1,1 0,-1 1,1 1,-1 0,1 1,0 0,0 1,0 0,1 1,-1 1,1 0,0 1,1 0,-18 14,11-5,2 0,0 1,1 1,0 0,2 1,0 1,1 0,-10 23,14-24,1 1,0-1,1 1,1 0,1 0,1 1,0-1,2 1,1 28,1-41,0 1,0-1,1 1,0-1,0 0,1 1,0-1,1-1,0 1,0 0,0-1,1 0,0 0,10 10,-7-10,0 0,0-1,1 0,0-1,0 0,0 0,0-1,1 0,0 0,0-1,18 3,26 1,-1-3,1-1,72-7,-100 2,0-1,-1 0,27-9,-41 10,-2-2,1 1,0-1,-1-1,0 0,0 0,0-1,0 0,-1 0,10-10,5-12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9.21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0 129,'21'-1,"0"0,0-1,-1-1,1-1,29-10,-5 3,58-7,-61 11,79-21,-85 17,-1 2,2 2,-1 1,42-1,150 8,-119 1,84-3,139 4,-199 11,-9-1,419-7,-307-8,409 2,-592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22.919"/>
    </inkml:context>
    <inkml:brush xml:id="br0">
      <inkml:brushProperty name="width" value="0.1" units="cm"/>
      <inkml:brushProperty name="height" value="0.1" units="cm"/>
      <inkml:brushProperty name="color" value="#008C3A"/>
      <inkml:brushProperty name="ignorePressure" value="1"/>
    </inkml:brush>
  </inkml:definitions>
  <inkml:trace contextRef="#ctx0" brushRef="#br0">3303 214,'0'-4,"-1"0,0-1,0 1,0 0,-1 0,1 0,-1 0,0 0,0 1,0-1,0 0,-1 1,1 0,-1-1,0 1,-4-3,-2-2,0 1,-1 0,1 0,-18-9,-4 2,-1 1,-1 2,0 1,0 1,-1 2,-61-5,-213 10,167 5,-47-4,-179 5,309 2,-66 16,-44 5,104-22,2-2,-109 22,120-13,-104 10,121-18,0 1,-43 14,-24 3,66-16,1 1,0 2,1 1,0 2,-35 18,16-4,-124 73,97-52,51-32,-49 36,59-38,2 2,-1 1,2 0,0 0,-22 35,31-42,1 1,0-1,0 1,1 0,0 0,1 1,0-1,1 1,0-1,0 1,1 0,1 0,1 20,0-26,0 1,1 0,0 0,0-1,0 1,1-1,-1 0,1 1,1-1,-1-1,1 1,7 7,4 3,1-2,22 16,-23-19,12 8,2-1,0-2,1 0,0-2,1-2,0 0,1-2,62 8,33-6,197-10,-174-4,182 3,163-2,-177-24,-270 19,0-2,-1-3,0-1,-1-3,0-1,-2-3,64-37,94-81,-173 115,-1-2,-1-1,-1-1,36-49,-17 11,69-132,-109 186,0 1,-2-1,1 0,-1 0,-1 0,0 0,0-1,-2 1,1-1,-2-11,0 15,0 0,0 1,-1-1,0 0,-1 1,0-1,0 1,0 0,-1 0,0 0,0 1,-1-1,0 1,0 0,-9-7,5 5,0 2,0-1,-1 1,1 1,-1 0,-1 0,-19-6,10 6,1 0,-1 2,-30-3,-24 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47.278"/>
    </inkml:context>
    <inkml:brush xml:id="br0">
      <inkml:brushProperty name="width" value="0.1" units="cm"/>
      <inkml:brushProperty name="height" value="0.1" units="cm"/>
      <inkml:brushProperty name="color" value="#008C3A"/>
      <inkml:brushProperty name="ignorePressure" value="1"/>
    </inkml:brush>
  </inkml:definitions>
  <inkml:trace contextRef="#ctx0" brushRef="#br0">93 98,'1'100,"-2"231,-25-106,19-188,-1-1,-20 53,28-88,-1 0,1 1,0-1,-1 0,1 0,-1 0,1 0,-1 0,0 0,1 0,-1 0,0 0,0-1,0 1,-1 1,2-2,-1 0,1 0,0-1,-1 1,1 0,0 0,-1 0,1 0,0-1,-1 1,1 0,0 0,0-1,-1 1,1 0,0 0,0-1,0 1,-1 0,1-1,0 1,0 0,0-1,0 1,0 0,-1-1,1 1,0 0,0-1,0 1,-6-43,6-489,20 283,-18 241,-1 0,1-1,1 1,-1 1,1-1,8-14,-9 19,-1 1,1 0,-1 0,1 0,0 0,-1 0,1 1,0-1,0 1,0-1,1 1,-1-1,0 1,0 0,1 0,-1 0,1 0,-1 1,1-1,-1 1,1-1,-1 1,1 0,0 0,-1 0,4 1,0 0,0 1,-1 0,1 0,0 1,-1 0,0 0,1 0,-1 0,0 1,-1 0,1 0,-1 0,1 1,4 7,8 11,26 45,-30-46,6 11,46 71,-54-87,2-1,0 0,28 25,-37-37,1-1,-1 1,1-1,0 0,0 0,1-1,-1 1,1-1,8 2,-10-3,-1-1,1 1,0-1,0 0,0 0,0-1,0 1,0-1,0 0,0 0,0 0,0 0,-1-1,7-3,30-21,-2-1,-2-2,0-1,41-46,-72 71,1-2,1 1,0 0,10-7,-17 12,1 1,0 0,-1-1,1 1,-1-1,1 1,0 0,-1-1,1 1,0 0,-1 0,1 0,0 0,-1-1,1 1,0 0,-1 0,1 0,0 0,0 1,-1-1,1 0,0 0,-1 0,1 1,0-1,-1 0,1 0,0 1,-1-1,1 1,-1-1,1 0,-1 1,1-1,-1 1,1-1,0 2,0 1,0 0,1 0,-1 0,-1 0,1 0,0 0,0 4,1 13,0 1,-2 0,0 0,-2 0,-5 34,-34 103,6-25,13-10,17-86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49.323"/>
    </inkml:context>
    <inkml:brush xml:id="br0">
      <inkml:brushProperty name="width" value="0.1" units="cm"/>
      <inkml:brushProperty name="height" value="0.1" units="cm"/>
      <inkml:brushProperty name="color" value="#008C3A"/>
      <inkml:brushProperty name="ignorePressure" value="1"/>
    </inkml:brush>
  </inkml:definitions>
  <inkml:trace contextRef="#ctx0" brushRef="#br0">286 0,'0'2,"-1"-1,1 1,-1 0,1-1,-1 1,0-1,0 0,0 1,0-1,0 0,0 1,0-1,0 0,-1 0,-1 2,-6 5,-90 108,82-96,1 1,0 0,2 1,1 1,0 0,2 1,1 0,1 0,1 1,1 1,-7 44,5 15,5 0,7 111,6-104,-7-84,-1 1,1-1,0 0,1 0,0 0,1 0,-1 0,6 7,-8-14,-1 0,1-1,-1 1,1 0,-1 0,1-1,0 1,-1 0,1-1,0 1,0-1,0 1,-1-1,1 1,0-1,0 0,0 1,0-1,0 0,-1 0,1 0,0 0,0 1,0-1,0 0,0-1,0 1,0 0,0 0,1-1,2 0,-1-1,0 0,0 0,0 0,-1-1,5-3,-1 1,16-16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3.297"/>
    </inkml:context>
    <inkml:brush xml:id="br0">
      <inkml:brushProperty name="width" value="0.1" units="cm"/>
      <inkml:brushProperty name="height" value="0.1" units="cm"/>
      <inkml:brushProperty name="color" value="#008C3A"/>
      <inkml:brushProperty name="ignorePressure" value="1"/>
    </inkml:brush>
  </inkml:definitions>
  <inkml:trace contextRef="#ctx0" brushRef="#br0">286 0,'-18'0,"-1"1,1 0,0 2,0 0,0 1,-21 7,32-8,0 0,0 0,0 1,0 0,1 0,-1 0,1 1,0 0,1 0,-1 1,1 0,0 0,0 0,1 0,0 1,0 0,-4 8,2 2,0 0,1 0,1 0,0 1,1 0,1 0,1 0,1 0,0 0,1-1,4 20,-4-33,1 0,-1 1,1-1,0 0,0 0,0 0,1 0,-1-1,1 1,0-1,0 1,0-1,1 0,-1 0,1 0,-1-1,1 1,0-1,0 0,0 0,0 0,7 1,7 2,-1-1,1-1,0 0,22-1,125 0,-148-2,0-2,0 0,0-1,-1-1,0-1,1 0,25-12,-9-4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3.825"/>
    </inkml:context>
    <inkml:brush xml:id="br0">
      <inkml:brushProperty name="width" value="0.1" units="cm"/>
      <inkml:brushProperty name="height" value="0.1" units="cm"/>
      <inkml:brushProperty name="color" value="#008C3A"/>
      <inkml:brushProperty name="ignorePressure" value="1"/>
    </inkml:brush>
  </inkml:definitions>
  <inkml:trace contextRef="#ctx0" brushRef="#br0">179 0,'-2'0,"1"0,-1 0,1 0,0 0,-1 0,1 0,-1 1,1-1,0 0,-1 1,1-1,0 1,0-1,-1 1,1 0,0-1,0 1,0 0,0 0,-1 0,1 0,1 0,-1 0,0 0,0 0,0 0,0 1,1-1,-1 0,1 1,-1-1,1 0,-1 1,1-1,0 0,0 1,0-1,0 3,0-1,0 0,1 1,-1-1,1 0,0 0,0 0,0 0,0 0,1 0,-1 0,1 0,0 0,0-1,0 1,0-1,3 3,0 0,1-1,-1 0,1 0,0-1,0 0,1 0,-1 0,1-1,-1 0,1 0,0 0,9 0,5-1,1 0,34-5,-20 2,-32 1,0 1,0 0,-1 0,1 1,0-1,0 1,0-1,-1 1,1 0,0 1,-1-1,4 2,-5-1,0 0,0-1,0 1,0 0,0 0,0 0,-1 0,1 1,-1-1,0 0,0 1,1-1,-2 1,1-1,0 1,0-1,0 5,2 18,-1 0,-1 1,-4 33,2 27,8 16,-3-60,-1 1,-2 0,-9 77,7-112,-1 0,-1 1,1-1,-1 0,-1-1,0 1,0 0,0-1,-1 0,0 0,0-1,-1 1,0-1,0 0,0 0,-1-1,0 0,0 0,0-1,0 0,-1 0,0-1,0 1,0-2,0 1,-16 2,9-2,-1-1,0 0,-1-1,1 0,0-1,0-1,-30-6,37 5,1 0,-1-1,1-1,0 1,0-1,0-1,0 1,0-1,1-1,0 1,0-1,1 0,0-1,0 0,-7-10,-15-30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4.605"/>
    </inkml:context>
    <inkml:brush xml:id="br0">
      <inkml:brushProperty name="width" value="0.1" units="cm"/>
      <inkml:brushProperty name="height" value="0.1" units="cm"/>
      <inkml:brushProperty name="color" value="#008C3A"/>
      <inkml:brushProperty name="ignorePressure" value="1"/>
    </inkml:brush>
  </inkml:definitions>
  <inkml:trace contextRef="#ctx0" brushRef="#br0">96 224,'-1'15,"1"0,-2 1,-4 20,5-32,0 0,0 0,0 1,-1-1,0 0,0 0,0-1,0 1,0 0,-1-1,1 1,-1-1,0 0,0 0,-7 5,9-7,1-1,-1 1,1-1,-1 0,1 0,-1 1,0-1,1 0,-1 0,1 0,-1 0,0 0,1 0,-1 0,1 0,-1 0,0 0,1 0,-1 0,1 0,-1 0,0 0,1-1,-1 1,1 0,-1 0,1-1,-1 1,1 0,-1-1,1 1,-1-1,1 1,-1-1,-9-22,4-4,1-1,2 0,1 0,2-40,0 58,0 0,1 1,0-1,1 0,0 1,1-1,0 1,6-14,-7 19,0-1,1 1,0 0,0 0,0 1,1-1,-1 0,1 1,0 0,0 0,0 0,0 1,1-1,-1 1,0 0,1 0,0 0,5-1,-4 2,0-1,0 1,0 1,1-1,-1 1,0 0,0 0,1 1,-1-1,0 1,0 1,0-1,0 1,0 0,0 1,0 0,-1-1,1 2,-1-1,0 1,0-1,6 7,-4-3,0 2,0-1,-1 1,0 0,0 0,-1 1,-1 0,1 0,-1 0,-1 0,0 0,2 14,-1 8,1 38,-4-26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4.956"/>
    </inkml:context>
    <inkml:brush xml:id="br0">
      <inkml:brushProperty name="width" value="0.1" units="cm"/>
      <inkml:brushProperty name="height" value="0.1" units="cm"/>
      <inkml:brushProperty name="color" value="#008C3A"/>
      <inkml:brushProperty name="ignorePressure" value="1"/>
    </inkml:brush>
  </inkml:definitions>
  <inkml:trace contextRef="#ctx0" brushRef="#br0">19 1,'-10'0,"1"0,13 0,17 0,14 0,3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5.386"/>
    </inkml:context>
    <inkml:brush xml:id="br0">
      <inkml:brushProperty name="width" value="0.1" units="cm"/>
      <inkml:brushProperty name="height" value="0.1" units="cm"/>
      <inkml:brushProperty name="color" value="#008C3A"/>
      <inkml:brushProperty name="ignorePressure" value="1"/>
    </inkml:brush>
  </inkml:definitions>
  <inkml:trace contextRef="#ctx0" brushRef="#br0">1 247,'0'-5,"0"-8,0-11,10-2,5-8,9-7,11 3,11 7,7 10,6 8,-7 16,-3 9,-9 12,-11 18,-11 12,-9 7,-5-5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5.752"/>
    </inkml:context>
    <inkml:brush xml:id="br0">
      <inkml:brushProperty name="width" value="0.1" units="cm"/>
      <inkml:brushProperty name="height" value="0.1" units="cm"/>
      <inkml:brushProperty name="color" value="#008C3A"/>
      <inkml:brushProperty name="ignorePressure" value="1"/>
    </inkml:brush>
  </inkml:definitions>
  <inkml:trace contextRef="#ctx0" brushRef="#br0">0 66,'0'-11,"5"-3,13 0,13 3,13 4,8 2,7 2,-7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004"/>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0,'0'11,"0"13,0 20,0 22,0 16,0 5,0-2,0-5,0-21,0-21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6.250"/>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0 126,'0'10,"0"15,0-3,0-16,0-19,0-17,11-15,14 0,13 8,0 21,4 13,-5 18,2 16,-6 14,-8 10,2-5,-4 0,-5-9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7.222"/>
    </inkml:context>
    <inkml:brush xml:id="br0">
      <inkml:brushProperty name="width" value="0.1" units="cm"/>
      <inkml:brushProperty name="height" value="0.1" units="cm"/>
      <inkml:brushProperty name="color" value="#008C3A"/>
      <inkml:brushProperty name="ignorePressure" value="1"/>
    </inkml:brush>
  </inkml:definitions>
  <inkml:trace contextRef="#ctx0" brushRef="#br0">115 260,'0'9,"-3"45,3-51,-1 0,0 1,1-1,-2 0,1 0,0 0,-1 0,1 0,-1 0,0 0,0 0,-4 4,6-7,-1 0,1 1,-1-1,0 0,1 1,-1-1,1 0,-1 0,1 0,-1 1,0-1,1 0,-1 0,1 0,-1 0,0 0,1 0,-1 0,1-1,-1 1,0 0,1 0,-1 0,1 0,-1-1,1 1,-1 0,1-1,-1 1,1 0,-1-1,1 1,-1-1,1 1,0-1,-1 1,1-1,-1 0,-17-25,15 19,-5-5,2 0,0 0,1-1,0 0,0 0,2 0,-1 0,2-1,0 0,-1-22,3 30,0-1,1 1,0 0,-1 0,2 0,-1 0,1 0,0 0,0 1,1-1,-1 0,1 1,0 0,1 0,0 0,-1 0,1 0,1 1,-1 0,1 0,0 0,0 0,0 1,0-1,10-3,3 0,1 2,-1 0,1 2,0 0,0 0,0 2,0 0,1 2,-1 0,0 1,0 1,33 9,-45-9,1 1,-1-1,0 1,0 1,0 0,-1-1,1 2,-1-1,0 1,-1 0,0 0,0 1,0 0,0 0,-1 0,0 0,3 11,1 0,-2 0,-1 0,0 0,-1 1,-1-1,1 27,-3 10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7.587"/>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1,'5'0,"13"0,13 0,18 0,11 0,5 0,-8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8.48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0 190,'0'109,"0"-128,0-11,5-39,-4 60,1-1,0 1,0 0,1-1,1 1,-1 1,2-1,6-11,-5 11,1 0,0 1,1 0,-1 1,1 0,1 0,-1 1,14-8,-18 12,-1 0,1 0,0 1,0 0,0-1,0 1,0 1,0-1,0 1,0-1,5 1,-6 1,-1-1,1 1,0 0,-1-1,1 1,0 0,-1 1,1-1,-1 0,0 1,1-1,-1 1,0 0,0 0,0 0,0 0,3 4,-1 1,0 0,0 0,0 1,-1-1,0 1,-1-1,3 15,-1 0,1 33,-3-58,0 0,0 0,0 0,0 0,0 1,1-1,0 1,-1-1,1 1,0 0,3-2,-2 2,-1 0,1 0,-1 0,1 1,0-1,-1 1,1 0,0 0,0 0,0 0,0 1,4 0,-6 0,1 0,-1 1,0-1,0 1,0-1,0 1,0 0,0 0,0 0,0 0,0 0,0 0,0 1,-1-1,1 1,0-1,-1 1,0 0,1-1,-1 1,0 0,0 0,2 3,1 6,0 0,-1 0,0 0,-1 1,2 18,0 17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8.89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1,'0'5,"16"18,5 15,-1 12,-4 8,-5-6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9.33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20,'0'-10,"0"1,0 18,0 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59.904"/>
    </inkml:context>
    <inkml:brush xml:id="br0">
      <inkml:brushProperty name="width" value="0.1" units="cm"/>
      <inkml:brushProperty name="height" value="0.1" units="cm"/>
      <inkml:brushProperty name="color" value="#008C3A"/>
      <inkml:brushProperty name="ignorePressure" value="1"/>
    </inkml:brush>
  </inkml:definitions>
  <inkml:trace contextRef="#ctx0" brushRef="#br0">334 59,'-6'-6,"-1"1,-1-1,1 2,-1-1,1 1,-1 0,-1 1,1-1,0 2,-16-4,5 2,-1 1,0 1,-31 1,45 2,0-1,0 1,0 0,0 1,0-1,0 1,0 1,0-1,1 1,-1 0,1 0,0 0,0 1,0 0,0 0,-4 5,6-6,1 0,-1 0,1 0,0 0,0 1,0-1,1 1,-1-1,1 1,0 0,0-1,0 1,0 0,1 0,-1 0,1 0,0-1,0 1,1 0,-1 0,1 0,0 0,0 0,0-1,0 1,3 5,0-3,1 0,-1 1,1-1,0-1,0 1,1-1,0 0,0 0,0 0,1-1,-1 0,1 0,0-1,0 0,0 0,10 2,-7-2,1 0,0 0,1-2,-1 1,0-1,0-1,1 0,-1 0,0-2,17-2,-13-2,-1 0,0 0,0-1,-1-1,24-18,6-7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0.272"/>
    </inkml:context>
    <inkml:brush xml:id="br0">
      <inkml:brushProperty name="width" value="0.1" units="cm"/>
      <inkml:brushProperty name="height" value="0.1" units="cm"/>
      <inkml:brushProperty name="color" value="#008C3A"/>
      <inkml:brushProperty name="ignorePressure" value="1"/>
    </inkml:brush>
  </inkml:definitions>
  <inkml:trace contextRef="#ctx0" brushRef="#br0">33 1,'-5'0,"-2"5,0 13,2 8,1 10,1 10,2 7,0 6,1 2,1 3,-1 0,0 0,1-1,-1 5,0 2,0-12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0.735"/>
    </inkml:context>
    <inkml:brush xml:id="br0">
      <inkml:brushProperty name="width" value="0.1" units="cm"/>
      <inkml:brushProperty name="height" value="0.1" units="cm"/>
      <inkml:brushProperty name="color" value="#008C3A"/>
      <inkml:brushProperty name="ignorePressure" value="1"/>
    </inkml:brush>
  </inkml:definitions>
  <inkml:trace contextRef="#ctx0" brushRef="#br0">1 296,'7'-1,"-1"0,1 0,-1-1,1 0,-1-1,0 1,0-1,7-4,-4 3,19-11,0-1,30-23,-48 32,-1-1,0 0,0 0,-1-1,0 0,0-1,-1 0,10-18,-15 25,-1-1,0 0,1 1,-1-1,-1 0,1 1,0-1,-1 0,0 0,0 0,0 0,0 1,-1-1,1 0,-1 0,-2-5,2 7,0 0,0 0,0 0,0 0,0 0,-1 0,1 1,-1-1,1 0,-1 1,0-1,0 1,0 0,0-1,0 1,0 0,0 0,0 0,0 1,0-1,0 0,-1 1,1-1,0 1,0 0,-1 0,-3 0,2 1,0-1,0 1,0 0,0 1,0-1,1 1,-1-1,0 1,1 0,0 1,-1-1,1 0,0 1,0 0,0 0,1 0,-1 0,1 0,-1 0,1 1,0-1,0 1,1-1,-1 1,0 4,-2 2,1 0,0 0,1 0,0 0,1 1,0-1,0 1,2 15,0-20,0 1,0-1,1 1,-1-1,2 0,-1 1,1-1,0 0,0-1,0 1,1 0,0-1,0 0,0 0,1 0,0 0,0-1,0 0,0 0,1 0,-1-1,8 4,-1-2,0-1,0 0,1 0,-1-1,1-1,0 0,0-1,0 0,0-1,17-2,20-4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1.449"/>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1,'2'20,"1"-1,1 1,0-1,2 0,0 0,13 27,-12-29,78 170,10 26,-83-175,-1 0,-1 0,-3 1,5 60,-9-31,-9 120,4-164,-2 0,0 0,-1 0,-2-1,0 1,-1-2,-2 1,0-1,-26 40,32-57,0 1,-1-1,0-1,0 1,0-1,0 1,-1-1,1-1,-12 6,-17 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438"/>
    </inkml:context>
    <inkml:brush xml:id="br0">
      <inkml:brushProperty name="width" value="0.1" units="cm"/>
      <inkml:brushProperty name="height" value="0.1" units="cm"/>
      <inkml:brushProperty name="color" value="#CC0066"/>
      <inkml:brushProperty name="ignorePressure" value="1"/>
    </inkml:brush>
  </inkml:definitions>
  <inkml:trace contextRef="#ctx0" brushRef="#br0">0 81,'6'0,"17"0,15 0,2-10,4-4,5 0,-5-7,-11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2.1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1,'5'0,"13"0,13 0,18 0,10 0,6 0,3 0,6 0,0 0,-13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02.680"/>
    </inkml:context>
    <inkml:brush xml:id="br0">
      <inkml:brushProperty name="width" value="0.1" units="cm"/>
      <inkml:brushProperty name="height" value="0.1" units="cm"/>
      <inkml:brushProperty name="color" value="#008C3A"/>
      <inkml:brushProperty name="ignorePressure" value="1"/>
    </inkml:brush>
  </inkml:definitions>
  <inkml:trace contextRef="#ctx0" brushRef="#br0">0 65,'0'-11,"5"-2,13-1,13 4,18 2,15 3,9 3,12 1,-3 1,-5 0,-21 1,-19-1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2.936"/>
    </inkml:context>
    <inkml:brush xml:id="br0">
      <inkml:brushProperty name="width" value="0.1" units="cm"/>
      <inkml:brushProperty name="height" value="0.1" units="cm"/>
      <inkml:brushProperty name="color" value="#008C3A"/>
      <inkml:brushProperty name="ignorePressure" value="1"/>
    </inkml:brush>
  </inkml:definitions>
  <inkml:trace contextRef="#ctx0" brushRef="#br0">50 78,'0'-29,"1"-11,-2 31,-1 15,-17 76,11-55,2 0,0 0,2 1,1-1,1 46,3-68,-1-1,1 0,0 1,0-1,1 0,-1 0,1 0,0 0,0 0,0 0,0-1,1 1,0-1,0 1,0-1,0 0,0 0,0 0,1-1,-1 1,1-1,0 0,0 0,0 0,0 0,0-1,5 1,10 3,-1-2,1 0,1-1,32-2,-46 0,32 1,0-3,59-9,-58 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3.301"/>
    </inkml:context>
    <inkml:brush xml:id="br0">
      <inkml:brushProperty name="width" value="0.1" units="cm"/>
      <inkml:brushProperty name="height" value="0.1" units="cm"/>
      <inkml:brushProperty name="color" value="#008C3A"/>
      <inkml:brushProperty name="ignorePressure" value="1"/>
    </inkml:brush>
  </inkml:definitions>
  <inkml:trace contextRef="#ctx0" brushRef="#br0">29 0,'0'16,"0"21,0 15,0 8,0 6,0-4,0-1,0 9,-5-7,-3-9,2-3,0 1,2-9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4.243"/>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0 251,'0'-19,"1"1,0-1,1 1,8-30,-8 42,0-1,1 1,0-1,0 1,0 0,0 0,1 0,0 1,1-1,-1 1,1 0,0 0,0 0,1 1,8-6,-4 5,-1 0,1 0,1 1,-1 1,0 0,22-4,-28 7,0-1,0 0,1 1,-1 0,0 0,1 1,-1-1,0 1,1 0,-1 0,0 0,0 0,0 1,0 0,0 0,0 0,-1 0,1 1,-1-1,5 5,-3-1,-1 1,1 0,-1 0,-1 0,0 0,0 0,0 1,-1-1,0 1,0 0,-1 0,0 0,0 0,-1 14,-1-5,0 0,-2-1,0 1,0 0,-2-1,-6 17,2-13,0-1,-1 0,-1-1,-16 21,-59 61,22-28,60-68,1 1,-1-1,1 1,0 0,0 0,-4 10,7-13,0-1,-1 0,1 0,0 0,0 1,0-1,0 0,0 0,0 0,1 0,-1 1,0-1,1 0,-1 0,0 0,1 0,0 0,-1 0,1 0,0 0,-1 0,1 0,0 0,0 0,0 0,0-1,0 1,0 0,0-1,0 1,0 0,0-1,0 1,0-1,0 0,0 1,1-1,-1 0,1 0,23 5,-1 0,1-2,0-1,0-2,28-1,-11 0,119-3,-107 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4.948"/>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1,'0'5,"0"17,0 17,0 11,0-3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5.571"/>
    </inkml:context>
    <inkml:brush xml:id="br0">
      <inkml:brushProperty name="width" value="0.1" units="cm"/>
      <inkml:brushProperty name="height" value="0.1" units="cm"/>
      <inkml:brushProperty name="color" value="#008C3A"/>
      <inkml:brushProperty name="ignorePressure" value="1"/>
    </inkml:brush>
  </inkml:definitions>
  <inkml:trace contextRef="#ctx0" brushRef="#br0">267 129,'-6'1,"0"0,0-1,0 2,0-1,0 1,1 0,-1 0,1 0,-1 1,1 0,0 0,0 0,0 1,0-1,-5 7,0 0,1 0,0 1,0 1,1-1,-10 20,16-28,-19 36,1 2,2 0,-21 68,36-95,0-1,1 1,0-1,1 1,1 0,1-1,1 15,-1-19,1-1,0 0,1 0,0 0,0 0,1 0,0 0,0-1,1 0,-1 0,2 0,7 9,-3-7,1 0,0 0,0-1,1 0,-1-1,2 0,-1-1,1-1,0 0,0 0,0-1,1-1,0 0,-1-1,1-1,0 0,22-2,-16 0,-2-1,1-1,0-1,0-1,-1 0,0-2,0 0,-1-1,0 0,0-2,-1 0,23-18,-19 9,0 0,-1 0,-2-2,0 0,-1-2,-1 1,-1-2,-1 0,-1 0,-1-1,-1-1,-2 0,0 0,6-42,-13 54,0 0,-1 0,0 0,-1 0,-1 0,0 0,-1 1,0-1,-8-21,7 26,-1-1,0 1,0-1,-1 2,0-1,0 0,-1 1,0 0,-1 1,1 0,-2 0,1 0,-12-6,6 6,0 0,0 1,0 0,-1 2,0-1,0 2,0 0,0 1,0 0,-1 1,1 1,-24 3,-16 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6.578"/>
    </inkml:context>
    <inkml:brush xml:id="br0">
      <inkml:brushProperty name="width" value="0.1" units="cm"/>
      <inkml:brushProperty name="height" value="0.1" units="cm"/>
      <inkml:brushProperty name="color" value="#008C3A"/>
      <inkml:brushProperty name="ignorePressure" value="1"/>
    </inkml:brush>
  </inkml:definitions>
  <inkml:trace contextRef="#ctx0" brushRef="#br0">144 39,'0'-1,"0"-1,1 0,-1 1,0-1,0 0,1 1,-1-1,1 1,-1-1,1 1,0-1,0 1,0-1,0 1,-1 0,2-1,-1 1,0 0,0 0,0 0,1 0,-1 0,0 0,1 0,-1 0,1 0,-1 1,1-1,-1 1,1-1,0 1,1-1,-1 1,-1 0,0 0,1 0,-1 0,0 0,1 1,-1-1,0 0,1 1,-1-1,0 1,1-1,-1 1,0 0,0-1,0 1,0 0,0 0,0 0,0 0,0 0,0 0,0 0,0 0,0 0,-1 0,1 1,0-1,-1 0,1 0,-1 1,0-1,1 0,-1 1,0-1,0 1,0-1,0 0,0 2,-1 4,0 0,0 0,-1-1,0 1,0 0,0-1,-1 0,0 1,0-1,-1 0,0-1,-7 10,4-6,1 0,0 1,-8 19,13-27,1 0,-1 1,0-1,1 0,0 1,0-1,0 1,0-1,0 1,0-1,0 0,1 1,-1-1,1 0,0 1,0-1,0 0,0 0,0 0,0 1,1-1,2 3,3 3,1 0,0 0,18 12,10 9,-31-23,0 0,0 0,0 1,-1 0,0-1,0 2,-1-1,0 0,0 1,-1-1,0 1,1 8,-2-11,-1 0,0 0,0-1,0 1,0 0,-1 0,0 0,0-1,0 1,-1 0,1-1,-1 1,0-1,-1 1,1-1,-1 0,1 0,-1 0,-1-1,-5 7,1-4,0 0,0-1,0 0,0 0,-1-1,0 0,1 0,-2-1,-12 2,6-1,0-2,0 0,0-1,-28-1,1-5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7.152"/>
    </inkml:context>
    <inkml:brush xml:id="br0">
      <inkml:brushProperty name="width" value="0.1" units="cm"/>
      <inkml:brushProperty name="height" value="0.1" units="cm"/>
      <inkml:brushProperty name="color" value="#008C3A"/>
      <inkml:brushProperty name="ignorePressure" value="1"/>
    </inkml:brush>
  </inkml:definitions>
  <inkml:trace contextRef="#ctx0" brushRef="#br0">309 1,'0'7,"-1"1,0-1,-4 13,0 5,-6 23,-1-2,-3 0,-29 64,23-62,3 0,-24 98,33-96,-1 56,10-80,0 1,1-1,9 49,-8-69,-1-1,1 1,0 0,1-1,-1 0,1 0,0 1,0-2,1 1,0 0,-1-1,2 1,-1-1,7 5,-4-4,0 0,1-1,0 0,0 0,0-1,0 0,1 0,-1-1,11 2,-8-3,0 1,0-2,0 1,0-2,0 1,0-1,0-1,0 0,0-1,0 0,-1 0,1-1,-1-1,0 0,16-10,-20 10,1-1,-1 0,0-1,-1 1,0-1,0 0,0 0,-1-1,0 0,0 1,-1-1,0 0,3-16,-2 3,-1 0,-1 0,-1 0,-2-31,1 38,-2 1,1 0,-2 0,0 0,-9-25,9 30,-1 0,-1 0,1 0,-1 1,-1 0,1 0,-1 0,-1 0,1 1,-9-6,-1 0,-1 2,0 0,-1 0,0 2,0 0,-1 1,-24-5,8 4,-1 2,1 1,-40 0,-24 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7.766"/>
    </inkml:context>
    <inkml:brush xml:id="br0">
      <inkml:brushProperty name="width" value="0.1" units="cm"/>
      <inkml:brushProperty name="height" value="0.1" units="cm"/>
      <inkml:brushProperty name="color" value="#008C3A"/>
      <inkml:brushProperty name="ignorePressure" value="1"/>
    </inkml:brush>
  </inkml:definitions>
  <inkml:trace contextRef="#ctx0" brushRef="#br0">94 1,'0'5,"0"12,-11 20,-3 13,-10 14,0 2,3-11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80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1,'0'5,"0"13,0 13,0 18,0 16,0 18,0 5,0-1,0-11,11-18,3-19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29.839"/>
    </inkml:context>
    <inkml:brush xml:id="br0">
      <inkml:brushProperty name="width" value="0.1" units="cm"/>
      <inkml:brushProperty name="height" value="0.1" units="cm"/>
      <inkml:brushProperty name="color" value="#008C3A"/>
      <inkml:brushProperty name="ignorePressure" value="1"/>
    </inkml:brush>
  </inkml:definitions>
  <inkml:trace contextRef="#ctx0" brushRef="#br0">467 62,'0'-2,"0"0,-1 0,1 0,-1 0,1 0,-1 0,1 1,-1-1,0 0,0 0,0 1,0-1,0 0,-1 1,1-1,0 1,-1 0,1-1,-1 1,1 0,-1 0,1 0,-1 0,0 0,0 0,0 0,-1 0,-8-2,1 0,0 0,-20-1,25 4,-20-4,-1 2,0 1,0 2,1 0,-37 7,53-7,0 1,0 0,0 1,1 0,-1 0,1 1,-1 0,1 1,1 0,-1 0,1 0,0 1,0 0,0 1,1-1,0 1,0 0,-7 13,12-18,-1 1,1 0,0 0,-1-1,2 1,-1 0,0 0,0 0,1 0,0 0,-1 0,1 0,1 0,-1 0,1 6,0-7,0 1,0-1,1 0,-1 1,0-1,1 0,0 0,-1 0,1 0,0 0,0-1,0 1,0-1,0 1,0-1,1 1,-1-1,5 1,4 2,1 0,0-1,0 0,0-1,1-1,-1 0,0 0,1-1,14-2,-11 0,-1-1,-1 0,1-1,0 0,-1-1,0-1,15-8,-22 10,-5 3,-1 0,0 0,1 0,0 0,-1 1,1-1,-1 0,1 1,0-1,-1 1,1 0,2-1,-3 2,-1 0,1-1,0 1,-1 0,1 0,0 0,-1-1,1 1,-1 0,1 0,-1 0,0 0,1 0,-1 0,0 0,0 0,0 0,0 0,0 0,0 0,0 0,0 0,0 0,0 2,-14 286,12-264,-1 1,-2-1,0 0,-2 0,-1-1,-1 1,-13 25,18-42,0-1,-1 0,0 0,0 0,0 0,-1-1,0 1,0-2,-1 1,0-1,0 0,0 0,0-1,-1 1,0-2,1 1,-1-1,-1-1,1 1,0-1,-1-1,1 0,-1 0,-12 0,17-2,-1 1,1-1,0 0,-1-1,1 1,0-1,0 0,0 0,0 0,0 0,1-1,-1 1,1-1,-1 0,1 0,0 0,0-1,0 1,1-1,-1 0,1 0,0 1,0-2,0 1,-1-5,0 2,1 0,0 0,0 0,0 0,1-1,0 1,1-1,0 1,0 0,0-1,1 1,0-1,0 1,5-12,-3 13,0 1,1-1,0 1,0 0,0 0,1 1,-1-1,1 1,0 0,1 0,-1 1,1-1,-1 1,1 0,7-2,40-15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0.477"/>
    </inkml:context>
    <inkml:brush xml:id="br0">
      <inkml:brushProperty name="width" value="0.1" units="cm"/>
      <inkml:brushProperty name="height" value="0.1" units="cm"/>
      <inkml:brushProperty name="color" value="#008C3A"/>
      <inkml:brushProperty name="ignorePressure" value="1"/>
    </inkml:brush>
  </inkml:definitions>
  <inkml:trace contextRef="#ctx0" brushRef="#br0">346 0,'-2'29,"-7"45,1-12,-2 11,-3 0,-30 94,-60 138,94-281,-53 142,37-100,10-26,-17 67,20-49,10-54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1.35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11,'0'274,"1"-289,0 0,1 1,1-1,0 1,1-1,1 1,0 0,1 1,0-1,11-15,-12 20,1 1,0-1,0 1,1 1,-1-1,2 1,-1 0,1 1,0 0,1 0,-1 1,1 0,0 0,0 1,1 0,10-3,-18 7,0-1,1 1,-1 0,0 0,1 0,-1 0,0 0,1 0,-1 0,0 1,1-1,-1 1,0 0,0 0,1 0,-1 0,0 0,2 2,-1-1,0 1,0 0,-1 0,1 0,-1 0,0 0,1 0,-2 1,1-1,1 5,2 6,0 1,-2 0,0 0,2 19,-5-34,4-3,2-5,1-5,0 0,1 1,1 0,0 0,11-10,-16 18,0 0,0 1,0-1,1 1,-1 0,1 0,0 0,-1 1,1 0,1 0,-1 0,0 0,0 1,1 0,-1 0,11 0,-14 1,1 1,0-1,-1 1,1 0,-1-1,1 1,-1 0,1 1,-1-1,0 0,1 1,-1-1,0 1,0 0,0 0,0 0,0 0,-1 0,1 0,-1 0,1 1,-1-1,2 4,1 5,1 0,-2 0,5 22,-8-32,9 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1.786"/>
    </inkml:context>
    <inkml:brush xml:id="br0">
      <inkml:brushProperty name="width" value="0.1" units="cm"/>
      <inkml:brushProperty name="height" value="0.1" units="cm"/>
      <inkml:brushProperty name="color" value="#008C3A"/>
      <inkml:brushProperty name="ignorePressure" value="1"/>
    </inkml:brush>
  </inkml:definitions>
  <inkml:trace contextRef="#ctx0" brushRef="#br0">79 0,'-1'1,"-1"-1,1 0,-1 1,1 0,-1-1,1 1,-1 0,1 0,0 0,-1 0,1 0,0 0,0 0,0 0,0 0,0 1,0-1,0 0,-1 3,-15 30,17-33,-7 17,0 0,2 0,0 0,1 1,1 0,0-1,1 35,3-49,-1 1,1-1,0 1,0-1,0 1,1-1,0 0,-1 0,1 0,1 0,-1 0,1 0,-1-1,1 1,0-1,6 5,-3-3,-1-1,1-1,0 1,0-1,0 0,0 0,0-1,1 0,-1 0,12 2,-10-3,-1-1,1 1,-1-1,1-1,0 1,-1-1,1 0,-1-1,11-3,-13 3,0 0,-1 0,1 0,-1-1,0 1,0-1,0 0,0-1,0 1,-1 0,1-1,-1 0,0 0,4-7,-4 6,-1 0,0 1,0-1,-1 0,1 0,-1 0,0-1,0 1,-1 0,0 0,0 0,0-1,0 1,-1 0,0 0,0 0,0 0,-1 0,0 0,0 0,0 0,0 1,-1-1,0 1,0 0,0 0,0 0,-1 0,1 0,-1 0,0 1,0 0,-1 0,1 0,-1 0,-5-2,1 1,-1 0,0 1,-1 0,1 0,0 1,-1 0,-18 0,-13 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32.1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0,'0'11,"0"14,0 13,0 16,0 14,0 18,0 9,0-1,0-5,0-9,0-1,0-3,0-15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1.314"/>
    </inkml:context>
    <inkml:brush xml:id="br0">
      <inkml:brushProperty name="width" value="0.1" units="cm"/>
      <inkml:brushProperty name="height" value="0.1" units="cm"/>
      <inkml:brushProperty name="color" value="#008C3A"/>
      <inkml:brushProperty name="ignorePressure" value="1"/>
    </inkml:brush>
  </inkml:definitions>
  <inkml:trace contextRef="#ctx0" brushRef="#br0">576 22,'-4'0,"1"0,-1-1,1 0,0 0,-1 0,1 0,-4-3,-19-5,14 8,0-1,0 2,0 0,0 0,0 1,0 1,0 0,0 0,0 1,0 1,1 0,-1 1,1 0,-17 11,3 0,0 1,2 1,0 2,-39 41,42-36,2 0,0 0,1 2,2 0,1 1,1 1,1 0,1 1,2 0,-6 37,13-56,1 0,0 1,1-1,0 1,1-1,0 1,1-1,0 0,5 16,-5-20,1 0,0-1,0 1,0-1,1 1,0-1,1 0,-1-1,1 1,0-1,0 0,1 0,-1 0,1-1,0 0,7 3,1 0,1-2,0 0,0-1,1 0,-1-1,1-1,-1 0,26-1,2-3,82-15,-57 1,10-2,-43 15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2.001"/>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1,'16'0,"15"0,19 0,16 0,14 0,12 0,-2 0,-7 0,-18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2.543"/>
    </inkml:context>
    <inkml:brush xml:id="br0">
      <inkml:brushProperty name="width" value="0.1" units="cm"/>
      <inkml:brushProperty name="height" value="0.1" units="cm"/>
      <inkml:brushProperty name="color" value="#008C3A"/>
      <inkml:brushProperty name="ignorePressure" value="1"/>
    </inkml:brush>
  </inkml:definitions>
  <inkml:trace contextRef="#ctx0" brushRef="#br0">21 26,'-11'0,"2"0,18 0,19 0,24 0,16 0,5 0,7 0,-1 0,-2 0,-4-11,-14-3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4.939"/>
    </inkml:context>
    <inkml:brush xml:id="br0">
      <inkml:brushProperty name="width" value="0.1" units="cm"/>
      <inkml:brushProperty name="height" value="0.1" units="cm"/>
      <inkml:brushProperty name="color" value="#008C3A"/>
      <inkml:brushProperty name="ignorePressure" value="1"/>
    </inkml:brush>
  </inkml:definitions>
  <inkml:trace contextRef="#ctx0" brushRef="#br0">180 249,'-2'-1,"0"1,1 0,-1-1,0 1,1-1,-1 1,1-1,-1 0,0 0,1 0,0 0,-1 0,1 0,0 0,-1 0,1 0,0-1,0 1,0-1,0 1,0-1,0 1,0-1,0-2,-2-3,0-1,1 0,-3-14,3 15,1-1,1 1,-1 0,1-1,0 1,1-1,0 1,0 0,0 0,1-1,5-12,-5 15,1 1,0-1,0 1,0 0,0 0,1 0,0 0,-1 1,1-1,1 1,-1 0,0 0,1 1,-1-1,1 1,0 0,7-2,-4 1,0 1,0 0,1 0,-1 1,0 0,1 1,-1 0,15 1,-19 0,0 0,0 0,-1 0,1 0,0 0,-1 1,1 0,-1 0,0 0,0 0,1 0,-1 1,-1-1,1 1,0 0,-1 0,1 0,-1 0,0 0,0 0,3 7,1 5,-1 1,-1 0,0 0,-1 0,-1 0,-1 0,0 0,-1 1,0-1,-2 0,0 1,-5 20,-4 5,-1-1,-2 0,-30 58,9-34,-3 0,-67 86,93-137,0-1,-1 0,0 0,-28 18,40-29,-1-1,1 0,-1 0,0-1,1 1,-1 0,0 0,1-1,-1 1,0-1,-3 1,4-1,1 0,-1 0,0 0,1 0,-1-1,0 1,1 0,-1 0,0 0,1-1,-1 1,1 0,-1-1,1 1,-1-1,1 1,-1 0,1-1,-1 1,1-1,-1-1,-1 0,2 0,-1-1,0 1,0-1,1 1,0-1,-1 1,1-1,0 0,0 1,0-1,1 1,-1-1,1-3,0 2,0 0,1 0,-1 0,1 1,0-1,-1 1,2-1,-1 1,0 0,1-1,-1 1,1 0,5-4,-3 3,1 0,0 1,0-1,0 1,1 1,-1-1,9-2,9 0,0 1,1 1,35 0,-51 3,181-1,-181 0,0 0,0-1,0 0,0-1,0 0,0 0,-1-1,1 0,-1 0,0-1,0 0,-1-1,1 0,-1 0,-1 0,1-1,-1 0,6-9,9-16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5.46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1,'0'3,"0"0,1 0,-1 0,1 0,-1 0,1 0,0 0,0 0,0 0,1 0,-1-1,1 1,0 0,-1-1,1 1,0-1,0 0,1 1,-1-1,0 0,1-1,-1 1,1 0,0-1,5 3,6 1,0 0,0-1,0-1,20 3,-10-2,1 0,-1 1,-1 2,38 14,-54-18,0 0,0 1,0 0,-1 0,1 1,-1 0,-1 0,1 1,0-1,-1 1,0 0,-1 0,1 1,-1 0,5 11,-6-10,0 0,-1 0,1 0,-1 0,-1 0,0 1,0-1,-1 1,0-1,0 1,-1-1,0 0,-4 14,3-16,0 0,0 0,-1 0,0 0,0-1,-1 1,1-1,-1 0,0 0,-1 0,1-1,-1 0,0 0,0 0,0 0,-1-1,1 0,-10 4,7-3,0-1,0 0,0-1,0 0,-16 2,21-4,0 0,0 0,0 0,0 0,-1-1,1 1,0-1,0 0,0 0,0 0,0 0,1 0,-1-1,0 1,0-1,1 0,-1 0,1 0,-3-2,2 0,-1-1,1 0,0 1,0-1,-3-9,-8-27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8.233"/>
    </inkml:context>
    <inkml:brush xml:id="br0">
      <inkml:brushProperty name="width" value="0.1" units="cm"/>
      <inkml:brushProperty name="height" value="0.1" units="cm"/>
      <inkml:brushProperty name="color" value="#CC0066"/>
      <inkml:brushProperty name="ignorePressure" value="1"/>
    </inkml:brush>
  </inkml:definitions>
  <inkml:trace contextRef="#ctx0" brushRef="#br0">213 0,'10'0,"15"0,2 11,-3 14,-6 13,5 0,-1 4,-5 6,-5 5,-10-7,-16-10,-21-12,-15-10,-10-8,-11-4,-14-3,8-1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5.819"/>
    </inkml:context>
    <inkml:brush xml:id="br0">
      <inkml:brushProperty name="width" value="0.1" units="cm"/>
      <inkml:brushProperty name="height" value="0.1" units="cm"/>
      <inkml:brushProperty name="color" value="#008C3A"/>
      <inkml:brushProperty name="ignorePressure" value="1"/>
    </inkml:brush>
  </inkml:definitions>
  <inkml:trace contextRef="#ctx0" brushRef="#br0">0 56,'11'0,"13"0,14-10,11-4,7 0,5 4,-8 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6.156"/>
    </inkml:context>
    <inkml:brush xml:id="br0">
      <inkml:brushProperty name="width" value="0.1" units="cm"/>
      <inkml:brushProperty name="height" value="0.1" units="cm"/>
      <inkml:brushProperty name="color" value="#008C3A"/>
      <inkml:brushProperty name="ignorePressure" value="1"/>
    </inkml:brush>
  </inkml:definitions>
  <inkml:trace contextRef="#ctx0" brushRef="#br0">31 0,'-5'12,"1"0,0 0,1 1,0-1,-2 19,1 66,3-68,1-22,-1 12,1-1,0 1,2 0,6 33,-7-47,0-1,1 0,-1 0,1 1,0-1,0 0,1 0,-1-1,1 1,-1 0,1-1,1 0,-1 1,0-1,1-1,-1 1,1 0,0-1,0 0,0 0,0 0,0 0,0-1,1 1,-1-1,6 1,-2-2,0 1,1-1,-1-1,0 0,0 0,0 0,0-1,0-1,0 1,0-1,-1 0,1-1,-1 0,0 0,0 0,-1-1,11-9,-8 6,-1 0,0 0,0-1,-1 0,0 0,0-1,-1 0,0 0,-1-1,0 0,6-20,-9 24,-1-1,0 1,0-1,0 0,-1 0,0 1,0-1,-1 0,0 0,-3-7,3 10,-1 0,0 1,0-1,0 1,-1 0,1 0,-1 0,0 0,0 0,-1 1,1-1,-1 1,1 0,-1 0,0 0,-9-4,4 3,0 0,-1 0,1 1,-1 1,0-1,0 1,0 1,-1 0,1 0,0 1,0 1,-1-1,1 2,0-1,-10 4,-36 14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8.097"/>
    </inkml:context>
    <inkml:brush xml:id="br0">
      <inkml:brushProperty name="width" value="0.1" units="cm"/>
      <inkml:brushProperty name="height" value="0.1" units="cm"/>
      <inkml:brushProperty name="color" value="#008C3A"/>
      <inkml:brushProperty name="ignorePressure" value="1"/>
    </inkml:brush>
  </inkml:definitions>
  <inkml:trace contextRef="#ctx0" brushRef="#br0">186 0,'-8'1,"0"0,0 0,0 0,1 1,-1 1,0-1,1 1,0 0,-1 1,1 0,0 0,1 0,-1 1,1 0,0 0,0 1,1 0,-1 0,1 0,-7 11,8-9,-1-1,1 1,0 0,0 0,1 0,1 0,-1 1,1-1,0 1,1-1,0 1,1 0,-1 0,2-1,-1 1,1 0,1-1,3 15,-4-20,0 0,0 1,1-1,-1 0,1 0,0 0,0 0,0 0,0-1,0 1,1-1,-1 1,1-1,0 0,-1 0,1 0,0 0,0 0,0-1,1 1,-1-1,0 0,1 0,-1 0,0-1,1 1,-1-1,1 0,-1 1,1-2,-1 1,1 0,-1-1,6-1,1-1,0 0,-1 0,0-1,1 0,-1-1,-1 0,1 0,-1-1,0 0,13-12,-9 4,-10 11,0 0,0 0,0 1,0-1,1 1,-1-1,1 1,0 0,-1 0,1 0,0 0,0 1,5-3,-7 5,0-1,-1 0,1 0,-1 0,1 0,0 1,-1-1,1 0,-1 0,1 1,-1-1,1 0,-1 1,1-1,-1 1,1-1,-1 1,1-1,-1 1,0-1,1 1,-1-1,0 1,0 0,1-1,-1 1,0-1,0 1,0 0,1 0,2 25,-3-22,-7 301,5-277,-2-1,0 0,-2 0,-1-1,-14 36,16-51,0 0,-1-1,0 1,-1-1,0 0,-11 10,13-14,-1-1,1 0,-1-1,-1 1,1-1,-1 0,1-1,-1 0,0 0,-14 4,19-6,-1 0,0-1,0 1,0-1,0 0,0 0,0 0,0 0,0 0,0-1,1 1,-1-1,0 0,0 0,0 0,1 0,-1 0,-3-3,3 1,0 1,0-1,0 0,1 0,-1 0,1 0,0 0,0 0,0-1,0 1,1-1,-2-5,0 1,2 1,-1-1,1 1,0-1,1 0,-1 1,2-1,-1 0,1 1,0-1,1 0,0 1,4-12,-3 13,1 0,-1 1,1-1,1 0,-1 1,1 0,0 0,0 1,1-1,-1 1,1 0,11-5,27-11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8.563"/>
    </inkml:context>
    <inkml:brush xml:id="br0">
      <inkml:brushProperty name="width" value="0.1" units="cm"/>
      <inkml:brushProperty name="height" value="0.1" units="cm"/>
      <inkml:brushProperty name="color" value="#008C3A"/>
      <inkml:brushProperty name="ignorePressure" value="1"/>
    </inkml:brush>
  </inkml:definitions>
  <inkml:trace contextRef="#ctx0" brushRef="#br0">451 1,'-2'76,"-4"-1,-3 0,-4 0,-3-1,-2-1,-33 80,-2-4,-74 197,98-277,-67 113,66-134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49.078"/>
    </inkml:context>
    <inkml:brush xml:id="br0">
      <inkml:brushProperty name="width" value="0.1" units="cm"/>
      <inkml:brushProperty name="height" value="0.1" units="cm"/>
      <inkml:brushProperty name="color" value="#008C3A"/>
      <inkml:brushProperty name="ignorePressure" value="1"/>
    </inkml:brush>
  </inkml:definitions>
  <inkml:trace contextRef="#ctx0" brushRef="#br0">83 0,'-12'377,"8"-327,0 5,-15 66,4-60,-7 38,19-84,1-1,1 1,1 0,1 22,-1-34,1 1,0-1,0 0,0 1,0-1,0 0,1 1,-1-1,1 0,0 0,0 0,0-1,0 1,0 0,1-1,-1 1,1-1,0 0,0 0,0 0,0 0,0-1,0 1,0-1,4 2,5 0,0 0,1 0,-1-2,0 1,21-1,10-3,72-13,-89 11,26-5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0.211"/>
    </inkml:context>
    <inkml:brush xml:id="br0">
      <inkml:brushProperty name="width" value="0.1" units="cm"/>
      <inkml:brushProperty name="height" value="0.1" units="cm"/>
      <inkml:brushProperty name="color" value="#008C3A"/>
      <inkml:brushProperty name="ignorePressure" value="1"/>
    </inkml:brush>
  </inkml:definitions>
  <inkml:trace contextRef="#ctx0" brushRef="#br0">20 38,'-11'0,"3"0,12 0,22 0,22 0,19 0,8 0,2-11,-1-3,-15 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0.642"/>
    </inkml:context>
    <inkml:brush xml:id="br0">
      <inkml:brushProperty name="width" value="0.1" units="cm"/>
      <inkml:brushProperty name="height" value="0.1" units="cm"/>
      <inkml:brushProperty name="color" value="#008C3A"/>
      <inkml:brushProperty name="ignorePressure" value="1"/>
    </inkml:brush>
  </inkml:definitions>
  <inkml:trace contextRef="#ctx0" brushRef="#br0">0 1,'6'0,"17"0,31 0,17 0,12 0,8 0,-1 0,-6 0,-17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2.429"/>
    </inkml:context>
    <inkml:brush xml:id="br0">
      <inkml:brushProperty name="width" value="0.1" units="cm"/>
      <inkml:brushProperty name="height" value="0.1" units="cm"/>
      <inkml:brushProperty name="color" value="#008C3A"/>
      <inkml:brushProperty name="ignorePressure" value="1"/>
    </inkml:brush>
  </inkml:definitions>
  <inkml:trace contextRef="#ctx0" brushRef="#br0">112 164,'0'-13,"1"0,0 0,1 1,5-21,-6 27,1 1,0-1,1 1,-1-1,1 1,0 0,1 0,-1 1,1-1,0 0,8-7,-10 11,-1 0,0 0,0 0,0 0,1 0,-1 1,1-1,-1 0,0 1,1-1,-1 1,1-1,0 1,-1 0,1-1,-1 1,1 0,-1 0,3 1,-3-1,0 1,1-1,-1 1,0-1,0 1,0 0,0 0,0 0,0 0,0 0,0 0,0 0,0 0,0 0,0 0,-1 0,2 2,1 6,0-1,0 1,-1-1,0 1,1 14,-2-12,0 1,-1-1,-1 1,0-1,0 1,-1-1,0 0,-1 1,-1-2,0 1,0 0,-1-1,0 1,-8 10,-3 2,-1-2,-1 0,0-1,-43 34,56-50,0 0,-1 0,1 1,0 0,0-1,1 1,-1 1,1-1,0 1,-5 11,8-16,1-1,0 1,0 0,0 0,-1 0,1 0,0 0,0 0,0-1,0 1,1 0,-1 0,0 0,0 0,0 0,1-1,-1 1,0 0,1 0,-1-1,1 1,-1 0,1 0,-1-1,1 1,0 0,-1-1,1 1,0-1,-1 1,2 0,27 9,-28-10,26 5,0-1,1-1,-1-2,1 0,0-2,38-7,-20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2.957"/>
    </inkml:context>
    <inkml:brush xml:id="br0">
      <inkml:brushProperty name="width" value="0.1" units="cm"/>
      <inkml:brushProperty name="height" value="0.1" units="cm"/>
      <inkml:brushProperty name="color" value="#008C3A"/>
      <inkml:brushProperty name="ignorePressure" value="1"/>
    </inkml:brush>
  </inkml:definitions>
  <inkml:trace contextRef="#ctx0" brushRef="#br0">204 0,'-7'18,"1"-5,5-8,-1 0,1 0,0 1,1-1,-1 0,1 0,0 1,0-1,1 0,0 0,0 0,0 0,0 0,1 0,0 0,0 0,0 0,4 6,5 3,-1-1,2 1,0-2,17 15,-14-14,0 1,-2 1,14 17,-24-28,1 1,-1 0,-1 1,1-1,-1 0,0 1,0 0,0-1,-1 1,0 0,0 0,-1-1,1 1,-2 11,0-13,0 0,0 0,-1 1,0-1,0 0,0 0,0 0,-1-1,1 1,-1-1,0 1,0-1,0 0,0 0,-1 0,1 0,-8 3,-3 3,-2 0,1-1,-21 7,23-11,0 1,0-2,0 0,0 0,-1-1,-17 0,24-2,1 0,-1-1,1 0,-1 0,1 0,-1-1,1 0,0 0,-1-1,1 0,1 0,-1 0,0 0,-8-9,-16-19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3.34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1,'16'0,"15"0,20 0,10 0,6 0,2 0,-11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9.714"/>
    </inkml:context>
    <inkml:brush xml:id="br0">
      <inkml:brushProperty name="width" value="0.1" units="cm"/>
      <inkml:brushProperty name="height" value="0.1" units="cm"/>
      <inkml:brushProperty name="color" value="#CC0066"/>
      <inkml:brushProperty name="ignorePressure" value="1"/>
    </inkml:brush>
  </inkml:definitions>
  <inkml:trace contextRef="#ctx0" brushRef="#br0">402 45,'0'-1,"0"-1,0 0,0 1,-1-1,1 0,0 0,-1 1,1-1,-1 1,0-1,1 1,-1-1,0 1,0-1,0 1,0-1,0 1,0 0,0 0,-1-1,0 0,-1 1,0-1,0 1,0 0,0-1,0 1,0 1,0-1,0 0,0 1,-6-1,0 1,1 1,-1-1,1 1,-1 1,1 0,0 0,-16 6,7 1,0 1,1 0,0 1,0 1,1 0,1 1,0 1,1 0,0 1,-15 24,16-20,1 0,0 1,2 1,0 0,2 0,0 0,1 1,-5 37,10-50,0 0,1 0,0 0,1 0,0 0,0 0,1 0,0-1,0 1,5 11,-4-14,0 0,0-1,1 1,0-1,0 0,0 0,1 0,-1 0,1-1,0 0,0 0,1 0,-1-1,11 5,-1-2,0 0,1-1,-1-1,1-1,0 0,0-1,0-1,24 0,14-5,62-10,-81 8,20-2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3.742"/>
    </inkml:context>
    <inkml:brush xml:id="br0">
      <inkml:brushProperty name="width" value="0.1" units="cm"/>
      <inkml:brushProperty name="height" value="0.1" units="cm"/>
      <inkml:brushProperty name="color" value="#008C3A"/>
      <inkml:brushProperty name="ignorePressure" value="1"/>
    </inkml:brush>
  </inkml:definitions>
  <inkml:trace contextRef="#ctx0" brushRef="#br0">69 3,'-1'0,"0"0,1 1,-1-1,0 1,0-1,0 1,0-1,0 1,0-1,1 1,-1 0,0-1,1 1,-1 0,0 0,1 0,-1-1,1 1,-1 0,0 2,-10 24,8-20,-5 14,1 0,1 0,0 1,2-1,-3 31,7-45,-1 0,1 0,0 1,1-1,0 0,0 0,0 1,1-1,0 0,1-1,-1 1,1 0,1-1,-1 1,1-1,0 0,0 0,1-1,0 1,8 7,-6-8,0 0,1-1,0 1,0-2,0 1,0-1,0 0,1 0,-1-1,1-1,0 1,11-1,-8-1,1 0,-1-1,1 0,-1-1,0-1,0 0,0-1,16-7,-17 7,0-2,0 0,0 0,-1-1,0 0,0-1,0 0,-1 0,-1-1,1 0,-2-1,1 0,-1 0,-1-1,1 1,-2-2,0 1,7-21,-10 23,0 0,-1-1,0 1,-1-1,-1-14,1 20,-1-1,1 1,-1 0,0 1,-1-1,1 0,-1 0,1 0,-1 1,0-1,0 1,-1-1,1 1,-1 0,-4-4,-1 1,0 1,0 0,0 0,-1 1,0 0,0 0,0 1,-17-3,3 1,0 2,-37-2,38 5,-34 5,-12 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4.460"/>
    </inkml:context>
    <inkml:brush xml:id="br0">
      <inkml:brushProperty name="width" value="0.1" units="cm"/>
      <inkml:brushProperty name="height" value="0.1" units="cm"/>
      <inkml:brushProperty name="color" value="#008C3A"/>
      <inkml:brushProperty name="ignorePressure" value="1"/>
    </inkml:brush>
  </inkml:definitions>
  <inkml:trace contextRef="#ctx0" brushRef="#br0">13 184,'-13'0,"15"0,22 0,112 1,291-13,-387 8,494-66,-505 65,288-55,-191 34,-74 18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5.772"/>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0,'0'11,"6"3,11-1,15-2,11-9,0-15,-9 11,-10 11,-8 14,-8 14,-5 11,-2-2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6.509"/>
    </inkml:context>
    <inkml:brush xml:id="br0">
      <inkml:brushProperty name="width" value="0.1" units="cm"/>
      <inkml:brushProperty name="height" value="0.1" units="cm"/>
      <inkml:brushProperty name="color" value="#008C3A"/>
      <inkml:brushProperty name="ignorePressure" value="1"/>
    </inkml:brush>
  </inkml:definitions>
  <inkml:trace contextRef="#ctx0" brushRef="#br0">1 44,'0'-11,"10"-3,15 1,13 8,0 15,-6 16,-14 4,-10 8,-17-3,-7 3,-11-5,4-8,17-8,19-7,19-5,3 6,-4 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6.931"/>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13,0 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7.469"/>
    </inkml:context>
    <inkml:brush xml:id="br0">
      <inkml:brushProperty name="width" value="0.1" units="cm"/>
      <inkml:brushProperty name="height" value="0.1" units="cm"/>
      <inkml:brushProperty name="color" value="#008C3A"/>
      <inkml:brushProperty name="ignorePressure" value="1"/>
    </inkml:brush>
  </inkml:definitions>
  <inkml:trace contextRef="#ctx0" brushRef="#br0">146 32,'-2'0,"-1"1,1-1,-1 1,1 0,-1 0,1 0,-1 0,1 0,0 0,-1 1,1-1,0 1,-3 2,-24 27,28-31,-10 14,0 0,0 1,-15 29,23-37,0 0,0 0,0 1,1-1,0 1,1-1,0 1,0 0,0 0,1 0,1 10,-1-15,1 1,0-1,0 1,0-1,0 0,1 1,-1-1,1 0,0 0,0 0,0 0,0 0,1 0,-1-1,1 1,0-1,-1 0,1 0,0 0,0 0,0 0,1 0,-1-1,0 0,1 1,-1-1,1-1,-1 1,6 0,1 0,0 0,-1-1,1 0,-1 0,1-1,0 0,-1-1,0 0,17-6,-17 3,1 0,-1-1,0 0,-1 0,1-1,-1 0,0 0,-1-1,0 0,0 0,-1-1,0 1,0-1,5-14,-8 16,0 1,-1-1,0 0,0 0,0 0,-1 0,0 0,-1-1,0-12,-1 15,0-1,0 1,0 0,0 0,-1 1,0-1,0 0,-1 1,1-1,-1 1,0-1,0 1,0 0,-7-6,4 5,0 0,0 1,0 0,-11-6,-27-8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8:59.760"/>
    </inkml:context>
    <inkml:brush xml:id="br0">
      <inkml:brushProperty name="width" value="0.1" units="cm"/>
      <inkml:brushProperty name="height" value="0.1" units="cm"/>
      <inkml:brushProperty name="color" value="#008C3A"/>
      <inkml:brushProperty name="ignorePressure" value="1"/>
    </inkml:brush>
  </inkml:definitions>
  <inkml:trace contextRef="#ctx0" brushRef="#br0">66 50,'0'-2,"0"0,1 0,-1 0,0-1,1 1,0 0,-1 0,1 0,0 0,0 0,0 0,0 1,0-1,1 0,-1 0,0 1,1-1,-1 1,1-1,0 1,0 0,-1-1,1 1,0 0,0 0,0 1,0-1,0 0,0 0,0 1,0 0,1-1,-1 1,4 0,0-1,-1 1,1 0,0 1,-1-1,1 1,-1 0,1 0,-1 1,1 0,-1 0,0 0,8 4,-11-4,0 0,1 0,-1 0,0 0,0 0,0 0,0 0,-1 1,1-1,-1 0,1 1,-1 0,0-1,0 1,0 0,0 0,0-1,-1 1,0 0,1 0,-1 0,0 0,0 0,0 0,-1 0,1-1,-1 1,1 0,-1 0,0 0,0-1,-1 1,1 0,0-1,-1 1,1-1,-1 0,0 0,-4 5,-2-1,0 1,-1-1,-12 7,9-6,12-7,-1 0,1 0,-1 0,1 0,0 1,-1-1,1 0,-1 0,1 1,0-1,-1 0,1 1,0-1,-1 0,1 1,0-1,-1 0,1 1,0-1,0 1,0-1,-1 1,1-1,0 0,0 1,0-1,0 1,0-1,0 1,0-1,0 1,0-1,0 1,0-1,0 1,0-1,0 1,0-1,1 0,-1 1,0-1,0 1,0-1,1 1,-1-1,0 0,1 1,-1-1,0 0,1 1,-1-1,1 1,29 15,-15-8,-8-4,-1 1,0 0,0 1,0-1,0 1,-1 1,0-1,0 1,-1-1,0 1,0 1,0-1,-1 1,0-1,-1 1,3 12,-4-15,0 0,0 0,-1 0,0 0,0 0,0-1,0 1,-1 0,1 0,-2 0,1 0,0-1,-1 1,0 0,0-1,0 1,0-1,-1 0,0 0,0 0,0 0,0 0,-1-1,1 0,-1 1,0-1,0 0,-5 2,1-1,0 0,-1-1,1 0,-1 0,0-1,0 0,1 0,-1-1,-1 0,1-1,0 0,0-1,0 0,0 0,0-1,0 0,1 0,-16-7,-9-11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00.302"/>
    </inkml:context>
    <inkml:brush xml:id="br0">
      <inkml:brushProperty name="width" value="0.1" units="cm"/>
      <inkml:brushProperty name="height" value="0.1" units="cm"/>
      <inkml:brushProperty name="color" value="#008C3A"/>
      <inkml:brushProperty name="ignorePressure" value="1"/>
    </inkml:brush>
  </inkml:definitions>
  <inkml:trace contextRef="#ctx0" brushRef="#br0">224 0,'-2'22,"-1"0,0-1,-2 1,-1-1,-13 33,7-18,-83 220,63-171,31-84,-9 25,0 1,2 0,-8 43,16-66,-1-1,1 0,0 1,0-1,0 0,0 0,1 1,-1-1,1 0,0 0,0 1,0-1,1 0,-1 0,1 0,-1 0,1-1,0 1,3 4,-2-5,1 0,-1 0,0 1,1-2,-1 1,1 0,-1-1,1 0,0 1,0-2,0 1,-1 0,1-1,0 1,8-2,-2 0,1 0,0-1,-1 0,0-1,1 0,-1 0,0-1,-1-1,1 0,-1 0,0-1,9-7,-12 9,0-1,-1 1,1-2,-1 1,0 0,0-1,-1 0,0 0,0-1,0 1,-1-1,0 0,0 0,0 0,-1 0,0 0,-1 0,1-10,-2 14,0-1,0 1,0 0,-1 0,0 0,1 0,-1 0,0 0,-1 0,1 0,-1 0,1 0,-1 0,0 1,0-1,0 1,0-1,0 1,0 0,-1 0,-2-2,-3-1,1 0,-1 1,0 1,0-1,0 1,-13-3,-40-7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00.975"/>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1,'0'10,"10"4,20-1,15-2,11-3,11-4,10-1,3-2,-2-1,-15-1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01.34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0,'5'0,"13"0,18 0,14 0,15 0,11 0,4 0,-2 0,-13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0.867"/>
    </inkml:context>
    <inkml:brush xml:id="br0">
      <inkml:brushProperty name="width" value="0.1" units="cm"/>
      <inkml:brushProperty name="height" value="0.1" units="cm"/>
      <inkml:brushProperty name="color" value="#CC0066"/>
      <inkml:brushProperty name="ignorePressure" value="1"/>
    </inkml:brush>
  </inkml:definitions>
  <inkml:trace contextRef="#ctx0" brushRef="#br0">370 94,'-39'0,"-52"1,82 0,0 0,0 1,0 0,0 0,0 1,0 1,-11 5,8-2,0 0,1 2,1-1,-1 1,1 0,1 1,0 0,0 1,1 0,0 0,1 1,-10 20,13-22,0 1,0-1,1 1,1 0,0 0,0-1,1 1,0 1,1-1,0 0,1 0,0 0,1 0,0 0,7 20,-5-20,1 1,0 0,1-1,1 0,-1-1,2 1,-1-1,2 0,-1-1,1 0,1-1,-1 1,1-2,1 1,-1-2,1 1,1-2,-1 1,1-1,0-1,16 4,18-1,0-2,1-2,0-3,0-1,47-7,-64 5,0-2,37-10,-57 13,0-2,-1 1,1-2,-1 1,0-1,0 0,0-1,-1 0,1-1,10-11,-7 4,-2-1,1 0,-2-1,0 0,-1-1,-1 0,-1 0,7-26,-7 20,-1 0,-1-1,-2 0,0 0,-3-48,0 59,-1 0,-1 0,0 0,-1 0,0 0,-10-20,11 27,-1 0,1 0,-1 0,0 1,-1 0,1 0,-1 0,0 0,-1 1,1-1,-1 2,1-1,-1 0,-12-4,1 3,1 1,-1 1,0 1,1 0,-1 1,0 0,-28 4,-45 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17.551"/>
    </inkml:context>
    <inkml:brush xml:id="br0">
      <inkml:brushProperty name="width" value="0.1" units="cm"/>
      <inkml:brushProperty name="height" value="0.1" units="cm"/>
      <inkml:brushProperty name="color" value="#008C3A"/>
      <inkml:brushProperty name="ignorePressure" value="1"/>
    </inkml:brush>
  </inkml:definitions>
  <inkml:trace contextRef="#ctx0" brushRef="#br0">134 1,'-2'41,"1"28,1-63,1 1,0-1,0 0,0 0,1-1,0 1,0 0,4 7,-5-10,1-1,0 1,0-1,0 0,0 0,1 0,-1 0,1 0,-1-1,1 1,-1-1,1 1,0-1,0 0,0 0,-1 0,1-1,0 1,0-1,0 1,0-1,5 0,7-1,0 0,1-1,18-5,-11 3,17-4,61-9,-85 15,0 1,0 1,0 0,20 4,-29-3,0 1,0 1,1-1,-1 1,-1 0,1 1,0 0,-1 0,0 0,0 1,0 0,-1 0,1 0,-1 1,0 0,-1 0,1 0,-1 0,-1 1,1 0,-1-1,0 1,-1 1,3 10,-2-11,-2 0,1 1,-1-1,-1 1,1-1,-1 1,0-1,-1 1,0-1,0 1,-1-1,0 1,0-1,0 0,-1 0,0 0,-1 0,0-1,0 1,0-1,0 0,-1 0,0-1,-10 9,-11 4,-1-2,0 0,-1-2,0-1,-1-2,-1 0,-40 7,29-9,-53 5,75-13,0 0,0-1,0-1,1-1,-23-5,36 6,0-1,0 0,0 1,0-2,1 1,-1-1,1 1,0-1,0 0,0-1,0 1,0-1,1 0,-1 1,1-2,0 1,0 0,1-1,-1 1,1-1,0 1,0-1,-2-9,-5-28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18.09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1 166,'0'-11,"10"-3,15 0,13 3,11 3,8-7,4-1,2 1,2 5,-11-8,-4 0,-10 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18.86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1,'0'5,"11"12,3 14,-1 13,-8-3,-4 4,-3-7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0.873"/>
    </inkml:context>
    <inkml:brush xml:id="br0">
      <inkml:brushProperty name="width" value="0.1" units="cm"/>
      <inkml:brushProperty name="height" value="0.1" units="cm"/>
      <inkml:brushProperty name="color" value="#008C3A"/>
      <inkml:brushProperty name="ignorePressure" value="1"/>
    </inkml:brush>
  </inkml:definitions>
  <inkml:trace contextRef="#ctx0" brushRef="#br0">351 51,'0'-2,"-1"1,1-1,0 0,0 1,0-1,-1 1,1-1,-1 1,0-1,1 1,-1 0,0-1,0 1,1 0,-1-1,0 1,-1 0,-1-2,1 1,-1 0,0 1,0-1,0 0,0 1,0 0,-1-1,-3 0,-6 0,-1 0,1 1,-19 0,21 1,-1 0,1 1,0 0,0 1,0 0,1 1,-14 5,19-6,-1 1,1 0,0 0,-1 0,2 1,-1 0,0 0,1 0,0 0,0 1,0-1,0 1,1 0,0 0,-4 7,2 1,0 0,0 1,1-1,1 1,0 0,1 0,1 0,0 0,1 0,0 0,1 0,1 0,4 17,-5-28,0 1,0-1,1 0,-1 1,1-1,0 0,0 0,1 0,-1 0,0-1,1 1,0-1,-1 1,1-1,0 0,0 0,4 2,-1-2,-1 0,1 0,0 0,0-1,0 0,0 0,0-1,0 1,10-2,-2 0,1-2,-1 1,0-2,0 0,0-1,0 0,22-12,-28 11,0 1,0-1,-1 0,0-1,0 0,-1 0,0 0,0-1,0 0,-1 0,7-15,-21 81,3 1,2 87,3-78,0 25,-2 72,2-153,0 0,-1 0,0 0,-1 0,0-1,-1 1,-1-1,0 0,-12 21,14-27,-1 0,0 0,-1 0,0 0,1-1,-1 1,-1-1,1 0,0-1,-1 0,0 0,0 0,0 0,0-1,0 0,-1 0,1-1,-1 0,1 0,-8 0,5-1,0-1,0 0,0 0,0-1,0 0,0-1,0 0,1 0,-1-1,1 0,0-1,0 0,0 0,1 0,0-1,0 0,-8-10,-11-15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2.718"/>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0,'0'5,"0"13,0 13,0 12,0 9,0 7,5 3,13-8,13-14,7-13,7-12,8-8,-7-11,1-4,-9-12,-10-12,-10-2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3.0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0,'0'6,"0"11,0 20,0 18,0 22,0 2,0-1,0-3,0-15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3.514"/>
    </inkml:context>
    <inkml:brush xml:id="br0">
      <inkml:brushProperty name="width" value="0.1" units="cm"/>
      <inkml:brushProperty name="height" value="0.1" units="cm"/>
      <inkml:brushProperty name="color" value="#008C3A"/>
      <inkml:brushProperty name="ignorePressure" value="1"/>
    </inkml:brush>
  </inkml:definitions>
  <inkml:trace contextRef="#ctx0" brushRef="#br0">0 0,'5'0,"13"0,2 5,9 2,0 10,-6 13,-6 17,-6 11,-5 6,-9-7,-4-4,-1 5,2 4,1 2,-9-11,-2-13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3.945"/>
    </inkml:context>
    <inkml:brush xml:id="br0">
      <inkml:brushProperty name="width" value="0.1" units="cm"/>
      <inkml:brushProperty name="height" value="0.1" units="cm"/>
      <inkml:brushProperty name="color" value="#008C3A"/>
      <inkml:brushProperty name="ignorePressure" value="1"/>
    </inkml:brush>
  </inkml:definitions>
  <inkml:trace contextRef="#ctx0" brushRef="#br0">1 1,'5'0,"18"0,15 0,12 0,8 0,4 0,3 0,6 0,1 0,-12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5.217"/>
    </inkml:context>
    <inkml:brush xml:id="br0">
      <inkml:brushProperty name="width" value="0.1" units="cm"/>
      <inkml:brushProperty name="height" value="0.1" units="cm"/>
      <inkml:brushProperty name="color" value="#008C3A"/>
      <inkml:brushProperty name="ignorePressure" value="1"/>
    </inkml:brush>
  </inkml:definitions>
  <inkml:trace contextRef="#ctx0" brushRef="#br0">0 24,'2'54,"1"-1,3 1,3-1,19 67,-28-119,0 0,0-1,0 1,0 0,0 0,1-1,-1 1,0 0,0-1,1 1,-1 0,0-1,1 1,-1 0,1-1,-1 1,1-1,-1 1,1-1,-1 1,2 0,2-16,1-74,-5 60,1 0,9-53,-8 74,-1 1,1 0,1 0,0 0,0 0,0 0,0 1,1-1,0 1,1 0,0 1,0-1,0 1,0-1,12-7,-14 11,0-1,1 1,-1 0,1 1,-1-1,1 1,0-1,-1 1,1 0,0 0,0 1,0-1,0 1,0 0,0 0,-1 0,1 1,0-1,0 1,0 0,0 0,-1 0,6 3,-4-1,0 0,-1 0,0 1,0-1,0 1,0 0,-1 0,1 0,-1 1,0-1,0 1,-1 0,1 0,-1 0,0 0,1 6,3 11,-1 0,-2 0,0 0,-1 0,-1 0,-3 24,0-117,3 63,0 1,1 0,0 0,1 0,0 0,0 0,0 0,1 1,0 0,0 0,1 0,6-7,-9 11,1-1,-1 1,1 0,0-1,0 1,0 1,0-1,1 0,-1 1,0-1,1 1,3-1,-5 2,1 0,-1 0,1 0,-1 0,0 0,1 0,-1 1,1-1,-1 1,1 0,-1 0,0-1,1 2,-1-1,0 0,0 0,0 1,0-1,2 3,3 3,0 2,-1-1,0 1,-1 0,0 0,0 1,0-1,-2 1,1 0,2 14,6 23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5.645"/>
    </inkml:context>
    <inkml:brush xml:id="br0">
      <inkml:brushProperty name="width" value="0.1" units="cm"/>
      <inkml:brushProperty name="height" value="0.1" units="cm"/>
      <inkml:brushProperty name="color" value="#008C3A"/>
      <inkml:brushProperty name="ignorePressure" value="1"/>
    </inkml:brush>
  </inkml:definitions>
  <inkml:trace contextRef="#ctx0" brushRef="#br0">9 0,'-1'56,"-1"-38,1 1,1 0,1-1,1 1,0 0,10 33,-10-47,0-1,0 1,1-1,-1 0,1 0,0 0,1 0,-1 0,0-1,1 1,0-1,0 0,0 0,0 0,1-1,-1 0,1 1,-1-2,1 1,0 0,0-1,-1 0,1 0,0 0,0-1,0 0,0 0,0 0,0 0,0-1,0 0,0 0,0 0,0-1,-1 1,1-1,0 0,-1-1,0 1,1-1,-1 0,0 0,6-6,-5 3,-1 1,0-1,0 0,0 0,-1-1,0 1,0-1,0 1,-1-1,0 0,-1 0,2-8,-3 10,1 1,-1 0,0 0,0-1,-1 1,0 0,1 0,-1 0,0 0,-1 0,1 0,-1 0,0 0,0 0,0 0,0 1,-1-1,1 1,-1 0,0 0,-5-4,2 2,0 1,-1 1,0-1,1 1,-1 0,0 1,-1 0,1 0,0 0,-1 1,1 0,0 0,-1 1,1 0,-1 1,1-1,-1 1,1 1,-1-1,1 1,-11 5,-31 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49.620"/>
    </inkml:context>
    <inkml:brush xml:id="br0">
      <inkml:brushProperty name="width" value="0.1" units="cm"/>
      <inkml:brushProperty name="height" value="0.1" units="cm"/>
      <inkml:brushProperty name="color" value="#004F8B"/>
      <inkml:brushProperty name="ignorePressure" value="1"/>
    </inkml:brush>
  </inkml:definitions>
  <inkml:trace contextRef="#ctx0" brushRef="#br0">3682 406,'0'-5,"0"-1,0 1,-1 0,0 0,0 0,0 0,-1 0,1 0,-1 0,0 0,-4-4,1 1,-1 1,0 0,0 0,0 1,-12-10,3 6,0 1,0 0,-1 1,0 1,-1 1,0 0,-19-4,-4-2,-71-20,-134-20,129 28,49 9,-81-8,54 19,44 2,-55-8,91 8,-98-18,-198-8,225 27,-198 2,3 22,181-3,-129 43,193-52,-83 27,3 6,1 4,-132 79,186-89,1 4,3 1,-97 99,146-134,0 0,0 0,1 1,0 0,1 0,0 1,-7 16,2 4,-7 39,-3 6,14-56,0 0,2 1,0 0,1 0,1 0,1 0,1 0,1 0,1 0,0 0,1 0,1-1,1 1,1-1,1 0,1-1,0 1,19 29,1-8,1-2,2-1,2-1,54 46,-59-58,0 1,1-1,55 34,-27-28,1-3,1-2,1-3,65 14,-41-17,1-3,132 6,-103-20,-62-3,0 3,85 14,-44 4,-7 0,131 12,300-27,-306-8,-11-3,-152 2,0-1,56-16,-81 15,111-33,-111 31,0-2,0 0,34-23,-5 0,-3-3,0-2,53-55,-87 80,-1-2,-1 0,0-1,-1 0,-1-1,0 0,12-30,-5-1,-2-2,-2 0,-3-1,-2 0,-2-1,-2 1,-3-1,-7-90,3 116,-1-1,-1 1,-2 0,0 1,-2 0,-1 0,-1 0,0 1,-2 1,-25-38,16 34,-2 1,0 0,-2 2,0 1,-2 0,0 2,-1 2,-2 0,0 2,0 1,-2 2,0 1,0 1,-60-13,14 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1.731"/>
    </inkml:context>
    <inkml:brush xml:id="br0">
      <inkml:brushProperty name="width" value="0.1" units="cm"/>
      <inkml:brushProperty name="height" value="0.1" units="cm"/>
      <inkml:brushProperty name="color" value="#CC0066"/>
      <inkml:brushProperty name="ignorePressure" value="1"/>
    </inkml:brush>
  </inkml:definitions>
  <inkml:trace contextRef="#ctx0" brushRef="#br0">249 11,'-11'0,"0"0,0 1,-1 1,1 0,-18 5,22-4,0 0,1 0,-1 0,1 1,0 0,0 0,0 1,1-1,-10 11,5-3,0 0,1 1,0 1,1-1,0 1,1 1,1-1,0 1,1 0,-5 31,8-37,1 1,0 0,1-1,0 1,0 0,1-1,1 1,-1 0,2-1,-1 0,1 1,1-1,0 0,0 0,0-1,1 1,1-1,11 14,-8-13,-1-1,1 1,0-2,1 0,0 0,0 0,1-2,0 1,0-1,0-1,0 0,1 0,-1-1,1-1,0 0,0 0,0-1,0-1,0 0,0-1,0 0,0-1,0 0,0-1,-1 0,1-1,-1 0,0-1,0 0,0-1,12-8,-7 2,1 0,-2-1,0-1,0 0,15-21,-22 25,0-2,-1 1,-1-1,0 0,0 0,-1 0,-1-1,0 0,3-13,-5 12,0 0,0 0,-1 1,-1-1,0 0,-3-16,2 25,0-1,-1 0,0 1,0-1,0 1,-1 0,1-1,-1 1,-1 1,1-1,-1 0,1 1,-1 0,0-1,-1 2,1-1,-6-3,-2 0,1 1,-1 1,0 0,0 1,0 0,-1 1,-21-4,-29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6.091"/>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1,'11'0,"3"5,-1 13,-2 24,-4 10,-2 7,-3 4,-1 2,0-11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6.696"/>
    </inkml:context>
    <inkml:brush xml:id="br0">
      <inkml:brushProperty name="width" value="0.1" units="cm"/>
      <inkml:brushProperty name="height" value="0.1" units="cm"/>
      <inkml:brushProperty name="color" value="#008C3A"/>
      <inkml:brushProperty name="ignorePressure" value="1"/>
    </inkml:brush>
  </inkml:definitions>
  <inkml:trace contextRef="#ctx0" brushRef="#br0">433 1,'0'53,"1"20,-13 111,-11-41,-6 0,-77 225,58-230,-53 132,-5 3,97-248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9:27.286"/>
    </inkml:context>
    <inkml:brush xml:id="br0">
      <inkml:brushProperty name="width" value="0.1" units="cm"/>
      <inkml:brushProperty name="height" value="0.1" units="cm"/>
      <inkml:brushProperty name="color" value="#008C3A"/>
      <inkml:brushProperty name="ignorePressure" value="1"/>
    </inkml:brush>
  </inkml:definitions>
  <inkml:trace contextRef="#ctx0" brushRef="#br0">109 0,'-19'560,"13"-520,-1 0,-27 76,-4 24,36-132,1 1,0-1,0 0,1 1,0-1,2 9,-2-14,1 0,-1 0,1 0,0 0,0 0,1-1,-1 1,1 0,-1-1,1 1,0-1,0 0,0 1,0-1,0 0,0 0,1 0,-1-1,5 4,2-1,0-1,0 0,0 0,0 0,0-1,1-1,16 2,72-5,-71 1,29-2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1.741"/>
    </inkml:context>
    <inkml:brush xml:id="br0">
      <inkml:brushProperty name="width" value="0.1" units="cm"/>
      <inkml:brushProperty name="height" value="0.1" units="cm"/>
      <inkml:brushProperty name="color" value="#008C3A"/>
      <inkml:brushProperty name="ignorePressure" value="1"/>
    </inkml:brush>
  </inkml:definitions>
  <inkml:trace contextRef="#ctx0" brushRef="#br0">4223 251,'0'-1,"0"0,-1-1,1 1,-1 0,1 0,-1 0,0 0,1-1,-1 1,0 0,0 0,0 0,0 0,0 1,0-1,0 0,0 0,-2-1,-28-14,22 12,-26-12,-2 2,1 2,-45-9,-5-3,15 7,-126-14,36 8,42 2,0 6,-143 0,-486 18,492 10,121-3,63-2,-130 31,45-6,99-22,-73 25,-80 25,136-41,-66 22,118-35,0 2,0 1,1 1,-28 19,-35 22,54-35,-38 29,-10 18,-82 88,135-125,1 1,2 1,0 1,-32 59,45-69,1 0,1 0,1 0,1 1,0 1,2-1,1 1,0-1,1 34,2-41,1-1,0 0,1 0,1 0,0 0,6 17,-5-21,0-1,1 0,0 1,0-2,0 1,1 0,1-1,-1 0,11 8,39 30,2-2,2-3,1-2,2-3,102 40,-141-66,14 7,1-2,1-1,75 13,61 0,67 7,-50 0,-41-5,9 4,-95-18,80 9,279-17,-272-8,72-12,-86 3,-52 3,160-35,76-48,-196 47,149-72,-253 105,-1-1,-1 0,0-2,-1-1,0 0,-1-1,-1-1,0-1,-2-1,0 0,-1-1,-1-1,-1 0,0 0,-2-2,11-31,-9 12,-2 0,-3-1,-1-1,-2 1,-1-1,-3 0,-2 0,-11-78,7 92,-2-1,-1 2,-2-1,-1 1,-1 0,-1 1,-1 1,-2 0,-35-46,28 45,-1 1,-2 1,0 2,-2 0,0 2,-2 1,0 1,-38-18,43 27,0 2,0 0,-1 2,0 0,-1 2,1 1,-1 1,-49 2,-27 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5.784"/>
    </inkml:context>
    <inkml:brush xml:id="br0">
      <inkml:brushProperty name="width" value="0.1" units="cm"/>
      <inkml:brushProperty name="height" value="0.1" units="cm"/>
      <inkml:brushProperty name="color" value="#008C3A"/>
      <inkml:brushProperty name="ignorePressure" value="1"/>
    </inkml:brush>
  </inkml:definitions>
  <inkml:trace contextRef="#ctx0" brushRef="#br0">878 2,'-66'0,"-15"-2,-1 4,-119 19,183-17,-1 2,0 0,1 1,0 1,1 0,0 2,0 0,1 1,-18 15,-13 15,-61 70,97-97,1 0,0 1,1 0,0 0,1 1,1 0,1 0,0 1,1-1,1 1,0 1,-1 19,1 19,2 0,8 84,-4-124,1 0,1 0,0 0,1-1,0 1,2-1,0 0,0-1,1 0,1 0,1 0,0-1,0-1,1 0,1 0,24 18,-25-22,-1-2,1 1,1-1,-1-1,1 0,0-1,0 0,0-1,0 0,1-1,12 1,21-1,78-5,-66 0,-49 3,21-1,0-1,33-7,-55 8,1-1,0-1,-1 0,0 0,0 0,0-1,0-1,-1 1,1-1,-1 0,12-12,-4 2,-2 0,0-1,-1 0,0-1,-2 0,0-1,0 0,-2 0,0-1,-2 0,0-1,6-35,12-70,-14 80,5-51,-14 83,-1 0,-1 1,0-1,-1 0,0 0,-1 1,0-1,-1 1,0 0,-1 0,-11-19,3 9,-1 1,-2 0,0 1,-36-35,41 46,0-1,-1 1,0 1,0 0,-1 1,0 0,0 1,0 1,-1 0,0 1,0 0,0 1,-1 0,1 2,-1-1,1 2,-1 0,1 1,-1 0,1 1,-22 5,-15 13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9.21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0 129,'21'-1,"0"0,0-1,-1-1,1-1,29-10,-5 3,58-7,-61 11,79-21,-85 17,-1 2,2 2,-1 1,42-1,150 8,-119 1,84-3,139 4,-199 11,-9-1,419-7,-307-8,409 2,-592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22.919"/>
    </inkml:context>
    <inkml:brush xml:id="br0">
      <inkml:brushProperty name="width" value="0.1" units="cm"/>
      <inkml:brushProperty name="height" value="0.1" units="cm"/>
      <inkml:brushProperty name="color" value="#008C3A"/>
      <inkml:brushProperty name="ignorePressure" value="1"/>
    </inkml:brush>
  </inkml:definitions>
  <inkml:trace contextRef="#ctx0" brushRef="#br0">3303 214,'0'-4,"-1"0,0-1,0 1,0 0,-1 0,1 0,-1 0,0 0,0 1,0-1,0 0,-1 1,1 0,-1-1,0 1,-4-3,-2-2,0 1,-1 0,1 0,-18-9,-4 2,-1 1,-1 2,0 1,0 1,-1 2,-61-5,-213 10,167 5,-47-4,-179 5,309 2,-66 16,-44 5,104-22,2-2,-109 22,120-13,-104 10,121-18,0 1,-43 14,-24 3,66-16,1 1,0 2,1 1,0 2,-35 18,16-4,-124 73,97-52,51-32,-49 36,59-38,2 2,-1 1,2 0,0 0,-22 35,31-42,1 1,0-1,0 1,1 0,0 0,1 1,0-1,1 1,0-1,0 1,1 0,1 0,1 20,0-26,0 1,1 0,0 0,0-1,0 1,1-1,-1 0,1 1,1-1,-1-1,1 1,7 7,4 3,1-2,22 16,-23-19,12 8,2-1,0-2,1 0,0-2,1-2,0 0,1-2,62 8,33-6,197-10,-174-4,182 3,163-2,-177-24,-270 19,0-2,-1-3,0-1,-1-3,0-1,-2-3,64-37,94-81,-173 115,-1-2,-1-1,-1-1,36-49,-17 11,69-132,-109 186,0 1,-2-1,1 0,-1 0,-1 0,0 0,0-1,-2 1,1-1,-2-11,0 15,0 0,0 1,-1-1,0 0,-1 1,0-1,0 1,0 0,-1 0,0 0,0 1,-1-1,0 1,0 0,-9-7,5 5,0 2,0-1,-1 1,1 1,-1 0,-1 0,-19-6,10 6,1 0,-1 2,-30-3,-24 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5.2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1,'5'0,"12"0,19 0,20 0,10 0,5 0,0 0,-11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5.74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64,'0'-10,"11"-4,14 1,13 2,10 3,9 4,4 1,-8 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2.800"/>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0,'0'11,"0"13,0 24,0 20,0 14,0 4,0-3,0-4,11-17,3-23,-1-18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3.179"/>
    </inkml:context>
    <inkml:brush xml:id="br0">
      <inkml:brushProperty name="width" value="0.1" units="cm"/>
      <inkml:brushProperty name="height" value="0.1" units="cm"/>
      <inkml:brushProperty name="color" value="#CC0066"/>
      <inkml:brushProperty name="ignorePressure" value="1"/>
    </inkml:brush>
  </inkml:definitions>
  <inkml:trace contextRef="#ctx0" brushRef="#br0">1 25,'5'0,"13"0,13 0,12 0,10 0,-5-10,-10-4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3.514"/>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0,'0'5,"0"13,0 18,0 20,0 15,0 17,0 10,0-2,0-7,0-18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4.77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0,'0'5,"0"13,0 18,0 14,0 9,0 5,0 2,0-10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5.145"/>
    </inkml:context>
    <inkml:brush xml:id="br0">
      <inkml:brushProperty name="width" value="0.1" units="cm"/>
      <inkml:brushProperty name="height" value="0.1" units="cm"/>
      <inkml:brushProperty name="color" value="#CC0066"/>
      <inkml:brushProperty name="ignorePressure" value="1"/>
    </inkml:brush>
  </inkml:definitions>
  <inkml:trace contextRef="#ctx0" brushRef="#br0">1 65,'0'-11,"5"-3,12 0,9 3,10 4,10 2,-3 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6.54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1,'0'3,"0"0,0 0,1 0,-1 0,1 0,0 0,0 0,0 0,0 0,0-1,1 1,-1 0,1-1,0 1,0-1,0 1,0-1,0 0,0 0,1 0,-1 0,1-1,-1 1,1 0,5 1,6 2,0 0,0-1,0-1,19 3,-2-1,-20-3,-1 1,0 0,1 0,-1 1,0 0,-1 1,1 0,-1 1,10 7,-13-7,-1-1,1 0,-1 1,-1 0,1 0,-1 0,0 1,-1 0,1-1,-1 1,0 0,-1 1,3 10,-4-9,1 0,-1-1,0 1,-1 0,0 0,0 0,-1 0,0 0,0 0,-5 11,5-15,-1 0,0-1,0 1,-1-1,0 1,1-1,-1 0,-1 0,1 0,-1-1,1 1,-1-1,0 0,0 0,-1 0,1 0,0-1,-1 0,-6 3,-7 0,0-1,0-1,0 0,0-1,-1-1,1-1,-1 0,1-2,-24-4,1-2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6.907"/>
    </inkml:context>
    <inkml:brush xml:id="br0">
      <inkml:brushProperty name="width" value="0.1" units="cm"/>
      <inkml:brushProperty name="height" value="0.1" units="cm"/>
      <inkml:brushProperty name="color" value="#AB008B"/>
      <inkml:brushProperty name="ignorePressure" value="1"/>
    </inkml:brush>
  </inkml:definitions>
  <inkml:trace contextRef="#ctx0" brushRef="#br0">1 39,'10'0,"15"0,13 0,11-11,7-3,-5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7.2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0,'0'11,"0"13,0 19,0 18,0 9,0 3,0 0,0-13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5.835"/>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0,'0'11,"0"24,0 22,0 18,0 11,0 7,0-2,0-5,0-24,0-21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7.895"/>
    </inkml:context>
    <inkml:brush xml:id="br0">
      <inkml:brushProperty name="width" value="0.1" units="cm"/>
      <inkml:brushProperty name="height" value="0.1" units="cm"/>
      <inkml:brushProperty name="color" value="#AB008B"/>
      <inkml:brushProperty name="ignorePressure" value="1"/>
    </inkml:brush>
  </inkml:definitions>
  <inkml:trace contextRef="#ctx0" brushRef="#br0">149 1,'-14'0,"7"-1,-1 1,1 1,0-1,-10 3,15-2,0-1,-1 1,1 0,0 0,-1 0,1 1,0-1,0 0,0 1,0 0,0-1,1 1,-1 0,0 0,1 0,-3 3,0 4,0-1,0 1,1 0,0 0,0 1,1-1,1 1,-1-1,1 1,1-1,0 11,0-13,1-1,-1 0,1 1,1-1,-1 0,1 0,0 0,0 0,0 0,1 0,0-1,0 1,1-1,0 0,0 0,0 0,7 7,-8-10,0 0,0 0,0 0,0-1,0 1,0-1,1 0,-1 0,0 0,1 0,-1 0,1-1,-1 1,1-1,6 0,-5-1,0 0,0-1,0 1,0-1,0 0,0 0,-1 0,1-1,6-4,5-6,-1 0,-1-1,0-1,15-21,-22 27,-6 8,-1 0,1 0,0 0,0 0,-1 0,1 0,0 1,0-1,0 0,0 1,0-1,0 0,0 1,0 0,0-1,1 0,-1 1,-1 1,0-1,1 0,-1 0,1 0,-1 0,1 0,-1 1,0-1,1 0,-1 0,0 1,1-1,-1 0,0 1,1-1,-1 0,0 1,0-1,1 0,-1 1,0-1,0 1,0-1,0 0,1 1,-1 0,1 5,0 0,0 0,0 1,-1 7,0-10,-10 415,9-399,0 0,-9 36,8-50,0 0,0 1,-1-1,0 0,0 0,0 0,-1-1,0 1,0-1,0 0,-10 9,6-7,-1 0,0 0,0-1,-1 0,1-1,-1 0,0 0,-14 3,18-6,0-1,0 0,0 0,-1-1,1 1,0-1,0-1,0 1,0-1,-1 0,1-1,0 1,1-1,-1 0,0-1,-5-2,-26-19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8.564"/>
    </inkml:context>
    <inkml:brush xml:id="br0">
      <inkml:brushProperty name="width" value="0.1" units="cm"/>
      <inkml:brushProperty name="height" value="0.1" units="cm"/>
      <inkml:brushProperty name="color" value="#AB008B"/>
      <inkml:brushProperty name="ignorePressure" value="1"/>
    </inkml:brush>
  </inkml:definitions>
  <inkml:trace contextRef="#ctx0" brushRef="#br0">4 1,'-1'42,"-1"-17,2-1,1 1,1-1,7 38,-8-57,1 0,-1 0,1 1,0-1,0-1,1 1,0 0,0 0,0-1,0 0,1 1,-1-1,1 0,0-1,0 1,1-1,-1 0,1 0,-1 0,1-1,0 1,0-1,0 0,1-1,8 3,-10-4,0 1,1-1,-1 1,0-1,0 0,1-1,-1 1,0-1,0 0,0 0,0 0,0 0,0-1,0 0,5-3,1-1,-1-1,0-1,0 0,8-10,-6 6,-9 10,-1 0,1 0,0 0,0 1,0-1,0 0,0 1,0 0,1-1,-1 1,0 0,1 0,3-1,-5 2,0 0,-1 0,1 0,0 1,-1-1,1 0,-1 0,1 0,0 1,-1-1,1 0,0 0,-1 1,1-1,-1 1,1-1,-1 1,1-1,-1 1,1 0,1 1,-1 1,0-1,0 0,0 1,0-1,0 1,1 4,4 38,-1-1,-3 1,-3 55,0-54,0 16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9.76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1 187,'2'34,"1"1,10 41,-8-51,-2-19,-1-15,1-29,-1 12,0 9,2 0,0 1,1 0,0-1,1 2,1-1,18-28,-20 36,1 0,0 0,1 1,-1-1,2 2,11-10,-14 12,0 1,0 0,0 0,0 1,1 0,-1 0,1 0,0 0,-1 1,1 0,10 0,-12 1,1 0,-1 1,1-1,0 1,-1 1,0-1,1 0,-1 1,0 0,0 0,0 0,0 1,0-1,0 1,-1 0,1 0,-1 0,0 1,0-1,0 1,0 0,-1 0,1 0,-1 0,0 0,1 4,3 6,-1 1,0-1,-2 1,1 0,-2 0,1 15,-4-46,1 0,0-1,1 1,1 0,3-17,-3 25,1 1,-1-1,1 1,0-1,1 1,0 0,0 0,1 0,-1 1,2-1,-1 1,8-7,-11 11,0 0,0 1,0-1,1 0,-1 1,0-1,1 1,-1 0,1-1,-1 1,1 0,0 1,-1-1,1 0,0 1,0 0,-1 0,1-1,3 2,-4 0,1 0,-1 0,0 0,1 0,-1 1,0-1,0 1,0-1,0 1,-1 0,1 0,0 0,-1 0,1 0,-1 0,0 0,1 0,-1 1,0-1,-1 1,2 3,6 19,-2 1,6 48,1 9,2-25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135"/>
    </inkml:context>
    <inkml:brush xml:id="br0">
      <inkml:brushProperty name="width" value="0.1" units="cm"/>
      <inkml:brushProperty name="height" value="0.1" units="cm"/>
      <inkml:brushProperty name="color" value="#AB008B"/>
      <inkml:brushProperty name="ignorePressure" value="1"/>
    </inkml:brush>
  </inkml:definitions>
  <inkml:trace contextRef="#ctx0" brushRef="#br0">0 87,'0'10,"0"15,0 7,6-1,11-6,4-17,8-22,0-18,-6-14,-12 0,-18 9,-18 10,-5 15,2 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5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1,'0'16,"0"15,0 14,0 9,0 6,0-7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866"/>
    </inkml:context>
    <inkml:brush xml:id="br0">
      <inkml:brushProperty name="width" value="0.1" units="cm"/>
      <inkml:brushProperty name="height" value="0.1" units="cm"/>
      <inkml:brushProperty name="color" value="#AB008B"/>
      <inkml:brushProperty name="ignorePressure" value="1"/>
    </inkml:brush>
  </inkml:definitions>
  <inkml:trace contextRef="#ctx0" brushRef="#br0">360 0,'0'11,"0"13,0 14,0 10,-11 14,-2 11,-11 15,-1 8,-11 4,-1 0,-4-1,5-1,8-2,10-6,-9-9,0-2,6-3,5-16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1.344"/>
    </inkml:context>
    <inkml:brush xml:id="br0">
      <inkml:brushProperty name="width" value="0.1" units="cm"/>
      <inkml:brushProperty name="height" value="0.1" units="cm"/>
      <inkml:brushProperty name="color" value="#AB008B"/>
      <inkml:brushProperty name="ignorePressure" value="1"/>
    </inkml:brush>
  </inkml:definitions>
  <inkml:trace contextRef="#ctx0" brushRef="#br0">211 1,'-1'89,"-3"0,-5-1,-27 126,11-115,-41 108,52-174,-3 11,-16 58,32-96,-1 0,1-1,1 1,-1 0,1 0,0 0,0 0,1 0,-1 0,1 0,1-1,-1 1,4 8,-3-10,1 0,0 0,0 0,0 0,0 0,1 0,-1-1,1 0,0 0,0 0,0 0,0 0,0-1,1 0,-1 0,6 2,7 1,0 0,1-1,-1 0,1-2,23 1,94-6,-89 1,402-13,-381 10,-16-2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42.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1 127,'5'0,"12"-5,14-2,2-10,5-3,-3-8,3 1,-5 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1 101,'0'-6,"5"-1,12 0,14 2,2-4,5 0,8 1,-5-8,2-2,-7 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1.741"/>
    </inkml:context>
    <inkml:brush xml:id="br0">
      <inkml:brushProperty name="width" value="0.1" units="cm"/>
      <inkml:brushProperty name="height" value="0.1" units="cm"/>
      <inkml:brushProperty name="color" value="#008C3A"/>
      <inkml:brushProperty name="ignorePressure" value="1"/>
    </inkml:brush>
  </inkml:definitions>
  <inkml:trace contextRef="#ctx0" brushRef="#br0">4223 251,'0'-1,"0"0,-1-1,1 1,-1 0,1 0,-1 0,0 0,1-1,-1 1,0 0,0 0,0 0,0 0,0 1,0-1,0 0,0 0,-2-1,-28-14,22 12,-26-12,-2 2,1 2,-45-9,-5-3,15 7,-126-14,36 8,42 2,0 6,-143 0,-486 18,492 10,121-3,63-2,-130 31,45-6,99-22,-73 25,-80 25,136-41,-66 22,118-35,0 2,0 1,1 1,-28 19,-35 22,54-35,-38 29,-10 18,-82 88,135-125,1 1,2 1,0 1,-32 59,45-69,1 0,1 0,1 0,1 1,0 1,2-1,1 1,0-1,1 34,2-41,1-1,0 0,1 0,1 0,0 0,6 17,-5-21,0-1,1 0,0 1,0-2,0 1,1 0,1-1,-1 0,11 8,39 30,2-2,2-3,1-2,2-3,102 40,-141-66,14 7,1-2,1-1,75 13,61 0,67 7,-50 0,-41-5,9 4,-95-18,80 9,279-17,-272-8,72-12,-86 3,-52 3,160-35,76-48,-196 47,149-72,-253 105,-1-1,-1 0,0-2,-1-1,0 0,-1-1,-1-1,0-1,-2-1,0 0,-1-1,-1-1,-1 0,0 0,-2-2,11-31,-9 12,-2 0,-3-1,-1-1,-2 1,-1-1,-3 0,-2 0,-11-78,7 92,-2-1,-1 2,-2-1,-1 1,-1 0,-1 1,-1 1,-2 0,-35-46,28 45,-1 1,-2 1,0 2,-2 0,0 2,-2 1,0 1,-38-18,43 27,0 2,0 0,-1 2,0 0,-1 2,1 1,-1 1,-49 2,-27 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233"/>
    </inkml:context>
    <inkml:brush xml:id="br0">
      <inkml:brushProperty name="width" value="0.1" units="cm"/>
      <inkml:brushProperty name="height" value="0.1" units="cm"/>
      <inkml:brushProperty name="color" value="#CC0066"/>
      <inkml:brushProperty name="ignorePressure" value="1"/>
    </inkml:brush>
  </inkml:definitions>
  <inkml:trace contextRef="#ctx0" brushRef="#br0">1 61,'5'0,"13"0,2-10,10-4,9 1,9 2,7 4,-6 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5.784"/>
    </inkml:context>
    <inkml:brush xml:id="br0">
      <inkml:brushProperty name="width" value="0.1" units="cm"/>
      <inkml:brushProperty name="height" value="0.1" units="cm"/>
      <inkml:brushProperty name="color" value="#008C3A"/>
      <inkml:brushProperty name="ignorePressure" value="1"/>
    </inkml:brush>
  </inkml:definitions>
  <inkml:trace contextRef="#ctx0" brushRef="#br0">878 2,'-66'0,"-15"-2,-1 4,-119 19,183-17,-1 2,0 0,1 1,0 1,1 0,0 2,0 0,1 1,-18 15,-13 15,-61 70,97-97,1 0,0 1,1 0,0 0,1 1,1 0,1 0,0 1,1-1,1 1,0 1,-1 19,1 19,2 0,8 84,-4-124,1 0,1 0,0 0,1-1,0 1,2-1,0 0,0-1,1 0,1 0,1 0,0-1,0-1,1 0,1 0,24 18,-25-22,-1-2,1 1,1-1,-1-1,1 0,0-1,0 0,0-1,0 0,1-1,12 1,21-1,78-5,-66 0,-49 3,21-1,0-1,33-7,-55 8,1-1,0-1,-1 0,0 0,0 0,0-1,0-1,-1 1,1-1,-1 0,12-12,-4 2,-2 0,0-1,-1 0,0-1,-2 0,0-1,0 0,-2 0,0-1,-2 0,0-1,6-35,12-70,-14 80,5-51,-14 83,-1 0,-1 1,0-1,-1 0,0 0,-1 1,0-1,-1 1,0 0,-1 0,-11-19,3 9,-1 1,-2 0,0 1,-36-35,41 46,0-1,-1 1,0 1,0 0,-1 1,0 0,0 1,0 1,-1 0,0 1,0 0,0 1,-1 0,1 2,-1-1,1 2,-1 0,1 1,-1 0,1 1,-22 5,-15 13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9.21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0 129,'21'-1,"0"0,0-1,-1-1,1-1,29-10,-5 3,58-7,-61 11,79-21,-85 17,-1 2,2 2,-1 1,42-1,150 8,-119 1,84-3,139 4,-199 11,-9-1,419-7,-307-8,409 2,-592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22.919"/>
    </inkml:context>
    <inkml:brush xml:id="br0">
      <inkml:brushProperty name="width" value="0.1" units="cm"/>
      <inkml:brushProperty name="height" value="0.1" units="cm"/>
      <inkml:brushProperty name="color" value="#008C3A"/>
      <inkml:brushProperty name="ignorePressure" value="1"/>
    </inkml:brush>
  </inkml:definitions>
  <inkml:trace contextRef="#ctx0" brushRef="#br0">3303 214,'0'-4,"-1"0,0-1,0 1,0 0,-1 0,1 0,-1 0,0 0,0 1,0-1,0 0,-1 1,1 0,-1-1,0 1,-4-3,-2-2,0 1,-1 0,1 0,-18-9,-4 2,-1 1,-1 2,0 1,0 1,-1 2,-61-5,-213 10,167 5,-47-4,-179 5,309 2,-66 16,-44 5,104-22,2-2,-109 22,120-13,-104 10,121-18,0 1,-43 14,-24 3,66-16,1 1,0 2,1 1,0 2,-35 18,16-4,-124 73,97-52,51-32,-49 36,59-38,2 2,-1 1,2 0,0 0,-22 35,31-42,1 1,0-1,0 1,1 0,0 0,1 1,0-1,1 1,0-1,0 1,1 0,1 0,1 20,0-26,0 1,1 0,0 0,0-1,0 1,1-1,-1 0,1 1,1-1,-1-1,1 1,7 7,4 3,1-2,22 16,-23-19,12 8,2-1,0-2,1 0,0-2,1-2,0 0,1-2,62 8,33-6,197-10,-174-4,182 3,163-2,-177-24,-270 19,0-2,-1-3,0-1,-1-3,0-1,-2-3,64-37,94-81,-173 115,-1-2,-1-1,-1-1,36-49,-17 11,69-132,-109 186,0 1,-2-1,1 0,-1 0,-1 0,0 0,0-1,-2 1,1-1,-2-11,0 15,0 0,0 1,-1-1,0 0,-1 1,0-1,0 1,0 0,-1 0,0 0,0 1,-1-1,0 1,0 0,-9-7,5 5,0 2,0-1,-1 1,1 1,-1 0,-1 0,-19-6,10 6,1 0,-1 2,-30-3,-24 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5.2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1,'5'0,"12"0,19 0,20 0,10 0,5 0,0 0,-11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5.74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64,'0'-10,"11"-4,14 1,13 2,10 3,9 4,4 1,-8 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6.54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1,'0'3,"0"0,0 0,1 0,-1 0,1 0,0 0,0 0,0 0,0 0,0-1,1 1,-1 0,1-1,0 1,0-1,0 1,0-1,0 0,0 0,1 0,-1 0,1-1,-1 1,1 0,5 1,6 2,0 0,0-1,0-1,19 3,-2-1,-20-3,-1 1,0 0,1 0,-1 1,0 0,-1 1,1 0,-1 1,10 7,-13-7,-1-1,1 0,-1 1,-1 0,1 0,-1 0,0 1,-1 0,1-1,-1 1,0 0,-1 1,3 10,-4-9,1 0,-1-1,0 1,-1 0,0 0,0 0,-1 0,0 0,0 0,-5 11,5-15,-1 0,0-1,0 1,-1-1,0 1,1-1,-1 0,-1 0,1 0,-1-1,1 1,-1-1,0 0,0 0,-1 0,1 0,0-1,-1 0,-6 3,-7 0,0-1,0-1,0 0,0-1,-1-1,1-1,-1 0,1-2,-24-4,1-2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6.907"/>
    </inkml:context>
    <inkml:brush xml:id="br0">
      <inkml:brushProperty name="width" value="0.1" units="cm"/>
      <inkml:brushProperty name="height" value="0.1" units="cm"/>
      <inkml:brushProperty name="color" value="#AB008B"/>
      <inkml:brushProperty name="ignorePressure" value="1"/>
    </inkml:brush>
  </inkml:definitions>
  <inkml:trace contextRef="#ctx0" brushRef="#br0">1 39,'10'0,"15"0,13 0,11-11,7-3,-5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7.2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0,'0'11,"0"13,0 19,0 18,0 9,0 3,0 0,0-13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7.895"/>
    </inkml:context>
    <inkml:brush xml:id="br0">
      <inkml:brushProperty name="width" value="0.1" units="cm"/>
      <inkml:brushProperty name="height" value="0.1" units="cm"/>
      <inkml:brushProperty name="color" value="#AB008B"/>
      <inkml:brushProperty name="ignorePressure" value="1"/>
    </inkml:brush>
  </inkml:definitions>
  <inkml:trace contextRef="#ctx0" brushRef="#br0">149 1,'-14'0,"7"-1,-1 1,1 1,0-1,-10 3,15-2,0-1,-1 1,1 0,0 0,-1 0,1 1,0-1,0 0,0 1,0 0,0-1,1 1,-1 0,0 0,1 0,-3 3,0 4,0-1,0 1,1 0,0 0,0 1,1-1,1 1,-1-1,1 1,1-1,0 11,0-13,1-1,-1 0,1 1,1-1,-1 0,1 0,0 0,0 0,0 0,1 0,0-1,0 1,1-1,0 0,0 0,0 0,7 7,-8-10,0 0,0 0,0 0,0-1,0 1,0-1,1 0,-1 0,0 0,1 0,-1 0,1-1,-1 1,1-1,6 0,-5-1,0 0,0-1,0 1,0-1,0 0,0 0,-1 0,1-1,6-4,5-6,-1 0,-1-1,0-1,15-21,-22 27,-6 8,-1 0,1 0,0 0,0 0,-1 0,1 0,0 1,0-1,0 0,0 1,0-1,0 0,0 1,0 0,0-1,1 0,-1 1,-1 1,0-1,1 0,-1 0,1 0,-1 0,1 0,-1 1,0-1,1 0,-1 0,0 1,1-1,-1 0,0 1,1-1,-1 0,0 1,0-1,1 0,-1 1,0-1,0 1,0-1,0 0,1 1,-1 0,1 5,0 0,0 0,0 1,-1 7,0-10,-10 415,9-399,0 0,-9 36,8-50,0 0,0 1,-1-1,0 0,0 0,0 0,-1-1,0 1,0-1,0 0,-10 9,6-7,-1 0,0 0,0-1,-1 0,1-1,-1 0,0 0,-14 3,18-6,0-1,0 0,0 0,-1-1,1 1,0-1,0-1,0 1,0-1,-1 0,1-1,0 1,1-1,-1 0,0-1,-5-2,-26-19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8.564"/>
    </inkml:context>
    <inkml:brush xml:id="br0">
      <inkml:brushProperty name="width" value="0.1" units="cm"/>
      <inkml:brushProperty name="height" value="0.1" units="cm"/>
      <inkml:brushProperty name="color" value="#AB008B"/>
      <inkml:brushProperty name="ignorePressure" value="1"/>
    </inkml:brush>
  </inkml:definitions>
  <inkml:trace contextRef="#ctx0" brushRef="#br0">4 1,'-1'42,"-1"-17,2-1,1 1,1-1,7 38,-8-57,1 0,-1 0,1 1,0-1,0-1,1 1,0 0,0 0,0-1,0 0,1 1,-1-1,1 0,0-1,0 1,1-1,-1 0,1 0,-1 0,1-1,0 1,0-1,0 0,1-1,8 3,-10-4,0 1,1-1,-1 1,0-1,0 0,1-1,-1 1,0-1,0 0,0 0,0 0,0 0,0-1,0 0,5-3,1-1,-1-1,0-1,0 0,8-10,-6 6,-9 10,-1 0,1 0,0 0,0 1,0-1,0 0,0 1,0 0,1-1,-1 1,0 0,1 0,3-1,-5 2,0 0,-1 0,1 0,0 1,-1-1,1 0,-1 0,1 0,0 1,-1-1,1 0,0 0,-1 1,1-1,-1 1,1-1,-1 1,1-1,-1 1,1 0,1 1,-1 1,0-1,0 0,0 1,0-1,0 1,1 4,4 38,-1-1,-3 1,-3 55,0-54,0 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598"/>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1,'0'10,"0"21,0 19,0 18,0 18,0-1,0-3,0-16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9.76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1 187,'2'34,"1"1,10 41,-8-51,-2-19,-1-15,1-29,-1 12,0 9,2 0,0 1,1 0,0-1,1 2,1-1,18-28,-20 36,1 0,0 0,1 1,-1-1,2 2,11-10,-14 12,0 1,0 0,0 0,0 1,1 0,-1 0,1 0,0 0,-1 1,1 0,10 0,-12 1,1 0,-1 1,1-1,0 1,-1 1,0-1,1 0,-1 1,0 0,0 0,0 0,0 1,0-1,0 1,-1 0,1 0,-1 0,0 1,0-1,0 1,0 0,-1 0,1 0,-1 0,0 0,1 4,3 6,-1 1,0-1,-2 1,1 0,-2 0,1 15,-4-46,1 0,0-1,1 1,1 0,3-17,-3 25,1 1,-1-1,1 1,0-1,1 1,0 0,0 0,1 0,-1 1,2-1,-1 1,8-7,-11 11,0 0,0 1,0-1,1 0,-1 1,0-1,1 1,-1 0,1-1,-1 1,1 0,0 1,-1-1,1 0,0 1,0 0,-1 0,1-1,3 2,-4 0,1 0,-1 0,0 0,1 0,-1 1,0-1,0 1,0-1,0 1,-1 0,1 0,0 0,-1 0,1 0,-1 0,0 0,1 0,-1 1,0-1,-1 1,2 3,6 19,-2 1,6 48,1 9,2-25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135"/>
    </inkml:context>
    <inkml:brush xml:id="br0">
      <inkml:brushProperty name="width" value="0.1" units="cm"/>
      <inkml:brushProperty name="height" value="0.1" units="cm"/>
      <inkml:brushProperty name="color" value="#AB008B"/>
      <inkml:brushProperty name="ignorePressure" value="1"/>
    </inkml:brush>
  </inkml:definitions>
  <inkml:trace contextRef="#ctx0" brushRef="#br0">0 87,'0'10,"0"15,0 7,6-1,11-6,4-17,8-22,0-18,-6-14,-12 0,-18 9,-18 10,-5 15,2 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5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1,'0'16,"0"15,0 14,0 9,0 6,0-7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866"/>
    </inkml:context>
    <inkml:brush xml:id="br0">
      <inkml:brushProperty name="width" value="0.1" units="cm"/>
      <inkml:brushProperty name="height" value="0.1" units="cm"/>
      <inkml:brushProperty name="color" value="#AB008B"/>
      <inkml:brushProperty name="ignorePressure" value="1"/>
    </inkml:brush>
  </inkml:definitions>
  <inkml:trace contextRef="#ctx0" brushRef="#br0">360 0,'0'11,"0"13,0 14,0 10,-11 14,-2 11,-11 15,-1 8,-11 4,-1 0,-4-1,5-1,8-2,10-6,-9-9,0-2,6-3,5-16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1.344"/>
    </inkml:context>
    <inkml:brush xml:id="br0">
      <inkml:brushProperty name="width" value="0.1" units="cm"/>
      <inkml:brushProperty name="height" value="0.1" units="cm"/>
      <inkml:brushProperty name="color" value="#AB008B"/>
      <inkml:brushProperty name="ignorePressure" value="1"/>
    </inkml:brush>
  </inkml:definitions>
  <inkml:trace contextRef="#ctx0" brushRef="#br0">211 1,'-1'89,"-3"0,-5-1,-27 126,11-115,-41 108,52-174,-3 11,-16 58,32-96,-1 0,1-1,1 1,-1 0,1 0,0 0,0 0,1 0,-1 0,1 0,1-1,-1 1,4 8,-3-10,1 0,0 0,0 0,0 0,0 0,1 0,-1-1,1 0,0 0,0 0,0 0,0 0,0-1,1 0,-1 0,6 2,7 1,0 0,1-1,-1 0,1-2,23 1,94-6,-89 1,402-13,-381 10,-16-2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98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1,'5'0,"13"0,-2 0,-4 10,-15 20,-6 9,3-1,13-8,17-9,13-7,2-7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59.109"/>
    </inkml:context>
    <inkml:brush xml:id="br0">
      <inkml:brushProperty name="width" value="0.1" units="cm"/>
      <inkml:brushProperty name="height" value="0.1" units="cm"/>
      <inkml:brushProperty name="color" value="#004F8B"/>
      <inkml:brushProperty name="ignorePressure" value="1"/>
    </inkml:brush>
  </inkml:definitions>
  <inkml:trace contextRef="#ctx0" brushRef="#br0">2600 88,'-1'-2,"1"0,0 0,0 0,-1 0,1 0,-1 0,0 0,0 1,1-1,-1 0,0 0,-1 1,1-1,0 1,0-1,-1 1,1-1,-1 1,1 0,-1 0,1-1,-1 1,0 0,0 1,1-1,-1 0,-3 0,-6-3,0 1,0 1,-19-2,23 3,-125-7,-144 7,132 4,-83-4,-163 3,324 1,-104 18,131-13,1 2,-1 1,-70 32,-139 68,211-94,2 1,0 3,-58 43,38-25,-9 11,2 2,-76 83,127-123,0 0,0 1,2 1,-1-1,2 1,0 1,-12 28,18-38,0 0,1-1,0 1,0 0,0 0,0 0,1 0,0 0,0 0,0 0,1 0,0 0,-1 0,2 0,-1 0,1 0,-1-1,1 1,1 0,-1-1,1 0,-1 0,1 1,0-1,1-1,-1 1,1-1,0 1,6 4,4 1,0-1,0 0,1-1,29 9,65 13,157 8,-65-12,-104-10,183 5,-214-17,109 20,-29-2,200-3,3-20,-111 0,8 3,228-3,-115-24,-163-4,74-6,-255 35,28-1,0-1,79-18,-88 11,0-2,0-2,-2 0,33-20,118-85,-133 85,4-4,-2-3,68-67,-113 99,0 1,0-1,0 0,-1-1,-1 1,1-1,-2 0,1-1,-1 1,-1-1,0 0,0 1,-1-1,-1-1,0 1,0 0,-1 0,-1 0,-1-13,1 21,0-1,0 0,-1 1,1 0,-1-1,0 1,0 0,0 0,0 0,-1 0,1 0,-1 0,0 1,0-1,0 1,-6-4,-4-1,1 1,-2 0,-14-4,20 7,-43-12,1 3,-77-9,29 6,-289-56,173 41,109 17,-15-14,85 18,-67-10,-308 11,266 10,83-1,-1-2,1-4,-69-13,11-5,69 14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7.986"/>
    </inkml:context>
    <inkml:brush xml:id="br0">
      <inkml:brushProperty name="width" value="0.1" units="cm"/>
      <inkml:brushProperty name="height" value="0.1" units="cm"/>
      <inkml:brushProperty name="color" value="#CC0066"/>
      <inkml:brushProperty name="ignorePressure" value="1"/>
    </inkml:brush>
  </inkml:definitions>
  <inkml:trace contextRef="#ctx0" brushRef="#br0">437 4,'-61'-2,"33"1,0 0,-1 2,-53 9,71-7,1 0,-1 1,1 0,0 1,0 0,1 1,-1 0,1 0,0 1,1 0,0 1,0 0,0 0,-8 13,8-9,0-1,1 2,1-1,0 1,1 0,0 0,1 0,0 1,1 0,1-1,-1 18,2-14,2 0,0 0,1 0,1-1,0 1,1 0,1-1,1 0,0 0,1-1,9 16,-10-21,0 0,1-1,0 0,0 0,1 0,0-1,0 0,1-1,0 0,1 0,-1-1,1 0,1-1,-1 0,1-1,-1 0,16 4,10-3,2-2,-1-1,64-5,-72 1,-9 1,0-1,0 0,0-2,-1-1,0 0,0-1,0-1,18-10,-30 13,1 0,-1-1,1 1,-1-2,-1 1,1-1,-1 0,0 0,0 0,-1-1,0 0,0 0,-1-1,0 1,0-1,0 0,-1 0,0 0,-1-1,0 1,1-9,-3 7,1 1,-2-1,1 1,-2-1,1 1,-1-1,0 1,-1 0,0 0,-1 0,0 1,0-1,-1 1,0 0,0 0,-10-10,5 6,0 2,-1-1,-1 1,1 1,-1 0,-1 1,0 0,0 1,-25-10,3 7,-1 0,0 2,-1 2,1 2,-1 1,-44 2,-9 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49.620"/>
    </inkml:context>
    <inkml:brush xml:id="br0">
      <inkml:brushProperty name="width" value="0.1" units="cm"/>
      <inkml:brushProperty name="height" value="0.1" units="cm"/>
      <inkml:brushProperty name="color" value="#004F8B"/>
      <inkml:brushProperty name="ignorePressure" value="1"/>
    </inkml:brush>
  </inkml:definitions>
  <inkml:trace contextRef="#ctx0" brushRef="#br0">3682 406,'0'-5,"0"-1,0 1,-1 0,0 0,0 0,0 0,-1 0,1 0,-1 0,0 0,-4-4,1 1,-1 1,0 0,0 0,0 1,-12-10,3 6,0 1,0 0,-1 1,0 1,-1 1,0 0,-19-4,-4-2,-71-20,-134-20,129 28,49 9,-81-8,54 19,44 2,-55-8,91 8,-98-18,-198-8,225 27,-198 2,3 22,181-3,-129 43,193-52,-83 27,3 6,1 4,-132 79,186-89,1 4,3 1,-97 99,146-134,0 0,0 0,1 1,0 0,1 0,0 1,-7 16,2 4,-7 39,-3 6,14-56,0 0,2 1,0 0,1 0,1 0,1 0,1 0,1 0,1 0,0 0,1 0,1-1,1 1,1-1,1 0,1-1,0 1,19 29,1-8,1-2,2-1,2-1,54 46,-59-58,0 1,1-1,55 34,-27-28,1-3,1-2,1-3,65 14,-41-17,1-3,132 6,-103-20,-62-3,0 3,85 14,-44 4,-7 0,131 12,300-27,-306-8,-11-3,-152 2,0-1,56-16,-81 15,111-33,-111 31,0-2,0 0,34-23,-5 0,-3-3,0-2,53-55,-87 80,-1-2,-1 0,0-1,-1 0,-1-1,0 0,12-30,-5-1,-2-2,-2 0,-3-1,-2 0,-2-1,-2 1,-3-1,-7-90,3 116,-1-1,-1 1,-2 0,0 1,-2 0,-1 0,-1 0,0 1,-2 1,-25-38,16 34,-2 1,0 0,-2 2,0 1,-2 0,0 2,-1 2,-2 0,0 2,0 1,-2 2,0 1,0 1,-60-13,14 11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59.109"/>
    </inkml:context>
    <inkml:brush xml:id="br0">
      <inkml:brushProperty name="width" value="0.1" units="cm"/>
      <inkml:brushProperty name="height" value="0.1" units="cm"/>
      <inkml:brushProperty name="color" value="#004F8B"/>
      <inkml:brushProperty name="ignorePressure" value="1"/>
    </inkml:brush>
  </inkml:definitions>
  <inkml:trace contextRef="#ctx0" brushRef="#br0">2600 88,'-1'-2,"1"0,0 0,0 0,-1 0,1 0,-1 0,0 0,0 1,1-1,-1 0,0 0,-1 1,1-1,0 1,0-1,-1 1,1-1,-1 1,1 0,-1 0,1-1,-1 1,0 0,0 1,1-1,-1 0,-3 0,-6-3,0 1,0 1,-19-2,23 3,-125-7,-144 7,132 4,-83-4,-163 3,324 1,-104 18,131-13,1 2,-1 1,-70 32,-139 68,211-94,2 1,0 3,-58 43,38-25,-9 11,2 2,-76 83,127-123,0 0,0 1,2 1,-1-1,2 1,0 1,-12 28,18-38,0 0,1-1,0 1,0 0,0 0,0 0,1 0,0 0,0 0,0 0,1 0,0 0,-1 0,2 0,-1 0,1 0,-1-1,1 1,1 0,-1-1,1 0,-1 0,1 1,0-1,1-1,-1 1,1-1,0 1,6 4,4 1,0-1,0 0,1-1,29 9,65 13,157 8,-65-12,-104-10,183 5,-214-17,109 20,-29-2,200-3,3-20,-111 0,8 3,228-3,-115-24,-163-4,74-6,-255 35,28-1,0-1,79-18,-88 11,0-2,0-2,-2 0,33-20,118-85,-133 85,4-4,-2-3,68-67,-113 99,0 1,0-1,0 0,-1-1,-1 1,1-1,-2 0,1-1,-1 1,-1-1,0 0,0 1,-1-1,-1-1,0 1,0 0,-1 0,-1 0,-1-13,1 21,0-1,0 0,-1 1,1 0,-1-1,0 1,0 0,0 0,0 0,-1 0,1 0,-1 0,0 1,0-1,0 1,-6-4,-4-1,1 1,-2 0,-14-4,20 7,-43-12,1 3,-77-9,29 6,-289-56,173 41,109 17,-15-14,85 18,-67-10,-308 11,266 10,83-1,-1-2,1-4,-69-13,11-5,69 14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5.623"/>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5.6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0,'0'7,"1"-1,1 0,-1 0,1 0,0 0,4 10,5 12,2 27,-3 1,-2 0,1 57,-8 175,-3-154,2-44,-2 89,-3-136,-2-15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034"/>
    </inkml:context>
    <inkml:brush xml:id="br0">
      <inkml:brushProperty name="width" value="0.1" units="cm"/>
      <inkml:brushProperty name="height" value="0.1" units="cm"/>
      <inkml:brushProperty name="color" value="#AB008B"/>
      <inkml:brushProperty name="ignorePressure" value="1"/>
    </inkml:brush>
  </inkml:definitions>
  <inkml:trace contextRef="#ctx0" brushRef="#br0">0 431,'0'-11,"6"-3,16-10,27-1,4-12,15 0,6-3,1 4,-2-2,-2 6,-14-3,-5 5,-13-3,-22 9,-15 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4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1,'6'10,"16"20,16 25,12 14,8 6,5 1,-9-2,-14-4,-13-12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2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56,'0'-2,"1"-1,-1 1,0 0,1 0,0 0,-1-1,1 1,0 0,0 0,0 0,0 0,0 1,1-1,-1 0,1 0,-1 1,1-1,-1 1,1-1,0 1,0 0,0 0,0-1,0 1,0 1,0-1,0 0,0 0,4 0,3-1,1 0,-1 1,1 0,0 0,14 2,-18-1,0 1,0 0,0 0,0 0,0 1,-1 0,1 0,0 0,-1 1,0 0,1 0,-1 0,6 6,-8-7,-1 1,0-1,1 1,-1 0,0 0,-1 0,1 0,0 0,-1 0,0 0,0 1,0-1,0 0,0 1,-1-1,1 0,-1 1,0-1,0 1,0-1,-1 1,1-1,-1 0,-2 7,1-3,-1 0,0-1,0 1,0-1,-1 0,0 0,0 0,-1-1,-5 6,-6 5,-29 20,35-29,0 0,0 1,0 1,1-1,1 2,-1-1,1 1,-9 15,16-23,0 0,0 0,0 0,0 0,0 0,1 0,-1 0,1 0,-1 1,1-1,0 0,0 0,0 0,0 1,0-1,0 0,0 0,1 0,0 0,-1 0,1 0,0 0,1 3,0-2,1 0,0-1,-1 1,1-1,0 0,0 0,1 0,-1 0,0 0,1-1,-1 1,1-1,3 1,48 11,-1-6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58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0,'10'0,"15"0,13 0,11 0,7 0,-5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238"/>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25,'5'0,"7"0,12 0,13 0,10 0,8 0,10 0,16 0,-2 0,-2 0,-16-11,-17-3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65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67,'5'0,"2"-11,10-3,19 0,28 3,15 3,-1 3,7 3,0 1,-10 1,-17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8.764"/>
    </inkml:context>
    <inkml:brush xml:id="br0">
      <inkml:brushProperty name="width" value="0.1" units="cm"/>
      <inkml:brushProperty name="height" value="0.1" units="cm"/>
      <inkml:brushProperty name="color" value="#CC0066"/>
      <inkml:brushProperty name="ignorePressure" value="1"/>
    </inkml:brush>
  </inkml:definitions>
  <inkml:trace contextRef="#ctx0" brushRef="#br0">390 18,'0'0,"0"-1,0 0,-1 0,1 0,0 0,-1 0,1 1,-1-1,1 0,-1 0,1 1,-1-1,1 0,-1 1,0-1,1 0,-1 1,0-1,0 1,1-1,-1 1,0 0,0-1,0 1,0 0,1 0,-1-1,0 1,0 0,0 0,0 0,-1 0,-32 1,22 2,1 1,-1 0,1 0,0 1,0 1,0 0,1 0,0 1,-10 9,-15 14,-31 36,55-55,-3 3,-3 3,-25 33,38-45,1 0,0 1,0-1,0 0,0 1,1 0,0 0,0 0,1 0,0 0,-2 11,3-15,1 0,-1 0,0 0,0 0,1 0,-1 0,1 0,-1 0,1 0,0 0,0 0,0 0,0-1,0 1,1 0,-1-1,0 1,3 1,-1 0,1-1,-1 1,1-1,0 0,0 0,0-1,0 1,6 1,7 0,-1 0,1-1,25-1,-41-1,61-2,68-11,-77 6,0 2,67 3,-110 2,0 1,-1 1,1-1,16 6,-22-5,-1-1,1 1,-1 0,0 0,1 0,-1 0,0 1,0-1,0 1,0 0,-1 0,1 0,-1 0,4 6,-2 0,0 1,0-1,-1 1,0 0,-1 0,0-1,1 13,-1 75,-2-95,-1 21,-1 0,-1 0,0 0,-2 0,-1 0,-1-1,0 0,-2 0,-21 38,19-43,-1 0,0 0,-1-2,-1 1,0-2,-1 1,-1-2,0 0,-1-1,0-1,-30 14,20-14,0 0,0-3,-1 0,0-1,0-2,0-1,-1-1,0-2,1-1,-32-3,1-5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0.937"/>
    </inkml:context>
    <inkml:brush xml:id="br0">
      <inkml:brushProperty name="width" value="0.1" units="cm"/>
      <inkml:brushProperty name="height" value="0.1" units="cm"/>
      <inkml:brushProperty name="color" value="#AB008B"/>
      <inkml:brushProperty name="ignorePressure" value="1"/>
    </inkml:brush>
  </inkml:definitions>
  <inkml:trace contextRef="#ctx0" brushRef="#br0">442 0,'-53'2,"0"2,1 3,0 1,-70 22,117-28,-1 0,1 0,0 1,0-1,0 1,0 0,0 1,0-1,1 1,0 0,-1 0,1 1,1-1,-1 1,1 0,0 0,0 0,0 0,1 0,0 1,-3 8,0 8,0 0,2 1,0-1,1 26,1-38,7 364,-5-362,-1 5,2 0,0 0,6 20,-7-33,0 0,0 0,1 0,0 0,-1 0,1-1,1 1,-1-1,0 0,1 1,0-1,0 0,0 0,0-1,0 1,1-1,-1 1,6 1,1 0,1 0,0-1,0 0,1-1,-1 0,17 0,74-5,-57 1,28-1,-8 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35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24,6 9,1 16,0 17,-2 16,-1 4,-2 1,0-3,-2-3,0-20,0-18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72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1,'6'0,"6"0,23 0,15 0,10 0,1 0,-11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3.0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1,'0'5,"0"23,0 22,0 14,0 6,0 2,0-7,0-3,0-12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061"/>
    </inkml:context>
    <inkml:brush xml:id="br0">
      <inkml:brushProperty name="width" value="0.1" units="cm"/>
      <inkml:brushProperty name="height" value="0.1" units="cm"/>
      <inkml:brushProperty name="color" value="#AB008B"/>
      <inkml:brushProperty name="ignorePressure" value="1"/>
    </inkml:brush>
  </inkml:definitions>
  <inkml:trace contextRef="#ctx0" brushRef="#br0">56 92,'0'424,"-12"-458,-1-21,2 0,3-1,2 0,1-71,5 124,0 1,0-1,0 0,1 1,-1-1,1 1,-1-1,1 1,0 0,0-1,0 1,2-3,-3 4,1 1,-1 0,1-1,-1 1,1 0,-1 0,1-1,-1 1,1 0,-1 0,1 0,-1 0,1 0,-1 0,1 0,-1 0,1 0,-1 0,1 0,0 0,-1 0,1 0,-1 0,1 1,-1-1,1 0,-1 0,0 0,1 1,-1-1,1 0,-1 1,1-1,-1 1,7 6,0 0,0 1,-1 0,8 14,-11-17,168 256,-165-253,0 0,0 0,0-1,1 0,0 0,1-1,15 12,-21-17,0 0,0 0,1 0,-1 0,0 0,1 0,-1-1,0 1,1-1,-1 0,1 0,-1 1,1-1,-1-1,1 1,-1 0,0-1,1 1,-1-1,1 0,-1 0,0 0,0 0,0 0,1 0,-1-1,0 1,-1-1,1 1,0-1,0 0,-1 1,1-1,-1 0,3-4,2-4,-1 1,0-1,-1 0,0 0,0 0,-1 0,-1-1,4-20,0-93,-6 102,-2-133,1 102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49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1,'11'0,"13"0,14 0,6 0,5 0,6 0,-8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5.277"/>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56,'0'-2,"0"0,-1 0,1 0,-1 0,1 0,-1 0,0 0,0 0,0 1,0-1,0 0,0 0,0 1,-1-1,1 1,0-1,-1 1,1-1,-1 1,0 0,1 0,-1 0,0 0,0 0,0 0,0 1,-2-2,-6-1,1 1,-1 0,0 0,-12 0,13 1,-1 1,1 0,0 0,-1 1,1 0,0 1,-1 0,1 1,0 0,-16 7,14-3,-1 0,2 0,-1 1,1 1,0-1,1 2,-9 10,0 0,2 2,0-1,2 2,0 0,-15 37,24-48,0 1,1-1,1 1,0 0,1 0,1 0,0 0,0 0,1 0,1 1,0-1,1 0,4 16,-4-24,0 0,0 0,1 0,-1-1,1 1,0 0,0-1,0 0,1 0,0 0,0 0,0 0,0-1,0 0,1 0,-1 0,1 0,0-1,0 0,0 0,0 0,0 0,7 0,11 3,1-2,-1-1,47-1,-66-1,27-1,47-7,-37-1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04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1,'10'0,"15"0,13 0,16 0,9 0,5 0,1 0,-11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5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0,'11'0,"13"0,19 0,18 0,14 0,5 0,-1 0,-2 0,-16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7.0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1,'5'0,"18"0,16 0,16 0,10 0,4 0,1 0,-1 0,-12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9.741"/>
    </inkml:context>
    <inkml:brush xml:id="br0">
      <inkml:brushProperty name="width" value="0.1" units="cm"/>
      <inkml:brushProperty name="height" value="0.1" units="cm"/>
      <inkml:brushProperty name="color" value="#CC0066"/>
      <inkml:brushProperty name="ignorePressure" value="1"/>
    </inkml:brush>
  </inkml:definitions>
  <inkml:trace contextRef="#ctx0" brushRef="#br0">1 115,'0'-11,"0"-13,5-14,2 5,-1 24,-1 24,-1 20,-2 15,0 9,-2 5,0 2,0 6,0 7,-1 0,1-3,0-20,11-19,3-16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0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96,'0'327,"0"-673,1 301,3 30,-3 15,-1 0,0 0,1 0,-1 0,0 0,1 0,-1 0,0 0,0 0,1 0,-1 0,0 1,1-1,-1 0,0 0,0 0,1 0,-1 0,0 0,0 1,1-1,-1 0,0 0,0 0,0 1,1-1,-1 0,0 0,0 1,18 28,-13-21,32 57,56 72,-86-128,0-1,1 1,0-1,1-1,0 0,0 0,11 6,-17-12,-1 1,1-1,0 1,-1-1,1 0,0 0,0 0,0-1,0 1,0-1,0 0,-1 1,1-1,0 0,0-1,0 1,0 0,0-1,0 0,0 0,0 0,-1 0,1 0,0 0,-1-1,1 1,-1-1,1 0,-1 0,0 0,4-4,-2 0,1 0,-1-1,0 0,-1 1,0-1,0-1,0 1,-1 0,2-12,0-8,2-35,-6 55,3-66,-4 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56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0,'11'0,"13"0,14 0,-1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0.667"/>
    </inkml:context>
    <inkml:brush xml:id="br0">
      <inkml:brushProperty name="width" value="0.1" units="cm"/>
      <inkml:brushProperty name="height" value="0.1" units="cm"/>
      <inkml:brushProperty name="color" value="#AB008B"/>
      <inkml:brushProperty name="ignorePressure" value="1"/>
    </inkml:brush>
  </inkml:definitions>
  <inkml:trace contextRef="#ctx0" brushRef="#br0">318 1,'-11'0,"-16"0,1 0,-1 2,0 0,-40 11,60-12,1 2,-1-1,0 1,1 0,0 0,-1 1,1 0,1 0,-1 0,1 1,-1 0,1 0,0 0,1 0,0 1,0 0,0 0,0 0,1 1,0-1,0 1,-1 7,0-2,0 0,2 0,0 1,0-1,1 1,0-1,1 1,1 0,0-1,3 16,-2-21,0 0,1-1,0 1,0 0,0-1,1 0,-1 1,2-2,-1 1,1 0,0-1,0 0,0 0,1 0,-1-1,1 0,0 0,1 0,9 4,-3-3,1 1,0-2,0 0,0-1,0 0,1-1,-1-1,1 0,-1-1,22-2,-28 1,-1 0,1-1,-1 1,0-2,1 1,-1-1,0 0,-1 0,1-1,0 1,-1-2,0 1,0-1,0 0,-1 0,0 0,0-1,0 0,0 0,-1 0,0-1,4-7,-4 4,-1 0,1-1,-2 1,1 0,-1-1,-1 1,0-1,0 0,-1 1,-1-1,0 0,-3-17,2 21,0 1,0-1,-1 0,1 1,-1-1,-1 1,1 0,-1 0,0 1,-1-1,1 1,-1 0,0 0,-1 0,1 1,-1-1,0 1,0 1,-10-6,-21-3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2.297"/>
    </inkml:context>
    <inkml:brush xml:id="br0">
      <inkml:brushProperty name="width" value="0.1" units="cm"/>
      <inkml:brushProperty name="height" value="0.1" units="cm"/>
      <inkml:brushProperty name="color" value="#AB008B"/>
      <inkml:brushProperty name="ignorePressure" value="1"/>
    </inkml:brush>
  </inkml:definitions>
  <inkml:trace contextRef="#ctx0" brushRef="#br0">79 81,'0'-2,"0"0,0 0,1 1,-1-1,1 0,0 0,-1 0,1 0,0 0,0 1,0-1,0 0,0 1,0-1,1 1,-1-1,1 1,-1 0,1-1,-1 1,1 0,0 0,-1 0,1 0,0 0,0 1,2-2,7-1,-1 0,1 1,19-3,-26 5,103-7,-65 6,55-10,-87 9,-4 1,1 0,0 0,-1 0,14 1,-18 0,0 0,0 1,-1-1,1 0,0 1,-1 0,1-1,-1 1,1 0,-1 0,1 0,-1 0,1 0,-1 0,0 0,0 0,0 1,1-1,-1 0,0 1,0-1,-1 1,1-1,1 3,1 8,0 1,0-1,-2 1,1-1,-1 1,-1 0,0 0,-3 16,1 36,6-12,15 66,-9-70,4 88,-13-130,-1-1,-1 0,1 0,-1 0,0 0,0 0,-1 0,0 0,-3 7,3-10,0 1,-1-1,1 0,-1 1,0-1,0 0,0 0,0-1,0 1,0-1,-1 0,0 1,1-1,-7 2,-4 1,-1-1,0 0,0 0,-1-2,1 0,-16 0,-100-5,77 0,-87-2,80 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4.676"/>
    </inkml:context>
    <inkml:brush xml:id="br0">
      <inkml:brushProperty name="width" value="0.1" units="cm"/>
      <inkml:brushProperty name="height" value="0.1" units="cm"/>
      <inkml:brushProperty name="color" value="#AB008B"/>
      <inkml:brushProperty name="ignorePressure" value="1"/>
    </inkml:brush>
  </inkml:definitions>
  <inkml:trace contextRef="#ctx0" brushRef="#br0">415 6,'-63'0,"-165"-5,222 5,0-1,0 1,1 0,-1 1,0-1,-9 3,13-2,0-1,0 1,0 0,0 0,0 0,1 1,-1-1,0 0,0 1,1-1,-1 1,1-1,0 1,-1 0,1 0,0-1,0 1,0 0,0 0,-1 4,-2 10,1 0,0 1,1 0,1 0,1 22,-1-13,-3 33,-5-10,4-28,1 1,2-1,0 0,1 25,1-43,1 1,-1-1,1 0,0 1,0-1,0 0,0 0,1 0,-1 0,1 0,-1 0,1 0,0-1,1 1,2 3,0-2,-1-1,0 0,1 0,-1-1,1 1,0-1,0 0,0 0,5 1,11 1,-1-1,1-1,-1-1,22-1,-30 0,0 0,39 0,1-2,66-11,-81 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6.9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19,0 17,0 16,0 10,0 17,0 8,0 6,0 5,0-3,0-5,0-6,0-21,0-19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3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1 182,'5'0,"13"0,18 0,4-10,21-4,11-10,3 0,-11-8,-16-8,-17 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68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0,'0'11,"0"19,0 15,0 21,5-1,1 10,1 8,-2 0,-1-4,-2-3,-1-6,0-14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0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1,'10'0,"4"5,10 2,0 10,8 2,-3 9,5 10,-3 8,-7 8,-14-5,-12-12,-28-11,-19-11,-12-13,4-7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690"/>
    </inkml:context>
    <inkml:brush xml:id="br0">
      <inkml:brushProperty name="width" value="0.1" units="cm"/>
      <inkml:brushProperty name="height" value="0.1" units="cm"/>
      <inkml:brushProperty name="color" value="#AB008B"/>
      <inkml:brushProperty name="ignorePressure" value="1"/>
    </inkml:brush>
  </inkml:definitions>
  <inkml:trace contextRef="#ctx0" brushRef="#br0">195 182,'-20'0,"8"-1,-1 1,1 1,-1 0,-21 5,30-5,0 0,0 1,1-1,-1 1,1 0,0 0,-1 0,1 1,0-1,0 1,0-1,1 1,-1 0,1 0,-1 0,1 1,0-1,0 1,-2 5,-3 12,1 0,1 0,1 0,1 0,1 1,0 0,2-1,1 1,0-1,6 27,-5-36,1-1,1 1,0-1,0 0,1 0,0 0,1-1,1 0,-1 0,2 0,-1-1,1 0,11 9,-12-12,0-1,0 0,1 0,0 0,0-1,0-1,0 1,1-1,-1-1,1 1,0-2,-1 1,1-1,0 0,0-1,0 0,0 0,11-3,-10 1,1 0,-1-1,0 0,0-1,0 0,-1 0,1-1,-1-1,0 1,0-1,12-13,-10 9,-1-1,-1 0,0-1,0 0,-1 0,-1-1,11-25,-11 20,0-1,-2-1,0 1,-1-1,-1 0,-1 0,0 0,-2 0,0 0,-2 0,0 0,-7-27,5 33,-1-1,0 2,-1-1,-1 1,0 0,-1 0,0 1,-1 0,0 0,-1 1,0 0,-1 1,-22-16,23 19,0 1,0 0,-1 0,0 1,0 1,0 0,0 0,-1 1,1 1,-1 0,0 0,0 1,0 1,0 0,1 1,-1 0,-16 3,-26 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0.478"/>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1,'0'5,"0"7,0 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1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1,'0'5,"11"18,3 16,-1 10,-2 9,-4 5,-2 1,-2-9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520"/>
    </inkml:context>
    <inkml:brush xml:id="br0">
      <inkml:brushProperty name="width" value="0.1" units="cm"/>
      <inkml:brushProperty name="height" value="0.1" units="cm"/>
      <inkml:brushProperty name="color" value="#AB008B"/>
      <inkml:brushProperty name="ignorePressure" value="1"/>
    </inkml:brush>
  </inkml:definitions>
  <inkml:trace contextRef="#ctx0" brushRef="#br0">1 74,'5'0,"12"0,25-16,15-5,9 1,-7 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0.19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0,'168'1,"-162"-1,1 1,-1-1,1 1,-1 1,1-1,-1 1,0 0,0 0,0 1,7 3,-9-3,0 1,0-1,0 1,-1-1,1 1,-1 0,0 1,0-1,0 0,-1 1,1 0,-1-1,2 9,4 13,-1 1,-2 0,0 1,1 42,-8 116,1-138,-1 2,0 86,4-110,0 0,2 0,8 32,-9-49,-1-1,0 1,-1-1,0 1,0 0,0-1,-2 10,1-15,-1 0,1 0,-1-1,0 1,0 0,0 0,-1-1,1 1,-1-1,1 1,-1-1,0 1,0-1,0 0,0 0,0 0,0 0,-1-1,1 1,-1 0,1-1,-1 0,0 0,-5 2,-6 1,-1 0,0-1,0-1,-24 0,-12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4.0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1 421,'2384'0,"-2353"-2,0-2,0 0,0-3,53-17,36-7,-50 19,127-3,74 17,-119 1,945-2,-881-17,-32 1,-78 15,-55 1,-1-2,75-12,-72 3,33-6,91-6,-136 17,0-1,67-20,-93 22,21-3,67-6,16-3,-35-2,1 4,119-5,289 19,-212 2,-246-4,1-2,-1-1,50-14,-43 8,80-8,293 15,-225 7,635-3,-818 0,56-3,-58 2,0 0,-1 0,1 0,0 0,-1-1,1 1,-1-1,0-1,0 1,7-5,-11 7,1 0,-1-1,0 1,1 0,-1-1,1 1,-1-1,0 1,1-1,-1 1,0-1,1 1,-1-1,0 1,0-1,0 1,0-1,1 0,-1 1,0-1,0 1,0-1,0 1,0-2,-7-9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117"/>
    </inkml:context>
    <inkml:brush xml:id="br0">
      <inkml:brushProperty name="width" value="0.1" units="cm"/>
      <inkml:brushProperty name="height" value="0.1" units="cm"/>
      <inkml:brushProperty name="color" value="#AB008B"/>
      <inkml:brushProperty name="ignorePressure" value="1"/>
    </inkml:brush>
  </inkml:definitions>
  <inkml:trace contextRef="#ctx0" brushRef="#br0">385 68,'-1'-2,"1"0,0 0,0 0,-1 0,1 0,-1 0,0 0,0 0,1 0,-1 0,0 1,-1-1,1 0,0 1,0-1,-1 1,1-1,-1 1,1 0,-1 0,0-1,1 1,-1 0,0 0,0 1,-3-2,-5-2,-1 1,1 1,-20-3,26 5,-23-5,0 2,0 2,0 0,-1 1,-42 7,67-6,-1 1,0-1,0 0,0 1,1 0,-1 0,1 0,-1 0,1 1,0-1,0 1,0 0,0 0,1 0,-1 0,1 1,-1-1,1 1,0-1,1 1,-1 0,1-1,-1 1,0 7,-2 8,2-1,0 1,1 0,1 20,1-18,2 54,3-1,20 93,-24-157,1 0,0 1,1-1,0 0,0-1,1 1,0-1,1 0,0 0,1 0,-1-1,1 0,1 0,0-1,0 0,0-1,1 1,0-2,0 1,1-1,-1 0,14 3,-10-3,2-1,-1-1,0 0,1-1,-1 0,1-1,-1-1,1-1,-1 0,1 0,-1-2,1 1,-1-2,0 0,20-9,15-13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80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0,'0'5,"0"13,0 19,0 18,0 11,10 5,4 1,-1-13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16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38,'5'0,"18"0,15 0,12 0,8-16,-6-5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5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20,0 18,0 12,0 3,0 2,0-2,0-12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9.888"/>
    </inkml:context>
    <inkml:brush xml:id="br0">
      <inkml:brushProperty name="width" value="0.1" units="cm"/>
      <inkml:brushProperty name="height" value="0.1" units="cm"/>
      <inkml:brushProperty name="color" value="#AB008B"/>
      <inkml:brushProperty name="ignorePressure" value="1"/>
    </inkml:brush>
  </inkml:definitions>
  <inkml:trace contextRef="#ctx0" brushRef="#br0">77 67,'1'91,"-3"95,-2-167,0-19,0-9,-1-13,-3-29,-6-25,3 39,-9-42,18 69,0 0,1 0,0 0,1 0,2-17,-3 27,1-1,0 1,0-1,0 1,1-1,-1 1,0 0,0-1,0 1,0-1,0 1,0-1,1 1,-1-1,0 1,0 0,1-1,-1 1,0-1,1 1,-1 0,0-1,1 1,-1 0,0 0,1-1,-1 1,1 0,-1 0,0 0,2-1,-1 1,0 1,0-1,0 0,0 1,0-1,0 1,0-1,0 1,0-1,0 1,-1 0,1-1,1 3,30 37,-26-30,17 20,35 37,-45-54,1-1,0 0,0-1,30 17,-41-26,-1-1,0 1,1-1,-1 0,1 0,0 0,-1 0,1-1,0 1,-1-1,1 1,0-1,-1 0,1 0,0 0,0-1,-1 1,4-1,-4 0,0-1,0 1,0-1,0 1,-1-1,1 0,0 0,-1 1,1-1,-1 0,1-1,-1 1,0 0,0 0,0 0,0-1,-1 1,1-1,0-2,3-17,-1-1,0 1,-2-23,-1-12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0.3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1,'5'0,"12"0,9 0,10 0,0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0.914"/>
    </inkml:context>
    <inkml:brush xml:id="br0">
      <inkml:brushProperty name="width" value="0.1" units="cm"/>
      <inkml:brushProperty name="height" value="0.1" units="cm"/>
      <inkml:brushProperty name="color" value="#CC0066"/>
      <inkml:brushProperty name="ignorePressure" value="1"/>
    </inkml:brush>
  </inkml:definitions>
  <inkml:trace contextRef="#ctx0" brushRef="#br0">1 0,'5'0,"2"0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1.998"/>
    </inkml:context>
    <inkml:brush xml:id="br0">
      <inkml:brushProperty name="width" value="0.1" units="cm"/>
      <inkml:brushProperty name="height" value="0.1" units="cm"/>
      <inkml:brushProperty name="color" value="#AB008B"/>
      <inkml:brushProperty name="ignorePressure" value="1"/>
    </inkml:brush>
  </inkml:definitions>
  <inkml:trace contextRef="#ctx0" brushRef="#br0">501 60,'0'-2,"-1"0,1 0,0 0,-1 0,1 0,-1 0,0 1,1-1,-1 0,0 0,0 0,0 1,-1-1,1 1,0-1,0 1,-1-1,1 1,-1 0,0 0,1 0,-1-1,0 2,1-1,-1 0,0 0,-3 0,-6-3,1 2,-1-1,-20-1,25 4,-18-3,-1 2,-38 2,52 0,0 0,0 1,0 1,0 0,0 0,1 1,-1 0,-9 6,5-1,1 1,0 1,0 0,2 1,-1 0,2 1,-1 0,2 1,-12 19,16-23,1-1,0 2,0-1,1 0,0 1,1 0,1 0,-1 0,2 0,-1 0,2 0,0 1,0-1,0 0,4 14,-3-21,0-1,0 1,1 0,0 0,-1-1,1 1,1-1,-1 1,0-1,1 0,0 0,-1 0,1 0,1 0,-1-1,0 0,0 1,1-1,0 0,-1-1,1 1,5 1,7 2,-1-2,1 0,0-1,22 1,36 1,1-4,-1-3,104-17,-136 11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2.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86,'6'0,"11"0,15-11,22-3,7 1,4 2,-9-7,-14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00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0,'5'0,"13"0,19 0,18 0,11 0,5 0,-10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369"/>
    </inkml:context>
    <inkml:brush xml:id="br0">
      <inkml:brushProperty name="width" value="0.1" units="cm"/>
      <inkml:brushProperty name="height" value="0.1" units="cm"/>
      <inkml:brushProperty name="color" value="#AB008B"/>
      <inkml:brushProperty name="ignorePressure" value="1"/>
    </inkml:brush>
  </inkml:definitions>
  <inkml:trace contextRef="#ctx0" brushRef="#br0">0 33,'5'0,"2"-5,10-2,18 0,19 2,21 1,9 1,-5 2,-6 1,-14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5.2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0,'0'52,"2"0,2 0,3-1,19 74,-16-96,-10-29,1 1,-1-1,0 0,0 0,0 0,0 0,0 1,0-1,0 0,0 0,0 0,0 0,0 0,0 1,1-1,-1 0,0 0,0 0,0 0,0 0,0 0,0 0,1 1,-1-1,0 0,0 0,0 0,0 0,1 0,-1 0,0 0,0 0,0 0,0 0,1 0,-1 0,0 0,0 0,0 0,0 0,1 0,-1 0,0 0,0 0,0 0,0-1,1 1,-1 0,0 0,0 0,0 0,0 0,0 0,0 0,1-1,-1 1,0 0,0 0,0 0,0 0,0 0,0-1,0 1,0 0,0 0,0 0,0 0,0-1,3-7,-2 0,1 0,-1-1,0 1,-1 0,0-11,0-3,0-32,-1 31,1-1,1 1,1-1,10-41,-12 61,1 1,0 0,1-1,-1 1,1 0,-1 0,1 0,0 0,0 0,0 0,1 1,-1-1,1 1,4-4,-6 5,0 1,0-1,0 1,1-1,-1 1,0 0,0-1,1 1,-1 0,0 0,1 0,-1 0,0 0,0 0,1 0,1 1,-1 0,1 0,-1 0,1 0,-1 1,1-1,-1 1,0-1,0 1,4 4,16 19,-1 1,27 44,-4-5,-27-41,19 25,-35-48,0-1,-1 1,1 0,0 0,0 0,0-1,-1 1,1 0,0-1,0 1,0-1,0 1,0-1,1 1,-1-1,0 0,0 1,0-1,0 0,0 0,0 0,0 0,1 0,-1 0,0 0,0 0,0-1,0 1,0 0,0-1,0 1,0-1,0 1,0-1,0 1,0-1,0 0,0 1,0-1,0 0,-1 0,1 0,0 1,0-1,-1 0,1 0,-1 0,1-2,3-4,0-1,0 1,-1-1,0 0,1-9,3-13,3-52,-6 26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8.1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0,'10'0,"4"6,0 11,-4 9,-7 15,-16 1,-6 4,7-6,15-10,18-10,16-8,1-7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20.057"/>
    </inkml:context>
    <inkml:brush xml:id="br0">
      <inkml:brushProperty name="width" value="0.1" units="cm"/>
      <inkml:brushProperty name="height" value="0.1" units="cm"/>
      <inkml:brushProperty name="color" value="#AB008B"/>
      <inkml:brushProperty name="ignorePressure" value="1"/>
    </inkml:brush>
  </inkml:definitions>
  <inkml:trace contextRef="#ctx0" brushRef="#br0">1 2,'122'-2,"143"6,-258-4,0 1,0 0,-1 0,1 1,0-1,-1 2,1-1,-1 1,0 0,10 6,-11-5,-1 0,0 0,1 0,-2 1,1 0,0-1,-1 1,0 0,0 1,-1-1,1 0,2 10,2 9,-2 1,0-1,-2 1,1 27,-5 103,0-114,-1 49,-14 198,15-275,-1-1,-1 1,-5 17,6-25,0-1,0 0,0 0,0-1,0 1,-1 0,0-1,0 0,0 1,0-1,0 0,-1 0,-5 3,-6 2,-1 0,0-1,0-1,-27 6,-68 10,101-20,-50 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50.791"/>
    </inkml:context>
    <inkml:brush xml:id="br0">
      <inkml:brushProperty name="width" value="0.1" units="cm"/>
      <inkml:brushProperty name="height" value="0.1" units="cm"/>
      <inkml:brushProperty name="color" value="#AB008B"/>
      <inkml:brushProperty name="ignorePressure" value="1"/>
    </inkml:brush>
  </inkml:definitions>
  <inkml:trace contextRef="#ctx0" brushRef="#br0">7 90,'-5'0,"4"0,17 0,6-11,10-3,11 0,13 3,7 3,-6-7,-13-1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51.7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0,'10'0,"14"0,9 0,8 0,9 0,6 0,-7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53.3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4.376"/>
    </inkml:context>
    <inkml:brush xml:id="br0">
      <inkml:brushProperty name="width" value="0.1" units="cm"/>
      <inkml:brushProperty name="height" value="0.1" units="cm"/>
      <inkml:brushProperty name="color" value="#CC0066"/>
      <inkml:brushProperty name="ignorePressure" value="1"/>
    </inkml:brush>
  </inkml:definitions>
  <inkml:trace contextRef="#ctx0" brushRef="#br0">0 11,'0'-11,"0"13,0 21,0 18,0 12,0 8,0-2,0 0,0 1,0 11,0 9,0 1,0-2,0-9,0-7,0-18,0-23,0-15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1.741"/>
    </inkml:context>
    <inkml:brush xml:id="br0">
      <inkml:brushProperty name="width" value="0.1" units="cm"/>
      <inkml:brushProperty name="height" value="0.1" units="cm"/>
      <inkml:brushProperty name="color" value="#008C3A"/>
      <inkml:brushProperty name="ignorePressure" value="1"/>
    </inkml:brush>
  </inkml:definitions>
  <inkml:trace contextRef="#ctx0" brushRef="#br0">4223 251,'0'-1,"0"0,-1-1,1 1,-1 0,1 0,-1 0,0 0,1-1,-1 1,0 0,0 0,0 0,0 0,0 1,0-1,0 0,0 0,-2-1,-28-14,22 12,-26-12,-2 2,1 2,-45-9,-5-3,15 7,-126-14,36 8,42 2,0 6,-143 0,-486 18,492 10,121-3,63-2,-130 31,45-6,99-22,-73 25,-80 25,136-41,-66 22,118-35,0 2,0 1,1 1,-28 19,-35 22,54-35,-38 29,-10 18,-82 88,135-125,1 1,2 1,0 1,-32 59,45-69,1 0,1 0,1 0,1 1,0 1,2-1,1 1,0-1,1 34,2-41,1-1,0 0,1 0,1 0,0 0,6 17,-5-21,0-1,1 0,0 1,0-2,0 1,1 0,1-1,-1 0,11 8,39 30,2-2,2-3,1-2,2-3,102 40,-141-66,14 7,1-2,1-1,75 13,61 0,67 7,-50 0,-41-5,9 4,-95-18,80 9,279-17,-272-8,72-12,-86 3,-52 3,160-35,76-48,-196 47,149-72,-253 105,-1-1,-1 0,0-2,-1-1,0 0,-1-1,-1-1,0-1,-2-1,0 0,-1-1,-1-1,-1 0,0 0,-2-2,11-31,-9 12,-2 0,-3-1,-1-1,-2 1,-1-1,-3 0,-2 0,-11-78,7 92,-2-1,-1 2,-2-1,-1 1,-1 0,-1 1,-1 1,-2 0,-35-46,28 45,-1 1,-2 1,0 2,-2 0,0 2,-2 1,0 1,-38-18,43 27,0 2,0 0,-1 2,0 0,-1 2,1 1,-1 1,-49 2,-27 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5.784"/>
    </inkml:context>
    <inkml:brush xml:id="br0">
      <inkml:brushProperty name="width" value="0.1" units="cm"/>
      <inkml:brushProperty name="height" value="0.1" units="cm"/>
      <inkml:brushProperty name="color" value="#008C3A"/>
      <inkml:brushProperty name="ignorePressure" value="1"/>
    </inkml:brush>
  </inkml:definitions>
  <inkml:trace contextRef="#ctx0" brushRef="#br0">878 2,'-66'0,"-15"-2,-1 4,-119 19,183-17,-1 2,0 0,1 1,0 1,1 0,0 2,0 0,1 1,-18 15,-13 15,-61 70,97-97,1 0,0 1,1 0,0 0,1 1,1 0,1 0,0 1,1-1,1 1,0 1,-1 19,1 19,2 0,8 84,-4-124,1 0,1 0,0 0,1-1,0 1,2-1,0 0,0-1,1 0,1 0,1 0,0-1,0-1,1 0,1 0,24 18,-25-22,-1-2,1 1,1-1,-1-1,1 0,0-1,0 0,0-1,0 0,1-1,12 1,21-1,78-5,-66 0,-49 3,21-1,0-1,33-7,-55 8,1-1,0-1,-1 0,0 0,0 0,0-1,0-1,-1 1,1-1,-1 0,12-12,-4 2,-2 0,0-1,-1 0,0-1,-2 0,0-1,0 0,-2 0,0-1,-2 0,0-1,6-35,12-70,-14 80,5-51,-14 83,-1 0,-1 1,0-1,-1 0,0 0,-1 1,0-1,-1 1,0 0,-1 0,-11-19,3 9,-1 1,-2 0,0 1,-36-35,41 46,0-1,-1 1,0 1,0 0,-1 1,0 0,0 1,0 1,-1 0,0 1,0 0,0 1,-1 0,1 2,-1-1,1 2,-1 0,1 1,-1 0,1 1,-22 5,-15 13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19.216"/>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0 129,'21'-1,"0"0,0-1,-1-1,1-1,29-10,-5 3,58-7,-61 11,79-21,-85 17,-1 2,2 2,-1 1,42-1,150 8,-119 1,84-3,139 4,-199 11,-9-1,419-7,-307-8,409 2,-592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17:22.919"/>
    </inkml:context>
    <inkml:brush xml:id="br0">
      <inkml:brushProperty name="width" value="0.1" units="cm"/>
      <inkml:brushProperty name="height" value="0.1" units="cm"/>
      <inkml:brushProperty name="color" value="#008C3A"/>
      <inkml:brushProperty name="ignorePressure" value="1"/>
    </inkml:brush>
  </inkml:definitions>
  <inkml:trace contextRef="#ctx0" brushRef="#br0">3303 214,'0'-4,"-1"0,0-1,0 1,0 0,-1 0,1 0,-1 0,0 0,0 1,0-1,0 0,-1 1,1 0,-1-1,0 1,-4-3,-2-2,0 1,-1 0,1 0,-18-9,-4 2,-1 1,-1 2,0 1,0 1,-1 2,-61-5,-213 10,167 5,-47-4,-179 5,309 2,-66 16,-44 5,104-22,2-2,-109 22,120-13,-104 10,121-18,0 1,-43 14,-24 3,66-16,1 1,0 2,1 1,0 2,-35 18,16-4,-124 73,97-52,51-32,-49 36,59-38,2 2,-1 1,2 0,0 0,-22 35,31-42,1 1,0-1,0 1,1 0,0 0,1 1,0-1,1 1,0-1,0 1,1 0,1 0,1 20,0-26,0 1,1 0,0 0,0-1,0 1,1-1,-1 0,1 1,1-1,-1-1,1 1,7 7,4 3,1-2,22 16,-23-19,12 8,2-1,0-2,1 0,0-2,1-2,0 0,1-2,62 8,33-6,197-10,-174-4,182 3,163-2,-177-24,-270 19,0-2,-1-3,0-1,-1-3,0-1,-2-3,64-37,94-81,-173 115,-1-2,-1-1,-1-1,36-49,-17 11,69-132,-109 186,0 1,-2-1,1 0,-1 0,-1 0,0 0,0-1,-2 1,1-1,-2-11,0 15,0 0,0 1,-1-1,0 0,-1 1,0-1,0 1,0 0,-1 0,0 0,0 1,-1-1,0 1,0 0,-9-7,5 5,0 2,0-1,-1 1,1 1,-1 0,-1 0,-19-6,10 6,1 0,-1 2,-30-3,-24 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5.2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1,'5'0,"12"0,19 0,20 0,10 0,5 0,0 0,-11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5.74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64,'0'-10,"11"-4,14 1,13 2,10 3,9 4,4 1,-8 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6.54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1,'0'3,"0"0,0 0,1 0,-1 0,1 0,0 0,0 0,0 0,0 0,0-1,1 1,-1 0,1-1,0 1,0-1,0 1,0-1,0 0,0 0,1 0,-1 0,1-1,-1 1,1 0,5 1,6 2,0 0,0-1,0-1,19 3,-2-1,-20-3,-1 1,0 0,1 0,-1 1,0 0,-1 1,1 0,-1 1,10 7,-13-7,-1-1,1 0,-1 1,-1 0,1 0,-1 0,0 1,-1 0,1-1,-1 1,0 0,-1 1,3 10,-4-9,1 0,-1-1,0 1,-1 0,0 0,0 0,-1 0,0 0,0 0,-5 11,5-15,-1 0,0-1,0 1,-1-1,0 1,1-1,-1 0,-1 0,1 0,-1-1,1 1,-1-1,0 0,0 0,-1 0,1 0,0-1,-1 0,-6 3,-7 0,0-1,0-1,0 0,0-1,-1-1,1-1,-1 0,1-2,-24-4,1-2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6.907"/>
    </inkml:context>
    <inkml:brush xml:id="br0">
      <inkml:brushProperty name="width" value="0.1" units="cm"/>
      <inkml:brushProperty name="height" value="0.1" units="cm"/>
      <inkml:brushProperty name="color" value="#AB008B"/>
      <inkml:brushProperty name="ignorePressure" value="1"/>
    </inkml:brush>
  </inkml:definitions>
  <inkml:trace contextRef="#ctx0" brushRef="#br0">1 39,'10'0,"15"0,13 0,11-11,7-3,-5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7.2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0,'0'11,"0"13,0 19,0 18,0 9,0 3,0 0,0-13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7.895"/>
    </inkml:context>
    <inkml:brush xml:id="br0">
      <inkml:brushProperty name="width" value="0.1" units="cm"/>
      <inkml:brushProperty name="height" value="0.1" units="cm"/>
      <inkml:brushProperty name="color" value="#AB008B"/>
      <inkml:brushProperty name="ignorePressure" value="1"/>
    </inkml:brush>
  </inkml:definitions>
  <inkml:trace contextRef="#ctx0" brushRef="#br0">149 1,'-14'0,"7"-1,-1 1,1 1,0-1,-10 3,15-2,0-1,-1 1,1 0,0 0,-1 0,1 1,0-1,0 0,0 1,0 0,0-1,1 1,-1 0,0 0,1 0,-3 3,0 4,0-1,0 1,1 0,0 0,0 1,1-1,1 1,-1-1,1 1,1-1,0 11,0-13,1-1,-1 0,1 1,1-1,-1 0,1 0,0 0,0 0,0 0,1 0,0-1,0 1,1-1,0 0,0 0,0 0,7 7,-8-10,0 0,0 0,0 0,0-1,0 1,0-1,1 0,-1 0,0 0,1 0,-1 0,1-1,-1 1,1-1,6 0,-5-1,0 0,0-1,0 1,0-1,0 0,0 0,-1 0,1-1,6-4,5-6,-1 0,-1-1,0-1,15-21,-22 27,-6 8,-1 0,1 0,0 0,0 0,-1 0,1 0,0 1,0-1,0 0,0 1,0-1,0 0,0 1,0 0,0-1,1 0,-1 1,-1 1,0-1,1 0,-1 0,1 0,-1 0,1 0,-1 1,0-1,1 0,-1 0,0 1,1-1,-1 0,0 1,1-1,-1 0,0 1,0-1,1 0,-1 1,0-1,0 1,0-1,0 0,1 1,-1 0,1 5,0 0,0 0,0 1,-1 7,0-10,-10 415,9-399,0 0,-9 36,8-50,0 0,0 1,-1-1,0 0,0 0,0 0,-1-1,0 1,0-1,0 0,-10 9,6-7,-1 0,0 0,0-1,-1 0,1-1,-1 0,0 0,-14 3,18-6,0-1,0 0,0 0,-1-1,1 1,0-1,0-1,0 1,0-1,-1 0,1-1,0 1,1-1,-1 0,0-1,-5-2,-26-19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5.162"/>
    </inkml:context>
    <inkml:brush xml:id="br0">
      <inkml:brushProperty name="width" value="0.1" units="cm"/>
      <inkml:brushProperty name="height" value="0.1" units="cm"/>
      <inkml:brushProperty name="color" value="#CC0066"/>
      <inkml:brushProperty name="ignorePressure" value="1"/>
    </inkml:brush>
  </inkml:definitions>
  <inkml:trace contextRef="#ctx0" brushRef="#br0">448 1,'-45'34,"21"-11,-11 13,-2-2,-52 36,-98 43,164-95,16-11,10-8,1-2,1 0,0 0,0 1,0 0,0 0,0 0,1 0,-1 1,1 0,-1 0,7 0,-9 1,0 0,0 0,0 1,1-1,-1 1,0 0,0-1,0 1,0 1,0-1,0 0,0 1,0 0,-1-1,1 1,-1 0,1 0,-1 1,0-1,1 0,1 4,12 20,-1 1,14 32,-20-37,1-1,0-1,2 0,1 0,20 24,-7-19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8.564"/>
    </inkml:context>
    <inkml:brush xml:id="br0">
      <inkml:brushProperty name="width" value="0.1" units="cm"/>
      <inkml:brushProperty name="height" value="0.1" units="cm"/>
      <inkml:brushProperty name="color" value="#AB008B"/>
      <inkml:brushProperty name="ignorePressure" value="1"/>
    </inkml:brush>
  </inkml:definitions>
  <inkml:trace contextRef="#ctx0" brushRef="#br0">4 1,'-1'42,"-1"-17,2-1,1 1,1-1,7 38,-8-57,1 0,-1 0,1 1,0-1,0-1,1 1,0 0,0 0,0-1,0 0,1 1,-1-1,1 0,0-1,0 1,1-1,-1 0,1 0,-1 0,1-1,0 1,0-1,0 0,1-1,8 3,-10-4,0 1,1-1,-1 1,0-1,0 0,1-1,-1 1,0-1,0 0,0 0,0 0,0 0,0-1,0 0,5-3,1-1,-1-1,0-1,0 0,8-10,-6 6,-9 10,-1 0,1 0,0 0,0 1,0-1,0 0,0 1,0 0,1-1,-1 1,0 0,1 0,3-1,-5 2,0 0,-1 0,1 0,0 1,-1-1,1 0,-1 0,1 0,0 1,-1-1,1 0,0 0,-1 1,1-1,-1 1,1-1,-1 1,1-1,-1 1,1 0,1 1,-1 1,0-1,0 0,0 1,0-1,0 1,1 4,4 38,-1-1,-3 1,-3 55,0-54,0 16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19.76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1 187,'2'34,"1"1,10 41,-8-51,-2-19,-1-15,1-29,-1 12,0 9,2 0,0 1,1 0,0-1,1 2,1-1,18-28,-20 36,1 0,0 0,1 1,-1-1,2 2,11-10,-14 12,0 1,0 0,0 0,0 1,1 0,-1 0,1 0,0 0,-1 1,1 0,10 0,-12 1,1 0,-1 1,1-1,0 1,-1 1,0-1,1 0,-1 1,0 0,0 0,0 0,0 1,0-1,0 1,-1 0,1 0,-1 0,0 1,0-1,0 1,0 0,-1 0,1 0,-1 0,0 0,1 4,3 6,-1 1,0-1,-2 1,1 0,-2 0,1 15,-4-46,1 0,0-1,1 1,1 0,3-17,-3 25,1 1,-1-1,1 1,0-1,1 1,0 0,0 0,1 0,-1 1,2-1,-1 1,8-7,-11 11,0 0,0 1,0-1,1 0,-1 1,0-1,1 1,-1 0,1-1,-1 1,1 0,0 1,-1-1,1 0,0 1,0 0,-1 0,1-1,3 2,-4 0,1 0,-1 0,0 0,1 0,-1 1,0-1,0 1,0-1,0 1,-1 0,1 0,0 0,-1 0,1 0,-1 0,0 0,1 0,-1 1,0-1,-1 1,2 3,6 19,-2 1,6 48,1 9,2-25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135"/>
    </inkml:context>
    <inkml:brush xml:id="br0">
      <inkml:brushProperty name="width" value="0.1" units="cm"/>
      <inkml:brushProperty name="height" value="0.1" units="cm"/>
      <inkml:brushProperty name="color" value="#AB008B"/>
      <inkml:brushProperty name="ignorePressure" value="1"/>
    </inkml:brush>
  </inkml:definitions>
  <inkml:trace contextRef="#ctx0" brushRef="#br0">0 87,'0'10,"0"15,0 7,6-1,11-6,4-17,8-22,0-18,-6-14,-12 0,-18 9,-18 10,-5 15,2 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5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1,'0'16,"0"15,0 14,0 9,0 6,0-7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0.866"/>
    </inkml:context>
    <inkml:brush xml:id="br0">
      <inkml:brushProperty name="width" value="0.1" units="cm"/>
      <inkml:brushProperty name="height" value="0.1" units="cm"/>
      <inkml:brushProperty name="color" value="#AB008B"/>
      <inkml:brushProperty name="ignorePressure" value="1"/>
    </inkml:brush>
  </inkml:definitions>
  <inkml:trace contextRef="#ctx0" brushRef="#br0">360 0,'0'11,"0"13,0 14,0 10,-11 14,-2 11,-11 15,-1 8,-11 4,-1 0,-4-1,5-1,8-2,10-6,-9-9,0-2,6-3,5-16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21.344"/>
    </inkml:context>
    <inkml:brush xml:id="br0">
      <inkml:brushProperty name="width" value="0.1" units="cm"/>
      <inkml:brushProperty name="height" value="0.1" units="cm"/>
      <inkml:brushProperty name="color" value="#AB008B"/>
      <inkml:brushProperty name="ignorePressure" value="1"/>
    </inkml:brush>
  </inkml:definitions>
  <inkml:trace contextRef="#ctx0" brushRef="#br0">211 1,'-1'89,"-3"0,-5-1,-27 126,11-115,-41 108,52-174,-3 11,-16 58,32-96,-1 0,1-1,1 1,-1 0,1 0,0 0,0 0,1 0,-1 0,1 0,1-1,-1 1,4 8,-3-10,1 0,0 0,0 0,0 0,0 0,1 0,-1-1,1 0,0 0,0 0,0 0,0 0,0-1,1 0,-1 0,6 2,7 1,0 0,1-1,-1 0,1-2,23 1,94-6,-89 1,402-13,-381 10,-16-2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5.623"/>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6.13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1,'0'5,"0"12,0 20,0 19,0 15,0 7,11-11,3-5,-1-19,-2-17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6.498"/>
    </inkml:context>
    <inkml:brush xml:id="br0">
      <inkml:brushProperty name="width" value="0.1" units="cm"/>
      <inkml:brushProperty name="height" value="0.1" units="cm"/>
      <inkml:brushProperty name="color" value="#CC0066"/>
      <inkml:brushProperty name="ignorePressure" value="1"/>
    </inkml:brush>
  </inkml:definitions>
  <inkml:trace contextRef="#ctx0" brushRef="#br0">0 127,'0'-11,"6"-3,11 1,20 2,18-7,22-1,14 3,1 4,-5 4,-16 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7.723"/>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0,'0'5,"0"23,0 12,0 10,0 17,0 14,0 2,0-1,0-15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8.105"/>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1 103,'0'-10,"5"-5,7 2,12 2,12 3,11 3,8 2,5-8,3-3,-9 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9.849"/>
    </inkml:context>
    <inkml:brush xml:id="br0">
      <inkml:brushProperty name="width" value="0.1" units="cm"/>
      <inkml:brushProperty name="height" value="0.1" units="cm"/>
      <inkml:brushProperty name="color" value="#CC0066"/>
      <inkml:brushProperty name="ignorePressure" value="1"/>
    </inkml:brush>
  </inkml:definitions>
  <inkml:trace contextRef="#ctx0" brushRef="#br0">593 59,'-2'0,"1"-1,-1 0,1 1,-1-1,1 0,0 0,-1 0,1 0,0 0,0 0,-1 0,0-3,-11-7,2 6,1 0,-1 0,-1 1,1 1,0 0,-1 1,0 0,-15-1,6 2,-1 1,1 1,-36 6,40-4,1 2,-1 0,1 1,0 1,0 0,1 1,0 1,1 1,-1 0,2 0,0 1,0 1,1 0,0 1,1 1,1-1,0 2,1-1,0 1,1 1,1-1,0 1,2 1,-1-1,-4 31,6-24,1 0,1 0,0 0,2 1,1-1,6 37,-5-50,0-1,1 1,0-1,0 0,1 0,0 0,1-1,0 1,0-1,1 0,0-1,0 1,1-1,0-1,0 1,1-1,-1 0,15 7,5 1,1-2,1-1,0-1,1-1,0-2,43 5,-24-7,1-2,0-2,61-8,-91 5,0-1,-1-1,36-12,-44 12,-1-1,1 0,-1-1,0 0,0 0,-1-1,0 0,9-9,6-10,-1-1,21-31,-34 44,-1-1,0 0,-2-1,0 0,0 0,5-22,11-48,-12 47,13-77,-23 110,0 1,-1-1,0 0,-1 0,1 0,-1 0,0 0,0 0,-1 0,0 1,0-1,0 1,-1-1,0 1,0 0,0 0,0 0,-6-5,3 4,-1 0,0 0,0 1,0 0,-1 1,0-1,0 2,0-1,0 1,0 0,-15-3,-15 0,0 1,-1 1,1 2,-1 2,0 2,-45 7,36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5.6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0,'0'7,"1"-1,1 0,-1 0,1 0,0 0,4 10,5 12,2 27,-3 1,-2 0,1 57,-8 175,-3-154,2-44,-2 89,-3-136,-2-15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034"/>
    </inkml:context>
    <inkml:brush xml:id="br0">
      <inkml:brushProperty name="width" value="0.1" units="cm"/>
      <inkml:brushProperty name="height" value="0.1" units="cm"/>
      <inkml:brushProperty name="color" value="#AB008B"/>
      <inkml:brushProperty name="ignorePressure" value="1"/>
    </inkml:brush>
  </inkml:definitions>
  <inkml:trace contextRef="#ctx0" brushRef="#br0">0 431,'0'-11,"6"-3,16-10,27-1,4-12,15 0,6-3,1 4,-2-2,-2 6,-14-3,-5 5,-13-3,-22 9,-15 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4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1,'6'10,"16"20,16 25,12 14,8 6,5 1,-9-2,-14-4,-13-12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2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56,'0'-2,"1"-1,-1 1,0 0,1 0,0 0,-1-1,1 1,0 0,0 0,0 0,0 0,0 1,1-1,-1 0,1 0,-1 1,1-1,-1 1,1-1,0 1,0 0,0 0,0-1,0 1,0 1,0-1,0 0,0 0,4 0,3-1,1 0,-1 1,1 0,0 0,14 2,-18-1,0 1,0 0,0 0,0 0,0 1,-1 0,1 0,0 0,-1 1,0 0,1 0,-1 0,6 6,-8-7,-1 1,0-1,1 1,-1 0,0 0,-1 0,1 0,0 0,-1 0,0 0,0 1,0-1,0 0,0 1,-1-1,1 0,-1 1,0-1,0 1,0-1,-1 1,1-1,-1 0,-2 7,1-3,-1 0,0-1,0 1,0-1,-1 0,0 0,0 0,-1-1,-5 6,-6 5,-29 20,35-29,0 0,0 1,0 1,1-1,1 2,-1-1,1 1,-9 15,16-23,0 0,0 0,0 0,0 0,0 0,1 0,-1 0,1 0,-1 1,1-1,0 0,0 0,0 0,0 1,0-1,0 0,0 0,1 0,0 0,-1 0,1 0,0 0,1 3,0-2,1 0,0-1,-1 1,1-1,0 0,0 0,1 0,-1 0,0 0,1-1,-1 1,1-1,3 1,48 11,-1-6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58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0,'10'0,"15"0,13 0,11 0,7 0,-5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238"/>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25,'5'0,"7"0,12 0,13 0,10 0,8 0,10 0,16 0,-2 0,-2 0,-16-11,-17-3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0.69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0,'0'6,"0"11,0 20,0 18,0 17,0 11,0 2,0 3,0-4,0-5,0-5,0-21,0-36,0-19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65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67,'5'0,"2"-11,10-3,19 0,28 3,15 3,-1 3,7 3,0 1,-10 1,-17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0.937"/>
    </inkml:context>
    <inkml:brush xml:id="br0">
      <inkml:brushProperty name="width" value="0.1" units="cm"/>
      <inkml:brushProperty name="height" value="0.1" units="cm"/>
      <inkml:brushProperty name="color" value="#AB008B"/>
      <inkml:brushProperty name="ignorePressure" value="1"/>
    </inkml:brush>
  </inkml:definitions>
  <inkml:trace contextRef="#ctx0" brushRef="#br0">442 0,'-53'2,"0"2,1 3,0 1,-70 22,117-28,-1 0,1 0,0 1,0-1,0 1,0 0,0 1,0-1,1 1,0 0,-1 0,1 1,1-1,-1 1,1 0,0 0,0 0,0 0,1 0,0 1,-3 8,0 8,0 0,2 1,0-1,1 26,1-38,7 364,-5-362,-1 5,2 0,0 0,6 20,-7-33,0 0,0 0,1 0,0 0,-1 0,1-1,1 1,-1-1,0 0,1 1,0-1,0 0,0 0,0-1,0 1,1-1,-1 1,6 1,1 0,1 0,0-1,0 0,1-1,-1 0,17 0,74-5,-57 1,28-1,-8 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35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24,6 9,1 16,0 17,-2 16,-1 4,-2 1,0-3,-2-3,0-20,0-18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72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1,'6'0,"6"0,23 0,15 0,10 0,1 0,-11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3.0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1,'0'5,"0"23,0 22,0 14,0 6,0 2,0-7,0-3,0-12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061"/>
    </inkml:context>
    <inkml:brush xml:id="br0">
      <inkml:brushProperty name="width" value="0.1" units="cm"/>
      <inkml:brushProperty name="height" value="0.1" units="cm"/>
      <inkml:brushProperty name="color" value="#AB008B"/>
      <inkml:brushProperty name="ignorePressure" value="1"/>
    </inkml:brush>
  </inkml:definitions>
  <inkml:trace contextRef="#ctx0" brushRef="#br0">56 92,'0'424,"-12"-458,-1-21,2 0,3-1,2 0,1-71,5 124,0 1,0-1,0 0,1 1,-1-1,1 1,-1-1,1 1,0 0,0-1,0 1,2-3,-3 4,1 1,-1 0,1-1,-1 1,1 0,-1 0,1-1,-1 1,1 0,-1 0,1 0,-1 0,1 0,-1 0,1 0,-1 0,1 0,-1 0,1 0,0 0,-1 0,1 0,-1 0,1 1,-1-1,1 0,-1 0,0 0,1 1,-1-1,1 0,-1 1,1-1,-1 1,7 6,0 0,0 1,-1 0,8 14,-11-17,168 256,-165-253,0 0,0 0,0-1,1 0,0 0,1-1,15 12,-21-17,0 0,0 0,1 0,-1 0,0 0,1 0,-1-1,0 1,1-1,-1 0,1 0,-1 1,1-1,-1-1,1 1,-1 0,0-1,1 1,-1-1,1 0,-1 0,0 0,0 0,0 0,1 0,-1-1,0 1,-1-1,1 1,0-1,0 0,-1 1,1-1,-1 0,3-4,2-4,-1 1,0-1,-1 0,0 0,0 0,-1 0,-1-1,4-20,0-93,-6 102,-2-133,1 102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49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1,'11'0,"13"0,14 0,6 0,5 0,6 0,-8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5.277"/>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56,'0'-2,"0"0,-1 0,1 0,-1 0,1 0,-1 0,0 0,0 0,0 1,0-1,0 0,0 0,0 1,-1-1,1 1,0-1,-1 1,1-1,-1 1,0 0,1 0,-1 0,0 0,0 0,0 0,0 1,-2-2,-6-1,1 1,-1 0,0 0,-12 0,13 1,-1 1,1 0,0 0,-1 1,1 0,0 1,-1 0,1 1,0 0,-16 7,14-3,-1 0,2 0,-1 1,1 1,0-1,1 2,-9 10,0 0,2 2,0-1,2 2,0 0,-15 37,24-48,0 1,1-1,1 1,0 0,1 0,1 0,0 0,0 0,1 0,1 1,0-1,1 0,4 16,-4-24,0 0,0 0,1 0,-1-1,1 1,0 0,0-1,0 0,1 0,0 0,0 0,0 0,0-1,0 0,1 0,-1 0,1 0,0-1,0 0,0 0,0 0,0 0,7 0,11 3,1-2,-1-1,47-1,-66-1,27-1,47-7,-37-1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04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1,'10'0,"15"0,13 0,16 0,9 0,5 0,1 0,-11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5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0,'11'0,"13"0,19 0,18 0,14 0,5 0,-1 0,-2 0,-16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25,'5'0,"13"0,13 0,12 0,4 0,5 0,9-10,-6-4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7.0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1,'5'0,"18"0,16 0,16 0,10 0,4 0,1 0,-1 0,-12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0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96,'0'327,"0"-673,1 301,3 30,-3 15,-1 0,0 0,1 0,-1 0,0 0,1 0,-1 0,0 0,0 0,1 0,-1 0,0 1,1-1,-1 0,0 0,0 0,1 0,-1 0,0 0,0 1,1-1,-1 0,0 0,0 0,0 1,1-1,-1 0,0 0,0 1,18 28,-13-21,32 57,56 72,-86-128,0-1,1 1,0-1,1-1,0 0,0 0,11 6,-17-12,-1 1,1-1,0 1,-1-1,1 0,0 0,0 0,0-1,0 1,0-1,0 0,-1 1,1-1,0 0,0-1,0 1,0 0,0-1,0 0,0 0,0 0,-1 0,1 0,0 0,-1-1,1 1,-1-1,1 0,-1 0,0 0,4-4,-2 0,1 0,-1-1,0 0,-1 1,0-1,0-1,0 1,-1 0,2-12,0-8,2-35,-6 55,3-66,-4 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56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0,'11'0,"13"0,14 0,-1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0.667"/>
    </inkml:context>
    <inkml:brush xml:id="br0">
      <inkml:brushProperty name="width" value="0.1" units="cm"/>
      <inkml:brushProperty name="height" value="0.1" units="cm"/>
      <inkml:brushProperty name="color" value="#AB008B"/>
      <inkml:brushProperty name="ignorePressure" value="1"/>
    </inkml:brush>
  </inkml:definitions>
  <inkml:trace contextRef="#ctx0" brushRef="#br0">318 1,'-11'0,"-16"0,1 0,-1 2,0 0,-40 11,60-12,1 2,-1-1,0 1,1 0,0 0,-1 1,1 0,1 0,-1 0,1 1,-1 0,1 0,0 0,1 0,0 1,0 0,0 0,0 0,1 1,0-1,0 1,-1 7,0-2,0 0,2 0,0 1,0-1,1 1,0-1,1 1,1 0,0-1,3 16,-2-21,0 0,1-1,0 1,0 0,0-1,1 0,-1 1,2-2,-1 1,1 0,0-1,0 0,0 0,1 0,-1-1,1 0,0 0,1 0,9 4,-3-3,1 1,0-2,0 0,0-1,0 0,1-1,-1-1,1 0,-1-1,22-2,-28 1,-1 0,1-1,-1 1,0-2,1 1,-1-1,0 0,-1 0,1-1,0 1,-1-2,0 1,0-1,0 0,-1 0,0 0,0-1,0 0,0 0,-1 0,0-1,4-7,-4 4,-1 0,1-1,-2 1,1 0,-1-1,-1 1,0-1,0 0,-1 1,-1-1,0 0,-3-17,2 21,0 1,0-1,-1 0,1 1,-1-1,-1 1,1 0,-1 0,0 1,-1-1,1 1,-1 0,0 0,-1 0,1 1,-1-1,0 1,0 1,-10-6,-21-3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2.297"/>
    </inkml:context>
    <inkml:brush xml:id="br0">
      <inkml:brushProperty name="width" value="0.1" units="cm"/>
      <inkml:brushProperty name="height" value="0.1" units="cm"/>
      <inkml:brushProperty name="color" value="#AB008B"/>
      <inkml:brushProperty name="ignorePressure" value="1"/>
    </inkml:brush>
  </inkml:definitions>
  <inkml:trace contextRef="#ctx0" brushRef="#br0">79 81,'0'-2,"0"0,0 0,1 1,-1-1,1 0,0 0,-1 0,1 0,0 0,0 1,0-1,0 0,0 1,0-1,1 1,-1-1,1 1,-1 0,1-1,-1 1,1 0,0 0,-1 0,1 0,0 0,0 1,2-2,7-1,-1 0,1 1,19-3,-26 5,103-7,-65 6,55-10,-87 9,-4 1,1 0,0 0,-1 0,14 1,-18 0,0 0,0 1,-1-1,1 0,0 1,-1 0,1-1,-1 1,1 0,-1 0,1 0,-1 0,1 0,-1 0,0 0,0 0,0 1,1-1,-1 0,0 1,0-1,-1 1,1-1,1 3,1 8,0 1,0-1,-2 1,1-1,-1 1,-1 0,0 0,-3 16,1 36,6-12,15 66,-9-70,4 88,-13-130,-1-1,-1 0,1 0,-1 0,0 0,0 0,-1 0,0 0,-3 7,3-10,0 1,-1-1,1 0,-1 1,0-1,0 0,0 0,0-1,0 1,0-1,-1 0,0 1,1-1,-7 2,-4 1,-1-1,0 0,0 0,-1-2,1 0,-16 0,-100-5,77 0,-87-2,80 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4.676"/>
    </inkml:context>
    <inkml:brush xml:id="br0">
      <inkml:brushProperty name="width" value="0.1" units="cm"/>
      <inkml:brushProperty name="height" value="0.1" units="cm"/>
      <inkml:brushProperty name="color" value="#AB008B"/>
      <inkml:brushProperty name="ignorePressure" value="1"/>
    </inkml:brush>
  </inkml:definitions>
  <inkml:trace contextRef="#ctx0" brushRef="#br0">415 6,'-63'0,"-165"-5,222 5,0-1,0 1,1 0,-1 1,0-1,-9 3,13-2,0-1,0 1,0 0,0 0,0 0,1 1,-1-1,0 0,0 1,1-1,-1 1,1-1,0 1,-1 0,1 0,0-1,0 1,0 0,0 0,-1 4,-2 10,1 0,0 1,1 0,1 0,1 22,-1-13,-3 33,-5-10,4-28,1 1,2-1,0 0,1 25,1-43,1 1,-1-1,1 0,0 1,0-1,0 0,0 0,1 0,-1 0,1 0,-1 0,1 0,0-1,1 1,2 3,0-2,-1-1,0 0,1 0,-1-1,1 1,0-1,0 0,0 0,5 1,11 1,-1-1,1-1,-1-1,22-1,-30 0,0 0,39 0,1-2,66-11,-81 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6.9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19,0 17,0 16,0 10,0 17,0 8,0 6,0 5,0-3,0-5,0-6,0-21,0-19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3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1 182,'5'0,"13"0,18 0,4-10,21-4,11-10,3 0,-11-8,-16-8,-17 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68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0,'0'11,"0"19,0 15,0 21,5-1,1 10,1 8,-2 0,-1-4,-2-3,-1-6,0-14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0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1,'10'0,"4"5,10 2,0 10,8 2,-3 9,5 10,-3 8,-7 8,-14-5,-12-12,-28-11,-19-11,-12-13,4-7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413"/>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1,'0'5,"0"12,0 14,0 18,0 16,0 17,0 7,0-8,0-17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690"/>
    </inkml:context>
    <inkml:brush xml:id="br0">
      <inkml:brushProperty name="width" value="0.1" units="cm"/>
      <inkml:brushProperty name="height" value="0.1" units="cm"/>
      <inkml:brushProperty name="color" value="#AB008B"/>
      <inkml:brushProperty name="ignorePressure" value="1"/>
    </inkml:brush>
  </inkml:definitions>
  <inkml:trace contextRef="#ctx0" brushRef="#br0">195 182,'-20'0,"8"-1,-1 1,1 1,-1 0,-21 5,30-5,0 0,0 1,1-1,-1 1,1 0,0 0,-1 0,1 1,0-1,0 1,0-1,1 1,-1 0,1 0,-1 0,1 1,0-1,0 1,-2 5,-3 12,1 0,1 0,1 0,1 0,1 1,0 0,2-1,1 1,0-1,6 27,-5-36,1-1,1 1,0-1,0 0,1 0,0 0,1-1,1 0,-1 0,2 0,-1-1,1 0,11 9,-12-12,0-1,0 0,1 0,0 0,0-1,0-1,0 1,1-1,-1-1,1 1,0-2,-1 1,1-1,0 0,0-1,0 0,0 0,11-3,-10 1,1 0,-1-1,0 0,0-1,0 0,-1 0,1-1,-1-1,0 1,0-1,12-13,-10 9,-1-1,-1 0,0-1,0 0,-1 0,-1-1,11-25,-11 20,0-1,-2-1,0 1,-1-1,-1 0,-1 0,0 0,-2 0,0 0,-2 0,0 0,-7-27,5 33,-1-1,0 2,-1-1,-1 1,0 0,-1 0,0 1,-1 0,0 0,-1 1,0 0,-1 1,-22-16,23 19,0 1,0 0,-1 0,0 1,0 1,0 0,0 0,-1 1,1 1,-1 0,0 0,0 1,0 1,0 0,1 1,-1 0,-16 3,-26 13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1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1,'0'5,"11"18,3 16,-1 10,-2 9,-4 5,-2 1,-2-9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520"/>
    </inkml:context>
    <inkml:brush xml:id="br0">
      <inkml:brushProperty name="width" value="0.1" units="cm"/>
      <inkml:brushProperty name="height" value="0.1" units="cm"/>
      <inkml:brushProperty name="color" value="#AB008B"/>
      <inkml:brushProperty name="ignorePressure" value="1"/>
    </inkml:brush>
  </inkml:definitions>
  <inkml:trace contextRef="#ctx0" brushRef="#br0">1 74,'5'0,"12"0,25-16,15-5,9 1,-7 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0.19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0,'168'1,"-162"-1,1 1,-1-1,1 1,-1 1,1-1,-1 1,0 0,0 0,0 1,7 3,-9-3,0 1,0-1,0 1,-1-1,1 1,-1 0,0 1,0-1,0 0,-1 1,1 0,-1-1,2 9,4 13,-1 1,-2 0,0 1,1 42,-8 116,1-138,-1 2,0 86,4-110,0 0,2 0,8 32,-9-49,-1-1,0 1,-1-1,0 1,0 0,0-1,-2 10,1-15,-1 0,1 0,-1-1,0 1,0 0,0 0,-1-1,1 1,-1-1,1 1,-1-1,0 1,0-1,0 0,0 0,0 0,0 0,-1-1,1 1,-1 0,1-1,-1 0,0 0,-5 2,-6 1,-1 0,0-1,0-1,-24 0,-12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4.0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1 421,'2384'0,"-2353"-2,0-2,0 0,0-3,53-17,36-7,-50 19,127-3,74 17,-119 1,945-2,-881-17,-32 1,-78 15,-55 1,-1-2,75-12,-72 3,33-6,91-6,-136 17,0-1,67-20,-93 22,21-3,67-6,16-3,-35-2,1 4,119-5,289 19,-212 2,-246-4,1-2,-1-1,50-14,-43 8,80-8,293 15,-225 7,635-3,-818 0,56-3,-58 2,0 0,-1 0,1 0,0 0,-1-1,1 1,-1-1,0-1,0 1,7-5,-11 7,1 0,-1-1,0 1,1 0,-1-1,1 1,-1-1,0 1,1-1,-1 1,0-1,1 1,-1-1,0 1,0-1,0 1,0-1,1 0,-1 1,0-1,0 1,0-1,0 1,0-2,-7-9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117"/>
    </inkml:context>
    <inkml:brush xml:id="br0">
      <inkml:brushProperty name="width" value="0.1" units="cm"/>
      <inkml:brushProperty name="height" value="0.1" units="cm"/>
      <inkml:brushProperty name="color" value="#AB008B"/>
      <inkml:brushProperty name="ignorePressure" value="1"/>
    </inkml:brush>
  </inkml:definitions>
  <inkml:trace contextRef="#ctx0" brushRef="#br0">385 68,'-1'-2,"1"0,0 0,0 0,-1 0,1 0,-1 0,0 0,0 0,1 0,-1 0,0 1,-1-1,1 0,0 1,0-1,-1 1,1-1,-1 1,1 0,-1 0,0-1,1 1,-1 0,0 0,0 1,-3-2,-5-2,-1 1,1 1,-20-3,26 5,-23-5,0 2,0 2,0 0,-1 1,-42 7,67-6,-1 1,0-1,0 0,0 1,1 0,-1 0,1 0,-1 0,1 1,0-1,0 1,0 0,0 0,1 0,-1 0,1 1,-1-1,1 1,0-1,1 1,-1 0,1-1,-1 1,0 7,-2 8,2-1,0 1,1 0,1 20,1-18,2 54,3-1,20 93,-24-157,1 0,0 1,1-1,0 0,0-1,1 1,0-1,1 0,0 0,1 0,-1-1,1 0,1 0,0-1,0 0,0-1,1 1,0-2,0 1,1-1,-1 0,14 3,-10-3,2-1,-1-1,0 0,1-1,-1 0,1-1,-1-1,1-1,-1 0,1 0,-1-2,1 1,-1-2,0 0,20-9,15-13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80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0,'0'5,"0"13,0 19,0 18,0 11,10 5,4 1,-1-13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16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38,'5'0,"18"0,15 0,12 0,8-16,-6-5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5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20,0 18,0 12,0 3,0 2,0-2,0-12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9.888"/>
    </inkml:context>
    <inkml:brush xml:id="br0">
      <inkml:brushProperty name="width" value="0.1" units="cm"/>
      <inkml:brushProperty name="height" value="0.1" units="cm"/>
      <inkml:brushProperty name="color" value="#AB008B"/>
      <inkml:brushProperty name="ignorePressure" value="1"/>
    </inkml:brush>
  </inkml:definitions>
  <inkml:trace contextRef="#ctx0" brushRef="#br0">77 67,'1'91,"-3"95,-2-167,0-19,0-9,-1-13,-3-29,-6-25,3 39,-9-42,18 69,0 0,1 0,0 0,1 0,2-17,-3 27,1-1,0 1,0-1,0 1,1-1,-1 1,0 0,0-1,0 1,0-1,0 1,0-1,1 1,-1-1,0 1,0 0,1-1,-1 1,0-1,1 1,-1 0,0-1,1 1,-1 0,0 0,1-1,-1 1,1 0,-1 0,0 0,2-1,-1 1,0 1,0-1,0 0,0 1,0-1,0 1,0-1,0 1,0-1,0 1,-1 0,1-1,1 3,30 37,-26-30,17 20,35 37,-45-54,1-1,0 0,0-1,30 17,-41-26,-1-1,0 1,1-1,-1 0,1 0,0 0,-1 0,1-1,0 1,-1-1,1 1,0-1,-1 0,1 0,0 0,0-1,-1 1,4-1,-4 0,0-1,0 1,0-1,0 1,-1-1,1 0,0 0,-1 1,1-1,-1 0,1-1,-1 1,0 0,0 0,0 0,0-1,-1 1,1-1,0-2,3-17,-1-1,0 1,-2-23,-1-12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1.796"/>
    </inkml:context>
    <inkml:brush xml:id="br0">
      <inkml:brushProperty name="width" value="0.1" units="cm"/>
      <inkml:brushProperty name="height" value="0.1" units="cm"/>
      <inkml:brushProperty name="color" value="#CC0066"/>
      <inkml:brushProperty name="ignorePressure" value="1"/>
    </inkml:brush>
  </inkml:definitions>
  <inkml:trace contextRef="#ctx0" brushRef="#br0">1 0,'5'0,"18"0,15 0,12 0,-2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0.3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1,'5'0,"12"0,9 0,10 0,0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1.998"/>
    </inkml:context>
    <inkml:brush xml:id="br0">
      <inkml:brushProperty name="width" value="0.1" units="cm"/>
      <inkml:brushProperty name="height" value="0.1" units="cm"/>
      <inkml:brushProperty name="color" value="#AB008B"/>
      <inkml:brushProperty name="ignorePressure" value="1"/>
    </inkml:brush>
  </inkml:definitions>
  <inkml:trace contextRef="#ctx0" brushRef="#br0">501 60,'0'-2,"-1"0,1 0,0 0,-1 0,1 0,-1 0,0 1,1-1,-1 0,0 0,0 0,0 1,-1-1,1 1,0-1,0 1,-1-1,1 1,-1 0,0 0,1 0,-1-1,0 2,1-1,-1 0,0 0,-3 0,-6-3,1 2,-1-1,-20-1,25 4,-18-3,-1 2,-38 2,52 0,0 0,0 1,0 1,0 0,0 0,1 1,-1 0,-9 6,5-1,1 1,0 1,0 0,2 1,-1 0,2 1,-1 0,2 1,-12 19,16-23,1-1,0 2,0-1,1 0,0 1,1 0,1 0,-1 0,2 0,-1 0,2 0,0 1,0-1,0 0,4 14,-3-21,0-1,0 1,1 0,0 0,-1-1,1 1,1-1,-1 1,0-1,1 0,0 0,-1 0,1 0,1 0,-1-1,0 0,0 1,1-1,0 0,-1-1,1 1,5 1,7 2,-1-2,1 0,0-1,22 1,36 1,1-4,-1-3,104-17,-136 11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2.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86,'6'0,"11"0,15-11,22-3,7 1,4 2,-9-7,-14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00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0,'5'0,"13"0,19 0,18 0,11 0,5 0,-10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369"/>
    </inkml:context>
    <inkml:brush xml:id="br0">
      <inkml:brushProperty name="width" value="0.1" units="cm"/>
      <inkml:brushProperty name="height" value="0.1" units="cm"/>
      <inkml:brushProperty name="color" value="#AB008B"/>
      <inkml:brushProperty name="ignorePressure" value="1"/>
    </inkml:brush>
  </inkml:definitions>
  <inkml:trace contextRef="#ctx0" brushRef="#br0">0 33,'5'0,"2"-5,10-2,18 0,19 2,21 1,9 1,-5 2,-6 1,-14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5.2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0,'0'52,"2"0,2 0,3-1,19 74,-16-96,-10-29,1 1,-1-1,0 0,0 0,0 0,0 0,0 1,0-1,0 0,0 0,0 0,0 0,0 0,0 1,1-1,-1 0,0 0,0 0,0 0,0 0,0 0,0 0,1 1,-1-1,0 0,0 0,0 0,0 0,1 0,-1 0,0 0,0 0,0 0,0 0,1 0,-1 0,0 0,0 0,0 0,0 0,1 0,-1 0,0 0,0 0,0 0,0-1,1 1,-1 0,0 0,0 0,0 0,0 0,0 0,0 0,1-1,-1 1,0 0,0 0,0 0,0 0,0 0,0-1,0 1,0 0,0 0,0 0,0 0,0-1,3-7,-2 0,1 0,-1-1,0 1,-1 0,0-11,0-3,0-32,-1 31,1-1,1 1,1-1,10-41,-12 61,1 1,0 0,1-1,-1 1,1 0,-1 0,1 0,0 0,0 0,0 0,1 1,-1-1,1 1,4-4,-6 5,0 1,0-1,0 1,1-1,-1 1,0 0,0-1,1 1,-1 0,0 0,1 0,-1 0,0 0,0 0,1 0,1 1,-1 0,1 0,-1 0,1 0,-1 1,1-1,-1 1,0-1,0 1,4 4,16 19,-1 1,27 44,-4-5,-27-41,19 25,-35-48,0-1,-1 1,1 0,0 0,0 0,0-1,-1 1,1 0,0-1,0 1,0-1,0 1,0-1,1 1,-1-1,0 0,0 1,0-1,0 0,0 0,0 0,0 0,1 0,-1 0,0 0,0 0,0-1,0 1,0 0,0-1,0 1,0-1,0 1,0-1,0 1,0-1,0 0,0 1,0-1,0 0,-1 0,1 0,0 1,0-1,-1 0,1 0,-1 0,1-2,3-4,0-1,0 1,-1-1,0 0,1-9,3-13,3-52,-6 26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8.1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0,'10'0,"4"6,0 11,-4 9,-7 15,-16 1,-6 4,7-6,15-10,18-10,16-8,1-7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20.057"/>
    </inkml:context>
    <inkml:brush xml:id="br0">
      <inkml:brushProperty name="width" value="0.1" units="cm"/>
      <inkml:brushProperty name="height" value="0.1" units="cm"/>
      <inkml:brushProperty name="color" value="#AB008B"/>
      <inkml:brushProperty name="ignorePressure" value="1"/>
    </inkml:brush>
  </inkml:definitions>
  <inkml:trace contextRef="#ctx0" brushRef="#br0">1 2,'122'-2,"143"6,-258-4,0 1,0 0,-1 0,1 1,0-1,-1 2,1-1,-1 1,0 0,10 6,-11-5,-1 0,0 0,1 0,-2 1,1 0,0-1,-1 1,0 0,0 1,-1-1,1 0,2 10,2 9,-2 1,0-1,-2 1,1 27,-5 103,0-114,-1 49,-14 198,15-275,-1-1,-1 1,-5 17,6-25,0-1,0 0,0 0,0-1,0 1,-1 0,0-1,0 0,0 1,0-1,0 0,-1 0,-5 3,-6 2,-1 0,0-1,0-1,-27 6,-68 10,101-20,-50 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0,'11'0,"24"0,22 0,12 0,5 0,11 0,1 0,-3 0,-5 0,-6 0,-4 0,-3 0,-2 0,-7 0,8 0,5 0,-16 0,-17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9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0,'6'0,"27"0,19 0,12 0,9 5,10 2,5 0,10-2,-8-2,-7 0,2-2,-2-1,-21 0,-20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4.368"/>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1,'0'5,"0"13,0 18,0 15,10-3,4 7,-1 5,-2 3,-3-10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40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1,'0'5,"5"13,2 24,11 4,1 11,9-5,-1 0,6-9,-3-1,4-8,-4 0,4 6,-4 6,3-4,-3-5,3-8,-4-10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897"/>
    </inkml:context>
    <inkml:brush xml:id="br0">
      <inkml:brushProperty name="width" value="0.1" units="cm"/>
      <inkml:brushProperty name="height" value="0.1" units="cm"/>
      <inkml:brushProperty name="color" value="#008C3A"/>
      <inkml:brushProperty name="ignorePressure" value="1"/>
    </inkml:brush>
  </inkml:definitions>
  <inkml:trace contextRef="#ctx0" brushRef="#br0">482 0,'-5'0,"-2"11,-11 3,-1 10,-9 0,1 23,-5 14,1 8,-3 1,4 1,-4-2,4 3,-3-11,4-4,-4-3,4 1,-4-9,4-12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4.5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1,'0'11,"5"3,12 0,4-9,-8-4,-5-3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5.7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0,'5'0,"13"6,13 17,2 15,5 2,-3 3,2 7,-4 4,2-7,-4-1,-8 3,2-8,-2 0,-6-6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6.182"/>
    </inkml:context>
    <inkml:brush xml:id="br0">
      <inkml:brushProperty name="width" value="0.1" units="cm"/>
      <inkml:brushProperty name="height" value="0.1" units="cm"/>
      <inkml:brushProperty name="color" value="#008C3A"/>
      <inkml:brushProperty name="ignorePressure" value="1"/>
    </inkml:brush>
  </inkml:definitions>
  <inkml:trace contextRef="#ctx0" brushRef="#br0">419 0,'-5'5,"-2"13,0 13,-8 12,-3 10,-9 6,1 3,-6 2,3 6,-5-9,4-5,-4 0,4 0,-3-10,3-1,-3-10,4-9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7.637"/>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31 209,'-1'0,"-1"0,0 0,1 1,-1-1,0 1,1-1,-1 1,1 0,-1-1,1 1,-1 0,1 0,0 0,-1 0,-1 2,3-3,-1 1,1-1,0 1,-1-1,1 1,-1 0,1-1,0 1,-1-1,1 1,0 0,0-1,0 1,-1 0,1-1,0 1,0 0,0-1,0 1,0 0,0-1,0 1,0 0,1-1,-1 1,0-1,0 1,0 0,1-1,-1 1,0 0,1-1,-1 1,0-1,1 1,-1-1,1 1,-1-1,1 1,0 0,3 1,0 0,0 1,0-1,0-1,0 1,0-1,0 1,0-1,6 0,44 4,-36-4,526 0,-329-16,-12 1,-73 13,54-4,-136 0,54-14,7-2,41 9,216 8,-201 7,-138-3,19 0,1-1,55-9,-47 1,526-115,-521 106,-13 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271"/>
    </inkml:context>
    <inkml:brush xml:id="br0">
      <inkml:brushProperty name="width" value="0.1" units="cm"/>
      <inkml:brushProperty name="height" value="0.1" units="cm"/>
      <inkml:brushProperty name="color" value="#008C3A"/>
      <inkml:brushProperty name="ignorePressure" value="1"/>
    </inkml:brush>
  </inkml:definitions>
  <inkml:trace contextRef="#ctx0" brushRef="#br0">169 1,'-2'0,"0"0,0 1,0-1,0 1,0-1,0 1,0 0,1-1,-1 1,0 0,0 0,1 1,-1-1,1 0,-1 0,1 1,-1-1,1 1,0-1,0 1,-1 2,-4 5,2 0,-8 19,6-12,5-14,-1 1,1 1,-1-1,1 1,0-1,0 1,0 4,1-7,0 0,0-1,0 1,0 0,0 0,0-1,1 1,-1 0,0 0,0-1,1 1,-1 0,0-1,1 1,-1 0,1-1,-1 1,1-1,-1 1,1-1,0 1,-1-1,1 1,-1-1,1 0,0 1,0-1,-1 0,1 1,0-1,-1 0,1 0,0 0,0 0,-1 0,2 0,25 2,-1-1,50-5,-50 2,0 1,-1 0,31 5,-41-2,-1 1,1 1,-1 1,0 0,0 0,14 9,-22-11,-1 0,0 0,0 1,0-1,0 1,0 0,-1 1,0-1,0 1,0 0,0 0,-1 0,0 1,0-1,0 1,-1 0,2 6,-3-9,0 0,-1 0,1 1,-1-1,0 0,0 0,0 0,-1 0,1 0,-1 0,0 0,1 0,-1 0,-1 0,1 0,0 0,-1 0,1-1,-1 1,0-1,0 1,0-1,0 0,0 1,-1-1,1 0,-1 0,1-1,-1 1,-5 2,-4 1,1 0,-1-1,-1 0,1-1,0-1,-18 2,-30 2,-75-3,108-4,-1-1,0-1,1-2,-53-15,46 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71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1,'11'0,"14"0,13 0,5 0,6 0,6 0,-8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1.095"/>
    </inkml:context>
    <inkml:brush xml:id="br0">
      <inkml:brushProperty name="width" value="0.1" units="cm"/>
      <inkml:brushProperty name="height" value="0.1" units="cm"/>
      <inkml:brushProperty name="color" value="#008C3A"/>
      <inkml:brushProperty name="ignorePressure" value="1"/>
    </inkml:brush>
  </inkml:definitions>
  <inkml:trace contextRef="#ctx0" brushRef="#br0">13 0,'0'11,"0"14,0 13,0 10,-6 8,-1-5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6.568"/>
    </inkml:context>
    <inkml:brush xml:id="br0">
      <inkml:brushProperty name="width" value="0.1" units="cm"/>
      <inkml:brushProperty name="height" value="0.1" units="cm"/>
      <inkml:brushProperty name="color" value="#008C3A"/>
      <inkml:brushProperty name="ignorePressure" value="1"/>
    </inkml:brush>
  </inkml:definitions>
  <inkml:trace contextRef="#ctx0" brushRef="#br0">352 55,'0'-2,"-1"-1,1 1,-1 0,1 0,-1 0,0-1,0 1,0 0,0 0,0 0,0 0,-1 1,1-1,-1 0,1 0,-1 1,0-1,0 1,1-1,-1 1,0 0,0 0,0 0,0 0,-1 0,1 0,0 1,0-1,-3 0,-4-1,-1 0,0 1,1 0,-1 0,-16 1,18 1,-1 0,1 1,-1 0,1 0,0 0,0 1,0 0,1 1,-1 0,1 0,0 1,0-1,0 2,0-1,1 1,0 0,0 0,1 0,-8 12,7-9,1 1,0 0,1 0,0 0,1 1,-1-1,2 1,0-1,0 1,1 0,0 0,1 0,0 0,3 19,-1-23,-1-1,1 0,0 1,1-1,-1 0,1 0,0 0,1-1,-1 1,1-1,1 0,-1 0,0 0,1 0,0-1,0 0,1 0,-1 0,1 0,0-1,0 0,0-1,0 1,0-1,1 0,-1-1,1 1,-1-1,1-1,-1 1,1-1,0 0,-1-1,1 1,-1-1,1-1,-1 1,1-1,-1 0,0 0,0-1,0 0,0 0,0-1,-1 1,1-1,-1 0,7-7,0-4,19-27,-17 22,-13 19,-1 0,1 0,0 0,-1 0,1 0,0 0,0 0,0 0,0 0,0 1,0-1,0 0,0 1,0-1,0 0,3 0,-4 1,1 0,-1 1,1-1,-1 0,1 0,-1 1,1-1,-1 0,1 0,-1 1,0-1,1 0,-1 1,0-1,1 1,-1-1,0 0,1 1,-1-1,0 1,0-1,0 1,0-1,1 1,-1-1,0 1,0 0,1 8,1 0,-2 0,0 14,0-17,0 38,-13 253,12-288,0 0,-1-1,0 1,-1-1,1 1,-2-1,1 0,-6 8,7-12,-2 1,1-1,0-1,-1 1,0 0,0-1,0 0,0 0,0 0,-1 0,1-1,-1 0,0 0,1 0,-8 1,1 0,0-1,0 0,-1-1,1 0,-1-1,1 0,0-1,-1 0,1-1,0 0,0-1,0 0,0-1,0 0,1-1,-1 0,1 0,1-1,-1-1,1 1,0-2,-9-8,-7-13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8.764"/>
    </inkml:context>
    <inkml:brush xml:id="br0">
      <inkml:brushProperty name="width" value="0.1" units="cm"/>
      <inkml:brushProperty name="height" value="0.1" units="cm"/>
      <inkml:brushProperty name="color" value="#CC0066"/>
      <inkml:brushProperty name="ignorePressure" value="1"/>
    </inkml:brush>
  </inkml:definitions>
  <inkml:trace contextRef="#ctx0" brushRef="#br0">390 18,'0'0,"0"-1,0 0,-1 0,1 0,0 0,-1 0,1 1,-1-1,1 0,-1 0,1 1,-1-1,1 0,-1 1,0-1,1 0,-1 1,0-1,0 1,1-1,-1 1,0 0,0-1,0 1,0 0,1 0,-1-1,0 1,0 0,0 0,0 0,-1 0,-32 1,22 2,1 1,-1 0,1 0,0 1,0 1,0 0,1 0,0 1,-10 9,-15 14,-31 36,55-55,-3 3,-3 3,-25 33,38-45,1 0,0 1,0-1,0 0,0 1,1 0,0 0,0 0,1 0,0 0,-2 11,3-15,1 0,-1 0,0 0,0 0,1 0,-1 0,1 0,-1 0,1 0,0 0,0 0,0 0,0-1,0 1,1 0,-1-1,0 1,3 1,-1 0,1-1,-1 1,1-1,0 0,0 0,0-1,0 1,6 1,7 0,-1 0,1-1,25-1,-41-1,61-2,68-11,-77 6,0 2,67 3,-110 2,0 1,-1 1,1-1,16 6,-22-5,-1-1,1 1,-1 0,0 0,1 0,-1 0,0 1,0-1,0 1,0 0,-1 0,1 0,-1 0,4 6,-2 0,0 1,0-1,-1 1,0 0,-1 0,0-1,1 13,-1 75,-2-95,-1 21,-1 0,-1 0,0 0,-2 0,-1 0,-1-1,0 0,-2 0,-21 38,19-43,-1 0,0 0,-1-2,-1 1,0-2,-1 1,-1-2,0 0,-1-1,0-1,-30 14,20-14,0 0,0-3,-1 0,0-1,0-2,0-1,-1-1,0-2,1-1,-32-3,1-5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4.748"/>
    </inkml:context>
    <inkml:brush xml:id="br0">
      <inkml:brushProperty name="width" value="0.1" units="cm"/>
      <inkml:brushProperty name="height" value="0.1" units="cm"/>
      <inkml:brushProperty name="color" value="#CC0066"/>
      <inkml:brushProperty name="ignorePressure" value="1"/>
    </inkml:brush>
  </inkml:definitions>
  <inkml:trace contextRef="#ctx0" brushRef="#br0">0 58,'5'0,"2"-6,10-1,18 0,19 2,11 1,4 1,2 2,-11-10,-17-3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57.7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38,'10'0,"25"0,17 0,0-10,-4-4,-10 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58.44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0 111,'11'0,"19"-11,21-3,16-10,9-1,-5 4,-13 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3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1,'2'0,"0"0,-1 0,1 0,0 0,-1 0,1 1,-1-1,1 1,-1-1,1 1,-1 0,1-1,-1 1,1 0,-1 0,0 0,1 0,-1 0,0 0,0 1,1 1,1 1,0 1,-1 0,0 0,0-1,1 8,-2-7,1 0,-1 0,1 0,0-1,6 9,-7-11,0-1,0 0,1 1,-1-1,0 0,1 0,-1 0,1 0,-1 0,1 0,0-1,-1 1,1 0,0-1,-1 1,1-1,0 0,0 0,0 1,-1-1,4-1,23-1,38-8,-48 5,0 2,0 1,0 0,1 1,35 3,-49-1,0 0,0 1,-1-1,1 1,-1 0,1 0,-1 1,0-1,0 1,0 0,0 0,-1 1,1-1,-1 1,0-1,0 1,0 0,0 0,-1 0,0 1,1-1,-2 1,1-1,0 1,-1 0,0-1,0 1,0 0,-1 0,0 0,0 0,0-1,0 1,-1 0,0 0,0 0,0-1,0 1,-1 0,0-1,-2 6,-2-1,-1 1,0-1,0 0,-1-1,0 0,0 0,-1 0,0-1,0-1,-17 10,11-8,0-1,-1 0,1-1,-1-1,0 0,-29 3,38-7,0 0,-1-1,1 0,-1 0,1-1,0 0,-8-2,10 2,1 0,0-1,0 0,0 0,0 0,0 0,1-1,-1 1,1-1,-1 0,1 0,-5-7,-12-21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736"/>
    </inkml:context>
    <inkml:brush xml:id="br0">
      <inkml:brushProperty name="width" value="0.1" units="cm"/>
      <inkml:brushProperty name="height" value="0.1" units="cm"/>
      <inkml:brushProperty name="color" value="#008C3A"/>
      <inkml:brushProperty name="ignorePressure" value="1"/>
    </inkml:brush>
  </inkml:definitions>
  <inkml:trace contextRef="#ctx0" brushRef="#br0">1 56,'0'-10,"5"-4,13 0,13 4,12 2,-1 9,-3 3,3 2,-6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5.5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25,'6'0,"11"0,15 0,11 0,10 0,5 0,-6-10,-13-4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367"/>
    </inkml:context>
    <inkml:brush xml:id="br0">
      <inkml:brushProperty name="width" value="0.1" units="cm"/>
      <inkml:brushProperty name="height" value="0.1" units="cm"/>
      <inkml:brushProperty name="color" value="#008C3A"/>
      <inkml:brushProperty name="ignorePressure" value="1"/>
    </inkml:brush>
  </inkml:definitions>
  <inkml:trace contextRef="#ctx0" brushRef="#br0">44 20,'-10'0,"-4"-10,1 1,7 13,5 17,14 4,4 8,15 10,2 8,1-5,-6 0,8 3,-3 4,4-8,-4-11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717"/>
    </inkml:context>
    <inkml:brush xml:id="br0">
      <inkml:brushProperty name="width" value="0.1" units="cm"/>
      <inkml:brushProperty name="height" value="0.1" units="cm"/>
      <inkml:brushProperty name="color" value="#008C3A"/>
      <inkml:brushProperty name="ignorePressure" value="1"/>
    </inkml:brush>
  </inkml:definitions>
  <inkml:trace contextRef="#ctx0" brushRef="#br0">511 1,'-6'0,"-1"15,-16 22,-3 15,-9 9,3 4,-5 3,5-1,-8-1,2-1,-13-1,-9 10,7 2,11-16,13-19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6.556"/>
    </inkml:context>
    <inkml:brush xml:id="br0">
      <inkml:brushProperty name="width" value="0.1" units="cm"/>
      <inkml:brushProperty name="height" value="0.1" units="cm"/>
      <inkml:brushProperty name="color" value="#CC0066"/>
      <inkml:brushProperty name="ignorePressure" value="1"/>
    </inkml:brush>
  </inkml:definitions>
  <inkml:trace contextRef="#ctx0" brushRef="#br0">468 62,'1'0,"0"0,0 0,0 0,0 0,0 0,1 0,-1 0,0 0,0-1,0 1,0 0,0-1,0 1,0-1,0 1,0-1,0 0,-1 1,1-1,0 0,0 1,0-1,-1 0,1 0,0 0,-1 0,1 0,-1 0,1 0,-1 0,0 0,1-1,-1 1,0-1,0 1,0 0,0 0,-1-1,1 1,0 0,-1 0,1 0,-1 0,1 0,-1 0,0-1,1 1,-1 0,0 1,0-1,0 0,1 0,-1 0,0 0,0 1,0-1,-1 0,1 1,0-1,0 1,0-1,-2 0,-10-2,0 0,-1 0,1 1,0 1,-1 0,0 1,1 0,-1 1,1 1,-1 0,1 1,0 0,0 1,0 0,1 1,-1 1,1 0,0 1,1 0,-18 14,11-5,2 0,0 1,1 1,0 0,2 1,0 1,1 0,-10 23,14-24,1 1,0-1,1 1,1 0,1 0,1 1,0-1,2 1,1 28,1-41,0 1,0-1,1 1,0-1,0 0,1 1,0-1,1-1,0 1,0 0,0-1,1 0,0 0,10 10,-7-10,0 0,0-1,1 0,0-1,0 0,0 0,0-1,1 0,0 0,0-1,18 3,26 1,-1-3,1-1,72-7,-100 2,0-1,-1 0,27-9,-41 10,-2-2,1 1,0-1,-1-1,0 0,0 0,0-1,0 0,-1 0,10-10,5-12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004"/>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0,'0'11,"0"13,0 20,0 22,0 16,0 5,0-2,0-5,0-21,0-21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438"/>
    </inkml:context>
    <inkml:brush xml:id="br0">
      <inkml:brushProperty name="width" value="0.1" units="cm"/>
      <inkml:brushProperty name="height" value="0.1" units="cm"/>
      <inkml:brushProperty name="color" value="#CC0066"/>
      <inkml:brushProperty name="ignorePressure" value="1"/>
    </inkml:brush>
  </inkml:definitions>
  <inkml:trace contextRef="#ctx0" brushRef="#br0">0 81,'6'0,"17"0,15 0,2-10,4-4,5 0,-5-7,-11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7.80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1,'0'5,"0"13,0 13,0 18,0 16,0 18,0 5,0-1,0-11,11-18,3-19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8.233"/>
    </inkml:context>
    <inkml:brush xml:id="br0">
      <inkml:brushProperty name="width" value="0.1" units="cm"/>
      <inkml:brushProperty name="height" value="0.1" units="cm"/>
      <inkml:brushProperty name="color" value="#CC0066"/>
      <inkml:brushProperty name="ignorePressure" value="1"/>
    </inkml:brush>
  </inkml:definitions>
  <inkml:trace contextRef="#ctx0" brushRef="#br0">213 0,'10'0,"15"0,2 11,-3 14,-6 13,5 0,-1 4,-5 6,-5 5,-10-7,-16-10,-21-12,-15-10,-10-8,-11-4,-14-3,8-1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5.6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0,'0'7,"1"-1,1 0,-1 0,1 0,0 0,4 10,5 12,2 27,-3 1,-2 0,1 57,-8 175,-3-154,2-44,-2 89,-3-136,-2-15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034"/>
    </inkml:context>
    <inkml:brush xml:id="br0">
      <inkml:brushProperty name="width" value="0.1" units="cm"/>
      <inkml:brushProperty name="height" value="0.1" units="cm"/>
      <inkml:brushProperty name="color" value="#AB008B"/>
      <inkml:brushProperty name="ignorePressure" value="1"/>
    </inkml:brush>
  </inkml:definitions>
  <inkml:trace contextRef="#ctx0" brushRef="#br0">0 431,'0'-11,"6"-3,16-10,27-1,4-12,15 0,6-3,1 4,-2-2,-2 6,-14-3,-5 5,-13-3,-22 9,-15 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4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1,'6'10,"16"20,16 25,12 14,8 6,5 1,-9-2,-14-4,-13-12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2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56,'0'-2,"1"-1,-1 1,0 0,1 0,0 0,-1-1,1 1,0 0,0 0,0 0,0 0,0 1,1-1,-1 0,1 0,-1 1,1-1,-1 1,1-1,0 1,0 0,0 0,0-1,0 1,0 1,0-1,0 0,0 0,4 0,3-1,1 0,-1 1,1 0,0 0,14 2,-18-1,0 1,0 0,0 0,0 0,0 1,-1 0,1 0,0 0,-1 1,0 0,1 0,-1 0,6 6,-8-7,-1 1,0-1,1 1,-1 0,0 0,-1 0,1 0,0 0,-1 0,0 0,0 1,0-1,0 0,0 1,-1-1,1 0,-1 1,0-1,0 1,0-1,-1 1,1-1,-1 0,-2 7,1-3,-1 0,0-1,0 1,0-1,-1 0,0 0,0 0,-1-1,-5 6,-6 5,-29 20,35-29,0 0,0 1,0 1,1-1,1 2,-1-1,1 1,-9 15,16-23,0 0,0 0,0 0,0 0,0 0,1 0,-1 0,1 0,-1 1,1-1,0 0,0 0,0 0,0 1,0-1,0 0,0 0,1 0,0 0,-1 0,1 0,0 0,1 3,0-2,1 0,0-1,-1 1,1-1,0 0,0 0,1 0,-1 0,0 0,1-1,-1 1,1-1,3 1,48 11,-1-6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58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0,'10'0,"15"0,13 0,11 0,7 0,-5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39.714"/>
    </inkml:context>
    <inkml:brush xml:id="br0">
      <inkml:brushProperty name="width" value="0.1" units="cm"/>
      <inkml:brushProperty name="height" value="0.1" units="cm"/>
      <inkml:brushProperty name="color" value="#CC0066"/>
      <inkml:brushProperty name="ignorePressure" value="1"/>
    </inkml:brush>
  </inkml:definitions>
  <inkml:trace contextRef="#ctx0" brushRef="#br0">402 45,'0'-1,"0"-1,0 0,0 1,-1-1,1 0,0 0,-1 1,1-1,-1 1,0-1,1 1,-1-1,0 1,0-1,0 1,0-1,0 1,0 0,0 0,-1-1,0 0,-1 1,0-1,0 1,0 0,0-1,0 1,0 1,0-1,0 0,0 1,-6-1,0 1,1 1,-1-1,1 1,-1 1,1 0,0 0,-16 6,7 1,0 1,1 0,0 1,0 1,1 0,1 1,0 1,1 0,0 1,-15 24,16-20,1 0,0 1,2 1,0 0,2 0,0 0,1 1,-5 37,10-50,0 0,1 0,0 0,1 0,0 0,0 0,1 0,0-1,0 1,5 11,-4-14,0 0,0-1,1 1,0-1,0 0,0 0,1 0,-1 0,1-1,0 0,0 0,1 0,-1-1,11 5,-1-2,0 0,1-1,-1-1,1-1,0 0,0-1,0-1,24 0,14-5,62-10,-81 8,20-2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238"/>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25,'5'0,"7"0,12 0,13 0,10 0,8 0,10 0,16 0,-2 0,-2 0,-16-11,-17-3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65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67,'5'0,"2"-11,10-3,19 0,28 3,15 3,-1 3,7 3,0 1,-10 1,-17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0.937"/>
    </inkml:context>
    <inkml:brush xml:id="br0">
      <inkml:brushProperty name="width" value="0.1" units="cm"/>
      <inkml:brushProperty name="height" value="0.1" units="cm"/>
      <inkml:brushProperty name="color" value="#AB008B"/>
      <inkml:brushProperty name="ignorePressure" value="1"/>
    </inkml:brush>
  </inkml:definitions>
  <inkml:trace contextRef="#ctx0" brushRef="#br0">442 0,'-53'2,"0"2,1 3,0 1,-70 22,117-28,-1 0,1 0,0 1,0-1,0 1,0 0,0 1,0-1,1 1,0 0,-1 0,1 1,1-1,-1 1,1 0,0 0,0 0,0 0,1 0,0 1,-3 8,0 8,0 0,2 1,0-1,1 26,1-38,7 364,-5-362,-1 5,2 0,0 0,6 20,-7-33,0 0,0 0,1 0,0 0,-1 0,1-1,1 1,-1-1,0 0,1 1,0-1,0 0,0 0,0-1,0 1,1-1,-1 1,6 1,1 0,1 0,0-1,0 0,1-1,-1 0,17 0,74-5,-57 1,28-1,-8 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35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24,6 9,1 16,0 17,-2 16,-1 4,-2 1,0-3,-2-3,0-20,0-18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72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1,'6'0,"6"0,23 0,15 0,10 0,1 0,-11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3.0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1,'0'5,"0"23,0 22,0 14,0 6,0 2,0-7,0-3,0-12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061"/>
    </inkml:context>
    <inkml:brush xml:id="br0">
      <inkml:brushProperty name="width" value="0.1" units="cm"/>
      <inkml:brushProperty name="height" value="0.1" units="cm"/>
      <inkml:brushProperty name="color" value="#AB008B"/>
      <inkml:brushProperty name="ignorePressure" value="1"/>
    </inkml:brush>
  </inkml:definitions>
  <inkml:trace contextRef="#ctx0" brushRef="#br0">56 92,'0'424,"-12"-458,-1-21,2 0,3-1,2 0,1-71,5 124,0 1,0-1,0 0,1 1,-1-1,1 1,-1-1,1 1,0 0,0-1,0 1,2-3,-3 4,1 1,-1 0,1-1,-1 1,1 0,-1 0,1-1,-1 1,1 0,-1 0,1 0,-1 0,1 0,-1 0,1 0,-1 0,1 0,-1 0,1 0,0 0,-1 0,1 0,-1 0,1 1,-1-1,1 0,-1 0,0 0,1 1,-1-1,1 0,-1 1,1-1,-1 1,7 6,0 0,0 1,-1 0,8 14,-11-17,168 256,-165-253,0 0,0 0,0-1,1 0,0 0,1-1,15 12,-21-17,0 0,0 0,1 0,-1 0,0 0,1 0,-1-1,0 1,1-1,-1 0,1 0,-1 1,1-1,-1-1,1 1,-1 0,0-1,1 1,-1-1,1 0,-1 0,0 0,0 0,0 0,1 0,-1-1,0 1,-1-1,1 1,0-1,0 0,-1 1,1-1,-1 0,3-4,2-4,-1 1,0-1,-1 0,0 0,0 0,-1 0,-1-1,4-20,0-93,-6 102,-2-133,1 102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49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1,'11'0,"13"0,14 0,6 0,5 0,6 0,-8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5.277"/>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56,'0'-2,"0"0,-1 0,1 0,-1 0,1 0,-1 0,0 0,0 0,0 1,0-1,0 0,0 0,0 1,-1-1,1 1,0-1,-1 1,1-1,-1 1,0 0,1 0,-1 0,0 0,0 0,0 0,0 1,-2-2,-6-1,1 1,-1 0,0 0,-12 0,13 1,-1 1,1 0,0 0,-1 1,1 0,0 1,-1 0,1 1,0 0,-16 7,14-3,-1 0,2 0,-1 1,1 1,0-1,1 2,-9 10,0 0,2 2,0-1,2 2,0 0,-15 37,24-48,0 1,1-1,1 1,0 0,1 0,1 0,0 0,0 0,1 0,1 1,0-1,1 0,4 16,-4-24,0 0,0 0,1 0,-1-1,1 1,0 0,0-1,0 0,1 0,0 0,0 0,0 0,0-1,0 0,1 0,-1 0,1 0,0-1,0 0,0 0,0 0,0 0,7 0,11 3,1-2,-1-1,47-1,-66-1,27-1,47-7,-37-1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04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1,'10'0,"15"0,13 0,16 0,9 0,5 0,1 0,-11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0.867"/>
    </inkml:context>
    <inkml:brush xml:id="br0">
      <inkml:brushProperty name="width" value="0.1" units="cm"/>
      <inkml:brushProperty name="height" value="0.1" units="cm"/>
      <inkml:brushProperty name="color" value="#CC0066"/>
      <inkml:brushProperty name="ignorePressure" value="1"/>
    </inkml:brush>
  </inkml:definitions>
  <inkml:trace contextRef="#ctx0" brushRef="#br0">370 94,'-39'0,"-52"1,82 0,0 0,0 1,0 0,0 0,0 1,0 1,-11 5,8-2,0 0,1 2,1-1,-1 1,1 0,1 1,0 0,0 1,1 0,0 0,1 1,-10 20,13-22,0 1,0-1,1 1,1 0,0 0,0-1,1 1,0 1,1-1,0 0,1 0,0 0,1 0,0 0,7 20,-5-20,1 1,0 0,1-1,1 0,-1-1,2 1,-1-1,2 0,-1-1,1 0,1-1,-1 1,1-2,1 1,-1-2,1 1,1-2,-1 1,1-1,0-1,16 4,18-1,0-2,1-2,0-3,0-1,47-7,-64 5,0-2,37-10,-57 13,0-2,-1 1,1-2,-1 1,0-1,0 0,0-1,-1 0,1-1,10-11,-7 4,-2-1,1 0,-2-1,0 0,-1-1,-1 0,-1 0,7-26,-7 20,-1 0,-1-1,-2 0,0 0,-3-48,0 59,-1 0,-1 0,0 0,-1 0,0 0,-10-20,11 27,-1 0,1 0,-1 0,0 1,-1 0,1 0,-1 0,0 0,-1 1,1-1,-1 2,1-1,-1 0,-12-4,1 3,1 1,-1 1,0 1,1 0,-1 1,0 0,-28 4,-45 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5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0,'11'0,"13"0,19 0,18 0,14 0,5 0,-1 0,-2 0,-16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7.0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1,'5'0,"18"0,16 0,16 0,10 0,4 0,1 0,-1 0,-12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0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96,'0'327,"0"-673,1 301,3 30,-3 15,-1 0,0 0,1 0,-1 0,0 0,1 0,-1 0,0 0,0 0,1 0,-1 0,0 1,1-1,-1 0,0 0,0 0,1 0,-1 0,0 0,0 1,1-1,-1 0,0 0,0 0,0 1,1-1,-1 0,0 0,0 1,18 28,-13-21,32 57,56 72,-86-128,0-1,1 1,0-1,1-1,0 0,0 0,11 6,-17-12,-1 1,1-1,0 1,-1-1,1 0,0 0,0 0,0-1,0 1,0-1,0 0,-1 1,1-1,0 0,0-1,0 1,0 0,0-1,0 0,0 0,0 0,-1 0,1 0,0 0,-1-1,1 1,-1-1,1 0,-1 0,0 0,4-4,-2 0,1 0,-1-1,0 0,-1 1,0-1,0-1,0 1,-1 0,2-12,0-8,2-35,-6 55,3-66,-4 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56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0,'11'0,"13"0,14 0,-1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0.667"/>
    </inkml:context>
    <inkml:brush xml:id="br0">
      <inkml:brushProperty name="width" value="0.1" units="cm"/>
      <inkml:brushProperty name="height" value="0.1" units="cm"/>
      <inkml:brushProperty name="color" value="#AB008B"/>
      <inkml:brushProperty name="ignorePressure" value="1"/>
    </inkml:brush>
  </inkml:definitions>
  <inkml:trace contextRef="#ctx0" brushRef="#br0">318 1,'-11'0,"-16"0,1 0,-1 2,0 0,-40 11,60-12,1 2,-1-1,0 1,1 0,0 0,-1 1,1 0,1 0,-1 0,1 1,-1 0,1 0,0 0,1 0,0 1,0 0,0 0,0 0,1 1,0-1,0 1,-1 7,0-2,0 0,2 0,0 1,0-1,1 1,0-1,1 1,1 0,0-1,3 16,-2-21,0 0,1-1,0 1,0 0,0-1,1 0,-1 1,2-2,-1 1,1 0,0-1,0 0,0 0,1 0,-1-1,1 0,0 0,1 0,9 4,-3-3,1 1,0-2,0 0,0-1,0 0,1-1,-1-1,1 0,-1-1,22-2,-28 1,-1 0,1-1,-1 1,0-2,1 1,-1-1,0 0,-1 0,1-1,0 1,-1-2,0 1,0-1,0 0,-1 0,0 0,0-1,0 0,0 0,-1 0,0-1,4-7,-4 4,-1 0,1-1,-2 1,1 0,-1-1,-1 1,0-1,0 0,-1 1,-1-1,0 0,-3-17,2 21,0 1,0-1,-1 0,1 1,-1-1,-1 1,1 0,-1 0,0 1,-1-1,1 1,-1 0,0 0,-1 0,1 1,-1-1,0 1,0 1,-10-6,-21-3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2.297"/>
    </inkml:context>
    <inkml:brush xml:id="br0">
      <inkml:brushProperty name="width" value="0.1" units="cm"/>
      <inkml:brushProperty name="height" value="0.1" units="cm"/>
      <inkml:brushProperty name="color" value="#AB008B"/>
      <inkml:brushProperty name="ignorePressure" value="1"/>
    </inkml:brush>
  </inkml:definitions>
  <inkml:trace contextRef="#ctx0" brushRef="#br0">79 81,'0'-2,"0"0,0 0,1 1,-1-1,1 0,0 0,-1 0,1 0,0 0,0 1,0-1,0 0,0 1,0-1,1 1,-1-1,1 1,-1 0,1-1,-1 1,1 0,0 0,-1 0,1 0,0 0,0 1,2-2,7-1,-1 0,1 1,19-3,-26 5,103-7,-65 6,55-10,-87 9,-4 1,1 0,0 0,-1 0,14 1,-18 0,0 0,0 1,-1-1,1 0,0 1,-1 0,1-1,-1 1,1 0,-1 0,1 0,-1 0,1 0,-1 0,0 0,0 0,0 1,1-1,-1 0,0 1,0-1,-1 1,1-1,1 3,1 8,0 1,0-1,-2 1,1-1,-1 1,-1 0,0 0,-3 16,1 36,6-12,15 66,-9-70,4 88,-13-130,-1-1,-1 0,1 0,-1 0,0 0,0 0,-1 0,0 0,-3 7,3-10,0 1,-1-1,1 0,-1 1,0-1,0 0,0 0,0-1,0 1,0-1,-1 0,0 1,1-1,-7 2,-4 1,-1-1,0 0,0 0,-1-2,1 0,-16 0,-100-5,77 0,-87-2,80 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4.676"/>
    </inkml:context>
    <inkml:brush xml:id="br0">
      <inkml:brushProperty name="width" value="0.1" units="cm"/>
      <inkml:brushProperty name="height" value="0.1" units="cm"/>
      <inkml:brushProperty name="color" value="#AB008B"/>
      <inkml:brushProperty name="ignorePressure" value="1"/>
    </inkml:brush>
  </inkml:definitions>
  <inkml:trace contextRef="#ctx0" brushRef="#br0">415 6,'-63'0,"-165"-5,222 5,0-1,0 1,1 0,-1 1,0-1,-9 3,13-2,0-1,0 1,0 0,0 0,0 0,1 1,-1-1,0 0,0 1,1-1,-1 1,1-1,0 1,-1 0,1 0,0-1,0 1,0 0,0 0,-1 4,-2 10,1 0,0 1,1 0,1 0,1 22,-1-13,-3 33,-5-10,4-28,1 1,2-1,0 0,1 25,1-43,1 1,-1-1,1 0,0 1,0-1,0 0,0 0,1 0,-1 0,1 0,-1 0,1 0,0-1,1 1,2 3,0-2,-1-1,0 0,1 0,-1-1,1 1,0-1,0 0,0 0,5 1,11 1,-1-1,1-1,-1-1,22-1,-30 0,0 0,39 0,1-2,66-11,-81 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6.9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19,0 17,0 16,0 10,0 17,0 8,0 6,0 5,0-3,0-5,0-6,0-21,0-19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3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1 182,'5'0,"13"0,18 0,4-10,21-4,11-10,3 0,-11-8,-16-8,-17 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68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0,'0'11,"0"19,0 15,0 21,5-1,1 10,1 8,-2 0,-1-4,-2-3,-1-6,0-14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1.731"/>
    </inkml:context>
    <inkml:brush xml:id="br0">
      <inkml:brushProperty name="width" value="0.1" units="cm"/>
      <inkml:brushProperty name="height" value="0.1" units="cm"/>
      <inkml:brushProperty name="color" value="#CC0066"/>
      <inkml:brushProperty name="ignorePressure" value="1"/>
    </inkml:brush>
  </inkml:definitions>
  <inkml:trace contextRef="#ctx0" brushRef="#br0">249 11,'-11'0,"0"0,0 1,-1 1,1 0,-18 5,22-4,0 0,1 0,-1 0,1 1,0 0,0 0,0 1,1-1,-10 11,5-3,0 0,1 1,0 1,1-1,0 1,1 1,1-1,0 1,1 0,-5 31,8-37,1 1,0 0,1-1,0 1,0 0,1-1,1 1,-1 0,2-1,-1 0,1 1,1-1,0 0,0 0,0-1,1 1,1-1,11 14,-8-13,-1-1,1 1,0-2,1 0,0 0,0 0,1-2,0 1,0-1,0-1,0 0,1 0,-1-1,1-1,0 0,0 0,0-1,0-1,0 0,0-1,0 0,0-1,0 0,0-1,-1 0,1-1,-1 0,0-1,0 0,0-1,12-8,-7 2,1 0,-2-1,0-1,0 0,15-21,-22 25,0-2,-1 1,-1-1,0 0,0 0,-1 0,-1-1,0 0,3-13,-5 12,0 0,0 0,-1 1,-1-1,0 0,-3-16,2 25,0-1,-1 0,0 1,0-1,0 1,-1 0,1-1,-1 1,-1 1,1-1,-1 0,1 1,-1 0,0-1,-1 2,1-1,-6-3,-2 0,1 1,-1 1,0 0,0 1,0 0,-1 1,-21-4,-29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0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1,'10'0,"4"5,10 2,0 10,8 2,-3 9,5 10,-3 8,-7 8,-14-5,-12-12,-28-11,-19-11,-12-13,4-7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690"/>
    </inkml:context>
    <inkml:brush xml:id="br0">
      <inkml:brushProperty name="width" value="0.1" units="cm"/>
      <inkml:brushProperty name="height" value="0.1" units="cm"/>
      <inkml:brushProperty name="color" value="#AB008B"/>
      <inkml:brushProperty name="ignorePressure" value="1"/>
    </inkml:brush>
  </inkml:definitions>
  <inkml:trace contextRef="#ctx0" brushRef="#br0">195 182,'-20'0,"8"-1,-1 1,1 1,-1 0,-21 5,30-5,0 0,0 1,1-1,-1 1,1 0,0 0,-1 0,1 1,0-1,0 1,0-1,1 1,-1 0,1 0,-1 0,1 1,0-1,0 1,-2 5,-3 12,1 0,1 0,1 0,1 0,1 1,0 0,2-1,1 1,0-1,6 27,-5-36,1-1,1 1,0-1,0 0,1 0,0 0,1-1,1 0,-1 0,2 0,-1-1,1 0,11 9,-12-12,0-1,0 0,1 0,0 0,0-1,0-1,0 1,1-1,-1-1,1 1,0-2,-1 1,1-1,0 0,0-1,0 0,0 0,11-3,-10 1,1 0,-1-1,0 0,0-1,0 0,-1 0,1-1,-1-1,0 1,0-1,12-13,-10 9,-1-1,-1 0,0-1,0 0,-1 0,-1-1,11-25,-11 20,0-1,-2-1,0 1,-1-1,-1 0,-1 0,0 0,-2 0,0 0,-2 0,0 0,-7-27,5 33,-1-1,0 2,-1-1,-1 1,0 0,-1 0,0 1,-1 0,0 0,-1 1,0 0,-1 1,-22-16,23 19,0 1,0 0,-1 0,0 1,0 1,0 0,0 0,-1 1,1 1,-1 0,0 0,0 1,0 1,0 0,1 1,-1 0,-16 3,-26 13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1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1,'0'5,"11"18,3 16,-1 10,-2 9,-4 5,-2 1,-2-9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520"/>
    </inkml:context>
    <inkml:brush xml:id="br0">
      <inkml:brushProperty name="width" value="0.1" units="cm"/>
      <inkml:brushProperty name="height" value="0.1" units="cm"/>
      <inkml:brushProperty name="color" value="#AB008B"/>
      <inkml:brushProperty name="ignorePressure" value="1"/>
    </inkml:brush>
  </inkml:definitions>
  <inkml:trace contextRef="#ctx0" brushRef="#br0">1 74,'5'0,"12"0,25-16,15-5,9 1,-7 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0.19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0,'168'1,"-162"-1,1 1,-1-1,1 1,-1 1,1-1,-1 1,0 0,0 0,0 1,7 3,-9-3,0 1,0-1,0 1,-1-1,1 1,-1 0,0 1,0-1,0 0,-1 1,1 0,-1-1,2 9,4 13,-1 1,-2 0,0 1,1 42,-8 116,1-138,-1 2,0 86,4-110,0 0,2 0,8 32,-9-49,-1-1,0 1,-1-1,0 1,0 0,0-1,-2 10,1-15,-1 0,1 0,-1-1,0 1,0 0,0 0,-1-1,1 1,-1-1,1 1,-1-1,0 1,0-1,0 0,0 0,0 0,0 0,-1-1,1 1,-1 0,1-1,-1 0,0 0,-5 2,-6 1,-1 0,0-1,0-1,-24 0,-12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4.0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1 421,'2384'0,"-2353"-2,0-2,0 0,0-3,53-17,36-7,-50 19,127-3,74 17,-119 1,945-2,-881-17,-32 1,-78 15,-55 1,-1-2,75-12,-72 3,33-6,91-6,-136 17,0-1,67-20,-93 22,21-3,67-6,16-3,-35-2,1 4,119-5,289 19,-212 2,-246-4,1-2,-1-1,50-14,-43 8,80-8,293 15,-225 7,635-3,-818 0,56-3,-58 2,0 0,-1 0,1 0,0 0,-1-1,1 1,-1-1,0-1,0 1,7-5,-11 7,1 0,-1-1,0 1,1 0,-1-1,1 1,-1-1,0 1,1-1,-1 1,0-1,1 1,-1-1,0 1,0-1,0 1,0-1,1 0,-1 1,0-1,0 1,0-1,0 1,0-2,-7-9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117"/>
    </inkml:context>
    <inkml:brush xml:id="br0">
      <inkml:brushProperty name="width" value="0.1" units="cm"/>
      <inkml:brushProperty name="height" value="0.1" units="cm"/>
      <inkml:brushProperty name="color" value="#AB008B"/>
      <inkml:brushProperty name="ignorePressure" value="1"/>
    </inkml:brush>
  </inkml:definitions>
  <inkml:trace contextRef="#ctx0" brushRef="#br0">385 68,'-1'-2,"1"0,0 0,0 0,-1 0,1 0,-1 0,0 0,0 0,1 0,-1 0,0 1,-1-1,1 0,0 1,0-1,-1 1,1-1,-1 1,1 0,-1 0,0-1,1 1,-1 0,0 0,0 1,-3-2,-5-2,-1 1,1 1,-20-3,26 5,-23-5,0 2,0 2,0 0,-1 1,-42 7,67-6,-1 1,0-1,0 0,0 1,1 0,-1 0,1 0,-1 0,1 1,0-1,0 1,0 0,0 0,1 0,-1 0,1 1,-1-1,1 1,0-1,1 1,-1 0,1-1,-1 1,0 7,-2 8,2-1,0 1,1 0,1 20,1-18,2 54,3-1,20 93,-24-157,1 0,0 1,1-1,0 0,0-1,1 1,0-1,1 0,0 0,1 0,-1-1,1 0,1 0,0-1,0 0,0-1,1 1,0-2,0 1,1-1,-1 0,14 3,-10-3,2-1,-1-1,0 0,1-1,-1 0,1-1,-1-1,1-1,-1 0,1 0,-1-2,1 1,-1-2,0 0,20-9,15-13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80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0,'0'5,"0"13,0 19,0 18,0 11,10 5,4 1,-1-13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16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38,'5'0,"18"0,15 0,12 0,8-16,-6-5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5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20,0 18,0 12,0 3,0 2,0-2,0-12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2.800"/>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0,'0'11,"0"13,0 24,0 20,0 14,0 4,0-3,0-4,11-17,3-23,-1-18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9.888"/>
    </inkml:context>
    <inkml:brush xml:id="br0">
      <inkml:brushProperty name="width" value="0.1" units="cm"/>
      <inkml:brushProperty name="height" value="0.1" units="cm"/>
      <inkml:brushProperty name="color" value="#AB008B"/>
      <inkml:brushProperty name="ignorePressure" value="1"/>
    </inkml:brush>
  </inkml:definitions>
  <inkml:trace contextRef="#ctx0" brushRef="#br0">77 67,'1'91,"-3"95,-2-167,0-19,0-9,-1-13,-3-29,-6-25,3 39,-9-42,18 69,0 0,1 0,0 0,1 0,2-17,-3 27,1-1,0 1,0-1,0 1,1-1,-1 1,0 0,0-1,0 1,0-1,0 1,0-1,1 1,-1-1,0 1,0 0,1-1,-1 1,0-1,1 1,-1 0,0-1,1 1,-1 0,0 0,1-1,-1 1,1 0,-1 0,0 0,2-1,-1 1,0 1,0-1,0 0,0 1,0-1,0 1,0-1,0 1,0-1,0 1,-1 0,1-1,1 3,30 37,-26-30,17 20,35 37,-45-54,1-1,0 0,0-1,30 17,-41-26,-1-1,0 1,1-1,-1 0,1 0,0 0,-1 0,1-1,0 1,-1-1,1 1,0-1,-1 0,1 0,0 0,0-1,-1 1,4-1,-4 0,0-1,0 1,0-1,0 1,-1-1,1 0,0 0,-1 1,1-1,-1 0,1-1,-1 1,0 0,0 0,0 0,0-1,-1 1,1-1,0-2,3-17,-1-1,0 1,-2-23,-1-12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0.3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1,'5'0,"12"0,9 0,10 0,0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1.998"/>
    </inkml:context>
    <inkml:brush xml:id="br0">
      <inkml:brushProperty name="width" value="0.1" units="cm"/>
      <inkml:brushProperty name="height" value="0.1" units="cm"/>
      <inkml:brushProperty name="color" value="#AB008B"/>
      <inkml:brushProperty name="ignorePressure" value="1"/>
    </inkml:brush>
  </inkml:definitions>
  <inkml:trace contextRef="#ctx0" brushRef="#br0">501 60,'0'-2,"-1"0,1 0,0 0,-1 0,1 0,-1 0,0 1,1-1,-1 0,0 0,0 0,0 1,-1-1,1 1,0-1,0 1,-1-1,1 1,-1 0,0 0,1 0,-1-1,0 2,1-1,-1 0,0 0,-3 0,-6-3,1 2,-1-1,-20-1,25 4,-18-3,-1 2,-38 2,52 0,0 0,0 1,0 1,0 0,0 0,1 1,-1 0,-9 6,5-1,1 1,0 1,0 0,2 1,-1 0,2 1,-1 0,2 1,-12 19,16-23,1-1,0 2,0-1,1 0,0 1,1 0,1 0,-1 0,2 0,-1 0,2 0,0 1,0-1,0 0,4 14,-3-21,0-1,0 1,1 0,0 0,-1-1,1 1,1-1,-1 1,0-1,1 0,0 0,-1 0,1 0,1 0,-1-1,0 0,0 1,1-1,0 0,-1-1,1 1,5 1,7 2,-1-2,1 0,0-1,22 1,36 1,1-4,-1-3,104-17,-136 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2.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86,'6'0,"11"0,15-11,22-3,7 1,4 2,-9-7,-14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00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0,'5'0,"13"0,19 0,18 0,11 0,5 0,-10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369"/>
    </inkml:context>
    <inkml:brush xml:id="br0">
      <inkml:brushProperty name="width" value="0.1" units="cm"/>
      <inkml:brushProperty name="height" value="0.1" units="cm"/>
      <inkml:brushProperty name="color" value="#AB008B"/>
      <inkml:brushProperty name="ignorePressure" value="1"/>
    </inkml:brush>
  </inkml:definitions>
  <inkml:trace contextRef="#ctx0" brushRef="#br0">0 33,'5'0,"2"-5,10-2,18 0,19 2,21 1,9 1,-5 2,-6 1,-14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5.2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0,'0'52,"2"0,2 0,3-1,19 74,-16-96,-10-29,1 1,-1-1,0 0,0 0,0 0,0 0,0 1,0-1,0 0,0 0,0 0,0 0,0 0,0 1,1-1,-1 0,0 0,0 0,0 0,0 0,0 0,0 0,1 1,-1-1,0 0,0 0,0 0,0 0,1 0,-1 0,0 0,0 0,0 0,0 0,1 0,-1 0,0 0,0 0,0 0,0 0,1 0,-1 0,0 0,0 0,0 0,0-1,1 1,-1 0,0 0,0 0,0 0,0 0,0 0,0 0,1-1,-1 1,0 0,0 0,0 0,0 0,0 0,0-1,0 1,0 0,0 0,0 0,0 0,0-1,3-7,-2 0,1 0,-1-1,0 1,-1 0,0-11,0-3,0-32,-1 31,1-1,1 1,1-1,10-41,-12 61,1 1,0 0,1-1,-1 1,1 0,-1 0,1 0,0 0,0 0,0 0,1 1,-1-1,1 1,4-4,-6 5,0 1,0-1,0 1,1-1,-1 1,0 0,0-1,1 1,-1 0,0 0,1 0,-1 0,0 0,0 0,1 0,1 1,-1 0,1 0,-1 0,1 0,-1 1,1-1,-1 1,0-1,0 1,4 4,16 19,-1 1,27 44,-4-5,-27-41,19 25,-35-48,0-1,-1 1,1 0,0 0,0 0,0-1,-1 1,1 0,0-1,0 1,0-1,0 1,0-1,1 1,-1-1,0 0,0 1,0-1,0 0,0 0,0 0,0 0,1 0,-1 0,0 0,0 0,0-1,0 1,0 0,0-1,0 1,0-1,0 1,0-1,0 1,0-1,0 0,0 1,0-1,0 0,-1 0,1 0,0 1,0-1,-1 0,1 0,-1 0,1-2,3-4,0-1,0 1,-1-1,0 0,1-9,3-13,3-52,-6 26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8.1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0,'10'0,"4"6,0 11,-4 9,-7 15,-16 1,-6 4,7-6,15-10,18-10,16-8,1-7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20.057"/>
    </inkml:context>
    <inkml:brush xml:id="br0">
      <inkml:brushProperty name="width" value="0.1" units="cm"/>
      <inkml:brushProperty name="height" value="0.1" units="cm"/>
      <inkml:brushProperty name="color" value="#AB008B"/>
      <inkml:brushProperty name="ignorePressure" value="1"/>
    </inkml:brush>
  </inkml:definitions>
  <inkml:trace contextRef="#ctx0" brushRef="#br0">1 2,'122'-2,"143"6,-258-4,0 1,0 0,-1 0,1 1,0-1,-1 2,1-1,-1 1,0 0,10 6,-11-5,-1 0,0 0,1 0,-2 1,1 0,0-1,-1 1,0 0,0 1,-1-1,1 0,2 10,2 9,-2 1,0-1,-2 1,1 27,-5 103,0-114,-1 49,-14 198,15-275,-1-1,-1 1,-5 17,6-25,0-1,0 0,0 0,0-1,0 1,-1 0,0-1,0 0,0 1,0-1,0 0,-1 0,-5 3,-6 2,-1 0,0-1,0-1,-27 6,-68 10,101-20,-50 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0,'11'0,"24"0,22 0,12 0,5 0,11 0,1 0,-3 0,-5 0,-6 0,-4 0,-3 0,-2 0,-7 0,8 0,5 0,-16 0,-17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9.741"/>
    </inkml:context>
    <inkml:brush xml:id="br0">
      <inkml:brushProperty name="width" value="0.1" units="cm"/>
      <inkml:brushProperty name="height" value="0.1" units="cm"/>
      <inkml:brushProperty name="color" value="#CC0066"/>
      <inkml:brushProperty name="ignorePressure" value="1"/>
    </inkml:brush>
  </inkml:definitions>
  <inkml:trace contextRef="#ctx0" brushRef="#br0">1 115,'0'-11,"0"-13,5-14,2 5,-1 24,-1 24,-1 20,-2 15,0 9,-2 5,0 2,0 6,0 7,-1 0,1-3,0-20,11-19,3-16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3.179"/>
    </inkml:context>
    <inkml:brush xml:id="br0">
      <inkml:brushProperty name="width" value="0.1" units="cm"/>
      <inkml:brushProperty name="height" value="0.1" units="cm"/>
      <inkml:brushProperty name="color" value="#CC0066"/>
      <inkml:brushProperty name="ignorePressure" value="1"/>
    </inkml:brush>
  </inkml:definitions>
  <inkml:trace contextRef="#ctx0" brushRef="#br0">1 25,'5'0,"13"0,13 0,12 0,10 0,-5-10,-10-4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9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0,'6'0,"27"0,19 0,12 0,9 5,10 2,5 0,10-2,-8-2,-7 0,2-2,-2-1,-21 0,-20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40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1,'0'5,"5"13,2 24,11 4,1 11,9-5,-1 0,6-9,-3-1,4-8,-4 0,4 6,-4 6,3-4,-3-5,3-8,-4-10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897"/>
    </inkml:context>
    <inkml:brush xml:id="br0">
      <inkml:brushProperty name="width" value="0.1" units="cm"/>
      <inkml:brushProperty name="height" value="0.1" units="cm"/>
      <inkml:brushProperty name="color" value="#008C3A"/>
      <inkml:brushProperty name="ignorePressure" value="1"/>
    </inkml:brush>
  </inkml:definitions>
  <inkml:trace contextRef="#ctx0" brushRef="#br0">482 0,'-5'0,"-2"11,-11 3,-1 10,-9 0,1 23,-5 14,1 8,-3 1,4 1,-4-2,4 3,-3-11,4-4,-4-3,4 1,-4-9,4-12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4.5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1,'0'11,"5"3,12 0,4-9,-8-4,-5-3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5.7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0,'5'0,"13"6,13 17,2 15,5 2,-3 3,2 7,-4 4,2-7,-4-1,-8 3,2-8,-2 0,-6-6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6.182"/>
    </inkml:context>
    <inkml:brush xml:id="br0">
      <inkml:brushProperty name="width" value="0.1" units="cm"/>
      <inkml:brushProperty name="height" value="0.1" units="cm"/>
      <inkml:brushProperty name="color" value="#008C3A"/>
      <inkml:brushProperty name="ignorePressure" value="1"/>
    </inkml:brush>
  </inkml:definitions>
  <inkml:trace contextRef="#ctx0" brushRef="#br0">419 0,'-5'5,"-2"13,0 13,-8 12,-3 10,-9 6,1 3,-6 2,3 6,-5-9,4-5,-4 0,4 0,-3-10,3-1,-3-10,4-9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7.637"/>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31 209,'-1'0,"-1"0,0 0,1 1,-1-1,0 1,1-1,-1 1,1 0,-1-1,1 1,-1 0,1 0,0 0,-1 0,-1 2,3-3,-1 1,1-1,0 1,-1-1,1 1,-1 0,1-1,0 1,-1-1,1 1,0 0,0-1,0 1,-1 0,1-1,0 1,0 0,0-1,0 1,0 0,0-1,0 1,0 0,1-1,-1 1,0-1,0 1,0 0,1-1,-1 1,0 0,1-1,-1 1,0-1,1 1,-1-1,1 1,-1-1,1 1,0 0,3 1,0 0,0 1,0-1,0-1,0 1,0-1,0 1,0-1,6 0,44 4,-36-4,526 0,-329-16,-12 1,-73 13,54-4,-136 0,54-14,7-2,41 9,216 8,-201 7,-138-3,19 0,1-1,55-9,-47 1,526-115,-521 106,-13 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271"/>
    </inkml:context>
    <inkml:brush xml:id="br0">
      <inkml:brushProperty name="width" value="0.1" units="cm"/>
      <inkml:brushProperty name="height" value="0.1" units="cm"/>
      <inkml:brushProperty name="color" value="#008C3A"/>
      <inkml:brushProperty name="ignorePressure" value="1"/>
    </inkml:brush>
  </inkml:definitions>
  <inkml:trace contextRef="#ctx0" brushRef="#br0">169 1,'-2'0,"0"0,0 1,0-1,0 1,0-1,0 1,0 0,1-1,-1 1,0 0,0 0,1 1,-1-1,1 0,-1 0,1 1,-1-1,1 1,0-1,0 1,-1 2,-4 5,2 0,-8 19,6-12,5-14,-1 1,1 1,-1-1,1 1,0-1,0 1,0 4,1-7,0 0,0-1,0 1,0 0,0 0,0-1,1 1,-1 0,0 0,0-1,1 1,-1 0,0-1,1 1,-1 0,1-1,-1 1,1-1,-1 1,1-1,0 1,-1-1,1 1,-1-1,1 0,0 1,0-1,-1 0,1 1,0-1,-1 0,1 0,0 0,0 0,-1 0,2 0,25 2,-1-1,50-5,-50 2,0 1,-1 0,31 5,-41-2,-1 1,1 1,-1 1,0 0,0 0,14 9,-22-11,-1 0,0 0,0 1,0-1,0 1,0 0,-1 1,0-1,0 1,0 0,0 0,-1 0,0 1,0-1,0 1,-1 0,2 6,-3-9,0 0,-1 0,1 1,-1-1,0 0,0 0,0 0,-1 0,1 0,-1 0,0 0,1 0,-1 0,-1 0,1 0,0 0,-1 0,1-1,-1 1,0-1,0 1,0-1,0 0,0 1,-1-1,1 0,-1 0,1-1,-1 1,-5 2,-4 1,1 0,-1-1,-1 0,1-1,0-1,-18 2,-30 2,-75-3,108-4,-1-1,0-1,1-2,-53-15,46 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71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1,'11'0,"14"0,13 0,5 0,6 0,6 0,-8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1.095"/>
    </inkml:context>
    <inkml:brush xml:id="br0">
      <inkml:brushProperty name="width" value="0.1" units="cm"/>
      <inkml:brushProperty name="height" value="0.1" units="cm"/>
      <inkml:brushProperty name="color" value="#008C3A"/>
      <inkml:brushProperty name="ignorePressure" value="1"/>
    </inkml:brush>
  </inkml:definitions>
  <inkml:trace contextRef="#ctx0" brushRef="#br0">13 0,'0'11,"0"14,0 13,0 10,-6 8,-1-5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3.514"/>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0,'0'5,"0"13,0 18,0 20,0 15,0 17,0 10,0-2,0-7,0-18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6.568"/>
    </inkml:context>
    <inkml:brush xml:id="br0">
      <inkml:brushProperty name="width" value="0.1" units="cm"/>
      <inkml:brushProperty name="height" value="0.1" units="cm"/>
      <inkml:brushProperty name="color" value="#008C3A"/>
      <inkml:brushProperty name="ignorePressure" value="1"/>
    </inkml:brush>
  </inkml:definitions>
  <inkml:trace contextRef="#ctx0" brushRef="#br0">352 55,'0'-2,"-1"-1,1 1,-1 0,1 0,-1 0,0-1,0 1,0 0,0 0,0 0,0 0,-1 1,1-1,-1 0,1 0,-1 1,0-1,0 1,1-1,-1 1,0 0,0 0,0 0,0 0,-1 0,1 0,0 1,0-1,-3 0,-4-1,-1 0,0 1,1 0,-1 0,-16 1,18 1,-1 0,1 1,-1 0,1 0,0 0,0 1,0 0,1 1,-1 0,1 0,0 1,0-1,0 2,0-1,1 1,0 0,0 0,1 0,-8 12,7-9,1 1,0 0,1 0,0 0,1 1,-1-1,2 1,0-1,0 1,1 0,0 0,1 0,0 0,3 19,-1-23,-1-1,1 0,0 1,1-1,-1 0,1 0,0 0,1-1,-1 1,1-1,1 0,-1 0,0 0,1 0,0-1,0 0,1 0,-1 0,1 0,0-1,0 0,0-1,0 1,0-1,1 0,-1-1,1 1,-1-1,1-1,-1 1,1-1,0 0,-1-1,1 1,-1-1,1-1,-1 1,1-1,-1 0,0 0,0-1,0 0,0 0,0-1,-1 1,1-1,-1 0,7-7,0-4,19-27,-17 22,-13 19,-1 0,1 0,0 0,-1 0,1 0,0 0,0 0,0 0,0 0,0 1,0-1,0 0,0 1,0-1,0 0,3 0,-4 1,1 0,-1 1,1-1,-1 0,1 0,-1 1,1-1,-1 0,1 0,-1 1,0-1,1 0,-1 1,0-1,1 1,-1-1,0 0,1 1,-1-1,0 1,0-1,0 1,0-1,1 1,-1-1,0 1,0 0,1 8,1 0,-2 0,0 14,0-17,0 38,-13 253,12-288,0 0,-1-1,0 1,-1-1,1 1,-2-1,1 0,-6 8,7-12,-2 1,1-1,0-1,-1 1,0 0,0-1,0 0,0 0,0 0,-1 0,1-1,-1 0,0 0,1 0,-8 1,1 0,0-1,0 0,-1-1,1 0,-1-1,1 0,0-1,-1 0,1-1,0 0,0-1,0 0,0-1,0 0,1-1,-1 0,1 0,1-1,-1-1,1 1,0-2,-9-8,-7-13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3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1,'2'0,"0"0,-1 0,1 0,0 0,-1 0,1 1,-1-1,1 1,-1-1,1 1,-1 0,1-1,-1 1,1 0,-1 0,0 0,1 0,-1 0,0 0,0 1,1 1,1 1,0 1,-1 0,0 0,0-1,1 8,-2-7,1 0,-1 0,1 0,0-1,6 9,-7-11,0-1,0 0,1 1,-1-1,0 0,1 0,-1 0,1 0,-1 0,1 0,0-1,-1 1,1 0,0-1,-1 1,1-1,0 0,0 0,0 1,-1-1,4-1,23-1,38-8,-48 5,0 2,0 1,0 0,1 1,35 3,-49-1,0 0,0 1,-1-1,1 1,-1 0,1 0,-1 1,0-1,0 1,0 0,0 0,-1 1,1-1,-1 1,0-1,0 1,0 0,0 0,-1 0,0 1,1-1,-2 1,1-1,0 1,-1 0,0-1,0 1,0 0,-1 0,0 0,0 0,0-1,0 1,-1 0,0 0,0 0,0-1,0 1,-1 0,0-1,-2 6,-2-1,-1 1,0-1,0 0,-1-1,0 0,0 0,-1 0,0-1,0-1,-17 10,11-8,0-1,-1 0,1-1,-1-1,0 0,-29 3,38-7,0 0,-1-1,1 0,-1 0,1-1,0 0,-8-2,10 2,1 0,0-1,0 0,0 0,0 0,0 0,1-1,-1 1,1-1,-1 0,1 0,-5-7,-12-21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736"/>
    </inkml:context>
    <inkml:brush xml:id="br0">
      <inkml:brushProperty name="width" value="0.1" units="cm"/>
      <inkml:brushProperty name="height" value="0.1" units="cm"/>
      <inkml:brushProperty name="color" value="#008C3A"/>
      <inkml:brushProperty name="ignorePressure" value="1"/>
    </inkml:brush>
  </inkml:definitions>
  <inkml:trace contextRef="#ctx0" brushRef="#br0">1 56,'0'-10,"5"-4,13 0,13 4,12 2,-1 9,-3 3,3 2,-6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5.5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25,'6'0,"11"0,15 0,11 0,10 0,5 0,-6-10,-13-4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367"/>
    </inkml:context>
    <inkml:brush xml:id="br0">
      <inkml:brushProperty name="width" value="0.1" units="cm"/>
      <inkml:brushProperty name="height" value="0.1" units="cm"/>
      <inkml:brushProperty name="color" value="#008C3A"/>
      <inkml:brushProperty name="ignorePressure" value="1"/>
    </inkml:brush>
  </inkml:definitions>
  <inkml:trace contextRef="#ctx0" brushRef="#br0">44 20,'-10'0,"-4"-10,1 1,7 13,5 17,14 4,4 8,15 10,2 8,1-5,-6 0,8 3,-3 4,4-8,-4-11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717"/>
    </inkml:context>
    <inkml:brush xml:id="br0">
      <inkml:brushProperty name="width" value="0.1" units="cm"/>
      <inkml:brushProperty name="height" value="0.1" units="cm"/>
      <inkml:brushProperty name="color" value="#008C3A"/>
      <inkml:brushProperty name="ignorePressure" value="1"/>
    </inkml:brush>
  </inkml:definitions>
  <inkml:trace contextRef="#ctx0" brushRef="#br0">511 1,'-6'0,"-1"15,-16 22,-3 15,-9 9,3 4,-5 3,5-1,-8-1,2-1,-13-1,-9 10,7 2,11-16,13-19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1.5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0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4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799"/>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trace contextRef="#ctx0" brushRef="#br0" timeOffset="1">1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4.77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0,'0'5,"0"13,0 18,0 14,0 9,0 5,0 2,0-10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5.145"/>
    </inkml:context>
    <inkml:brush xml:id="br0">
      <inkml:brushProperty name="width" value="0.1" units="cm"/>
      <inkml:brushProperty name="height" value="0.1" units="cm"/>
      <inkml:brushProperty name="color" value="#CC0066"/>
      <inkml:brushProperty name="ignorePressure" value="1"/>
    </inkml:brush>
  </inkml:definitions>
  <inkml:trace contextRef="#ctx0" brushRef="#br0">1 65,'0'-11,"5"-3,12 0,9 3,10 4,10 2,-3 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5.835"/>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0,'0'11,"0"24,0 22,0 18,0 11,0 7,0-2,0-5,0-24,0-21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233"/>
    </inkml:context>
    <inkml:brush xml:id="br0">
      <inkml:brushProperty name="width" value="0.1" units="cm"/>
      <inkml:brushProperty name="height" value="0.1" units="cm"/>
      <inkml:brushProperty name="color" value="#CC0066"/>
      <inkml:brushProperty name="ignorePressure" value="1"/>
    </inkml:brush>
  </inkml:definitions>
  <inkml:trace contextRef="#ctx0" brushRef="#br0">1 61,'5'0,"13"0,2-10,10-4,9 1,9 2,7 4,-6 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598"/>
    </inkml:context>
    <inkml:brush xml:id="br0">
      <inkml:brushProperty name="width" value="0.1" units="cm"/>
      <inkml:brushProperty name="height" value="0.1" units="cm"/>
      <inkml:brushProperty name="color" value="#CC0066"/>
      <inkml:brushProperty name="ignorePressure" value="1"/>
    </inkml:brush>
  </inkml:definitions>
  <inkml:trace contextRef="#ctx0" brushRef="#br0">0 1,'0'10,"0"21,0 19,0 18,0 18,0-1,0-3,0-16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5.6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0,'0'7,"1"-1,1 0,-1 0,1 0,0 0,4 10,5 12,2 27,-3 1,-2 0,1 57,-8 175,-3-154,2-44,-2 89,-3-136,-2-15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034"/>
    </inkml:context>
    <inkml:brush xml:id="br0">
      <inkml:brushProperty name="width" value="0.1" units="cm"/>
      <inkml:brushProperty name="height" value="0.1" units="cm"/>
      <inkml:brushProperty name="color" value="#AB008B"/>
      <inkml:brushProperty name="ignorePressure" value="1"/>
    </inkml:brush>
  </inkml:definitions>
  <inkml:trace contextRef="#ctx0" brushRef="#br0">0 431,'0'-11,"6"-3,16-10,27-1,4-12,15 0,6-3,1 4,-2-2,-2 6,-14-3,-5 5,-13-3,-22 9,-15 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6.982"/>
    </inkml:context>
    <inkml:brush xml:id="br0">
      <inkml:brushProperty name="width" value="0.1" units="cm"/>
      <inkml:brushProperty name="height" value="0.1" units="cm"/>
      <inkml:brushProperty name="color" value="#CC0066"/>
      <inkml:brushProperty name="ignorePressure" value="1"/>
    </inkml:brush>
  </inkml:definitions>
  <inkml:trace contextRef="#ctx0" brushRef="#br0">0 1,'5'0,"13"0,-2 0,-4 10,-15 20,-6 9,3-1,13-8,17-9,13-7,2-7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4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1,'6'10,"16"20,16 25,12 14,8 6,5 1,-9-2,-14-4,-13-12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2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56,'0'-2,"1"-1,-1 1,0 0,1 0,0 0,-1-1,1 1,0 0,0 0,0 0,0 0,0 1,1-1,-1 0,1 0,-1 1,1-1,-1 1,1-1,0 1,0 0,0 0,0-1,0 1,0 1,0-1,0 0,0 0,4 0,3-1,1 0,-1 1,1 0,0 0,14 2,-18-1,0 1,0 0,0 0,0 0,0 1,-1 0,1 0,0 0,-1 1,0 0,1 0,-1 0,6 6,-8-7,-1 1,0-1,1 1,-1 0,0 0,-1 0,1 0,0 0,-1 0,0 0,0 1,0-1,0 0,0 1,-1-1,1 0,-1 1,0-1,0 1,0-1,-1 1,1-1,-1 0,-2 7,1-3,-1 0,0-1,0 1,0-1,-1 0,0 0,0 0,-1-1,-5 6,-6 5,-29 20,35-29,0 0,0 1,0 1,1-1,1 2,-1-1,1 1,-9 15,16-23,0 0,0 0,0 0,0 0,0 0,1 0,-1 0,1 0,-1 1,1-1,0 0,0 0,0 0,0 1,0-1,0 0,0 0,1 0,0 0,-1 0,1 0,0 0,1 3,0-2,1 0,0-1,-1 1,1-1,0 0,0 0,1 0,-1 0,0 0,1-1,-1 1,1-1,3 1,48 11,-1-6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58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0,'10'0,"15"0,13 0,11 0,7 0,-5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238"/>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25,'5'0,"7"0,12 0,13 0,10 0,8 0,10 0,16 0,-2 0,-2 0,-16-11,-17-3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65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67,'5'0,"2"-11,10-3,19 0,28 3,15 3,-1 3,7 3,0 1,-10 1,-17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0.937"/>
    </inkml:context>
    <inkml:brush xml:id="br0">
      <inkml:brushProperty name="width" value="0.1" units="cm"/>
      <inkml:brushProperty name="height" value="0.1" units="cm"/>
      <inkml:brushProperty name="color" value="#AB008B"/>
      <inkml:brushProperty name="ignorePressure" value="1"/>
    </inkml:brush>
  </inkml:definitions>
  <inkml:trace contextRef="#ctx0" brushRef="#br0">442 0,'-53'2,"0"2,1 3,0 1,-70 22,117-28,-1 0,1 0,0 1,0-1,0 1,0 0,0 1,0-1,1 1,0 0,-1 0,1 1,1-1,-1 1,1 0,0 0,0 0,0 0,1 0,0 1,-3 8,0 8,0 0,2 1,0-1,1 26,1-38,7 364,-5-362,-1 5,2 0,0 0,6 20,-7-33,0 0,0 0,1 0,0 0,-1 0,1-1,1 1,-1-1,0 0,1 1,0-1,0 0,0 0,0-1,0 1,1-1,-1 1,6 1,1 0,1 0,0-1,0 0,1-1,-1 0,17 0,74-5,-57 1,28-1,-8 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35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24,6 9,1 16,0 17,-2 16,-1 4,-2 1,0-3,-2-3,0-20,0-18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72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1,'6'0,"6"0,23 0,15 0,10 0,1 0,-11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3.0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1,'0'5,"0"23,0 22,0 14,0 6,0 2,0-7,0-3,0-12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061"/>
    </inkml:context>
    <inkml:brush xml:id="br0">
      <inkml:brushProperty name="width" value="0.1" units="cm"/>
      <inkml:brushProperty name="height" value="0.1" units="cm"/>
      <inkml:brushProperty name="color" value="#AB008B"/>
      <inkml:brushProperty name="ignorePressure" value="1"/>
    </inkml:brush>
  </inkml:definitions>
  <inkml:trace contextRef="#ctx0" brushRef="#br0">56 92,'0'424,"-12"-458,-1-21,2 0,3-1,2 0,1-71,5 124,0 1,0-1,0 0,1 1,-1-1,1 1,-1-1,1 1,0 0,0-1,0 1,2-3,-3 4,1 1,-1 0,1-1,-1 1,1 0,-1 0,1-1,-1 1,1 0,-1 0,1 0,-1 0,1 0,-1 0,1 0,-1 0,1 0,-1 0,1 0,0 0,-1 0,1 0,-1 0,1 1,-1-1,1 0,-1 0,0 0,1 1,-1-1,1 0,-1 1,1-1,-1 1,7 6,0 0,0 1,-1 0,8 14,-11-17,168 256,-165-253,0 0,0 0,0-1,1 0,0 0,1-1,15 12,-21-17,0 0,0 0,1 0,-1 0,0 0,1 0,-1-1,0 1,1-1,-1 0,1 0,-1 1,1-1,-1-1,1 1,-1 0,0-1,1 1,-1-1,1 0,-1 0,0 0,0 0,0 0,1 0,-1-1,0 1,-1-1,1 1,0-1,0 0,-1 1,1-1,-1 0,3-4,2-4,-1 1,0-1,-1 0,0 0,0 0,-1 0,-1-1,4-20,0-93,-6 102,-2-133,1 102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47.986"/>
    </inkml:context>
    <inkml:brush xml:id="br0">
      <inkml:brushProperty name="width" value="0.1" units="cm"/>
      <inkml:brushProperty name="height" value="0.1" units="cm"/>
      <inkml:brushProperty name="color" value="#CC0066"/>
      <inkml:brushProperty name="ignorePressure" value="1"/>
    </inkml:brush>
  </inkml:definitions>
  <inkml:trace contextRef="#ctx0" brushRef="#br0">437 4,'-61'-2,"33"1,0 0,-1 2,-53 9,71-7,1 0,-1 1,1 0,0 1,0 0,1 1,-1 0,1 0,0 1,1 0,0 1,0 0,0 0,-8 13,8-9,0-1,1 2,1-1,0 1,1 0,0 0,1 0,0 1,1 0,1-1,-1 18,2-14,2 0,0 0,1 0,1-1,0 1,1 0,1-1,1 0,0 0,1-1,9 16,-10-21,0 0,1-1,0 0,0 0,1 0,0-1,0 0,1-1,0 0,1 0,-1-1,1 0,1-1,-1 0,1-1,-1 0,16 4,10-3,2-2,-1-1,64-5,-72 1,-9 1,0-1,0 0,0-2,-1-1,0 0,0-1,0-1,18-10,-30 13,1 0,-1-1,1 1,-1-2,-1 1,1-1,-1 0,0 0,0 0,-1-1,0 0,0 0,-1-1,0 1,0-1,0 0,-1 0,0 0,-1-1,0 1,1-9,-3 7,1 1,-2-1,1 1,-2-1,1 1,-1-1,0 1,-1 0,0 0,-1 0,0 1,0-1,-1 1,0 0,0 0,-10-10,5 6,0 2,-1-1,-1 1,1 1,-1 0,-1 1,0 0,0 1,-25-10,3 7,-1 0,0 2,-1 2,1 2,-1 1,-44 2,-9 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49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1,'11'0,"13"0,14 0,6 0,5 0,6 0,-8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5.277"/>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56,'0'-2,"0"0,-1 0,1 0,-1 0,1 0,-1 0,0 0,0 0,0 1,0-1,0 0,0 0,0 1,-1-1,1 1,0-1,-1 1,1-1,-1 1,0 0,1 0,-1 0,0 0,0 0,0 0,0 1,-2-2,-6-1,1 1,-1 0,0 0,-12 0,13 1,-1 1,1 0,0 0,-1 1,1 0,0 1,-1 0,1 1,0 0,-16 7,14-3,-1 0,2 0,-1 1,1 1,0-1,1 2,-9 10,0 0,2 2,0-1,2 2,0 0,-15 37,24-48,0 1,1-1,1 1,0 0,1 0,1 0,0 0,0 0,1 0,1 1,0-1,1 0,4 16,-4-24,0 0,0 0,1 0,-1-1,1 1,0 0,0-1,0 0,1 0,0 0,0 0,0 0,0-1,0 0,1 0,-1 0,1 0,0-1,0 0,0 0,0 0,0 0,7 0,11 3,1-2,-1-1,47-1,-66-1,27-1,47-7,-37-1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04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1,'10'0,"15"0,13 0,16 0,9 0,5 0,1 0,-11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5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0,'11'0,"13"0,19 0,18 0,14 0,5 0,-1 0,-2 0,-16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7.0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1,'5'0,"18"0,16 0,16 0,10 0,4 0,1 0,-1 0,-12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0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96,'0'327,"0"-673,1 301,3 30,-3 15,-1 0,0 0,1 0,-1 0,0 0,1 0,-1 0,0 0,0 0,1 0,-1 0,0 1,1-1,-1 0,0 0,0 0,1 0,-1 0,0 0,0 1,1-1,-1 0,0 0,0 0,0 1,1-1,-1 0,0 0,0 1,18 28,-13-21,32 57,56 72,-86-128,0-1,1 1,0-1,1-1,0 0,0 0,11 6,-17-12,-1 1,1-1,0 1,-1-1,1 0,0 0,0 0,0-1,0 1,0-1,0 0,-1 1,1-1,0 0,0-1,0 1,0 0,0-1,0 0,0 0,0 0,-1 0,1 0,0 0,-1-1,1 1,-1-1,1 0,-1 0,0 0,4-4,-2 0,1 0,-1-1,0 0,-1 1,0-1,0-1,0 1,-1 0,2-12,0-8,2-35,-6 55,3-66,-4 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56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0,'11'0,"13"0,14 0,-1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0.667"/>
    </inkml:context>
    <inkml:brush xml:id="br0">
      <inkml:brushProperty name="width" value="0.1" units="cm"/>
      <inkml:brushProperty name="height" value="0.1" units="cm"/>
      <inkml:brushProperty name="color" value="#AB008B"/>
      <inkml:brushProperty name="ignorePressure" value="1"/>
    </inkml:brush>
  </inkml:definitions>
  <inkml:trace contextRef="#ctx0" brushRef="#br0">318 1,'-11'0,"-16"0,1 0,-1 2,0 0,-40 11,60-12,1 2,-1-1,0 1,1 0,0 0,-1 1,1 0,1 0,-1 0,1 1,-1 0,1 0,0 0,1 0,0 1,0 0,0 0,0 0,1 1,0-1,0 1,-1 7,0-2,0 0,2 0,0 1,0-1,1 1,0-1,1 1,1 0,0-1,3 16,-2-21,0 0,1-1,0 1,0 0,0-1,1 0,-1 1,2-2,-1 1,1 0,0-1,0 0,0 0,1 0,-1-1,1 0,0 0,1 0,9 4,-3-3,1 1,0-2,0 0,0-1,0 0,1-1,-1-1,1 0,-1-1,22-2,-28 1,-1 0,1-1,-1 1,0-2,1 1,-1-1,0 0,-1 0,1-1,0 1,-1-2,0 1,0-1,0 0,-1 0,0 0,0-1,0 0,0 0,-1 0,0-1,4-7,-4 4,-1 0,1-1,-2 1,1 0,-1-1,-1 1,0-1,0 0,-1 1,-1-1,0 0,-3-17,2 21,0 1,0-1,-1 0,1 1,-1-1,-1 1,1 0,-1 0,0 1,-1-1,1 1,-1 0,0 0,-1 0,1 1,-1-1,0 1,0 1,-10-6,-21-3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2.297"/>
    </inkml:context>
    <inkml:brush xml:id="br0">
      <inkml:brushProperty name="width" value="0.1" units="cm"/>
      <inkml:brushProperty name="height" value="0.1" units="cm"/>
      <inkml:brushProperty name="color" value="#AB008B"/>
      <inkml:brushProperty name="ignorePressure" value="1"/>
    </inkml:brush>
  </inkml:definitions>
  <inkml:trace contextRef="#ctx0" brushRef="#br0">79 81,'0'-2,"0"0,0 0,1 1,-1-1,1 0,0 0,-1 0,1 0,0 0,0 1,0-1,0 0,0 1,0-1,1 1,-1-1,1 1,-1 0,1-1,-1 1,1 0,0 0,-1 0,1 0,0 0,0 1,2-2,7-1,-1 0,1 1,19-3,-26 5,103-7,-65 6,55-10,-87 9,-4 1,1 0,0 0,-1 0,14 1,-18 0,0 0,0 1,-1-1,1 0,0 1,-1 0,1-1,-1 1,1 0,-1 0,1 0,-1 0,1 0,-1 0,0 0,0 0,0 1,1-1,-1 0,0 1,0-1,-1 1,1-1,1 3,1 8,0 1,0-1,-2 1,1-1,-1 1,-1 0,0 0,-3 16,1 36,6-12,15 66,-9-70,4 88,-13-130,-1-1,-1 0,1 0,-1 0,0 0,0 0,-1 0,0 0,-3 7,3-10,0 1,-1-1,1 0,-1 1,0-1,0 0,0 0,0-1,0 1,0-1,-1 0,0 1,1-1,-7 2,-4 1,-1-1,0 0,0 0,-1-2,1 0,-16 0,-100-5,77 0,-87-2,80 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4.676"/>
    </inkml:context>
    <inkml:brush xml:id="br0">
      <inkml:brushProperty name="width" value="0.1" units="cm"/>
      <inkml:brushProperty name="height" value="0.1" units="cm"/>
      <inkml:brushProperty name="color" value="#AB008B"/>
      <inkml:brushProperty name="ignorePressure" value="1"/>
    </inkml:brush>
  </inkml:definitions>
  <inkml:trace contextRef="#ctx0" brushRef="#br0">415 6,'-63'0,"-165"-5,222 5,0-1,0 1,1 0,-1 1,0-1,-9 3,13-2,0-1,0 1,0 0,0 0,0 0,1 1,-1-1,0 0,0 1,1-1,-1 1,1-1,0 1,-1 0,1 0,0-1,0 1,0 0,0 0,-1 4,-2 10,1 0,0 1,1 0,1 0,1 22,-1-13,-3 33,-5-10,4-28,1 1,2-1,0 0,1 25,1-43,1 1,-1-1,1 0,0 1,0-1,0 0,0 0,1 0,-1 0,1 0,-1 0,1 0,0-1,1 1,2 3,0-2,-1-1,0 0,1 0,-1-1,1 1,0-1,0 0,0 0,5 1,11 1,-1-1,1-1,-1-1,22-1,-30 0,0 0,39 0,1-2,66-11,-81 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59.865"/>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6.9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19,0 17,0 16,0 10,0 17,0 8,0 6,0 5,0-3,0-5,0-6,0-21,0-19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3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1 182,'5'0,"13"0,18 0,4-10,21-4,11-10,3 0,-11-8,-16-8,-17 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68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0,'0'11,"0"19,0 15,0 21,5-1,1 10,1 8,-2 0,-1-4,-2-3,-1-6,0-14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0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1,'10'0,"4"5,10 2,0 10,8 2,-3 9,5 10,-3 8,-7 8,-14-5,-12-12,-28-11,-19-11,-12-13,4-7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690"/>
    </inkml:context>
    <inkml:brush xml:id="br0">
      <inkml:brushProperty name="width" value="0.1" units="cm"/>
      <inkml:brushProperty name="height" value="0.1" units="cm"/>
      <inkml:brushProperty name="color" value="#AB008B"/>
      <inkml:brushProperty name="ignorePressure" value="1"/>
    </inkml:brush>
  </inkml:definitions>
  <inkml:trace contextRef="#ctx0" brushRef="#br0">195 182,'-20'0,"8"-1,-1 1,1 1,-1 0,-21 5,30-5,0 0,0 1,1-1,-1 1,1 0,0 0,-1 0,1 1,0-1,0 1,0-1,1 1,-1 0,1 0,-1 0,1 1,0-1,0 1,-2 5,-3 12,1 0,1 0,1 0,1 0,1 1,0 0,2-1,1 1,0-1,6 27,-5-36,1-1,1 1,0-1,0 0,1 0,0 0,1-1,1 0,-1 0,2 0,-1-1,1 0,11 9,-12-12,0-1,0 0,1 0,0 0,0-1,0-1,0 1,1-1,-1-1,1 1,0-2,-1 1,1-1,0 0,0-1,0 0,0 0,11-3,-10 1,1 0,-1-1,0 0,0-1,0 0,-1 0,1-1,-1-1,0 1,0-1,12-13,-10 9,-1-1,-1 0,0-1,0 0,-1 0,-1-1,11-25,-11 20,0-1,-2-1,0 1,-1-1,-1 0,-1 0,0 0,-2 0,0 0,-2 0,0 0,-7-27,5 33,-1-1,0 2,-1-1,-1 1,0 0,-1 0,0 1,-1 0,0 0,-1 1,0 0,-1 1,-22-16,23 19,0 1,0 0,-1 0,0 1,0 1,0 0,0 0,-1 1,1 1,-1 0,0 0,0 1,0 1,0 0,1 1,-1 0,-16 3,-26 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1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1,'0'5,"11"18,3 16,-1 10,-2 9,-4 5,-2 1,-2-9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520"/>
    </inkml:context>
    <inkml:brush xml:id="br0">
      <inkml:brushProperty name="width" value="0.1" units="cm"/>
      <inkml:brushProperty name="height" value="0.1" units="cm"/>
      <inkml:brushProperty name="color" value="#AB008B"/>
      <inkml:brushProperty name="ignorePressure" value="1"/>
    </inkml:brush>
  </inkml:definitions>
  <inkml:trace contextRef="#ctx0" brushRef="#br0">1 74,'5'0,"12"0,25-16,15-5,9 1,-7 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0.19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0,'168'1,"-162"-1,1 1,-1-1,1 1,-1 1,1-1,-1 1,0 0,0 0,0 1,7 3,-9-3,0 1,0-1,0 1,-1-1,1 1,-1 0,0 1,0-1,0 0,-1 1,1 0,-1-1,2 9,4 13,-1 1,-2 0,0 1,1 42,-8 116,1-138,-1 2,0 86,4-110,0 0,2 0,8 32,-9-49,-1-1,0 1,-1-1,0 1,0 0,0-1,-2 10,1-15,-1 0,1 0,-1-1,0 1,0 0,0 0,-1-1,1 1,-1-1,1 1,-1-1,0 1,0-1,0 0,0 0,0 0,0 0,-1-1,1 1,-1 0,1-1,-1 0,0 0,-5 2,-6 1,-1 0,0-1,0-1,-24 0,-12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4.0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1 421,'2384'0,"-2353"-2,0-2,0 0,0-3,53-17,36-7,-50 19,127-3,74 17,-119 1,945-2,-881-17,-32 1,-78 15,-55 1,-1-2,75-12,-72 3,33-6,91-6,-136 17,0-1,67-20,-93 22,21-3,67-6,16-3,-35-2,1 4,119-5,289 19,-212 2,-246-4,1-2,-1-1,50-14,-43 8,80-8,293 15,-225 7,635-3,-818 0,56-3,-58 2,0 0,-1 0,1 0,0 0,-1-1,1 1,-1-1,0-1,0 1,7-5,-11 7,1 0,-1-1,0 1,1 0,-1-1,1 1,-1-1,0 1,1-1,-1 1,0-1,1 1,-1-1,0 1,0-1,0 1,0-1,1 0,-1 1,0-1,0 1,0-1,0 1,0-2,-7-9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117"/>
    </inkml:context>
    <inkml:brush xml:id="br0">
      <inkml:brushProperty name="width" value="0.1" units="cm"/>
      <inkml:brushProperty name="height" value="0.1" units="cm"/>
      <inkml:brushProperty name="color" value="#AB008B"/>
      <inkml:brushProperty name="ignorePressure" value="1"/>
    </inkml:brush>
  </inkml:definitions>
  <inkml:trace contextRef="#ctx0" brushRef="#br0">385 68,'-1'-2,"1"0,0 0,0 0,-1 0,1 0,-1 0,0 0,0 0,1 0,-1 0,0 1,-1-1,1 0,0 1,0-1,-1 1,1-1,-1 1,1 0,-1 0,0-1,1 1,-1 0,0 0,0 1,-3-2,-5-2,-1 1,1 1,-20-3,26 5,-23-5,0 2,0 2,0 0,-1 1,-42 7,67-6,-1 1,0-1,0 0,0 1,1 0,-1 0,1 0,-1 0,1 1,0-1,0 1,0 0,0 0,1 0,-1 0,1 1,-1-1,1 1,0-1,1 1,-1 0,1-1,-1 1,0 7,-2 8,2-1,0 1,1 0,1 20,1-18,2 54,3-1,20 93,-24-157,1 0,0 1,1-1,0 0,0-1,1 1,0-1,1 0,0 0,1 0,-1-1,1 0,1 0,0-1,0 0,0-1,1 1,0-2,0 1,1-1,-1 0,14 3,-10-3,2-1,-1-1,0 0,1-1,-1 0,1-1,-1-1,1-1,-1 0,1 0,-1-2,1 1,-1-2,0 0,20-9,15-13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0.478"/>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1,'0'5,"0"7,0 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0.855"/>
    </inkml:context>
    <inkml:brush xml:id="br0">
      <inkml:brushProperty name="width" value="0.1" units="cm"/>
      <inkml:brushProperty name="height" value="0.1" units="cm"/>
      <inkml:brushProperty name="color" value="#5B2D90"/>
      <inkml:brushProperty name="ignorePressure" value="1"/>
    </inkml:brush>
  </inkml:definitions>
  <inkml:trace contextRef="#ctx0" brushRef="#br0">459 50,'0'-2,"-1"0,1 1,0-1,-1 0,1 0,-1 0,1 0,-1 0,0 1,0-1,0 0,0 1,0-1,0 1,0-1,-1 1,1-1,-1 1,1 0,-1 0,1 0,-1 0,1 0,-1 0,0 0,0 0,0 1,1-1,-3 0,-5-1,0 0,0 0,0 1,-18 1,15 0,0 1,0 0,0 1,0 0,0 1,1 0,0 1,-1 0,1 1,0 0,1 1,0 0,0 1,-11 8,11-5,-1 0,1 1,1 0,0 0,0 1,2 0,-1 1,1-1,1 1,0 1,-5 18,9-25,0-1,1 1,-1 0,1 0,1 0,0 0,0 11,1-15,-1 0,1 0,0 0,-1 0,1 0,1 0,-1-1,0 1,1-1,-1 1,1-1,0 1,0-1,0 0,0 0,0 0,1 0,-1 0,0 0,4 1,3 2,0-2,0 1,0-1,0 0,0-1,1 0,11 1,73 0,-33-3,-35 2,-1 1,0 1,0 1,35 12,-55-15,0 0,0 1,0 0,0 0,-1 0,1 1,-1-1,0 1,0 0,0 0,0 0,-1 1,0 0,0-1,0 1,0 0,-1 0,0 0,0 1,0-1,-1 1,2 7,-2-8,-1 0,1 1,-1-1,0 1,0-1,-1 1,1-1,-1 1,-1-1,1 0,-1 0,0 1,0-1,0 0,0-1,-1 1,0 0,0-1,-1 1,1-1,-1 0,-8 7,-5 0,-1 0,0-1,0 0,-1-2,-1 0,1-1,-39 7,28-8,-1-2,1 0,-1-3,-52-3,74 2,-1-1,1-1,0 0,0 0,0-1,0 0,0-1,0 1,1-2,0 1,-11-9,-15-18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80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0,'0'5,"0"13,0 19,0 18,0 11,10 5,4 1,-1-13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16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38,'5'0,"18"0,15 0,12 0,8-16,-6-5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5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20,0 18,0 12,0 3,0 2,0-2,0-12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9.888"/>
    </inkml:context>
    <inkml:brush xml:id="br0">
      <inkml:brushProperty name="width" value="0.1" units="cm"/>
      <inkml:brushProperty name="height" value="0.1" units="cm"/>
      <inkml:brushProperty name="color" value="#AB008B"/>
      <inkml:brushProperty name="ignorePressure" value="1"/>
    </inkml:brush>
  </inkml:definitions>
  <inkml:trace contextRef="#ctx0" brushRef="#br0">77 67,'1'91,"-3"95,-2-167,0-19,0-9,-1-13,-3-29,-6-25,3 39,-9-42,18 69,0 0,1 0,0 0,1 0,2-17,-3 27,1-1,0 1,0-1,0 1,1-1,-1 1,0 0,0-1,0 1,0-1,0 1,0-1,1 1,-1-1,0 1,0 0,1-1,-1 1,0-1,1 1,-1 0,0-1,1 1,-1 0,0 0,1-1,-1 1,1 0,-1 0,0 0,2-1,-1 1,0 1,0-1,0 0,0 1,0-1,0 1,0-1,0 1,0-1,0 1,-1 0,1-1,1 3,30 37,-26-30,17 20,35 37,-45-54,1-1,0 0,0-1,30 17,-41-26,-1-1,0 1,1-1,-1 0,1 0,0 0,-1 0,1-1,0 1,-1-1,1 1,0-1,-1 0,1 0,0 0,0-1,-1 1,4-1,-4 0,0-1,0 1,0-1,0 1,-1-1,1 0,0 0,-1 1,1-1,-1 0,1-1,-1 1,0 0,0 0,0 0,0-1,-1 1,1-1,0-2,3-17,-1-1,0 1,-2-23,-1-12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0.3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1,'5'0,"12"0,9 0,10 0,0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1.998"/>
    </inkml:context>
    <inkml:brush xml:id="br0">
      <inkml:brushProperty name="width" value="0.1" units="cm"/>
      <inkml:brushProperty name="height" value="0.1" units="cm"/>
      <inkml:brushProperty name="color" value="#AB008B"/>
      <inkml:brushProperty name="ignorePressure" value="1"/>
    </inkml:brush>
  </inkml:definitions>
  <inkml:trace contextRef="#ctx0" brushRef="#br0">501 60,'0'-2,"-1"0,1 0,0 0,-1 0,1 0,-1 0,0 1,1-1,-1 0,0 0,0 0,0 1,-1-1,1 1,0-1,0 1,-1-1,1 1,-1 0,0 0,1 0,-1-1,0 2,1-1,-1 0,0 0,-3 0,-6-3,1 2,-1-1,-20-1,25 4,-18-3,-1 2,-38 2,52 0,0 0,0 1,0 1,0 0,0 0,1 1,-1 0,-9 6,5-1,1 1,0 1,0 0,2 1,-1 0,2 1,-1 0,2 1,-12 19,16-23,1-1,0 2,0-1,1 0,0 1,1 0,1 0,-1 0,2 0,-1 0,2 0,0 1,0-1,0 0,4 14,-3-21,0-1,0 1,1 0,0 0,-1-1,1 1,1-1,-1 1,0-1,1 0,0 0,-1 0,1 0,1 0,-1-1,0 0,0 1,1-1,0 0,-1-1,1 1,5 1,7 2,-1-2,1 0,0-1,22 1,36 1,1-4,-1-3,104-17,-136 11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2.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86,'6'0,"11"0,15-11,22-3,7 1,4 2,-9-7,-14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00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0,'5'0,"13"0,19 0,18 0,11 0,5 0,-10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369"/>
    </inkml:context>
    <inkml:brush xml:id="br0">
      <inkml:brushProperty name="width" value="0.1" units="cm"/>
      <inkml:brushProperty name="height" value="0.1" units="cm"/>
      <inkml:brushProperty name="color" value="#AB008B"/>
      <inkml:brushProperty name="ignorePressure" value="1"/>
    </inkml:brush>
  </inkml:definitions>
  <inkml:trace contextRef="#ctx0" brushRef="#br0">0 33,'5'0,"2"-5,10-2,18 0,19 2,21 1,9 1,-5 2,-6 1,-14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5.2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0,'0'52,"2"0,2 0,3-1,19 74,-16-96,-10-29,1 1,-1-1,0 0,0 0,0 0,0 0,0 1,0-1,0 0,0 0,0 0,0 0,0 0,0 1,1-1,-1 0,0 0,0 0,0 0,0 0,0 0,0 0,1 1,-1-1,0 0,0 0,0 0,0 0,1 0,-1 0,0 0,0 0,0 0,0 0,1 0,-1 0,0 0,0 0,0 0,0 0,1 0,-1 0,0 0,0 0,0 0,0-1,1 1,-1 0,0 0,0 0,0 0,0 0,0 0,0 0,1-1,-1 1,0 0,0 0,0 0,0 0,0 0,0-1,0 1,0 0,0 0,0 0,0 0,0-1,3-7,-2 0,1 0,-1-1,0 1,-1 0,0-11,0-3,0-32,-1 31,1-1,1 1,1-1,10-41,-12 61,1 1,0 0,1-1,-1 1,1 0,-1 0,1 0,0 0,0 0,0 0,1 1,-1-1,1 1,4-4,-6 5,0 1,0-1,0 1,1-1,-1 1,0 0,0-1,1 1,-1 0,0 0,1 0,-1 0,0 0,0 0,1 0,1 1,-1 0,1 0,-1 0,1 0,-1 1,1-1,-1 1,0-1,0 1,4 4,16 19,-1 1,27 44,-4-5,-27-41,19 25,-35-48,0-1,-1 1,1 0,0 0,0 0,0-1,-1 1,1 0,0-1,0 1,0-1,0 1,0-1,1 1,-1-1,0 0,0 1,0-1,0 0,0 0,0 0,0 0,1 0,-1 0,0 0,0 0,0-1,0 1,0 0,0-1,0 1,0-1,0 1,0-1,0 1,0-1,0 0,0 1,0-1,0 0,-1 0,1 0,0 1,0-1,-1 0,1 0,-1 0,1-2,3-4,0-1,0 1,-1-1,0 0,1-9,3-13,3-52,-6 26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1.865"/>
    </inkml:context>
    <inkml:brush xml:id="br0">
      <inkml:brushProperty name="width" value="0.1" units="cm"/>
      <inkml:brushProperty name="height" value="0.1" units="cm"/>
      <inkml:brushProperty name="color" value="#5B2D90"/>
      <inkml:brushProperty name="ignorePressure" value="1"/>
    </inkml:brush>
  </inkml:definitions>
  <inkml:trace contextRef="#ctx0" brushRef="#br0">0 161,'0'-8,"1"0,-1 1,2-1,-1 1,1-1,0 1,0 0,1 0,0 0,0 0,1 0,5-8,-5 10,0 0,0 1,0 0,0 0,1 0,-1 0,1 1,0-1,0 1,1 0,-1 1,1 0,-1 0,1 0,0 0,6 0,-9 1,0 0,0 1,0 0,0-1,0 1,1 0,-1 1,0-1,0 1,0-1,0 1,0 0,0 0,0 0,0 0,0 1,0-1,-1 1,1 0,-1 0,1 0,-1 0,0 0,1 0,-1 1,0-1,-1 1,1-1,0 1,-1 0,1 0,-1 0,1 3,1 5,0-1,-1 0,-1 0,0 1,0-1,-1 1,0-1,-1 0,-2 11,-2 6,-2 0,-1 0,-1-1,-1 0,-1-1,-1 0,-2-1,0 0,-19 22,20-29,8-11,0 0,0 0,0 1,1 0,0 0,0 0,-4 11,8-17,0 0,0 0,0 0,0 0,0 0,0 0,0 1,0-1,0 0,0 0,0 0,1 0,-1 0,1 0,-1 0,0 0,1 0,0-1,-1 1,1 0,-1 0,1 0,0 0,0-1,0 1,-1 0,2 0,2 1,-1 0,1-1,0 1,-1-1,1 1,5 0,31 4,0-2,0-2,0-1,62-8,-48 0,-13-2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8.1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0,'10'0,"4"6,0 11,-4 9,-7 15,-16 1,-6 4,7-6,15-10,18-10,16-8,1-7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20.057"/>
    </inkml:context>
    <inkml:brush xml:id="br0">
      <inkml:brushProperty name="width" value="0.1" units="cm"/>
      <inkml:brushProperty name="height" value="0.1" units="cm"/>
      <inkml:brushProperty name="color" value="#AB008B"/>
      <inkml:brushProperty name="ignorePressure" value="1"/>
    </inkml:brush>
  </inkml:definitions>
  <inkml:trace contextRef="#ctx0" brushRef="#br0">1 2,'122'-2,"143"6,-258-4,0 1,0 0,-1 0,1 1,0-1,-1 2,1-1,-1 1,0 0,10 6,-11-5,-1 0,0 0,1 0,-2 1,1 0,0-1,-1 1,0 0,0 1,-1-1,1 0,2 10,2 9,-2 1,0-1,-2 1,1 27,-5 103,0-114,-1 49,-14 198,15-275,-1-1,-1 1,-5 17,6-25,0-1,0 0,0 0,0-1,0 1,-1 0,0-1,0 0,0 1,0-1,0 0,-1 0,-5 3,-6 2,-1 0,0-1,0-1,-27 6,-68 10,101-20,-50 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0,'11'0,"24"0,22 0,12 0,5 0,11 0,1 0,-3 0,-5 0,-6 0,-4 0,-3 0,-2 0,-7 0,8 0,5 0,-16 0,-17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9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0,'6'0,"27"0,19 0,12 0,9 5,10 2,5 0,10-2,-8-2,-7 0,2-2,-2-1,-21 0,-20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40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1,'0'5,"5"13,2 24,11 4,1 11,9-5,-1 0,6-9,-3-1,4-8,-4 0,4 6,-4 6,3-4,-3-5,3-8,-4-10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897"/>
    </inkml:context>
    <inkml:brush xml:id="br0">
      <inkml:brushProperty name="width" value="0.1" units="cm"/>
      <inkml:brushProperty name="height" value="0.1" units="cm"/>
      <inkml:brushProperty name="color" value="#008C3A"/>
      <inkml:brushProperty name="ignorePressure" value="1"/>
    </inkml:brush>
  </inkml:definitions>
  <inkml:trace contextRef="#ctx0" brushRef="#br0">482 0,'-5'0,"-2"11,-11 3,-1 10,-9 0,1 23,-5 14,1 8,-3 1,4 1,-4-2,4 3,-3-11,4-4,-4-3,4 1,-4-9,4-12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4.5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1,'0'11,"5"3,12 0,4-9,-8-4,-5-3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5.7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0,'5'0,"13"6,13 17,2 15,5 2,-3 3,2 7,-4 4,2-7,-4-1,-8 3,2-8,-2 0,-6-6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6.182"/>
    </inkml:context>
    <inkml:brush xml:id="br0">
      <inkml:brushProperty name="width" value="0.1" units="cm"/>
      <inkml:brushProperty name="height" value="0.1" units="cm"/>
      <inkml:brushProperty name="color" value="#008C3A"/>
      <inkml:brushProperty name="ignorePressure" value="1"/>
    </inkml:brush>
  </inkml:definitions>
  <inkml:trace contextRef="#ctx0" brushRef="#br0">419 0,'-5'5,"-2"13,0 13,-8 12,-3 10,-9 6,1 3,-6 2,3 6,-5-9,4-5,-4 0,4 0,-3-10,3-1,-3-10,4-9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7.637"/>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31 209,'-1'0,"-1"0,0 0,1 1,-1-1,0 1,1-1,-1 1,1 0,-1-1,1 1,-1 0,1 0,0 0,-1 0,-1 2,3-3,-1 1,1-1,0 1,-1-1,1 1,-1 0,1-1,0 1,-1-1,1 1,0 0,0-1,0 1,-1 0,1-1,0 1,0 0,0-1,0 1,0 0,0-1,0 1,0 0,1-1,-1 1,0-1,0 1,0 0,1-1,-1 1,0 0,1-1,-1 1,0-1,1 1,-1-1,1 1,-1-1,1 1,0 0,3 1,0 0,0 1,0-1,0-1,0 1,0-1,0 1,0-1,6 0,44 4,-36-4,526 0,-329-16,-12 1,-73 13,54-4,-136 0,54-14,7-2,41 9,216 8,-201 7,-138-3,19 0,1-1,55-9,-47 1,526-115,-521 106,-13 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2.392"/>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0,'0'11,"0"3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271"/>
    </inkml:context>
    <inkml:brush xml:id="br0">
      <inkml:brushProperty name="width" value="0.1" units="cm"/>
      <inkml:brushProperty name="height" value="0.1" units="cm"/>
      <inkml:brushProperty name="color" value="#008C3A"/>
      <inkml:brushProperty name="ignorePressure" value="1"/>
    </inkml:brush>
  </inkml:definitions>
  <inkml:trace contextRef="#ctx0" brushRef="#br0">169 1,'-2'0,"0"0,0 1,0-1,0 1,0-1,0 1,0 0,1-1,-1 1,0 0,0 0,1 1,-1-1,1 0,-1 0,1 1,-1-1,1 1,0-1,0 1,-1 2,-4 5,2 0,-8 19,6-12,5-14,-1 1,1 1,-1-1,1 1,0-1,0 1,0 4,1-7,0 0,0-1,0 1,0 0,0 0,0-1,1 1,-1 0,0 0,0-1,1 1,-1 0,0-1,1 1,-1 0,1-1,-1 1,1-1,-1 1,1-1,0 1,-1-1,1 1,-1-1,1 0,0 1,0-1,-1 0,1 1,0-1,-1 0,1 0,0 0,0 0,-1 0,2 0,25 2,-1-1,50-5,-50 2,0 1,-1 0,31 5,-41-2,-1 1,1 1,-1 1,0 0,0 0,14 9,-22-11,-1 0,0 0,0 1,0-1,0 1,0 0,-1 1,0-1,0 1,0 0,0 0,-1 0,0 1,0-1,0 1,-1 0,2 6,-3-9,0 0,-1 0,1 1,-1-1,0 0,0 0,0 0,-1 0,1 0,-1 0,0 0,1 0,-1 0,-1 0,1 0,0 0,-1 0,1-1,-1 1,0-1,0 1,0-1,0 0,0 1,-1-1,1 0,-1 0,1-1,-1 1,-5 2,-4 1,1 0,-1-1,-1 0,1-1,0-1,-18 2,-30 2,-75-3,108-4,-1-1,0-1,1-2,-53-15,46 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71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1,'11'0,"14"0,13 0,5 0,6 0,6 0,-8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1.095"/>
    </inkml:context>
    <inkml:brush xml:id="br0">
      <inkml:brushProperty name="width" value="0.1" units="cm"/>
      <inkml:brushProperty name="height" value="0.1" units="cm"/>
      <inkml:brushProperty name="color" value="#008C3A"/>
      <inkml:brushProperty name="ignorePressure" value="1"/>
    </inkml:brush>
  </inkml:definitions>
  <inkml:trace contextRef="#ctx0" brushRef="#br0">13 0,'0'11,"0"14,0 13,0 10,-6 8,-1-5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6.568"/>
    </inkml:context>
    <inkml:brush xml:id="br0">
      <inkml:brushProperty name="width" value="0.1" units="cm"/>
      <inkml:brushProperty name="height" value="0.1" units="cm"/>
      <inkml:brushProperty name="color" value="#008C3A"/>
      <inkml:brushProperty name="ignorePressure" value="1"/>
    </inkml:brush>
  </inkml:definitions>
  <inkml:trace contextRef="#ctx0" brushRef="#br0">352 55,'0'-2,"-1"-1,1 1,-1 0,1 0,-1 0,0-1,0 1,0 0,0 0,0 0,0 0,-1 1,1-1,-1 0,1 0,-1 1,0-1,0 1,1-1,-1 1,0 0,0 0,0 0,0 0,-1 0,1 0,0 1,0-1,-3 0,-4-1,-1 0,0 1,1 0,-1 0,-16 1,18 1,-1 0,1 1,-1 0,1 0,0 0,0 1,0 0,1 1,-1 0,1 0,0 1,0-1,0 2,0-1,1 1,0 0,0 0,1 0,-8 12,7-9,1 1,0 0,1 0,0 0,1 1,-1-1,2 1,0-1,0 1,1 0,0 0,1 0,0 0,3 19,-1-23,-1-1,1 0,0 1,1-1,-1 0,1 0,0 0,1-1,-1 1,1-1,1 0,-1 0,0 0,1 0,0-1,0 0,1 0,-1 0,1 0,0-1,0 0,0-1,0 1,0-1,1 0,-1-1,1 1,-1-1,1-1,-1 1,1-1,0 0,-1-1,1 1,-1-1,1-1,-1 1,1-1,-1 0,0 0,0-1,0 0,0 0,0-1,-1 1,1-1,-1 0,7-7,0-4,19-27,-17 22,-13 19,-1 0,1 0,0 0,-1 0,1 0,0 0,0 0,0 0,0 0,0 1,0-1,0 0,0 1,0-1,0 0,3 0,-4 1,1 0,-1 1,1-1,-1 0,1 0,-1 1,1-1,-1 0,1 0,-1 1,0-1,1 0,-1 1,0-1,1 1,-1-1,0 0,1 1,-1-1,0 1,0-1,0 1,0-1,1 1,-1-1,0 1,0 0,1 8,1 0,-2 0,0 14,0-17,0 38,-13 253,12-288,0 0,-1-1,0 1,-1-1,1 1,-2-1,1 0,-6 8,7-12,-2 1,1-1,0-1,-1 1,0 0,0-1,0 0,0 0,0 0,-1 0,1-1,-1 0,0 0,1 0,-8 1,1 0,0-1,0 0,-1-1,1 0,-1-1,1 0,0-1,-1 0,1-1,0 0,0-1,0 0,0-1,0 0,1-1,-1 0,1 0,1-1,-1-1,1 1,0-2,-9-8,-7-13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3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1,'2'0,"0"0,-1 0,1 0,0 0,-1 0,1 1,-1-1,1 1,-1-1,1 1,-1 0,1-1,-1 1,1 0,-1 0,0 0,1 0,-1 0,0 0,0 1,1 1,1 1,0 1,-1 0,0 0,0-1,1 8,-2-7,1 0,-1 0,1 0,0-1,6 9,-7-11,0-1,0 0,1 1,-1-1,0 0,1 0,-1 0,1 0,-1 0,1 0,0-1,-1 1,1 0,0-1,-1 1,1-1,0 0,0 0,0 1,-1-1,4-1,23-1,38-8,-48 5,0 2,0 1,0 0,1 1,35 3,-49-1,0 0,0 1,-1-1,1 1,-1 0,1 0,-1 1,0-1,0 1,0 0,0 0,-1 1,1-1,-1 1,0-1,0 1,0 0,0 0,-1 0,0 1,1-1,-2 1,1-1,0 1,-1 0,0-1,0 1,0 0,-1 0,0 0,0 0,0-1,0 1,-1 0,0 0,0 0,0-1,0 1,-1 0,0-1,-2 6,-2-1,-1 1,0-1,0 0,-1-1,0 0,0 0,-1 0,0-1,0-1,-17 10,11-8,0-1,-1 0,1-1,-1-1,0 0,-29 3,38-7,0 0,-1-1,1 0,-1 0,1-1,0 0,-8-2,10 2,1 0,0-1,0 0,0 0,0 0,0 0,1-1,-1 1,1-1,-1 0,1 0,-5-7,-12-21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736"/>
    </inkml:context>
    <inkml:brush xml:id="br0">
      <inkml:brushProperty name="width" value="0.1" units="cm"/>
      <inkml:brushProperty name="height" value="0.1" units="cm"/>
      <inkml:brushProperty name="color" value="#008C3A"/>
      <inkml:brushProperty name="ignorePressure" value="1"/>
    </inkml:brush>
  </inkml:definitions>
  <inkml:trace contextRef="#ctx0" brushRef="#br0">1 56,'0'-10,"5"-4,13 0,13 4,12 2,-1 9,-3 3,3 2,-6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5.5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25,'6'0,"11"0,15 0,11 0,10 0,5 0,-6-10,-13-4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367"/>
    </inkml:context>
    <inkml:brush xml:id="br0">
      <inkml:brushProperty name="width" value="0.1" units="cm"/>
      <inkml:brushProperty name="height" value="0.1" units="cm"/>
      <inkml:brushProperty name="color" value="#008C3A"/>
      <inkml:brushProperty name="ignorePressure" value="1"/>
    </inkml:brush>
  </inkml:definitions>
  <inkml:trace contextRef="#ctx0" brushRef="#br0">44 20,'-10'0,"-4"-10,1 1,7 13,5 17,14 4,4 8,15 10,2 8,1-5,-6 0,8 3,-3 4,4-8,-4-11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717"/>
    </inkml:context>
    <inkml:brush xml:id="br0">
      <inkml:brushProperty name="width" value="0.1" units="cm"/>
      <inkml:brushProperty name="height" value="0.1" units="cm"/>
      <inkml:brushProperty name="color" value="#008C3A"/>
      <inkml:brushProperty name="ignorePressure" value="1"/>
    </inkml:brush>
  </inkml:definitions>
  <inkml:trace contextRef="#ctx0" brushRef="#br0">511 1,'-6'0,"-1"15,-16 22,-3 15,-9 9,3 4,-5 3,5-1,-8-1,2-1,-13-1,-9 10,7 2,11-16,13-19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1.5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2.758"/>
    </inkml:context>
    <inkml:brush xml:id="br0">
      <inkml:brushProperty name="width" value="0.1" units="cm"/>
      <inkml:brushProperty name="height" value="0.1" units="cm"/>
      <inkml:brushProperty name="color" value="#5B2D90"/>
      <inkml:brushProperty name="ignorePressure" value="1"/>
    </inkml:brush>
  </inkml:definitions>
  <inkml:trace contextRef="#ctx0" brushRef="#br0">0 0,'0'11,"0"2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0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4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799"/>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trace contextRef="#ctx0" brushRef="#br0" timeOffset="1">1 0,'0'0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5.522"/>
    </inkml:context>
    <inkml:brush xml:id="br0">
      <inkml:brushProperty name="width" value="0.1" units="cm"/>
      <inkml:brushProperty name="height" value="0.1" units="cm"/>
      <inkml:brushProperty name="color" value="#5B2D90"/>
      <inkml:brushProperty name="ignorePressure" value="1"/>
    </inkml:brush>
  </inkml:definitions>
  <inkml:trace contextRef="#ctx0" brushRef="#br0">10 93,'-10'0,"27"0,32-1,128-13,75-2,170 14,-242 3,-110-4,-1-4,73-17,-13 3,-91 16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7.060"/>
    </inkml:context>
    <inkml:brush xml:id="br0">
      <inkml:brushProperty name="width" value="0.1" units="cm"/>
      <inkml:brushProperty name="height" value="0.1" units="cm"/>
      <inkml:brushProperty name="color" value="#5B2D90"/>
      <inkml:brushProperty name="ignorePressure" value="1"/>
    </inkml:brush>
  </inkml:definitions>
  <inkml:trace contextRef="#ctx0" brushRef="#br0">333 1,'-18'0,"-1"1,1 1,0 0,0 2,0 0,-25 9,30-8,1 1,0 0,0 1,1 0,0 0,0 1,1 1,0 0,-13 14,20-19,0 0,0 0,0 0,0 1,1-1,-1 1,1-1,-1 6,2-9,1 1,0-1,-1 1,1-1,0 1,0-1,0 1,0 0,1-1,-1 1,0-1,0 1,1-1,-1 0,1 1,0-1,-1 1,1-1,0 0,0 0,0 1,0-1,0 0,0 0,0 0,0 0,0 0,1 0,-1 0,2 0,6 4,0-1,1-1,-1 1,1-2,0 1,18 1,30 8,-36-4,35 18,-49-22,-1 0,1 1,-1 0,0 0,0 1,-1-1,9 11,-13-14,-1 0,1 0,-1 1,0-1,1 0,-1 1,0-1,-1 1,1-1,0 1,-1-1,1 1,-1 0,0-1,0 1,0 0,0-1,0 1,-1 3,-1-1,1-1,-1 0,0 0,0 0,0 0,-1 0,0 0,1 0,-1-1,-5 5,-4 2,0 0,0-1,0-1,-1 0,-28 12,24-13,-1 0,0-2,-1 0,1-1,-1-1,0 0,-26-1,2-5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7.559"/>
    </inkml:context>
    <inkml:brush xml:id="br0">
      <inkml:brushProperty name="width" value="0.1" units="cm"/>
      <inkml:brushProperty name="height" value="0.1" units="cm"/>
      <inkml:brushProperty name="color" value="#5B2D90"/>
      <inkml:brushProperty name="ignorePressure" value="1"/>
    </inkml:brush>
  </inkml:definitions>
  <inkml:trace contextRef="#ctx0" brushRef="#br0">1 0,'0'5,"5"2,-4 0,-1-2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8.851"/>
    </inkml:context>
    <inkml:brush xml:id="br0">
      <inkml:brushProperty name="width" value="0.1" units="cm"/>
      <inkml:brushProperty name="height" value="0.1" units="cm"/>
      <inkml:brushProperty name="color" value="#5B2D90"/>
      <inkml:brushProperty name="ignorePressure" value="1"/>
    </inkml:brush>
  </inkml:definitions>
  <inkml:trace contextRef="#ctx0" brushRef="#br0">44 1,'0'490,"2"-470,-2-20,0 0,0 1,0-1,0 0,0 0,0 0,0 1,0-1,1 0,-1 0,0 0,0 0,0 1,0-1,0 0,0 0,0 0,1 0,-1 1,0-1,0 0,0 0,0 0,1 0,-1 0,0 0,0 0,0 0,1 1,-1-1,0 0,0 0,0 0,1 0,-1 0,0 0,3-2,-1 0,0 1,0-1,0 0,-1 0,1 0,0 0,1-4,1 2,2-6,1 1,1 1,-1-1,2 1,-1 0,1 1,0 0,0 1,1 0,0 0,0 1,1 0,-1 0,1 2,0-1,16-2,-20 5,1 0,-1 0,1 1,-1 0,1 1,-1 0,1 0,-1 0,1 1,-1 0,0 1,0-1,0 1,0 1,-1-1,10 8,-8-5,-1 0,0 1,0 0,-1 0,0 1,0 0,-1 0,0 0,0 1,-1 0,0 0,3 10,-4-10,0 1,-1-1,0 0,-1 1,0-1,0 14,-1-19,-1 0,1 0,-1 1,0-1,0 0,0 0,-1 0,0 0,1 0,-1 0,-1-1,1 1,0-1,-1 1,0-1,-5 5,-3 2,0-2,-1 1,-1-2,1 1,-1-2,0 0,-1 0,1-1,-1-1,0 0,-27 3,22-5,-1-1,1 0,0-2,-1 0,1-2,0 0,0-1,-24-8,-14-10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09.440"/>
    </inkml:context>
    <inkml:brush xml:id="br0">
      <inkml:brushProperty name="width" value="0.1" units="cm"/>
      <inkml:brushProperty name="height" value="0.1" units="cm"/>
      <inkml:brushProperty name="color" value="#5B2D90"/>
      <inkml:brushProperty name="ignorePressure" value="1"/>
    </inkml:brush>
  </inkml:definitions>
  <inkml:trace contextRef="#ctx0" brushRef="#br0">0 0,'11'0,"-3"0,-2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5.6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0,'0'7,"1"-1,1 0,-1 0,1 0,0 0,4 10,5 12,2 27,-3 1,-2 0,1 57,-8 175,-3-154,2-44,-2 89,-3-136,-2-15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034"/>
    </inkml:context>
    <inkml:brush xml:id="br0">
      <inkml:brushProperty name="width" value="0.1" units="cm"/>
      <inkml:brushProperty name="height" value="0.1" units="cm"/>
      <inkml:brushProperty name="color" value="#AB008B"/>
      <inkml:brushProperty name="ignorePressure" value="1"/>
    </inkml:brush>
  </inkml:definitions>
  <inkml:trace contextRef="#ctx0" brushRef="#br0">0 431,'0'-11,"6"-3,16-10,27-1,4-12,15 0,6-3,1 4,-2-2,-2 6,-14-3,-5 5,-13-3,-22 9,-15 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4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1,'6'10,"16"20,16 25,12 14,8 6,5 1,-9-2,-14-4,-13-12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2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56,'0'-2,"1"-1,-1 1,0 0,1 0,0 0,-1-1,1 1,0 0,0 0,0 0,0 0,0 1,1-1,-1 0,1 0,-1 1,1-1,-1 1,1-1,0 1,0 0,0 0,0-1,0 1,0 1,0-1,0 0,0 0,4 0,3-1,1 0,-1 1,1 0,0 0,14 2,-18-1,0 1,0 0,0 0,0 0,0 1,-1 0,1 0,0 0,-1 1,0 0,1 0,-1 0,6 6,-8-7,-1 1,0-1,1 1,-1 0,0 0,-1 0,1 0,0 0,-1 0,0 0,0 1,0-1,0 0,0 1,-1-1,1 0,-1 1,0-1,0 1,0-1,-1 1,1-1,-1 0,-2 7,1-3,-1 0,0-1,0 1,0-1,-1 0,0 0,0 0,-1-1,-5 6,-6 5,-29 20,35-29,0 0,0 1,0 1,1-1,1 2,-1-1,1 1,-9 15,16-23,0 0,0 0,0 0,0 0,0 0,1 0,-1 0,1 0,-1 1,1-1,0 0,0 0,0 0,0 1,0-1,0 0,0 0,1 0,0 0,-1 0,1 0,0 0,1 3,0-2,1 0,0-1,-1 1,1-1,0 0,0 0,1 0,-1 0,0 0,1-1,-1 1,1-1,3 1,48 11,-1-6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58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0,'10'0,"15"0,13 0,11 0,7 0,-5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238"/>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25,'5'0,"7"0,12 0,13 0,10 0,8 0,10 0,16 0,-2 0,-2 0,-16-11,-17-3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653"/>
    </inkml:context>
    <inkml:brush xml:id="br0">
      <inkml:brushProperty name="width" value="0.1" units="cm"/>
      <inkml:brushProperty name="height" value="0.1" units="cm"/>
      <inkml:brushProperty name="color" value="#AB008B"/>
      <inkml:brushProperty name="ignorePressure" value="1"/>
    </inkml:brush>
  </inkml:definitions>
  <inkml:trace contextRef="#ctx0" brushRef="#br0">0 67,'5'0,"2"-11,10-3,19 0,28 3,15 3,-1 3,7 3,0 1,-10 1,-17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0.937"/>
    </inkml:context>
    <inkml:brush xml:id="br0">
      <inkml:brushProperty name="width" value="0.1" units="cm"/>
      <inkml:brushProperty name="height" value="0.1" units="cm"/>
      <inkml:brushProperty name="color" value="#AB008B"/>
      <inkml:brushProperty name="ignorePressure" value="1"/>
    </inkml:brush>
  </inkml:definitions>
  <inkml:trace contextRef="#ctx0" brushRef="#br0">442 0,'-53'2,"0"2,1 3,0 1,-70 22,117-28,-1 0,1 0,0 1,0-1,0 1,0 0,0 1,0-1,1 1,0 0,-1 0,1 1,1-1,-1 1,1 0,0 0,0 0,0 0,1 0,0 1,-3 8,0 8,0 0,2 1,0-1,1 26,1-38,7 364,-5-362,-1 5,2 0,0 0,6 20,-7-33,0 0,0 0,1 0,0 0,-1 0,1-1,1 1,-1-1,0 0,1 1,0-1,0 0,0 0,0-1,0 1,1-1,-1 1,6 1,1 0,1 0,0-1,0 0,1-1,-1 0,17 0,74-5,-57 1,28-1,-8 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35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24,6 9,1 16,0 17,-2 16,-1 4,-2 1,0-3,-2-3,0-20,0-18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2.333"/>
    </inkml:context>
    <inkml:brush xml:id="br0">
      <inkml:brushProperty name="width" value="0.1" units="cm"/>
      <inkml:brushProperty name="height" value="0.1" units="cm"/>
      <inkml:brushProperty name="color" value="#5B2D90"/>
      <inkml:brushProperty name="ignorePressure" value="1"/>
    </inkml:brush>
  </inkml:definitions>
  <inkml:trace contextRef="#ctx0" brushRef="#br0">0 253,'3'-1,"0"1,-1-1,1 1,-1-1,1 0,-1 0,1 0,-1 0,0-1,1 1,2-4,12-5,1 3,0 0,0 2,0 0,0 1,31-3,98 1,-120 6,724 1,-278 1,486-2,-922-3,1 0,-1-3,42-11,64-10,-79 22,65-9,-14-7,139-6,-200 22,1-2,62-18,-100 21,38-6,91-4,-136 13,-18 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2.72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1,'6'0,"6"0,23 0,15 0,10 0,1 0,-11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3.0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1,'0'5,"0"23,0 22,0 14,0 6,0 2,0-7,0-3,0-12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061"/>
    </inkml:context>
    <inkml:brush xml:id="br0">
      <inkml:brushProperty name="width" value="0.1" units="cm"/>
      <inkml:brushProperty name="height" value="0.1" units="cm"/>
      <inkml:brushProperty name="color" value="#AB008B"/>
      <inkml:brushProperty name="ignorePressure" value="1"/>
    </inkml:brush>
  </inkml:definitions>
  <inkml:trace contextRef="#ctx0" brushRef="#br0">56 92,'0'424,"-12"-458,-1-21,2 0,3-1,2 0,1-71,5 124,0 1,0-1,0 0,1 1,-1-1,1 1,-1-1,1 1,0 0,0-1,0 1,2-3,-3 4,1 1,-1 0,1-1,-1 1,1 0,-1 0,1-1,-1 1,1 0,-1 0,1 0,-1 0,1 0,-1 0,1 0,-1 0,1 0,-1 0,1 0,0 0,-1 0,1 0,-1 0,1 1,-1-1,1 0,-1 0,0 0,1 1,-1-1,1 0,-1 1,1-1,-1 1,7 6,0 0,0 1,-1 0,8 14,-11-17,168 256,-165-253,0 0,0 0,0-1,1 0,0 0,1-1,15 12,-21-17,0 0,0 0,1 0,-1 0,0 0,1 0,-1-1,0 1,1-1,-1 0,1 0,-1 1,1-1,-1-1,1 1,-1 0,0-1,1 1,-1-1,1 0,-1 0,0 0,0 0,0 0,1 0,-1-1,0 1,-1-1,1 1,0-1,0 0,-1 1,1-1,-1 0,3-4,2-4,-1 1,0-1,-1 0,0 0,0 0,-1 0,-1-1,4-20,0-93,-6 102,-2-133,1 102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4.49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1,'11'0,"13"0,14 0,6 0,5 0,6 0,-8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5.277"/>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56,'0'-2,"0"0,-1 0,1 0,-1 0,1 0,-1 0,0 0,0 0,0 1,0-1,0 0,0 0,0 1,-1-1,1 1,0-1,-1 1,1-1,-1 1,0 0,1 0,-1 0,0 0,0 0,0 0,0 1,-2-2,-6-1,1 1,-1 0,0 0,-12 0,13 1,-1 1,1 0,0 0,-1 1,1 0,0 1,-1 0,1 1,0 0,-16 7,14-3,-1 0,2 0,-1 1,1 1,0-1,1 2,-9 10,0 0,2 2,0-1,2 2,0 0,-15 37,24-48,0 1,1-1,1 1,0 0,1 0,1 0,0 0,0 0,1 0,1 1,0-1,1 0,4 16,-4-24,0 0,0 0,1 0,-1-1,1 1,0 0,0-1,0 0,1 0,0 0,0 0,0 0,0-1,0 0,1 0,-1 0,1 0,0-1,0 0,0 0,0 0,0 0,7 0,11 3,1-2,-1-1,47-1,-66-1,27-1,47-7,-37-1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04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1,'10'0,"15"0,13 0,16 0,9 0,5 0,1 0,-11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6.539"/>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0,'11'0,"13"0,19 0,18 0,14 0,5 0,-1 0,-2 0,-16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7.0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1,'5'0,"18"0,16 0,16 0,10 0,4 0,1 0,-1 0,-12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017"/>
    </inkml:context>
    <inkml:brush xml:id="br0">
      <inkml:brushProperty name="width" value="0.1" units="cm"/>
      <inkml:brushProperty name="height" value="0.1" units="cm"/>
      <inkml:brushProperty name="color" value="#AB008B"/>
      <inkml:brushProperty name="ignorePressure" value="1"/>
    </inkml:brush>
  </inkml:definitions>
  <inkml:trace contextRef="#ctx0" brushRef="#br0">0 96,'0'327,"0"-673,1 301,3 30,-3 15,-1 0,0 0,1 0,-1 0,0 0,1 0,-1 0,0 0,0 0,1 0,-1 0,0 1,1-1,-1 0,0 0,0 0,1 0,-1 0,0 0,0 1,1-1,-1 0,0 0,0 0,0 1,1-1,-1 0,0 0,0 1,18 28,-13-21,32 57,56 72,-86-128,0-1,1 1,0-1,1-1,0 0,0 0,11 6,-17-12,-1 1,1-1,0 1,-1-1,1 0,0 0,0 0,0-1,0 1,0-1,0 0,-1 1,1-1,0 0,0-1,0 1,0 0,0-1,0 0,0 0,0 0,-1 0,1 0,0 0,-1-1,1 1,-1-1,1 0,-1 0,0 0,4-4,-2 0,1 0,-1-1,0 0,-1 1,0-1,0-1,0 1,-1 0,2-12,0-8,2-35,-6 55,3-66,-4 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49.56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0,'11'0,"13"0,14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0.914"/>
    </inkml:context>
    <inkml:brush xml:id="br0">
      <inkml:brushProperty name="width" value="0.1" units="cm"/>
      <inkml:brushProperty name="height" value="0.1" units="cm"/>
      <inkml:brushProperty name="color" value="#CC0066"/>
      <inkml:brushProperty name="ignorePressure" value="1"/>
    </inkml:brush>
  </inkml:definitions>
  <inkml:trace contextRef="#ctx0" brushRef="#br0">1 0,'5'0,"2"0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3.757"/>
    </inkml:context>
    <inkml:brush xml:id="br0">
      <inkml:brushProperty name="width" value="0.1" units="cm"/>
      <inkml:brushProperty name="height" value="0.1" units="cm"/>
      <inkml:brushProperty name="color" value="#5B2D90"/>
      <inkml:brushProperty name="ignorePressure" value="1"/>
    </inkml:brush>
  </inkml:definitions>
  <inkml:trace contextRef="#ctx0" brushRef="#br0">292 1,'-42'-1,"-67"3,100-1,-1 0,1 1,-1 0,1 1,0 0,-1 0,2 1,-15 8,19-10,1 1,-1-1,1 1,0 0,0 0,0 0,0 0,1 1,-1-1,1 1,0-1,0 1,-2 7,3-9,1 0,-1-1,1 1,0 0,0 0,0 0,0 0,0-1,0 1,1 0,-1 0,1 0,-1-1,1 1,-1 0,1 0,0-1,0 1,0-1,0 1,0-1,0 1,1-1,-1 0,0 1,1-1,-1 0,1 0,-1 0,1 0,0 0,-1 0,4 0,113 43,-57-23,-49-16,-1 0,0 1,-1 0,0 0,0 2,0-1,9 9,-12-9,0 0,-1 0,0 0,0 1,-1 0,0 0,0 1,-1-1,5 13,-8-19,0 1,-1-1,1 0,-1 0,1 1,-1-1,0 0,0 1,0-1,0 0,0 1,-1-1,1 0,-1 0,1 1,-1-1,0 0,0 0,0 0,0 0,0 0,0 0,-1 0,1 0,-1-1,1 1,-1 0,0-1,1 1,-1-1,0 0,0 1,0-1,0 0,0 0,-1-1,-2 2,-9 2,1 0,-1-1,0-1,-27 1,36-3,-127 3,72-4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0.667"/>
    </inkml:context>
    <inkml:brush xml:id="br0">
      <inkml:brushProperty name="width" value="0.1" units="cm"/>
      <inkml:brushProperty name="height" value="0.1" units="cm"/>
      <inkml:brushProperty name="color" value="#AB008B"/>
      <inkml:brushProperty name="ignorePressure" value="1"/>
    </inkml:brush>
  </inkml:definitions>
  <inkml:trace contextRef="#ctx0" brushRef="#br0">318 1,'-11'0,"-16"0,1 0,-1 2,0 0,-40 11,60-12,1 2,-1-1,0 1,1 0,0 0,-1 1,1 0,1 0,-1 0,1 1,-1 0,1 0,0 0,1 0,0 1,0 0,0 0,0 0,1 1,0-1,0 1,-1 7,0-2,0 0,2 0,0 1,0-1,1 1,0-1,1 1,1 0,0-1,3 16,-2-21,0 0,1-1,0 1,0 0,0-1,1 0,-1 1,2-2,-1 1,1 0,0-1,0 0,0 0,1 0,-1-1,1 0,0 0,1 0,9 4,-3-3,1 1,0-2,0 0,0-1,0 0,1-1,-1-1,1 0,-1-1,22-2,-28 1,-1 0,1-1,-1 1,0-2,1 1,-1-1,0 0,-1 0,1-1,0 1,-1-2,0 1,0-1,0 0,-1 0,0 0,0-1,0 0,0 0,-1 0,0-1,4-7,-4 4,-1 0,1-1,-2 1,1 0,-1-1,-1 1,0-1,0 0,-1 1,-1-1,0 0,-3-17,2 21,0 1,0-1,-1 0,1 1,-1-1,-1 1,1 0,-1 0,0 1,-1-1,1 1,-1 0,0 0,-1 0,1 1,-1-1,0 1,0 1,-10-6,-21-3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2.297"/>
    </inkml:context>
    <inkml:brush xml:id="br0">
      <inkml:brushProperty name="width" value="0.1" units="cm"/>
      <inkml:brushProperty name="height" value="0.1" units="cm"/>
      <inkml:brushProperty name="color" value="#AB008B"/>
      <inkml:brushProperty name="ignorePressure" value="1"/>
    </inkml:brush>
  </inkml:definitions>
  <inkml:trace contextRef="#ctx0" brushRef="#br0">79 81,'0'-2,"0"0,0 0,1 1,-1-1,1 0,0 0,-1 0,1 0,0 0,0 1,0-1,0 0,0 1,0-1,1 1,-1-1,1 1,-1 0,1-1,-1 1,1 0,0 0,-1 0,1 0,0 0,0 1,2-2,7-1,-1 0,1 1,19-3,-26 5,103-7,-65 6,55-10,-87 9,-4 1,1 0,0 0,-1 0,14 1,-18 0,0 0,0 1,-1-1,1 0,0 1,-1 0,1-1,-1 1,1 0,-1 0,1 0,-1 0,1 0,-1 0,0 0,0 0,0 1,1-1,-1 0,0 1,0-1,-1 1,1-1,1 3,1 8,0 1,0-1,-2 1,1-1,-1 1,-1 0,0 0,-3 16,1 36,6-12,15 66,-9-70,4 88,-13-130,-1-1,-1 0,1 0,-1 0,0 0,0 0,-1 0,0 0,-3 7,3-10,0 1,-1-1,1 0,-1 1,0-1,0 0,0 0,0-1,0 1,0-1,-1 0,0 1,1-1,-7 2,-4 1,-1-1,0 0,0 0,-1-2,1 0,-16 0,-100-5,77 0,-87-2,80 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4.676"/>
    </inkml:context>
    <inkml:brush xml:id="br0">
      <inkml:brushProperty name="width" value="0.1" units="cm"/>
      <inkml:brushProperty name="height" value="0.1" units="cm"/>
      <inkml:brushProperty name="color" value="#AB008B"/>
      <inkml:brushProperty name="ignorePressure" value="1"/>
    </inkml:brush>
  </inkml:definitions>
  <inkml:trace contextRef="#ctx0" brushRef="#br0">415 6,'-63'0,"-165"-5,222 5,0-1,0 1,1 0,-1 1,0-1,-9 3,13-2,0-1,0 1,0 0,0 0,0 0,1 1,-1-1,0 0,0 1,1-1,-1 1,1-1,0 1,-1 0,1 0,0-1,0 1,0 0,0 0,-1 4,-2 10,1 0,0 1,1 0,1 0,1 22,-1-13,-3 33,-5-10,4-28,1 1,2-1,0 0,1 25,1-43,1 1,-1-1,1 0,0 1,0-1,0 0,0 0,1 0,-1 0,1 0,-1 0,1 0,0-1,1 1,2 3,0-2,-1-1,0 0,1 0,-1-1,1 1,0-1,0 0,0 0,5 1,11 1,-1-1,1-1,-1-1,22-1,-30 0,0 0,39 0,1-2,66-11,-81 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6.961"/>
    </inkml:context>
    <inkml:brush xml:id="br0">
      <inkml:brushProperty name="width" value="0.1" units="cm"/>
      <inkml:brushProperty name="height" value="0.1" units="cm"/>
      <inkml:brushProperty name="color" value="#AB008B"/>
      <inkml:brushProperty name="ignorePressure" value="1"/>
    </inkml:brush>
  </inkml:definitions>
  <inkml:trace contextRef="#ctx0" brushRef="#br0">0 19,'0'-10,"0"1,0 19,0 17,0 16,0 10,0 17,0 8,0 6,0 5,0-3,0-5,0-6,0-21,0-19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31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1 182,'5'0,"13"0,18 0,4-10,21-4,11-10,3 0,-11-8,-16-8,-17 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7.68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0,'0'11,"0"19,0 15,0 21,5-1,1 10,1 8,-2 0,-1-4,-2-3,-1-6,0-14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03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1,'10'0,"4"5,10 2,0 10,8 2,-3 9,5 10,-3 8,-7 8,-14-5,-12-12,-28-11,-19-11,-12-13,4-7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8.690"/>
    </inkml:context>
    <inkml:brush xml:id="br0">
      <inkml:brushProperty name="width" value="0.1" units="cm"/>
      <inkml:brushProperty name="height" value="0.1" units="cm"/>
      <inkml:brushProperty name="color" value="#AB008B"/>
      <inkml:brushProperty name="ignorePressure" value="1"/>
    </inkml:brush>
  </inkml:definitions>
  <inkml:trace contextRef="#ctx0" brushRef="#br0">195 182,'-20'0,"8"-1,-1 1,1 1,-1 0,-21 5,30-5,0 0,0 1,1-1,-1 1,1 0,0 0,-1 0,1 1,0-1,0 1,0-1,1 1,-1 0,1 0,-1 0,1 1,0-1,0 1,-2 5,-3 12,1 0,1 0,1 0,1 0,1 1,0 0,2-1,1 1,0-1,6 27,-5-36,1-1,1 1,0-1,0 0,1 0,0 0,1-1,1 0,-1 0,2 0,-1-1,1 0,11 9,-12-12,0-1,0 0,1 0,0 0,0-1,0-1,0 1,1-1,-1-1,1 1,0-2,-1 1,1-1,0 0,0-1,0 0,0 0,11-3,-10 1,1 0,-1-1,0 0,0-1,0 0,-1 0,1-1,-1-1,0 1,0-1,12-13,-10 9,-1-1,-1 0,0-1,0 0,-1 0,-1-1,11-25,-11 20,0-1,-2-1,0 1,-1-1,-1 0,-1 0,0 0,-2 0,0 0,-2 0,0 0,-7-27,5 33,-1-1,0 2,-1-1,-1 1,0 0,-1 0,0 1,-1 0,0 0,-1 1,0 0,-1 1,-22-16,23 19,0 1,0 0,-1 0,0 1,0 1,0 0,0 0,-1 1,1 1,-1 0,0 0,0 1,0 1,0 0,1 1,-1 0,-16 3,-26 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136"/>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1,'0'5,"11"18,3 16,-1 10,-2 9,-4 5,-2 1,-2-9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59.520"/>
    </inkml:context>
    <inkml:brush xml:id="br0">
      <inkml:brushProperty name="width" value="0.1" units="cm"/>
      <inkml:brushProperty name="height" value="0.1" units="cm"/>
      <inkml:brushProperty name="color" value="#AB008B"/>
      <inkml:brushProperty name="ignorePressure" value="1"/>
    </inkml:brush>
  </inkml:definitions>
  <inkml:trace contextRef="#ctx0" brushRef="#br0">1 74,'5'0,"12"0,25-16,15-5,9 1,-7 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4.260"/>
    </inkml:context>
    <inkml:brush xml:id="br0">
      <inkml:brushProperty name="width" value="0.1" units="cm"/>
      <inkml:brushProperty name="height" value="0.1" units="cm"/>
      <inkml:brushProperty name="color" value="#5B2D90"/>
      <inkml:brushProperty name="ignorePressure" value="1"/>
    </inkml:brush>
  </inkml:definitions>
  <inkml:trace contextRef="#ctx0" brushRef="#br0">1 1,'0'0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0.191"/>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0,'168'1,"-162"-1,1 1,-1-1,1 1,-1 1,1-1,-1 1,0 0,0 0,0 1,7 3,-9-3,0 1,0-1,0 1,-1-1,1 1,-1 0,0 1,0-1,0 0,-1 1,1 0,-1-1,2 9,4 13,-1 1,-2 0,0 1,1 42,-8 116,1-138,-1 2,0 86,4-110,0 0,2 0,8 32,-9-49,-1-1,0 1,-1-1,0 1,0 0,0-1,-2 10,1-15,-1 0,1 0,-1-1,0 1,0 0,0 0,-1-1,1 1,-1-1,1 1,-1-1,0 1,0-1,0 0,0 0,0 0,0 0,-1-1,1 1,-1 0,1-1,-1 0,0 0,-5 2,-6 1,-1 0,0-1,0-1,-24 0,-12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4.095"/>
    </inkml:context>
    <inkml:brush xml:id="br0">
      <inkml:brushProperty name="width" value="0.1" units="cm"/>
      <inkml:brushProperty name="height" value="0.1" units="cm"/>
      <inkml:brushProperty name="color" value="#AB008B"/>
      <inkml:brushProperty name="ignorePressure" value="1"/>
    </inkml:brush>
  </inkml:definitions>
  <inkml:trace contextRef="#ctx0" brushRef="#br0">1 421,'2384'0,"-2353"-2,0-2,0 0,0-3,53-17,36-7,-50 19,127-3,74 17,-119 1,945-2,-881-17,-32 1,-78 15,-55 1,-1-2,75-12,-72 3,33-6,91-6,-136 17,0-1,67-20,-93 22,21-3,67-6,16-3,-35-2,1 4,119-5,289 19,-212 2,-246-4,1-2,-1-1,50-14,-43 8,80-8,293 15,-225 7,635-3,-818 0,56-3,-58 2,0 0,-1 0,1 0,0 0,-1-1,1 1,-1-1,0-1,0 1,7-5,-11 7,1 0,-1-1,0 1,1 0,-1-1,1 1,-1-1,0 1,1-1,-1 1,0-1,1 1,-1-1,0 1,0-1,0 1,0-1,1 0,-1 1,0-1,0 1,0-1,0 1,0-2,-7-9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117"/>
    </inkml:context>
    <inkml:brush xml:id="br0">
      <inkml:brushProperty name="width" value="0.1" units="cm"/>
      <inkml:brushProperty name="height" value="0.1" units="cm"/>
      <inkml:brushProperty name="color" value="#AB008B"/>
      <inkml:brushProperty name="ignorePressure" value="1"/>
    </inkml:brush>
  </inkml:definitions>
  <inkml:trace contextRef="#ctx0" brushRef="#br0">385 68,'-1'-2,"1"0,0 0,0 0,-1 0,1 0,-1 0,0 0,0 0,1 0,-1 0,0 1,-1-1,1 0,0 1,0-1,-1 1,1-1,-1 1,1 0,-1 0,0-1,1 1,-1 0,0 0,0 1,-3-2,-5-2,-1 1,1 1,-20-3,26 5,-23-5,0 2,0 2,0 0,-1 1,-42 7,67-6,-1 1,0-1,0 0,0 1,1 0,-1 0,1 0,-1 0,1 1,0-1,0 1,0 0,0 0,1 0,-1 0,1 1,-1-1,1 1,0-1,1 1,-1 0,1-1,-1 1,0 7,-2 8,2-1,0 1,1 0,1 20,1-18,2 54,3-1,20 93,-24-157,1 0,0 1,1-1,0 0,0-1,1 1,0-1,1 0,0 0,1 0,-1-1,1 0,1 0,0-1,0 0,0-1,1 1,0-2,0 1,1-1,-1 0,14 3,-10-3,2-1,-1-1,0 0,1-1,-1 0,1-1,-1-1,1-1,-1 0,1 0,-1-2,1 1,-1-2,0 0,20-9,15-13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7.80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0,'0'5,"0"13,0 19,0 18,0 11,10 5,4 1,-1-13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169"/>
    </inkml:context>
    <inkml:brush xml:id="br0">
      <inkml:brushProperty name="width" value="0.1" units="cm"/>
      <inkml:brushProperty name="height" value="0.1" units="cm"/>
      <inkml:brushProperty name="color" value="#AB008B"/>
      <inkml:brushProperty name="ignorePressure" value="1"/>
    </inkml:brush>
  </inkml:definitions>
  <inkml:trace contextRef="#ctx0" brushRef="#br0">1 38,'5'0,"18"0,15 0,12 0,8-16,-6-5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8.5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20,0 18,0 12,0 3,0 2,0-2,0-12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09.888"/>
    </inkml:context>
    <inkml:brush xml:id="br0">
      <inkml:brushProperty name="width" value="0.1" units="cm"/>
      <inkml:brushProperty name="height" value="0.1" units="cm"/>
      <inkml:brushProperty name="color" value="#AB008B"/>
      <inkml:brushProperty name="ignorePressure" value="1"/>
    </inkml:brush>
  </inkml:definitions>
  <inkml:trace contextRef="#ctx0" brushRef="#br0">77 67,'1'91,"-3"95,-2-167,0-19,0-9,-1-13,-3-29,-6-25,3 39,-9-42,18 69,0 0,1 0,0 0,1 0,2-17,-3 27,1-1,0 1,0-1,0 1,1-1,-1 1,0 0,0-1,0 1,0-1,0 1,0-1,1 1,-1-1,0 1,0 0,1-1,-1 1,0-1,1 1,-1 0,0-1,1 1,-1 0,0 0,1-1,-1 1,1 0,-1 0,0 0,2-1,-1 1,0 1,0-1,0 0,0 1,0-1,0 1,0-1,0 1,0-1,0 1,-1 0,1-1,1 3,30 37,-26-30,17 20,35 37,-45-54,1-1,0 0,0-1,30 17,-41-26,-1-1,0 1,1-1,-1 0,1 0,0 0,-1 0,1-1,0 1,-1-1,1 1,0-1,-1 0,1 0,0 0,0-1,-1 1,4-1,-4 0,0-1,0 1,0-1,0 1,-1-1,1 0,0 0,-1 1,1-1,-1 0,1-1,-1 1,0 0,0 0,0 0,0-1,-1 1,1-1,0-2,3-17,-1-1,0 1,-2-23,-1-12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0.33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1,'5'0,"12"0,9 0,10 0,0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1.998"/>
    </inkml:context>
    <inkml:brush xml:id="br0">
      <inkml:brushProperty name="width" value="0.1" units="cm"/>
      <inkml:brushProperty name="height" value="0.1" units="cm"/>
      <inkml:brushProperty name="color" value="#AB008B"/>
      <inkml:brushProperty name="ignorePressure" value="1"/>
    </inkml:brush>
  </inkml:definitions>
  <inkml:trace contextRef="#ctx0" brushRef="#br0">501 60,'0'-2,"-1"0,1 0,0 0,-1 0,1 0,-1 0,0 1,1-1,-1 0,0 0,0 0,0 1,-1-1,1 1,0-1,0 1,-1-1,1 1,-1 0,0 0,1 0,-1-1,0 2,1-1,-1 0,0 0,-3 0,-6-3,1 2,-1-1,-20-1,25 4,-18-3,-1 2,-38 2,52 0,0 0,0 1,0 1,0 0,0 0,1 1,-1 0,-9 6,5-1,1 1,0 1,0 0,2 1,-1 0,2 1,-1 0,2 1,-12 19,16-23,1-1,0 2,0-1,1 0,0 1,1 0,1 0,-1 0,2 0,-1 0,2 0,0 1,0-1,0 0,4 14,-3-21,0-1,0 1,1 0,0 0,-1-1,1 1,1-1,-1 1,0-1,1 0,0 0,-1 0,1 0,1 0,-1-1,0 0,0 1,1-1,0 0,-1-1,1 1,5 1,7 2,-1-2,1 0,0-1,22 1,36 1,1-4,-1-3,104-17,-136 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2.5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86,'6'0,"11"0,15-11,22-3,7 1,4 2,-9-7,-14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5.297"/>
    </inkml:context>
    <inkml:brush xml:id="br0">
      <inkml:brushProperty name="width" value="0.1" units="cm"/>
      <inkml:brushProperty name="height" value="0.1" units="cm"/>
      <inkml:brushProperty name="color" value="#5B2D90"/>
      <inkml:brushProperty name="ignorePressure" value="1"/>
    </inkml:brush>
  </inkml:definitions>
  <inkml:trace contextRef="#ctx0" brushRef="#br0">14 1,'-13'0,"34"0,-5 0,0-1,-1 1,1 1,-1 0,1 1,21 6,-33-7,-1 0,0 1,1-1,-1 1,0 0,0 0,0 0,0 0,0 0,0 1,-1 0,1-1,-1 1,0 0,0 0,0 0,0 0,0 0,-1 1,1-1,-1 0,0 1,0-1,0 1,0 0,-1-1,0 1,0-1,0 5,0 0,-1 0,1 0,-2 0,1-1,-1 1,-1 0,1-1,-1 1,0-1,-1 0,-7 10,-4 4,-1 0,-22 21,-4 5,40-44,-1 0,1 0,0 0,0 0,0 0,1 0,-1 1,1-1,-2 5,3-7,0 1,0-1,0 0,0 0,0 0,1 0,-1 0,0 1,0-1,1 0,-1 0,1 0,-1 0,1 0,-1 0,1 0,0 0,-1 0,1 0,0 0,0-1,0 1,0 0,-1 0,1-1,0 1,0-1,1 1,-1-1,0 1,0-1,2 1,32 7,5-3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00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0,'5'0,"13"0,19 0,18 0,11 0,5 0,-10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3.369"/>
    </inkml:context>
    <inkml:brush xml:id="br0">
      <inkml:brushProperty name="width" value="0.1" units="cm"/>
      <inkml:brushProperty name="height" value="0.1" units="cm"/>
      <inkml:brushProperty name="color" value="#AB008B"/>
      <inkml:brushProperty name="ignorePressure" value="1"/>
    </inkml:brush>
  </inkml:definitions>
  <inkml:trace contextRef="#ctx0" brushRef="#br0">0 33,'5'0,"2"-5,10-2,18 0,19 2,21 1,9 1,-5 2,-6 1,-14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5.2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0,'0'52,"2"0,2 0,3-1,19 74,-16-96,-10-29,1 1,-1-1,0 0,0 0,0 0,0 0,0 1,0-1,0 0,0 0,0 0,0 0,0 0,0 1,1-1,-1 0,0 0,0 0,0 0,0 0,0 0,0 0,1 1,-1-1,0 0,0 0,0 0,0 0,1 0,-1 0,0 0,0 0,0 0,0 0,1 0,-1 0,0 0,0 0,0 0,0 0,1 0,-1 0,0 0,0 0,0 0,0-1,1 1,-1 0,0 0,0 0,0 0,0 0,0 0,0 0,1-1,-1 1,0 0,0 0,0 0,0 0,0 0,0-1,0 1,0 0,0 0,0 0,0 0,0-1,3-7,-2 0,1 0,-1-1,0 1,-1 0,0-11,0-3,0-32,-1 31,1-1,1 1,1-1,10-41,-12 61,1 1,0 0,1-1,-1 1,1 0,-1 0,1 0,0 0,0 0,0 0,1 1,-1-1,1 1,4-4,-6 5,0 1,0-1,0 1,1-1,-1 1,0 0,0-1,1 1,-1 0,0 0,1 0,-1 0,0 0,0 0,1 0,1 1,-1 0,1 0,-1 0,1 0,-1 1,1-1,-1 1,0-1,0 1,4 4,16 19,-1 1,27 44,-4-5,-27-41,19 25,-35-48,0-1,-1 1,1 0,0 0,0 0,0-1,-1 1,1 0,0-1,0 1,0-1,0 1,0-1,1 1,-1-1,0 0,0 1,0-1,0 0,0 0,0 0,0 0,1 0,-1 0,0 0,0 0,0-1,0 1,0 0,0-1,0 1,0-1,0 1,0-1,0 1,0-1,0 0,0 1,0-1,0 0,-1 0,1 0,0 1,0-1,-1 0,1 0,-1 0,1-2,3-4,0-1,0 1,-1-1,0 0,1-9,3-13,3-52,-6 26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18.1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0,'10'0,"4"6,0 11,-4 9,-7 15,-16 1,-6 4,7-6,15-10,18-10,16-8,1-7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2:20.057"/>
    </inkml:context>
    <inkml:brush xml:id="br0">
      <inkml:brushProperty name="width" value="0.1" units="cm"/>
      <inkml:brushProperty name="height" value="0.1" units="cm"/>
      <inkml:brushProperty name="color" value="#AB008B"/>
      <inkml:brushProperty name="ignorePressure" value="1"/>
    </inkml:brush>
  </inkml:definitions>
  <inkml:trace contextRef="#ctx0" brushRef="#br0">1 2,'122'-2,"143"6,-258-4,0 1,0 0,-1 0,1 1,0-1,-1 2,1-1,-1 1,0 0,10 6,-11-5,-1 0,0 0,1 0,-2 1,1 0,0-1,-1 1,0 0,0 1,-1-1,1 0,2 10,2 9,-2 1,0-1,-2 1,1 27,-5 103,0-114,-1 49,-14 198,15-275,-1-1,-1 1,-5 17,6-25,0-1,0 0,0 0,0-1,0 1,-1 0,0-1,0 0,0 1,0-1,0 0,-1 0,-5 3,-6 2,-1 0,0-1,0-1,-27 6,-68 10,101-20,-50 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168"/>
    </inkml:context>
    <inkml:brush xml:id="br0">
      <inkml:brushProperty name="width" value="0.1" units="cm"/>
      <inkml:brushProperty name="height" value="0.1" units="cm"/>
      <inkml:brushProperty name="color" value="#008C3A"/>
      <inkml:brushProperty name="ignorePressure" value="1"/>
    </inkml:brush>
  </inkml:definitions>
  <inkml:trace contextRef="#ctx0" brushRef="#br0">0 0,'11'0,"24"0,22 0,12 0,5 0,11 0,1 0,-3 0,-5 0,-6 0,-4 0,-3 0,-2 0,-7 0,8 0,5 0,-16 0,-17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0.90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0,'6'0,"27"0,19 0,12 0,9 5,10 2,5 0,10-2,-8-2,-7 0,2-2,-2-1,-21 0,-20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403"/>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1,'0'5,"5"13,2 24,11 4,1 11,9-5,-1 0,6-9,-3-1,4-8,-4 0,4 6,-4 6,3-4,-3-5,3-8,-4-10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3.897"/>
    </inkml:context>
    <inkml:brush xml:id="br0">
      <inkml:brushProperty name="width" value="0.1" units="cm"/>
      <inkml:brushProperty name="height" value="0.1" units="cm"/>
      <inkml:brushProperty name="color" value="#008C3A"/>
      <inkml:brushProperty name="ignorePressure" value="1"/>
    </inkml:brush>
  </inkml:definitions>
  <inkml:trace contextRef="#ctx0" brushRef="#br0">482 0,'-5'0,"-2"11,-11 3,-1 10,-9 0,1 23,-5 14,1 8,-3 1,4 1,-4-2,4 3,-3-11,4-4,-4-3,4 1,-4-9,4-12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4.568"/>
    </inkml:context>
    <inkml:brush xml:id="br0">
      <inkml:brushProperty name="width" value="0.1" units="cm"/>
      <inkml:brushProperty name="height" value="0.1" units="cm"/>
      <inkml:brushProperty name="color" value="#008C3A"/>
      <inkml:brushProperty name="ignorePressure" value="1"/>
    </inkml:brush>
  </inkml:definitions>
  <inkml:trace contextRef="#ctx0" brushRef="#br0">1 1,'0'11,"5"3,12 0,4-9,-8-4,-5-3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9:15.795"/>
    </inkml:context>
    <inkml:brush xml:id="br0">
      <inkml:brushProperty name="width" value="0.1" units="cm"/>
      <inkml:brushProperty name="height" value="0.1" units="cm"/>
      <inkml:brushProperty name="color" value="#5B2D90"/>
      <inkml:brushProperty name="ignorePressure" value="1"/>
    </inkml:brush>
  </inkml:definitions>
  <inkml:trace contextRef="#ctx0" brushRef="#br0">0 1,'6'0,"11"0,14 0,13 5,8 3,-3-2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5.72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0,'5'0,"13"6,13 17,2 15,5 2,-3 3,2 7,-4 4,2-7,-4-1,-8 3,2-8,-2 0,-6-6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6.182"/>
    </inkml:context>
    <inkml:brush xml:id="br0">
      <inkml:brushProperty name="width" value="0.1" units="cm"/>
      <inkml:brushProperty name="height" value="0.1" units="cm"/>
      <inkml:brushProperty name="color" value="#008C3A"/>
      <inkml:brushProperty name="ignorePressure" value="1"/>
    </inkml:brush>
  </inkml:definitions>
  <inkml:trace contextRef="#ctx0" brushRef="#br0">419 0,'-5'5,"-2"13,0 13,-8 12,-3 10,-9 6,1 3,-6 2,3 6,-5-9,4-5,-4 0,4 0,-3-10,3-1,-3-10,4-9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17.637"/>
    </inkml:context>
    <inkml:brush xml:id="br0">
      <inkml:brushProperty name="width" value="0.1" units="cm"/>
      <inkml:brushProperty name="height" value="0.1" units="cm"/>
      <inkml:brushProperty name="color" value="#008C3A"/>
      <inkml:brushProperty name="ignorePressure" value="1"/>
    </inkml:brush>
  </inkml:definitions>
  <inkml:trace contextRef="#ctx0" brushRef="#br0">31 209,'-1'0,"-1"0,0 0,1 1,-1-1,0 1,1-1,-1 1,1 0,-1-1,1 1,-1 0,1 0,0 0,-1 0,-1 2,3-3,-1 1,1-1,0 1,-1-1,1 1,-1 0,1-1,0 1,-1-1,1 1,0 0,0-1,0 1,-1 0,1-1,0 1,0 0,0-1,0 1,0 0,0-1,0 1,0 0,1-1,-1 1,0-1,0 1,0 0,1-1,-1 1,0 0,1-1,-1 1,0-1,1 1,-1-1,1 1,-1-1,1 1,0 0,3 1,0 0,0 1,0-1,0-1,0 1,0-1,0 1,0-1,6 0,44 4,-36-4,526 0,-329-16,-12 1,-73 13,54-4,-136 0,54-14,7-2,41 9,216 8,-201 7,-138-3,19 0,1-1,55-9,-47 1,526-115,-521 106,-13 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271"/>
    </inkml:context>
    <inkml:brush xml:id="br0">
      <inkml:brushProperty name="width" value="0.1" units="cm"/>
      <inkml:brushProperty name="height" value="0.1" units="cm"/>
      <inkml:brushProperty name="color" value="#008C3A"/>
      <inkml:brushProperty name="ignorePressure" value="1"/>
    </inkml:brush>
  </inkml:definitions>
  <inkml:trace contextRef="#ctx0" brushRef="#br0">169 1,'-2'0,"0"0,0 1,0-1,0 1,0-1,0 1,0 0,1-1,-1 1,0 0,0 0,1 1,-1-1,1 0,-1 0,1 1,-1-1,1 1,0-1,0 1,-1 2,-4 5,2 0,-8 19,6-12,5-14,-1 1,1 1,-1-1,1 1,0-1,0 1,0 4,1-7,0 0,0-1,0 1,0 0,0 0,0-1,1 1,-1 0,0 0,0-1,1 1,-1 0,0-1,1 1,-1 0,1-1,-1 1,1-1,-1 1,1-1,0 1,-1-1,1 1,-1-1,1 0,0 1,0-1,-1 0,1 1,0-1,-1 0,1 0,0 0,0 0,-1 0,2 0,25 2,-1-1,50-5,-50 2,0 1,-1 0,31 5,-41-2,-1 1,1 1,-1 1,0 0,0 0,14 9,-22-11,-1 0,0 0,0 1,0-1,0 1,0 0,-1 1,0-1,0 1,0 0,0 0,-1 0,0 1,0-1,0 1,-1 0,2 6,-3-9,0 0,-1 0,1 1,-1-1,0 0,0 0,0 0,-1 0,1 0,-1 0,0 0,1 0,-1 0,-1 0,1 0,0 0,-1 0,1-1,-1 1,0-1,0 1,0-1,0 0,0 1,-1-1,1 0,-1 0,1-1,-1 1,-5 2,-4 1,1 0,-1-1,-1 0,1-1,0-1,-18 2,-30 2,-75-3,108-4,-1-1,0-1,1-2,-53-15,46 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0.71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1,'11'0,"14"0,13 0,5 0,6 0,6 0,-8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1.095"/>
    </inkml:context>
    <inkml:brush xml:id="br0">
      <inkml:brushProperty name="width" value="0.1" units="cm"/>
      <inkml:brushProperty name="height" value="0.1" units="cm"/>
      <inkml:brushProperty name="color" value="#008C3A"/>
      <inkml:brushProperty name="ignorePressure" value="1"/>
    </inkml:brush>
  </inkml:definitions>
  <inkml:trace contextRef="#ctx0" brushRef="#br0">13 0,'0'11,"0"14,0 13,0 10,-6 8,-1-5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3:26.568"/>
    </inkml:context>
    <inkml:brush xml:id="br0">
      <inkml:brushProperty name="width" value="0.1" units="cm"/>
      <inkml:brushProperty name="height" value="0.1" units="cm"/>
      <inkml:brushProperty name="color" value="#008C3A"/>
      <inkml:brushProperty name="ignorePressure" value="1"/>
    </inkml:brush>
  </inkml:definitions>
  <inkml:trace contextRef="#ctx0" brushRef="#br0">352 55,'0'-2,"-1"-1,1 1,-1 0,1 0,-1 0,0-1,0 1,0 0,0 0,0 0,0 0,-1 1,1-1,-1 0,1 0,-1 1,0-1,0 1,1-1,-1 1,0 0,0 0,0 0,0 0,-1 0,1 0,0 1,0-1,-3 0,-4-1,-1 0,0 1,1 0,-1 0,-16 1,18 1,-1 0,1 1,-1 0,1 0,0 0,0 1,0 0,1 1,-1 0,1 0,0 1,0-1,0 2,0-1,1 1,0 0,0 0,1 0,-8 12,7-9,1 1,0 0,1 0,0 0,1 1,-1-1,2 1,0-1,0 1,1 0,0 0,1 0,0 0,3 19,-1-23,-1-1,1 0,0 1,1-1,-1 0,1 0,0 0,1-1,-1 1,1-1,1 0,-1 0,0 0,1 0,0-1,0 0,1 0,-1 0,1 0,0-1,0 0,0-1,0 1,0-1,1 0,-1-1,1 1,-1-1,1-1,-1 1,1-1,0 0,-1-1,1 1,-1-1,1-1,-1 1,1-1,-1 0,0 0,0-1,0 0,0 0,0-1,-1 1,1-1,-1 0,7-7,0-4,19-27,-17 22,-13 19,-1 0,1 0,0 0,-1 0,1 0,0 0,0 0,0 0,0 0,0 1,0-1,0 0,0 1,0-1,0 0,3 0,-4 1,1 0,-1 1,1-1,-1 0,1 0,-1 1,1-1,-1 0,1 0,-1 1,0-1,1 0,-1 1,0-1,1 1,-1-1,0 0,1 1,-1-1,0 1,0-1,0 1,0-1,1 1,-1-1,0 1,0 0,1 8,1 0,-2 0,0 14,0-17,0 38,-13 253,12-288,0 0,-1-1,0 1,-1-1,1 1,-2-1,1 0,-6 8,7-12,-2 1,1-1,0-1,-1 1,0 0,0-1,0 0,0 0,0 0,-1 0,1-1,-1 0,0 0,1 0,-8 1,1 0,0-1,0 0,-1-1,1 0,-1-1,1 0,0-1,-1 0,1-1,0 0,0-1,0 0,0-1,0 0,1-1,-1 0,1 0,1-1,-1-1,1 1,0-2,-9-8,-7-13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353"/>
    </inkml:context>
    <inkml:brush xml:id="br0">
      <inkml:brushProperty name="width" value="0.1" units="cm"/>
      <inkml:brushProperty name="height" value="0.1" units="cm"/>
      <inkml:brushProperty name="color" value="#008C3A"/>
      <inkml:brushProperty name="ignorePressure" value="1"/>
    </inkml:brush>
  </inkml:definitions>
  <inkml:trace contextRef="#ctx0" brushRef="#br0">0 1,'2'0,"0"0,-1 0,1 0,0 0,-1 0,1 1,-1-1,1 1,-1-1,1 1,-1 0,1-1,-1 1,1 0,-1 0,0 0,1 0,-1 0,0 0,0 1,1 1,1 1,0 1,-1 0,0 0,0-1,1 8,-2-7,1 0,-1 0,1 0,0-1,6 9,-7-11,0-1,0 0,1 1,-1-1,0 0,1 0,-1 0,1 0,-1 0,1 0,0-1,-1 1,1 0,0-1,-1 1,1-1,0 0,0 0,0 1,-1-1,4-1,23-1,38-8,-48 5,0 2,0 1,0 0,1 1,35 3,-49-1,0 0,0 1,-1-1,1 1,-1 0,1 0,-1 1,0-1,0 1,0 0,0 0,-1 1,1-1,-1 1,0-1,0 1,0 0,0 0,-1 0,0 1,1-1,-2 1,1-1,0 1,-1 0,0-1,0 1,0 0,-1 0,0 0,0 0,0-1,0 1,-1 0,0 0,0 0,0-1,0 1,-1 0,0-1,-2 6,-2-1,-1 1,0-1,0 0,-1-1,0 0,0 0,-1 0,0-1,0-1,-17 10,11-8,0-1,-1 0,1-1,-1-1,0 0,-29 3,38-7,0 0,-1-1,1 0,-1 0,1-1,0 0,-8-2,10 2,1 0,0-1,0 0,0 0,0 0,0 0,1-1,-1 1,1-1,-1 0,1 0,-5-7,-12-21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4.736"/>
    </inkml:context>
    <inkml:brush xml:id="br0">
      <inkml:brushProperty name="width" value="0.1" units="cm"/>
      <inkml:brushProperty name="height" value="0.1" units="cm"/>
      <inkml:brushProperty name="color" value="#008C3A"/>
      <inkml:brushProperty name="ignorePressure" value="1"/>
    </inkml:brush>
  </inkml:definitions>
  <inkml:trace contextRef="#ctx0" brushRef="#br0">1 56,'0'-10,"5"-4,13 0,13 4,12 2,-1 9,-3 3,3 2,-6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5.501"/>
    </inkml:context>
    <inkml:brush xml:id="br0">
      <inkml:brushProperty name="width" value="0.1" units="cm"/>
      <inkml:brushProperty name="height" value="0.1" units="cm"/>
      <inkml:brushProperty name="color" value="#008C3A"/>
      <inkml:brushProperty name="ignorePressure" value="1"/>
    </inkml:brush>
  </inkml:definitions>
  <inkml:trace contextRef="#ctx0" brushRef="#br0">0 25,'6'0,"11"0,15 0,11 0,10 0,5 0,-6-10,-13-4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49.620"/>
    </inkml:context>
    <inkml:brush xml:id="br0">
      <inkml:brushProperty name="width" value="0.1" units="cm"/>
      <inkml:brushProperty name="height" value="0.1" units="cm"/>
      <inkml:brushProperty name="color" value="#004F8B"/>
      <inkml:brushProperty name="ignorePressure" value="1"/>
    </inkml:brush>
  </inkml:definitions>
  <inkml:trace contextRef="#ctx0" brushRef="#br0">3682 406,'0'-5,"0"-1,0 1,-1 0,0 0,0 0,0 0,-1 0,1 0,-1 0,0 0,-4-4,1 1,-1 1,0 0,0 0,0 1,-12-10,3 6,0 1,0 0,-1 1,0 1,-1 1,0 0,-19-4,-4-2,-71-20,-134-20,129 28,49 9,-81-8,54 19,44 2,-55-8,91 8,-98-18,-198-8,225 27,-198 2,3 22,181-3,-129 43,193-52,-83 27,3 6,1 4,-132 79,186-89,1 4,3 1,-97 99,146-134,0 0,0 0,1 1,0 0,1 0,0 1,-7 16,2 4,-7 39,-3 6,14-56,0 0,2 1,0 0,1 0,1 0,1 0,1 0,1 0,1 0,0 0,1 0,1-1,1 1,1-1,1 0,1-1,0 1,19 29,1-8,1-2,2-1,2-1,54 46,-59-58,0 1,1-1,55 34,-27-28,1-3,1-2,1-3,65 14,-41-17,1-3,132 6,-103-20,-62-3,0 3,85 14,-44 4,-7 0,131 12,300-27,-306-8,-11-3,-152 2,0-1,56-16,-81 15,111-33,-111 31,0-2,0 0,34-23,-5 0,-3-3,0-2,53-55,-87 80,-1-2,-1 0,0-1,-1 0,-1-1,0 0,12-30,-5-1,-2-2,-2 0,-3-1,-2 0,-2-1,-2 1,-3-1,-7-90,3 116,-1-1,-1 1,-2 0,0 1,-2 0,-1 0,-1 0,0 1,-2 1,-25-38,16 34,-2 1,0 0,-2 2,0 1,-2 0,0 2,-1 2,-2 0,0 2,0 1,-2 2,0 1,0 1,-60-13,14 11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367"/>
    </inkml:context>
    <inkml:brush xml:id="br0">
      <inkml:brushProperty name="width" value="0.1" units="cm"/>
      <inkml:brushProperty name="height" value="0.1" units="cm"/>
      <inkml:brushProperty name="color" value="#008C3A"/>
      <inkml:brushProperty name="ignorePressure" value="1"/>
    </inkml:brush>
  </inkml:definitions>
  <inkml:trace contextRef="#ctx0" brushRef="#br0">44 20,'-10'0,"-4"-10,1 1,7 13,5 17,14 4,4 8,15 10,2 8,1-5,-6 0,8 3,-3 4,4-8,-4-11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06.717"/>
    </inkml:context>
    <inkml:brush xml:id="br0">
      <inkml:brushProperty name="width" value="0.1" units="cm"/>
      <inkml:brushProperty name="height" value="0.1" units="cm"/>
      <inkml:brushProperty name="color" value="#008C3A"/>
      <inkml:brushProperty name="ignorePressure" value="1"/>
    </inkml:brush>
  </inkml:definitions>
  <inkml:trace contextRef="#ctx0" brushRef="#br0">511 1,'-6'0,"-1"15,-16 22,-3 15,-9 9,3 4,-5 3,5-1,-8-1,2-1,-13-1,-9 10,7 2,11-16,13-19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1.510"/>
    </inkml:context>
    <inkml:brush xml:id="br0">
      <inkml:brushProperty name="width" value="0.1" units="cm"/>
      <inkml:brushProperty name="height" value="0.1" units="cm"/>
      <inkml:brushProperty name="color" value="#008C3A"/>
      <inkml:brushProperty name="ignorePressure" value="1"/>
    </inkml:brush>
  </inkml:definitions>
  <inkml:trace contextRef="#ctx0" brushRef="#br0">0 0,'0'0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067"/>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432"/>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4:22.799"/>
    </inkml:context>
    <inkml:brush xml:id="br0">
      <inkml:brushProperty name="width" value="0.1" units="cm"/>
      <inkml:brushProperty name="height" value="0.1" units="cm"/>
      <inkml:brushProperty name="color" value="#008C3A"/>
      <inkml:brushProperty name="ignorePressure" value="1"/>
    </inkml:brush>
  </inkml:definitions>
  <inkml:trace contextRef="#ctx0" brushRef="#br0">1 0,'0'0</inkml:trace>
  <inkml:trace contextRef="#ctx0" brushRef="#br0" timeOffset="1">1 0,'0'0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2.6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1 198,'0'742,"0"-1364,0 602,0 1,2-1,1 1,0 0,1 0,8-22,-9 33,1-1,0 0,0 1,1-1,0 1,1 1,0-1,0 1,1 0,0 0,0 1,0 0,1 0,11-6,-4 4,0 2,1 0,0 0,0 2,0 0,0 1,1 0,0 1,-1 1,1 1,0 0,-1 1,1 1,-1 1,24 6,-35-7,0 0,1 0,-2 0,1 1,0 0,0-1,-1 2,0-1,1 1,-1-1,-1 1,1 0,0 0,-1 1,0-1,0 1,0 0,-1 0,0 0,1 0,-2 0,1 0,-1 0,1 1,-2-1,1 0,0 1,-1 5,0-1,-1 0,0 0,0 0,-1 0,0-1,-1 1,0 0,-1-1,1 0,-2 0,1 0,-1 0,-1-1,-10 13,0-5,-1-1,0-1,-1 0,0-2,-1 0,0-1,-1-1,0 0,-1-2,0 0,0-2,-26 5,31-8,8-2,0 1,0 0,1 0,-1 0,0 1,-10 6,17-9,0 0,1 1,-1-1,1 0,-1 1,1-1,-1 1,1-1,-1 1,1-1,-1 1,1 0,-1-1,1 1,0-1,-1 1,1 0,0-1,0 1,0 0,-1-1,1 1,0 0,0-1,0 1,0 0,0 0,0-1,0 1,1 1,12 18,142 140,-122-122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266"/>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20,'7'8,"-1"0,0 1,0 0,-1 0,6 14,2 4,114 261,-44-89,-73-178,0 1,2-1,20 29,-30-48,0 0,0 1,0-1,0 0,0 0,0 0,0-1,1 1,-1 0,1-1,0 1,-1-1,1 0,0 0,-1 0,1 0,4 0,-5-1,0-1,0 1,1 0,-1-1,0 0,0 1,0-1,0 0,0 0,0 0,0 0,0 0,0-1,-1 1,1-1,0 1,-1-1,1 0,-1 1,1-1,-1 0,1-2,7-12,-2 0,0 0,-1-1,0 0,5-30,0 2,31-166,-32 151,20-64,-2 6,-24 91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3.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4.190"/>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0,'0'11,"0"14,0 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7:59.109"/>
    </inkml:context>
    <inkml:brush xml:id="br0">
      <inkml:brushProperty name="width" value="0.1" units="cm"/>
      <inkml:brushProperty name="height" value="0.1" units="cm"/>
      <inkml:brushProperty name="color" value="#004F8B"/>
      <inkml:brushProperty name="ignorePressure" value="1"/>
    </inkml:brush>
  </inkml:definitions>
  <inkml:trace contextRef="#ctx0" brushRef="#br0">2600 88,'-1'-2,"1"0,0 0,0 0,-1 0,1 0,-1 0,0 0,0 1,1-1,-1 0,0 0,-1 1,1-1,0 1,0-1,-1 1,1-1,-1 1,1 0,-1 0,1-1,-1 1,0 0,0 1,1-1,-1 0,-3 0,-6-3,0 1,0 1,-19-2,23 3,-125-7,-144 7,132 4,-83-4,-163 3,324 1,-104 18,131-13,1 2,-1 1,-70 32,-139 68,211-94,2 1,0 3,-58 43,38-25,-9 11,2 2,-76 83,127-123,0 0,0 1,2 1,-1-1,2 1,0 1,-12 28,18-38,0 0,1-1,0 1,0 0,0 0,0 0,1 0,0 0,0 0,0 0,1 0,0 0,-1 0,2 0,-1 0,1 0,-1-1,1 1,1 0,-1-1,1 0,-1 0,1 1,0-1,1-1,-1 1,1-1,0 1,6 4,4 1,0-1,0 0,1-1,29 9,65 13,157 8,-65-12,-104-10,183 5,-214-17,109 20,-29-2,200-3,3-20,-111 0,8 3,228-3,-115-24,-163-4,74-6,-255 35,28-1,0-1,79-18,-88 11,0-2,0-2,-2 0,33-20,118-85,-133 85,4-4,-2-3,68-67,-113 99,0 1,0-1,0 0,-1-1,-1 1,1-1,-2 0,1-1,-1 1,-1-1,0 0,0 1,-1-1,-1-1,0 1,0 0,-1 0,-1 0,-1-13,1 21,0-1,0 0,-1 1,1 0,-1-1,0 1,0 0,0 0,0 0,-1 0,1 0,-1 0,0 1,0-1,0 1,-6-4,-4-1,1 1,-2 0,-14-4,20 7,-43-12,1 3,-77-9,29 6,-289-56,173 41,109 17,-15-14,85 18,-67-10,-308 11,266 10,83-1,-1-2,1-4,-69-13,11-5,69 14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5.8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0,'0'6,"0"11,0 20,0 13,0 9,0 5,0 3,0-1,0 5,10 1,5-1,-2-13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229"/>
    </inkml:context>
    <inkml:brush xml:id="br0">
      <inkml:brushProperty name="width" value="0.1" units="cm"/>
      <inkml:brushProperty name="height" value="0.1" units="cm"/>
      <inkml:brushProperty name="color" value="#AB008B"/>
      <inkml:brushProperty name="ignorePressure" value="1"/>
    </inkml:brush>
  </inkml:definitions>
  <inkml:trace contextRef="#ctx0" brushRef="#br0">0 61,'5'0,"13"0,19-10,24-4,12 0,4 4,-5 2,-15 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6.626"/>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0,'0'11,"0"19,0 15,0 10,0 7,0 3,0 6,0 2,0-1,0-3,0-2,0-12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7.00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0,'10'0,"14"0,4 6,-10 11,-7 14,-16 2,-7 5,-2 8,8-5,19-9,30-10,12-9,7-6,-6-10,-14-5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156"/>
    </inkml:context>
    <inkml:brush xml:id="br0">
      <inkml:brushProperty name="width" value="0.1" units="cm"/>
      <inkml:brushProperty name="height" value="0.1" units="cm"/>
      <inkml:brushProperty name="color" value="#AB008B"/>
      <inkml:brushProperty name="ignorePressure" value="1"/>
    </inkml:brush>
  </inkml:definitions>
  <inkml:trace contextRef="#ctx0" brushRef="#br0">1 186,'14'189,"-1"-44,-11-72,0-28,-2-93,-1-358,1 389,2-65,-1 74,0-1,1 1,0 1,0-1,1 0,0 0,6-11,-9 19,0-1,0 0,1 1,-1-1,0 1,0-1,1 1,-1-1,1 1,-1-1,0 1,1 0,-1-1,1 1,-1 0,1-1,-1 1,1 0,0-1,-1 1,1 0,-1 0,1 0,-1 0,1-1,0 1,-1 0,1 0,0 0,-1 0,1 0,-1 0,1 1,0-1,0 0,16 16,-8-2,-1 0,-1 0,0 1,0 0,6 26,-1-5,52 165,-48-153,-8-25,0 0,1 0,12 20,-20-41,0 0,0 0,0-1,0 1,0-1,1 1,-1-1,0 1,1-1,-1 1,1-1,-1 0,1 0,0 0,-1 0,1 0,0 0,0-1,0 1,0 0,0-1,3 1,-3-2,0 1,0-1,1 1,-1-1,0 0,0 0,0 0,0 0,0-1,0 1,-1 0,1-1,0 1,-1-1,1 0,-1 0,1 1,-1-1,2-3,3-6,0 1,-1-1,0 0,-1-1,0 1,3-20,7-77,-2 13,23-84,-28 144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49.670"/>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1,'6'0,"11"0,14 0,13 0,8 0,7 0,-2 0,-10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0.499"/>
    </inkml:context>
    <inkml:brush xml:id="br0">
      <inkml:brushProperty name="width" value="0.1" units="cm"/>
      <inkml:brushProperty name="height" value="0.1" units="cm"/>
      <inkml:brushProperty name="color" value="#AB008B"/>
      <inkml:brushProperty name="ignorePressure" value="1"/>
    </inkml:brush>
  </inkml:definitions>
  <inkml:trace contextRef="#ctx0" brushRef="#br0">484 51,'0'-2,"0"0,-1-1,1 1,0 0,-1 0,0 0,1 0,-1 0,0 0,0 0,0 0,-1 0,1 1,0-1,-1 0,1 1,-1-1,1 1,-1-1,0 1,0 0,1 0,-1 0,0 0,0 0,0 0,0 0,0 0,-1 1,1 0,0-1,-4 1,-3-2,-1 2,0-1,0 1,0 1,-17 2,12 1,0 0,1 0,0 2,0 0,0 0,1 1,0 1,0 0,1 1,0 0,-13 14,2 1,0 0,2 2,1 1,-17 29,26-38,2 0,0 0,-8 25,13-33,2 0,-1 0,1 1,1-1,-1 0,2 1,0-1,1 13,0-17,1 0,0-1,0 0,0 1,1-1,0 0,0 0,0 0,1-1,-1 1,1-1,0 0,1 0,-1 0,0 0,1-1,0 0,0 0,8 4,5 1,0 0,0-1,0 0,31 5,27-1,1-3,-1-4,134-9,-106-8,-64 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012"/>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0,'5'0,"18"0,15 0,12 0,24 0,10 0,6 0,-1 0,-6 0,-16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4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1,'11'0,"18"0,27 0,19 0,12 0,3 0,-5 0,-15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1.824"/>
    </inkml:context>
    <inkml:brush xml:id="br0">
      <inkml:brushProperty name="width" value="0.1" units="cm"/>
      <inkml:brushProperty name="height" value="0.1" units="cm"/>
      <inkml:brushProperty name="color" value="#AB008B"/>
      <inkml:brushProperty name="ignorePressure" value="1"/>
    </inkml:brush>
  </inkml:definitions>
  <inkml:trace contextRef="#ctx0" brushRef="#br0">0 66,'0'-10,"21"-5,23 2,15 2,7 3,3 3,6 3,0 1,-11 6,-18 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5.623"/>
    </inkml:context>
    <inkml:brush xml:id="br0">
      <inkml:brushProperty name="width" value="0.1" units="cm"/>
      <inkml:brushProperty name="height" value="0.1" units="cm"/>
      <inkml:brushProperty name="color" value="#CC0066"/>
      <inkml:brushProperty name="ignorePressure" value="1"/>
    </inkml:brush>
  </inkml:definitions>
  <inkml:trace contextRef="#ctx0" brushRef="#br0">1 0,'0'0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3.403"/>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1 118,'0'454,"0"-815,0 345,0-27,0 41,0 0,1 0,-1 0,0 1,1-1,-1 0,1 0,-1 0,1 0,0 1,0-1,0 0,0 1,2-4,-2 5,-1 0,1 0,-1 0,1 0,-1 0,1 0,-1 0,1 0,0 0,-1 0,1 0,-1 1,1-1,-1 0,1 0,-1 0,1 1,-1-1,0 0,1 1,-1-1,1 0,-1 1,0-1,1 1,-1-1,0 0,1 1,-1-1,0 1,0-1,1 1,-1-1,0 1,0 0,13 23,-1 1,-1 0,-1 1,8 33,12 32,-25-76,25 54,-27-64,0 1,1-1,-1 0,1 1,1-1,-1-1,1 1,-1-1,6 4,-9-7,0 0,0-1,0 1,0-1,0 1,1-1,-1 0,0 1,0-1,0 0,0 0,0 0,0 0,1 0,-1 0,0 0,0 0,0 0,0 0,0-1,0 1,1 0,-1-1,0 1,0-1,1 0,21-21,-15 12,-1-1,0 0,-1 0,0 0,-1-1,0 0,5-17,16-95,-18 79,20-143,-25 155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4.634"/>
    </inkml:context>
    <inkml:brush xml:id="br0">
      <inkml:brushProperty name="width" value="0.1" units="cm"/>
      <inkml:brushProperty name="height" value="0.1" units="cm"/>
      <inkml:brushProperty name="color" value="#AB008B"/>
      <inkml:brushProperty name="ignorePressure" value="1"/>
    </inkml:brush>
  </inkml:definitions>
  <inkml:trace contextRef="#ctx0" brushRef="#br0">25 1,'0'10,"0"25,0 23,0 11,0 4,0 2,-10-14,-4-15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5.0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0,'16'0,"21"0,20 0,16 0,12 0,1 0,-3 0,-5 0,-16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02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1,'0'10,"0"15,0 18,0 18,0 20,0 1,0-3,0 6,0-5,0-7,0-26,0-21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374"/>
    </inkml:context>
    <inkml:brush xml:id="br0">
      <inkml:brushProperty name="width" value="0.1" units="cm"/>
      <inkml:brushProperty name="height" value="0.1" units="cm"/>
      <inkml:brushProperty name="color" value="#AB008B"/>
      <inkml:brushProperty name="ignorePressure" value="1"/>
    </inkml:brush>
  </inkml:definitions>
  <inkml:trace contextRef="#ctx0" brushRef="#br0">1 25,'5'0,"7"0,13 0,12 0,10 0,-3-11,-8-2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6.74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1,'0'5,"0"18,0 15,0 12,0 19,0 12,0 15,0 6,0-3,0-9,0-19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7.154"/>
    </inkml:context>
    <inkml:brush xml:id="br0">
      <inkml:brushProperty name="width" value="0.1" units="cm"/>
      <inkml:brushProperty name="height" value="0.1" units="cm"/>
      <inkml:brushProperty name="color" value="#AB008B"/>
      <inkml:brushProperty name="ignorePressure" value="1"/>
    </inkml:brush>
  </inkml:definitions>
  <inkml:trace contextRef="#ctx0" brushRef="#br0">1 33,'0'-11,"10"-3,4 6,-1 15,-8 16,-15 16,-6 11,11-3,16-10,17-10,14-11,0-7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8.128"/>
    </inkml:context>
    <inkml:brush xml:id="br0">
      <inkml:brushProperty name="width" value="0.1" units="cm"/>
      <inkml:brushProperty name="height" value="0.1" units="cm"/>
      <inkml:brushProperty name="color" value="#AB008B"/>
      <inkml:brushProperty name="ignorePressure" value="1"/>
    </inkml:brush>
  </inkml:definitions>
  <inkml:trace contextRef="#ctx0" brushRef="#br0">459 70,'-5'-1,"0"0,0 0,0-1,0 0,0 1,0-2,0 1,1 0,-9-7,-11-4,12 7,-1 1,0 0,0 1,0 0,0 1,-18-2,25 5,0 0,1 0,-1 0,0 1,0-1,0 1,1 1,-1-1,0 1,1 0,0 0,-1 1,1-1,0 1,0 1,0-1,-6 6,-6 9,0 1,1 0,1 2,0 0,2 0,1 1,0 1,2 0,0 0,-10 42,17-52,1 2,0-1,1 0,1 0,0 0,1 1,1-1,0 0,0 0,2 0,0-1,0 1,1-1,1 0,0 0,1-1,0 1,1-2,0 1,1-1,1 0,10 9,-9-9,1-1,0 0,0 0,1-2,0 0,1 0,0-1,0-1,0 0,1-1,0-1,0 0,0-1,1 0,-1-1,1-1,-1-1,1 0,-1-1,17-3,-14 0,-1-1,1 0,-1-2,0 0,-1 0,0-2,0 0,-1 0,0-2,-1 0,24-23,-27 23,-1-1,-1 0,0 0,-1-1,0 0,-1 0,0-1,-1 0,0 0,-2 0,1-1,-2 1,0-1,1-24,-4 27,0 1,-1-1,0 0,-1 1,-1-1,0 1,0 0,-1-1,0 2,-1-1,-1 0,1 1,-2 0,1 0,-1 1,-1 0,-16-16,8 11,-2-1,1 2,-2 1,1 0,-2 1,1 1,-2 1,-30-10,-22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0:59.551"/>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25,'293'0,"424"0,-700 1,-1-2,0 0,0-1,26-6,-5-6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045"/>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11,12 3,10 11,-5 10,-10 5,-12 7,-10 5,-18-6,-20-11,-6-1,2-5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8.764"/>
    </inkml:context>
    <inkml:brush xml:id="br0">
      <inkml:brushProperty name="width" value="0.1" units="cm"/>
      <inkml:brushProperty name="height" value="0.1" units="cm"/>
      <inkml:brushProperty name="color" value="#CC0066"/>
      <inkml:brushProperty name="ignorePressure" value="1"/>
    </inkml:brush>
  </inkml:definitions>
  <inkml:trace contextRef="#ctx0" brushRef="#br0">390 18,'0'0,"0"-1,0 0,-1 0,1 0,0 0,-1 0,1 1,-1-1,1 0,-1 0,1 1,-1-1,1 0,-1 1,0-1,1 0,-1 1,0-1,0 1,1-1,-1 1,0 0,0-1,0 1,0 0,1 0,-1-1,0 1,0 0,0 0,0 0,-1 0,-32 1,22 2,1 1,-1 0,1 0,0 1,0 1,0 0,1 0,0 1,-10 9,-15 14,-31 36,55-55,-3 3,-3 3,-25 33,38-45,1 0,0 1,0-1,0 0,0 1,1 0,0 0,0 0,1 0,0 0,-2 11,3-15,1 0,-1 0,0 0,0 0,1 0,-1 0,1 0,-1 0,1 0,0 0,0 0,0 0,0-1,0 1,1 0,-1-1,0 1,3 1,-1 0,1-1,-1 1,1-1,0 0,0 0,0-1,0 1,6 1,7 0,-1 0,1-1,25-1,-41-1,61-2,68-11,-77 6,0 2,67 3,-110 2,0 1,-1 1,1-1,16 6,-22-5,-1-1,1 1,-1 0,0 0,1 0,-1 0,0 1,0-1,0 1,0 0,-1 0,1 0,-1 0,4 6,-2 0,0 1,0-1,-1 1,0 0,-1 0,0-1,1 13,-1 75,-2-95,-1 21,-1 0,-1 0,0 0,-2 0,-1 0,-1-1,0 0,-2 0,-21 38,19-43,-1 0,0 0,-1-2,-1 1,0-2,-1 1,-1-2,0 0,-1-1,0-1,-30 14,20-14,0 0,0-3,-1 0,0-1,0-2,0-1,-1-1,0-2,1-1,-32-3,1-5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0.63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13,'5'0,"13"0,18 0,14 0,9 0,5 0,3 0,-1 0,0 0,-1 0,-1 0,-6 0,-3 0,11 0,-1 0,0 0,-12-5,-15-2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1.551"/>
    </inkml:context>
    <inkml:brush xml:id="br0">
      <inkml:brushProperty name="width" value="0.1" units="cm"/>
      <inkml:brushProperty name="height" value="0.1" units="cm"/>
      <inkml:brushProperty name="color" value="#AB008B"/>
      <inkml:brushProperty name="ignorePressure" value="1"/>
    </inkml:brush>
  </inkml:definitions>
  <inkml:trace contextRef="#ctx0" brushRef="#br0">143 1,'0'5,"0"13,-5 2,-2 10,-20-2,-7 6,-2-3,5 3,29-3,15 3,15-4,9-8,8-6,7-7,5-5,4-3,-9-1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3.858"/>
    </inkml:context>
    <inkml:brush xml:id="br0">
      <inkml:brushProperty name="width" value="0.1" units="cm"/>
      <inkml:brushProperty name="height" value="0.1" units="cm"/>
      <inkml:brushProperty name="color" value="#AB008B"/>
      <inkml:brushProperty name="ignorePressure" value="1"/>
    </inkml:brush>
  </inkml:definitions>
  <inkml:trace contextRef="#ctx0" brushRef="#br0">98 0,'0'6,"0"22,0 18,0 10,-16 18,-5 7,1-1,4-8,4-6,5-3,3-3,3 0,1-21,0-17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21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12,'5'0,"13"0,13 0,12 0,15 0,-3 6,5 1,3 0,2-2,-11-6,-14-15,-14-3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4.572"/>
    </inkml:context>
    <inkml:brush xml:id="br0">
      <inkml:brushProperty name="width" value="0.1" units="cm"/>
      <inkml:brushProperty name="height" value="0.1" units="cm"/>
      <inkml:brushProperty name="color" value="#AB008B"/>
      <inkml:brushProperty name="ignorePressure" value="1"/>
    </inkml:brush>
  </inkml:definitions>
  <inkml:trace contextRef="#ctx0" brushRef="#br0">34 1,'-6'0,"-1"5,0 17,2 16,1 12,1 8,2 5,1-4,0-1,0 1,0 5,1 3,-1 0,0-10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6.821"/>
    </inkml:context>
    <inkml:brush xml:id="br0">
      <inkml:brushProperty name="width" value="0.1" units="cm"/>
      <inkml:brushProperty name="height" value="0.1" units="cm"/>
      <inkml:brushProperty name="color" value="#AB008B"/>
      <inkml:brushProperty name="ignorePressure" value="1"/>
    </inkml:brush>
  </inkml:definitions>
  <inkml:trace contextRef="#ctx0" brushRef="#br0">2 219,'0'461,"0"-935,0 453,-1 16,1-1,-1 1,1 0,0-1,1 1,0 0,0-1,0 1,3-8,-1 13,2 9,34 105,-10-24,-2-20,55 99,-78-162,0 1,1-1,0 1,0-1,1-1,10 11,-13-15,-1-1,0 1,0-1,1 1,-1-1,1 0,-1 0,1 0,0 0,-1-1,1 1,0-1,0 0,-1 1,1-1,0 0,0-1,-1 1,1 0,0-1,-1 0,1 1,0-1,3-2,1-1,-1 1,1-1,-1-1,0 1,0-1,0 0,-1-1,0 1,0-1,0 0,-1 0,7-13,3-8,19-54,-28 68,13-47,-3 1,14-109,-28 166,4-32,16-48,-8 42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7.97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0,'5'0,"13"0,18 0,14 0,9 0,5 0,-8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8.649"/>
    </inkml:context>
    <inkml:brush xml:id="br0">
      <inkml:brushProperty name="width" value="0.1" units="cm"/>
      <inkml:brushProperty name="height" value="0.1" units="cm"/>
      <inkml:brushProperty name="color" value="#AB008B"/>
      <inkml:brushProperty name="ignorePressure" value="1"/>
    </inkml:brush>
  </inkml:definitions>
  <inkml:trace contextRef="#ctx0" brushRef="#br0">438 3,'-45'-1,"9"0,-43 4,68-1,1-1,0 1,-1 1,1 0,0 0,1 1,-1 0,-15 9,11-3,-1 1,2 0,0 1,0 0,1 1,0 0,2 1,-1 0,-9 19,14-22,0 1,1 0,1 0,0 0,0 0,1 1,1 0,0-1,1 1,0 0,1 0,0 0,3 15,-2-22,0-1,1 1,-1-1,1 1,0-1,1 0,-1 0,1 0,0 0,0 0,1-1,-1 1,1-1,6 5,-3-3,0-1,1 0,0-1,0 1,0-2,0 1,1-1,10 3,13 0,0-1,1-1,61-2,-89-2,133-3,-80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064"/>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0,'5'0,"13"0,8 0,10 0,10 0,-3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49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1,'5'0,"7"0,12 0,12 0,11 0,8 0,-5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19.741"/>
    </inkml:context>
    <inkml:brush xml:id="br0">
      <inkml:brushProperty name="width" value="0.1" units="cm"/>
      <inkml:brushProperty name="height" value="0.1" units="cm"/>
      <inkml:brushProperty name="color" value="#CC0066"/>
      <inkml:brushProperty name="ignorePressure" value="1"/>
    </inkml:brush>
  </inkml:definitions>
  <inkml:trace contextRef="#ctx0" brushRef="#br0">1 115,'0'-11,"0"-13,5-14,2 5,-1 24,-1 24,-1 20,-2 15,0 9,-2 5,0 2,0 6,0 7,-1 0,1-3,0-20,11-19,3-16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09.90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1,'6'0,"11"0,20 0,2 5,7 2,4 0,6-1,-8-2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1.6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1 125,'0'301,"0"-290,0 22,1-31,-1-1,0 1,0-1,0 1,1-1,-1 1,1-1,-1 0,1 1,0-1,-1 0,1 0,0 1,0-1,0 0,1 2,-1-3,-1 0,1 0,-1 0,1 0,0 0,-1 0,1 0,-1 0,1 0,-1 0,1 0,-1 0,1 0,0 0,-1 0,1 0,-1-1,1 1,-1 0,1 0,-1-1,0 1,1 0,-1-1,1 1,-1-1,1 1,-1 0,0-1,1 1,-1-1,0 1,0-1,1 1,-1-1,0 1,0-1,0 1,0-1,1 0,8-26,-1-10,5-46,1-11,27-111,-34 170,-7 35,0 0,0 0,0 0,0 0,0 1,1-1,-1 0,0 0,0 0,0 0,0 0,0 0,0 0,1 0,-1 0,0 0,0 0,0 0,0 0,0 0,1 0,-1 0,0 0,0 0,0 0,0 0,0 0,1 0,-1 0,0 0,0 0,0 0,0 0,0 0,1 0,-1 0,0 0,0-1,0 1,0 0,0 0,0 0,0 0,0 0,1 0,-1-1,0 1,0 0,0 0,0 0,0 0,0 0,0 0,0-1,0 1,0 0,0 0,0 0,0 0,0 0,0-1,4 9,0 0,-1 1,0-1,4 16,-1-3,23 82,37 115,-46-161,48 95,-61-138,1 0,0-1,1 0,17 19,-23-30,-1 1,1-1,-1 0,1 0,0 0,-1-1,1 1,0-1,0 1,0-1,1 0,3 1,-5-2,1 0,-1 0,0 0,1 0,-1-1,1 1,-1-1,0 1,0-1,1 0,-1 0,0 0,0 0,0 0,0 0,0-1,0 1,0-1,2-2,3-4,1 0,-2-1,1 0,-1 0,0 0,7-17,23-67,-29 72,37-129,-12 37,-9 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3.6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0,'5'0,"13"0,13 0,12 0,10 0,-5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5.126"/>
    </inkml:context>
    <inkml:brush xml:id="br0">
      <inkml:brushProperty name="width" value="0.1" units="cm"/>
      <inkml:brushProperty name="height" value="0.1" units="cm"/>
      <inkml:brushProperty name="color" value="#AB008B"/>
      <inkml:brushProperty name="ignorePressure" value="1"/>
    </inkml:brush>
  </inkml:definitions>
  <inkml:trace contextRef="#ctx0" brushRef="#br0">566 67,'0'-2,"0"0,0 0,-1 0,1 0,-1 0,1 0,-1 1,0-1,0 0,0 0,0 0,0 1,0-1,0 0,-1 1,1-1,0 1,-1 0,1-1,-1 1,0 0,1 0,-1 0,0 0,0 0,-3-1,-5-1,-1 0,1 0,-20-1,26 3,-63-5,-1 2,-84 7,140-3,-1 1,1 1,0 0,0 0,0 1,-19 8,27-9,-1 1,1-1,-1 1,1 0,0 0,0 1,1-1,-1 1,1 0,0 0,0 0,0 0,0 0,1 1,-1 0,1-1,0 1,-1 7,-1 1,2 0,-1 0,1 0,1 0,1 1,0-1,0 1,3 12,-1-16,0 0,0-1,1 0,0 1,1-1,0 0,0 0,1-1,0 0,1 1,10 10,-9-11,1 0,0-1,1 0,-1-1,1 0,1 0,-1-1,13 5,-7-4,0-2,0 0,1 0,-1-2,17 2,-1-2,-1 0,0-2,1-2,45-7,-64 7,-1-1,0-1,-1 0,1 0,0-1,14-9,-19 9,0 1,0-1,0 0,-1 0,0-1,0 0,0 0,0 0,-1 0,6-13,-4 5,-1 0,-1 0,0 0,-1-1,-1 1,2-23,-3 14,-2 0,0 0,-6-30,-1 14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397"/>
    </inkml:context>
    <inkml:brush xml:id="br0">
      <inkml:brushProperty name="width" value="0.1" units="cm"/>
      <inkml:brushProperty name="height" value="0.1" units="cm"/>
      <inkml:brushProperty name="color" value="#AB008B"/>
      <inkml:brushProperty name="ignorePressure" value="1"/>
    </inkml:brush>
  </inkml:definitions>
  <inkml:trace contextRef="#ctx0" brushRef="#br0">0 0,'0'6,"0"11,0 20,0 13,0 15,0 11,0 4,0-2,0-3,0-4,0-14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6.811"/>
    </inkml:context>
    <inkml:brush xml:id="br0">
      <inkml:brushProperty name="width" value="0.1" units="cm"/>
      <inkml:brushProperty name="height" value="0.1" units="cm"/>
      <inkml:brushProperty name="color" value="#AB008B"/>
      <inkml:brushProperty name="ignorePressure" value="1"/>
    </inkml:brush>
  </inkml:definitions>
  <inkml:trace contextRef="#ctx0" brushRef="#br0">1 1,'5'0,"12"0,14 0,12 0,10 0,6 0,-2 0,-11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17.852"/>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1,'0'10,"0"4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100"/>
    </inkml:context>
    <inkml:brush xml:id="br0">
      <inkml:brushProperty name="width" value="0.1" units="cm"/>
      <inkml:brushProperty name="height" value="0.1" units="cm"/>
      <inkml:brushProperty name="color" value="#AB008B"/>
      <inkml:brushProperty name="ignorePressure" value="1"/>
    </inkml:brush>
  </inkml:definitions>
  <inkml:trace contextRef="#ctx0" brushRef="#br0">0 20,'0'-11,"0"3,0 17,0 23,0 18,0 10,6 5,1 3,0-1,-2 10,15 13,3 7,-1-2,-6-8,-4-7,-5-17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4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1 198,'0'-10,"5"-4,17 1,17 2,11-7,8-2,4 4,8 4,2 5,0-14,-12-7,-17 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0.805"/>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1,'0'5,"0"12,0 9,0 11,0 19,0 6,5 8,1 3,1-6,-2 7,-1 1,9-12,2-6,-1-13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08:20.478"/>
    </inkml:context>
    <inkml:brush xml:id="br0">
      <inkml:brushProperty name="width" value="0.1" units="cm"/>
      <inkml:brushProperty name="height" value="0.1" units="cm"/>
      <inkml:brushProperty name="color" value="#CC0066"/>
      <inkml:brushProperty name="ignorePressure" value="1"/>
    </inkml:brush>
  </inkml:definitions>
  <inkml:trace contextRef="#ctx0" brushRef="#br0">1 1,'0'5,"0"7,0 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1.284"/>
    </inkml:context>
    <inkml:brush xml:id="br0">
      <inkml:brushProperty name="width" value="0.1" units="cm"/>
      <inkml:brushProperty name="height" value="0.1" units="cm"/>
      <inkml:brushProperty name="color" value="#AB008B"/>
      <inkml:brushProperty name="ignorePressure" value="1"/>
    </inkml:brush>
  </inkml:definitions>
  <inkml:trace contextRef="#ctx0" brushRef="#br0">1 1,'10'0,"15"0,2 5,-2 12,-7 14,5 2,9-5,-1-2,4-6,-3 5,-8 9,-12-2,-9 4,-20-3,-23-9,-16-7,2-7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136"/>
    </inkml:context>
    <inkml:brush xml:id="br0">
      <inkml:brushProperty name="width" value="0.1" units="cm"/>
      <inkml:brushProperty name="height" value="0.1" units="cm"/>
      <inkml:brushProperty name="color" value="#AB008B"/>
      <inkml:brushProperty name="ignorePressure" value="1"/>
    </inkml:brush>
  </inkml:definitions>
  <inkml:trace contextRef="#ctx0" brushRef="#br0">193 91,'-18'0,"5"-1,0 1,0 1,1 0,-23 5,31-5,1 0,-1 1,0-1,1 1,-1 0,1 0,0 0,0 1,-1-1,1 1,1-1,-1 1,0 0,1 0,0 1,-1-1,1 0,0 1,-2 5,-2 8,1 1,0-1,1 1,1 0,-1 32,3-3,6 48,-3-72,1 1,1-1,1 0,11 29,-12-42,0 0,1 0,0 0,0-1,1 1,1-1,0-1,0 0,0 1,1-2,13 10,-9-7,2-2,-1 1,1-2,0 0,1-1,0 0,22 5,-28-9,0 0,0-1,0-1,0 1,1-1,-1-1,0 0,0 0,0-1,0 0,-1 0,1-1,0 0,10-6,-7 2,0 0,-1 0,0-1,0-1,-1 0,0 0,0-1,-1 0,-1-1,12-17,-13 14,1 0,-2-1,0 1,-1-1,-1 0,0-1,-1 1,3-30,-5 27,-1 0,0 0,-1 0,-1 0,-1 1,0-1,-1 1,-1 0,-1 0,0 0,-1 1,-1 0,-1 0,0 1,-1 0,0 0,-1 1,-1 1,0 0,-1 1,-1 0,1 1,-2 0,0 1,-16-8,13 8,-1 1,0 1,0 1,-1 0,0 2,-26-5,-23 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2.889"/>
    </inkml:context>
    <inkml:brush xml:id="br0">
      <inkml:brushProperty name="width" value="0.1" units="cm"/>
      <inkml:brushProperty name="height" value="0.1" units="cm"/>
      <inkml:brushProperty name="color" value="#AB008B"/>
      <inkml:brushProperty name="ignorePressure" value="1"/>
    </inkml:brush>
  </inkml:definitions>
  <inkml:trace contextRef="#ctx0" brushRef="#br0">0 1,'0'5,"0"13,0 13,0 12,11-1,3 2,-1 5,-2 5,-4-8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23.272"/>
    </inkml:context>
    <inkml:brush xml:id="br0">
      <inkml:brushProperty name="width" value="0.1" units="cm"/>
      <inkml:brushProperty name="height" value="0.1" units="cm"/>
      <inkml:brushProperty name="color" value="#AB008B"/>
      <inkml:brushProperty name="ignorePressure" value="1"/>
    </inkml:brush>
  </inkml:definitions>
  <inkml:trace contextRef="#ctx0" brushRef="#br0">1 57,'5'0,"12"0,19 0,20-11,20-3,9 1,-5 3,-16 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5.667"/>
    </inkml:context>
    <inkml:brush xml:id="br0">
      <inkml:brushProperty name="width" value="0.1" units="cm"/>
      <inkml:brushProperty name="height" value="0.1" units="cm"/>
      <inkml:brushProperty name="color" value="#AB008B"/>
      <inkml:brushProperty name="ignorePressure" value="1"/>
    </inkml:brush>
  </inkml:definitions>
  <inkml:trace contextRef="#ctx0" brushRef="#br0">1 0,'0'7,"1"-1,1 0,-1 0,1 0,0 0,4 10,5 12,2 27,-3 1,-2 0,1 57,-8 175,-3-154,2-44,-2 89,-3-136,-2-15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034"/>
    </inkml:context>
    <inkml:brush xml:id="br0">
      <inkml:brushProperty name="width" value="0.1" units="cm"/>
      <inkml:brushProperty name="height" value="0.1" units="cm"/>
      <inkml:brushProperty name="color" value="#AB008B"/>
      <inkml:brushProperty name="ignorePressure" value="1"/>
    </inkml:brush>
  </inkml:definitions>
  <inkml:trace contextRef="#ctx0" brushRef="#br0">0 431,'0'-11,"6"-3,16-10,27-1,4-12,15 0,6-3,1 4,-2-2,-2 6,-14-3,-5 5,-13-3,-22 9,-15 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6.402"/>
    </inkml:context>
    <inkml:brush xml:id="br0">
      <inkml:brushProperty name="width" value="0.1" units="cm"/>
      <inkml:brushProperty name="height" value="0.1" units="cm"/>
      <inkml:brushProperty name="color" value="#AB008B"/>
      <inkml:brushProperty name="ignorePressure" value="1"/>
    </inkml:brush>
  </inkml:definitions>
  <inkml:trace contextRef="#ctx0" brushRef="#br0">0 1,'6'10,"16"20,16 25,12 14,8 6,5 1,-9-2,-14-4,-13-12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215"/>
    </inkml:context>
    <inkml:brush xml:id="br0">
      <inkml:brushProperty name="width" value="0.1" units="cm"/>
      <inkml:brushProperty name="height" value="0.1" units="cm"/>
      <inkml:brushProperty name="color" value="#AB008B"/>
      <inkml:brushProperty name="ignorePressure" value="1"/>
    </inkml:brush>
  </inkml:definitions>
  <inkml:trace contextRef="#ctx0" brushRef="#br0">0 56,'0'-2,"1"-1,-1 1,0 0,1 0,0 0,-1-1,1 1,0 0,0 0,0 0,0 0,0 1,1-1,-1 0,1 0,-1 1,1-1,-1 1,1-1,0 1,0 0,0 0,0-1,0 1,0 1,0-1,0 0,0 0,4 0,3-1,1 0,-1 1,1 0,0 0,14 2,-18-1,0 1,0 0,0 0,0 0,0 1,-1 0,1 0,0 0,-1 1,0 0,1 0,-1 0,6 6,-8-7,-1 1,0-1,1 1,-1 0,0 0,-1 0,1 0,0 0,-1 0,0 0,0 1,0-1,0 0,0 1,-1-1,1 0,-1 1,0-1,0 1,0-1,-1 1,1-1,-1 0,-2 7,1-3,-1 0,0-1,0 1,0-1,-1 0,0 0,0 0,-1-1,-5 6,-6 5,-29 20,35-29,0 0,0 1,0 1,1-1,1 2,-1-1,1 1,-9 15,16-23,0 0,0 0,0 0,0 0,0 0,1 0,-1 0,1 0,-1 1,1-1,0 0,0 0,0 0,0 1,0-1,0 0,0 0,1 0,0 0,-1 0,1 0,0 0,1 3,0-2,1 0,0-1,-1 1,1-1,0 0,0 0,1 0,-1 0,0 0,1-1,-1 1,1-1,3 1,48 11,-1-6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7.583"/>
    </inkml:context>
    <inkml:brush xml:id="br0">
      <inkml:brushProperty name="width" value="0.1" units="cm"/>
      <inkml:brushProperty name="height" value="0.1" units="cm"/>
      <inkml:brushProperty name="color" value="#AB008B"/>
      <inkml:brushProperty name="ignorePressure" value="1"/>
    </inkml:brush>
  </inkml:definitions>
  <inkml:trace contextRef="#ctx0" brushRef="#br0">1 0,'10'0,"15"0,13 0,11 0,7 0,-5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08:21:38.238"/>
    </inkml:context>
    <inkml:brush xml:id="br0">
      <inkml:brushProperty name="width" value="0.1" units="cm"/>
      <inkml:brushProperty name="height" value="0.1" units="cm"/>
      <inkml:brushProperty name="color" value="#AB008B"/>
      <inkml:brushProperty name="ignorePressure" value="1"/>
    </inkml:brush>
  </inkml:definitions>
  <inkml:trace contextRef="#ctx0" brushRef="#br0">0 25,'5'0,"7"0,12 0,13 0,10 0,8 0,10 0,16 0,-2 0,-2 0,-16-11,-17-3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1D7031E-9A57-C448-850C-D3F274574048}" type="datetimeFigureOut">
              <a:rPr lang="nl-NL" smtClean="0"/>
              <a:t>18-05-2026</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6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1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57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04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53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90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02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9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66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90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304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36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38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62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0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162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98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81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13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310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5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902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025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34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867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073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721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89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69</a:t>
            </a:fld>
            <a:endParaRPr lang="nl-NL"/>
          </a:p>
        </p:txBody>
      </p:sp>
    </p:spTree>
    <p:extLst>
      <p:ext uri="{BB962C8B-B14F-4D97-AF65-F5344CB8AC3E}">
        <p14:creationId xmlns:p14="http://schemas.microsoft.com/office/powerpoint/2010/main" val="49705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97</a:t>
            </a:fld>
            <a:endParaRPr lang="nl-NL"/>
          </a:p>
        </p:txBody>
      </p:sp>
    </p:spTree>
    <p:extLst>
      <p:ext uri="{BB962C8B-B14F-4D97-AF65-F5344CB8AC3E}">
        <p14:creationId xmlns:p14="http://schemas.microsoft.com/office/powerpoint/2010/main" val="4248574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0BEF3-A4AF-C57E-CDA4-1028713833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496BA9-17B3-5D0F-0BCB-927E9D345E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612B65D-1CD2-81CA-8AA5-CF63AC6ED7A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26C7FED-A3ED-F679-B759-0CA4678877AE}"/>
              </a:ext>
            </a:extLst>
          </p:cNvPr>
          <p:cNvSpPr>
            <a:spLocks noGrp="1"/>
          </p:cNvSpPr>
          <p:nvPr>
            <p:ph type="sldNum" sz="quarter" idx="5"/>
          </p:nvPr>
        </p:nvSpPr>
        <p:spPr/>
        <p:txBody>
          <a:bodyPr/>
          <a:lstStyle/>
          <a:p>
            <a:fld id="{8E652D38-649F-2742-B8D4-CEFE19811428}" type="slidenum">
              <a:rPr lang="nl-NL" smtClean="0"/>
              <a:t>98</a:t>
            </a:fld>
            <a:endParaRPr lang="nl-NL"/>
          </a:p>
        </p:txBody>
      </p:sp>
    </p:spTree>
    <p:extLst>
      <p:ext uri="{BB962C8B-B14F-4D97-AF65-F5344CB8AC3E}">
        <p14:creationId xmlns:p14="http://schemas.microsoft.com/office/powerpoint/2010/main" val="380469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B4C6F-A6FE-6F0E-7519-EF37D5C69B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620FCD-0E8A-4F98-53CE-7957C322F3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3EB002-932A-D221-8E33-11391DBB006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7376BFD-F187-2EF8-00F9-B5CC40B57869}"/>
              </a:ext>
            </a:extLst>
          </p:cNvPr>
          <p:cNvSpPr>
            <a:spLocks noGrp="1"/>
          </p:cNvSpPr>
          <p:nvPr>
            <p:ph type="sldNum" sz="quarter" idx="5"/>
          </p:nvPr>
        </p:nvSpPr>
        <p:spPr/>
        <p:txBody>
          <a:bodyPr/>
          <a:lstStyle/>
          <a:p>
            <a:fld id="{8E652D38-649F-2742-B8D4-CEFE19811428}" type="slidenum">
              <a:rPr lang="nl-NL" smtClean="0"/>
              <a:t>99</a:t>
            </a:fld>
            <a:endParaRPr lang="nl-NL"/>
          </a:p>
        </p:txBody>
      </p:sp>
    </p:spTree>
    <p:extLst>
      <p:ext uri="{BB962C8B-B14F-4D97-AF65-F5344CB8AC3E}">
        <p14:creationId xmlns:p14="http://schemas.microsoft.com/office/powerpoint/2010/main" val="249036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061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103</a:t>
            </a:fld>
            <a:endParaRPr lang="nl-NL"/>
          </a:p>
        </p:txBody>
      </p:sp>
    </p:spTree>
    <p:extLst>
      <p:ext uri="{BB962C8B-B14F-4D97-AF65-F5344CB8AC3E}">
        <p14:creationId xmlns:p14="http://schemas.microsoft.com/office/powerpoint/2010/main" val="1783700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4372-8BC7-DA43-96C0-84A088F13C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6CF47C-1EEC-14D7-E11C-A26340ADE6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38F32A-E5B9-8FB9-8FA3-EF291158F34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FB934B6-0917-588C-D6EB-0E1D1146A96A}"/>
              </a:ext>
            </a:extLst>
          </p:cNvPr>
          <p:cNvSpPr>
            <a:spLocks noGrp="1"/>
          </p:cNvSpPr>
          <p:nvPr>
            <p:ph type="sldNum" sz="quarter" idx="5"/>
          </p:nvPr>
        </p:nvSpPr>
        <p:spPr/>
        <p:txBody>
          <a:bodyPr/>
          <a:lstStyle/>
          <a:p>
            <a:fld id="{8E652D38-649F-2742-B8D4-CEFE19811428}" type="slidenum">
              <a:rPr lang="nl-NL" smtClean="0"/>
              <a:t>104</a:t>
            </a:fld>
            <a:endParaRPr lang="nl-NL"/>
          </a:p>
        </p:txBody>
      </p:sp>
    </p:spTree>
    <p:extLst>
      <p:ext uri="{BB962C8B-B14F-4D97-AF65-F5344CB8AC3E}">
        <p14:creationId xmlns:p14="http://schemas.microsoft.com/office/powerpoint/2010/main" val="3154228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119</a:t>
            </a:fld>
            <a:endParaRPr lang="nl-NL"/>
          </a:p>
        </p:txBody>
      </p:sp>
    </p:spTree>
    <p:extLst>
      <p:ext uri="{BB962C8B-B14F-4D97-AF65-F5344CB8AC3E}">
        <p14:creationId xmlns:p14="http://schemas.microsoft.com/office/powerpoint/2010/main" val="3335913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BA73-0306-2F27-1522-98E0191E6E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C08823A-0CBA-AE19-8593-9A45C1E904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2340F7B-719C-8D35-EB43-88C4C941118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1F4BFD2-C4E2-701E-0EEF-8F05695910B1}"/>
              </a:ext>
            </a:extLst>
          </p:cNvPr>
          <p:cNvSpPr>
            <a:spLocks noGrp="1"/>
          </p:cNvSpPr>
          <p:nvPr>
            <p:ph type="sldNum" sz="quarter" idx="5"/>
          </p:nvPr>
        </p:nvSpPr>
        <p:spPr/>
        <p:txBody>
          <a:bodyPr/>
          <a:lstStyle/>
          <a:p>
            <a:fld id="{8E652D38-649F-2742-B8D4-CEFE19811428}" type="slidenum">
              <a:rPr lang="nl-NL" smtClean="0"/>
              <a:t>120</a:t>
            </a:fld>
            <a:endParaRPr lang="nl-NL"/>
          </a:p>
        </p:txBody>
      </p:sp>
    </p:spTree>
    <p:extLst>
      <p:ext uri="{BB962C8B-B14F-4D97-AF65-F5344CB8AC3E}">
        <p14:creationId xmlns:p14="http://schemas.microsoft.com/office/powerpoint/2010/main" val="1792931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630D5-B5B9-CD65-5634-28D423BD0F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542F52-3B6D-4097-D108-82E9DD6746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8D5676-A5D8-6CBB-315F-C7425B51CDA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4FD4AB6-1375-15E9-5896-7C4C00E5FD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170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B4ABA-7168-C323-634F-2871AEA331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6D20E3-7ED6-6C52-FAA5-715767FF6C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C495E9-FB87-CC8C-DB66-2FD58D7BC1D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CA25151-480E-BA99-997A-9B99392B86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586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6D33A-FD2F-8086-765F-7366586F28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787E76-F045-C6FE-8FC5-E415CE538F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21AAA35-F3FA-4E24-A0BE-C03C6CDF3A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3A02ECE-B9BA-B61C-A81F-57C2E920FC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04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A204-996E-4A42-2F5E-C9137DD3D1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B28C82-83B8-D488-16F2-12449382A3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5DEBAE-FB61-D948-3A68-922AE2CE6AA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938F859-A324-62CF-3292-41CFF51D1A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112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9E44-9D8E-8369-30CE-8C1142304D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C97566-DF18-5D90-4717-C58AE4FC3EF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73DC69-9137-41F8-9C07-146E5939C73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5174F82-3C00-D76D-1B7E-8EB6B08796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164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3218-F735-586B-6F08-F223DC92C8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86369B-A3F8-2A9D-174B-97518AF132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DDEC4F-C8CD-622D-97E0-8E3878C9218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215F395-B2F5-CC90-43F4-DC15850C80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6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055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8BCE-A5D8-C3E7-8F82-DEC285CF01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020F56-99F3-819F-3846-432C919292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C5F031-52A4-F738-4FD5-0AC932FA161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8D745AB-2B27-9D19-FF9C-65DC9D2578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596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CC48-2CD3-E70A-6AF3-9B83C92E2B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13B94D-CE92-C454-13F4-94F1BD3981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8315F2-17DC-ABB1-0191-EEB3B0BFE39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46C9497-B767-1F3D-9725-249A2EB1FE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444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9D6E-48C6-FA09-90A7-436DA2C43A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50506C-B854-658A-0FB0-8C6FE6FB77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221B5C-99F2-D8D7-8EB9-474CD6E6407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579AD3D-D570-D545-0C68-9209293D6C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2472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51736-AAC7-DDF8-588E-7D241673F5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8B892A-D5F7-3A74-5E9B-3F1FCB7BB4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15DC3F-E98E-7C7D-1CFF-8202D9B4A57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B339E92-8C7C-A32D-8F6D-7641FC06CF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170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EF93-9142-B0B5-AB6F-21402D6565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661C0D-50D5-EF1C-AF33-6703EF3288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3647F6-F7DA-9D2A-8015-617492FE8D9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490F4E-758C-56B1-35BB-561253C595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057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B0B7-B013-FFE9-F555-83770FC4A9A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EBB8425-F2EF-2CE7-4B7D-61EECEBA65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10BD0E-7BC1-0A60-E589-2FD37E7545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3054FD3-4F6B-1C39-A2BC-127A46B0B1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18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A5C2-36FB-1E66-E6B4-B746EC7315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A9D64D-9CBC-AD61-1FA5-F10056382E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A2315F-F4F7-007F-7BC8-3C1038C01A1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4FAFDAD-4B76-1261-98EA-84E3C155D2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50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31</a:t>
            </a:fld>
            <a:endParaRPr lang="nl-NL"/>
          </a:p>
        </p:txBody>
      </p:sp>
    </p:spTree>
    <p:extLst>
      <p:ext uri="{BB962C8B-B14F-4D97-AF65-F5344CB8AC3E}">
        <p14:creationId xmlns:p14="http://schemas.microsoft.com/office/powerpoint/2010/main" val="57201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0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01CC-1533-BA39-1617-E0338EA4C4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6E2F10-5698-DD34-77E9-8361A4D793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00E566-7FCE-D7A1-A3D0-65C195B2030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F583880-B1A9-DC93-C594-FA5E221114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31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18-05-2026</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18-05-2026</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50.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53.png"/><Relationship Id="rId2" Type="http://schemas.openxmlformats.org/officeDocument/2006/relationships/image" Target="../media/image552.png"/><Relationship Id="rId1" Type="http://schemas.openxmlformats.org/officeDocument/2006/relationships/slideLayout" Target="../slideLayouts/slideLayout1.xml"/><Relationship Id="rId4" Type="http://schemas.openxmlformats.org/officeDocument/2006/relationships/image" Target="../media/image554.png"/></Relationships>
</file>

<file path=ppt/slides/_rels/slide103.xml.rels><?xml version="1.0" encoding="UTF-8" standalone="yes"?>
<Relationships xmlns="http://schemas.openxmlformats.org/package/2006/relationships"><Relationship Id="rId3" Type="http://schemas.openxmlformats.org/officeDocument/2006/relationships/image" Target="../media/image55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5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5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58.png"/><Relationship Id="rId2" Type="http://schemas.openxmlformats.org/officeDocument/2006/relationships/image" Target="../media/image55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customXml" Target="../ink/ink1587.xml"/><Relationship Id="rId3" Type="http://schemas.openxmlformats.org/officeDocument/2006/relationships/image" Target="../media/image558.png"/><Relationship Id="rId7" Type="http://schemas.openxmlformats.org/officeDocument/2006/relationships/image" Target="../media/image560.png"/><Relationship Id="rId2" Type="http://schemas.openxmlformats.org/officeDocument/2006/relationships/image" Target="../media/image557.png"/><Relationship Id="rId1" Type="http://schemas.openxmlformats.org/officeDocument/2006/relationships/slideLayout" Target="../slideLayouts/slideLayout1.xml"/><Relationship Id="rId6" Type="http://schemas.openxmlformats.org/officeDocument/2006/relationships/customXml" Target="../ink/ink1586.xml"/><Relationship Id="rId5" Type="http://schemas.openxmlformats.org/officeDocument/2006/relationships/image" Target="../media/image559.png"/><Relationship Id="rId4" Type="http://schemas.openxmlformats.org/officeDocument/2006/relationships/customXml" Target="../ink/ink1585.xml"/><Relationship Id="rId9" Type="http://schemas.openxmlformats.org/officeDocument/2006/relationships/image" Target="../media/image561.png"/></Relationships>
</file>

<file path=ppt/slides/_rels/slide108.xml.rels><?xml version="1.0" encoding="UTF-8" standalone="yes"?>
<Relationships xmlns="http://schemas.openxmlformats.org/package/2006/relationships"><Relationship Id="rId13" Type="http://schemas.openxmlformats.org/officeDocument/2006/relationships/image" Target="../media/image567.png"/><Relationship Id="rId18" Type="http://schemas.openxmlformats.org/officeDocument/2006/relationships/customXml" Target="../ink/ink1596.xml"/><Relationship Id="rId26" Type="http://schemas.openxmlformats.org/officeDocument/2006/relationships/customXml" Target="../ink/ink1600.xml"/><Relationship Id="rId39" Type="http://schemas.openxmlformats.org/officeDocument/2006/relationships/image" Target="../media/image580.png"/><Relationship Id="rId21" Type="http://schemas.openxmlformats.org/officeDocument/2006/relationships/image" Target="../media/image571.png"/><Relationship Id="rId34" Type="http://schemas.openxmlformats.org/officeDocument/2006/relationships/customXml" Target="../ink/ink1604.xml"/><Relationship Id="rId42" Type="http://schemas.openxmlformats.org/officeDocument/2006/relationships/customXml" Target="../ink/ink1608.xml"/><Relationship Id="rId47" Type="http://schemas.openxmlformats.org/officeDocument/2006/relationships/image" Target="../media/image584.png"/><Relationship Id="rId50" Type="http://schemas.openxmlformats.org/officeDocument/2006/relationships/customXml" Target="../ink/ink1612.xml"/><Relationship Id="rId55" Type="http://schemas.openxmlformats.org/officeDocument/2006/relationships/image" Target="../media/image588.png"/><Relationship Id="rId7" Type="http://schemas.openxmlformats.org/officeDocument/2006/relationships/image" Target="../media/image564.png"/><Relationship Id="rId2" Type="http://schemas.openxmlformats.org/officeDocument/2006/relationships/customXml" Target="../ink/ink1588.xml"/><Relationship Id="rId16" Type="http://schemas.openxmlformats.org/officeDocument/2006/relationships/customXml" Target="../ink/ink1595.xml"/><Relationship Id="rId29" Type="http://schemas.openxmlformats.org/officeDocument/2006/relationships/image" Target="../media/image575.png"/><Relationship Id="rId11" Type="http://schemas.openxmlformats.org/officeDocument/2006/relationships/image" Target="../media/image566.png"/><Relationship Id="rId24" Type="http://schemas.openxmlformats.org/officeDocument/2006/relationships/customXml" Target="../ink/ink1599.xml"/><Relationship Id="rId32" Type="http://schemas.openxmlformats.org/officeDocument/2006/relationships/customXml" Target="../ink/ink1603.xml"/><Relationship Id="rId37" Type="http://schemas.openxmlformats.org/officeDocument/2006/relationships/image" Target="../media/image579.png"/><Relationship Id="rId40" Type="http://schemas.openxmlformats.org/officeDocument/2006/relationships/customXml" Target="../ink/ink1607.xml"/><Relationship Id="rId45" Type="http://schemas.openxmlformats.org/officeDocument/2006/relationships/image" Target="../media/image583.png"/><Relationship Id="rId53" Type="http://schemas.openxmlformats.org/officeDocument/2006/relationships/image" Target="../media/image587.png"/><Relationship Id="rId5" Type="http://schemas.openxmlformats.org/officeDocument/2006/relationships/image" Target="../media/image563.png"/><Relationship Id="rId19" Type="http://schemas.openxmlformats.org/officeDocument/2006/relationships/image" Target="../media/image570.png"/><Relationship Id="rId4" Type="http://schemas.openxmlformats.org/officeDocument/2006/relationships/customXml" Target="../ink/ink1589.xml"/><Relationship Id="rId9" Type="http://schemas.openxmlformats.org/officeDocument/2006/relationships/image" Target="../media/image565.png"/><Relationship Id="rId14" Type="http://schemas.openxmlformats.org/officeDocument/2006/relationships/customXml" Target="../ink/ink1594.xml"/><Relationship Id="rId22" Type="http://schemas.openxmlformats.org/officeDocument/2006/relationships/customXml" Target="../ink/ink1598.xml"/><Relationship Id="rId27" Type="http://schemas.openxmlformats.org/officeDocument/2006/relationships/image" Target="../media/image574.png"/><Relationship Id="rId30" Type="http://schemas.openxmlformats.org/officeDocument/2006/relationships/customXml" Target="../ink/ink1602.xml"/><Relationship Id="rId35" Type="http://schemas.openxmlformats.org/officeDocument/2006/relationships/image" Target="../media/image578.png"/><Relationship Id="rId43" Type="http://schemas.openxmlformats.org/officeDocument/2006/relationships/image" Target="../media/image582.png"/><Relationship Id="rId48" Type="http://schemas.openxmlformats.org/officeDocument/2006/relationships/customXml" Target="../ink/ink1611.xml"/><Relationship Id="rId56" Type="http://schemas.openxmlformats.org/officeDocument/2006/relationships/customXml" Target="../ink/ink1615.xml"/><Relationship Id="rId8" Type="http://schemas.openxmlformats.org/officeDocument/2006/relationships/customXml" Target="../ink/ink1591.xml"/><Relationship Id="rId51" Type="http://schemas.openxmlformats.org/officeDocument/2006/relationships/image" Target="../media/image586.png"/><Relationship Id="rId3" Type="http://schemas.openxmlformats.org/officeDocument/2006/relationships/image" Target="../media/image562.png"/><Relationship Id="rId12" Type="http://schemas.openxmlformats.org/officeDocument/2006/relationships/customXml" Target="../ink/ink1593.xml"/><Relationship Id="rId17" Type="http://schemas.openxmlformats.org/officeDocument/2006/relationships/image" Target="../media/image569.png"/><Relationship Id="rId25" Type="http://schemas.openxmlformats.org/officeDocument/2006/relationships/image" Target="../media/image573.png"/><Relationship Id="rId33" Type="http://schemas.openxmlformats.org/officeDocument/2006/relationships/image" Target="../media/image577.png"/><Relationship Id="rId38" Type="http://schemas.openxmlformats.org/officeDocument/2006/relationships/customXml" Target="../ink/ink1606.xml"/><Relationship Id="rId46" Type="http://schemas.openxmlformats.org/officeDocument/2006/relationships/customXml" Target="../ink/ink1610.xml"/><Relationship Id="rId20" Type="http://schemas.openxmlformats.org/officeDocument/2006/relationships/customXml" Target="../ink/ink1597.xml"/><Relationship Id="rId41" Type="http://schemas.openxmlformats.org/officeDocument/2006/relationships/image" Target="../media/image581.png"/><Relationship Id="rId54" Type="http://schemas.openxmlformats.org/officeDocument/2006/relationships/customXml" Target="../ink/ink1614.xml"/><Relationship Id="rId1" Type="http://schemas.openxmlformats.org/officeDocument/2006/relationships/slideLayout" Target="../slideLayouts/slideLayout1.xml"/><Relationship Id="rId6" Type="http://schemas.openxmlformats.org/officeDocument/2006/relationships/customXml" Target="../ink/ink1590.xml"/><Relationship Id="rId15" Type="http://schemas.openxmlformats.org/officeDocument/2006/relationships/image" Target="../media/image568.png"/><Relationship Id="rId23" Type="http://schemas.openxmlformats.org/officeDocument/2006/relationships/image" Target="../media/image572.png"/><Relationship Id="rId28" Type="http://schemas.openxmlformats.org/officeDocument/2006/relationships/customXml" Target="../ink/ink1601.xml"/><Relationship Id="rId36" Type="http://schemas.openxmlformats.org/officeDocument/2006/relationships/customXml" Target="../ink/ink1605.xml"/><Relationship Id="rId49" Type="http://schemas.openxmlformats.org/officeDocument/2006/relationships/image" Target="../media/image585.png"/><Relationship Id="rId57" Type="http://schemas.openxmlformats.org/officeDocument/2006/relationships/image" Target="../media/image589.png"/><Relationship Id="rId10" Type="http://schemas.openxmlformats.org/officeDocument/2006/relationships/customXml" Target="../ink/ink1592.xml"/><Relationship Id="rId31" Type="http://schemas.openxmlformats.org/officeDocument/2006/relationships/image" Target="../media/image576.png"/><Relationship Id="rId44" Type="http://schemas.openxmlformats.org/officeDocument/2006/relationships/customXml" Target="../ink/ink1609.xml"/><Relationship Id="rId52" Type="http://schemas.openxmlformats.org/officeDocument/2006/relationships/customXml" Target="../ink/ink1613.xml"/></Relationships>
</file>

<file path=ppt/slides/_rels/slide109.xml.rels><?xml version="1.0" encoding="UTF-8" standalone="yes"?>
<Relationships xmlns="http://schemas.openxmlformats.org/package/2006/relationships"><Relationship Id="rId117" Type="http://schemas.openxmlformats.org/officeDocument/2006/relationships/image" Target="../media/image640.png"/><Relationship Id="rId21" Type="http://schemas.openxmlformats.org/officeDocument/2006/relationships/image" Target="../media/image592.png"/><Relationship Id="rId42" Type="http://schemas.openxmlformats.org/officeDocument/2006/relationships/customXml" Target="../ink/ink1636.xml"/><Relationship Id="rId63" Type="http://schemas.openxmlformats.org/officeDocument/2006/relationships/image" Target="../media/image613.png"/><Relationship Id="rId84" Type="http://schemas.openxmlformats.org/officeDocument/2006/relationships/customXml" Target="../ink/ink1657.xml"/><Relationship Id="rId138" Type="http://schemas.openxmlformats.org/officeDocument/2006/relationships/customXml" Target="../ink/ink1684.xml"/><Relationship Id="rId159" Type="http://schemas.openxmlformats.org/officeDocument/2006/relationships/image" Target="../media/image660.png"/><Relationship Id="rId170" Type="http://schemas.openxmlformats.org/officeDocument/2006/relationships/customXml" Target="../ink/ink1700.xml"/><Relationship Id="rId191" Type="http://schemas.openxmlformats.org/officeDocument/2006/relationships/image" Target="../media/image676.png"/><Relationship Id="rId205" Type="http://schemas.openxmlformats.org/officeDocument/2006/relationships/image" Target="../media/image683.png"/><Relationship Id="rId107" Type="http://schemas.openxmlformats.org/officeDocument/2006/relationships/image" Target="../media/image635.png"/><Relationship Id="rId11" Type="http://schemas.openxmlformats.org/officeDocument/2006/relationships/image" Target="../media/image567.png"/><Relationship Id="rId32" Type="http://schemas.openxmlformats.org/officeDocument/2006/relationships/customXml" Target="../ink/ink1631.xml"/><Relationship Id="rId53" Type="http://schemas.openxmlformats.org/officeDocument/2006/relationships/image" Target="../media/image608.png"/><Relationship Id="rId74" Type="http://schemas.openxmlformats.org/officeDocument/2006/relationships/customXml" Target="../ink/ink1652.xml"/><Relationship Id="rId128" Type="http://schemas.openxmlformats.org/officeDocument/2006/relationships/customXml" Target="../ink/ink1679.xml"/><Relationship Id="rId149" Type="http://schemas.openxmlformats.org/officeDocument/2006/relationships/image" Target="../media/image655.png"/><Relationship Id="rId5" Type="http://schemas.openxmlformats.org/officeDocument/2006/relationships/image" Target="../media/image563.png"/><Relationship Id="rId95" Type="http://schemas.openxmlformats.org/officeDocument/2006/relationships/image" Target="../media/image629.png"/><Relationship Id="rId160" Type="http://schemas.openxmlformats.org/officeDocument/2006/relationships/customXml" Target="../ink/ink1695.xml"/><Relationship Id="rId181" Type="http://schemas.openxmlformats.org/officeDocument/2006/relationships/image" Target="../media/image671.png"/><Relationship Id="rId22" Type="http://schemas.openxmlformats.org/officeDocument/2006/relationships/customXml" Target="../ink/ink1626.xml"/><Relationship Id="rId43" Type="http://schemas.openxmlformats.org/officeDocument/2006/relationships/image" Target="../media/image603.png"/><Relationship Id="rId64" Type="http://schemas.openxmlformats.org/officeDocument/2006/relationships/customXml" Target="../ink/ink1647.xml"/><Relationship Id="rId118" Type="http://schemas.openxmlformats.org/officeDocument/2006/relationships/customXml" Target="../ink/ink1674.xml"/><Relationship Id="rId139" Type="http://schemas.openxmlformats.org/officeDocument/2006/relationships/image" Target="../media/image651.png"/><Relationship Id="rId85" Type="http://schemas.openxmlformats.org/officeDocument/2006/relationships/image" Target="../media/image624.png"/><Relationship Id="rId150" Type="http://schemas.openxmlformats.org/officeDocument/2006/relationships/customXml" Target="../ink/ink1690.xml"/><Relationship Id="rId171" Type="http://schemas.openxmlformats.org/officeDocument/2006/relationships/image" Target="../media/image666.png"/><Relationship Id="rId192" Type="http://schemas.openxmlformats.org/officeDocument/2006/relationships/customXml" Target="../ink/ink1711.xml"/><Relationship Id="rId206" Type="http://schemas.openxmlformats.org/officeDocument/2006/relationships/customXml" Target="../ink/ink1718.xml"/><Relationship Id="rId12" Type="http://schemas.openxmlformats.org/officeDocument/2006/relationships/customXml" Target="../ink/ink1621.xml"/><Relationship Id="rId33" Type="http://schemas.openxmlformats.org/officeDocument/2006/relationships/image" Target="../media/image598.png"/><Relationship Id="rId108" Type="http://schemas.openxmlformats.org/officeDocument/2006/relationships/customXml" Target="../ink/ink1669.xml"/><Relationship Id="rId129" Type="http://schemas.openxmlformats.org/officeDocument/2006/relationships/image" Target="../media/image646.png"/><Relationship Id="rId54" Type="http://schemas.openxmlformats.org/officeDocument/2006/relationships/customXml" Target="../ink/ink1642.xml"/><Relationship Id="rId75" Type="http://schemas.openxmlformats.org/officeDocument/2006/relationships/image" Target="../media/image619.png"/><Relationship Id="rId96" Type="http://schemas.openxmlformats.org/officeDocument/2006/relationships/customXml" Target="../ink/ink1663.xml"/><Relationship Id="rId140" Type="http://schemas.openxmlformats.org/officeDocument/2006/relationships/customXml" Target="../ink/ink1685.xml"/><Relationship Id="rId161" Type="http://schemas.openxmlformats.org/officeDocument/2006/relationships/image" Target="../media/image661.png"/><Relationship Id="rId182" Type="http://schemas.openxmlformats.org/officeDocument/2006/relationships/customXml" Target="../ink/ink1706.xml"/><Relationship Id="rId6" Type="http://schemas.openxmlformats.org/officeDocument/2006/relationships/customXml" Target="../ink/ink1618.xml"/><Relationship Id="rId23" Type="http://schemas.openxmlformats.org/officeDocument/2006/relationships/image" Target="../media/image593.png"/><Relationship Id="rId119" Type="http://schemas.openxmlformats.org/officeDocument/2006/relationships/image" Target="../media/image641.png"/><Relationship Id="rId44" Type="http://schemas.openxmlformats.org/officeDocument/2006/relationships/customXml" Target="../ink/ink1637.xml"/><Relationship Id="rId65" Type="http://schemas.openxmlformats.org/officeDocument/2006/relationships/image" Target="../media/image614.png"/><Relationship Id="rId86" Type="http://schemas.openxmlformats.org/officeDocument/2006/relationships/customXml" Target="../ink/ink1658.xml"/><Relationship Id="rId130" Type="http://schemas.openxmlformats.org/officeDocument/2006/relationships/customXml" Target="../ink/ink1680.xml"/><Relationship Id="rId151" Type="http://schemas.openxmlformats.org/officeDocument/2006/relationships/image" Target="../media/image656.png"/><Relationship Id="rId172" Type="http://schemas.openxmlformats.org/officeDocument/2006/relationships/customXml" Target="../ink/ink1701.xml"/><Relationship Id="rId193" Type="http://schemas.openxmlformats.org/officeDocument/2006/relationships/image" Target="../media/image677.png"/><Relationship Id="rId207" Type="http://schemas.openxmlformats.org/officeDocument/2006/relationships/image" Target="../media/image684.png"/><Relationship Id="rId13" Type="http://schemas.openxmlformats.org/officeDocument/2006/relationships/image" Target="../media/image569.png"/><Relationship Id="rId109" Type="http://schemas.openxmlformats.org/officeDocument/2006/relationships/image" Target="../media/image636.png"/><Relationship Id="rId34" Type="http://schemas.openxmlformats.org/officeDocument/2006/relationships/customXml" Target="../ink/ink1632.xml"/><Relationship Id="rId55" Type="http://schemas.openxmlformats.org/officeDocument/2006/relationships/image" Target="../media/image609.png"/><Relationship Id="rId76" Type="http://schemas.openxmlformats.org/officeDocument/2006/relationships/customXml" Target="../ink/ink1653.xml"/><Relationship Id="rId97" Type="http://schemas.openxmlformats.org/officeDocument/2006/relationships/image" Target="../media/image630.png"/><Relationship Id="rId120" Type="http://schemas.openxmlformats.org/officeDocument/2006/relationships/customXml" Target="../ink/ink1675.xml"/><Relationship Id="rId141" Type="http://schemas.openxmlformats.org/officeDocument/2006/relationships/image" Target="../media/image652.png"/><Relationship Id="rId7" Type="http://schemas.openxmlformats.org/officeDocument/2006/relationships/image" Target="../media/image565.png"/><Relationship Id="rId162" Type="http://schemas.openxmlformats.org/officeDocument/2006/relationships/customXml" Target="../ink/ink1696.xml"/><Relationship Id="rId183" Type="http://schemas.openxmlformats.org/officeDocument/2006/relationships/image" Target="../media/image672.png"/><Relationship Id="rId24" Type="http://schemas.openxmlformats.org/officeDocument/2006/relationships/customXml" Target="../ink/ink1627.xml"/><Relationship Id="rId45" Type="http://schemas.openxmlformats.org/officeDocument/2006/relationships/image" Target="../media/image604.png"/><Relationship Id="rId66" Type="http://schemas.openxmlformats.org/officeDocument/2006/relationships/customXml" Target="../ink/ink1648.xml"/><Relationship Id="rId87" Type="http://schemas.openxmlformats.org/officeDocument/2006/relationships/image" Target="../media/image625.png"/><Relationship Id="rId110" Type="http://schemas.openxmlformats.org/officeDocument/2006/relationships/customXml" Target="../ink/ink1670.xml"/><Relationship Id="rId131" Type="http://schemas.openxmlformats.org/officeDocument/2006/relationships/image" Target="../media/image647.png"/><Relationship Id="rId61" Type="http://schemas.openxmlformats.org/officeDocument/2006/relationships/image" Target="../media/image612.png"/><Relationship Id="rId82" Type="http://schemas.openxmlformats.org/officeDocument/2006/relationships/customXml" Target="../ink/ink1656.xml"/><Relationship Id="rId152" Type="http://schemas.openxmlformats.org/officeDocument/2006/relationships/customXml" Target="../ink/ink1691.xml"/><Relationship Id="rId173" Type="http://schemas.openxmlformats.org/officeDocument/2006/relationships/image" Target="../media/image667.png"/><Relationship Id="rId194" Type="http://schemas.openxmlformats.org/officeDocument/2006/relationships/customXml" Target="../ink/ink1712.xml"/><Relationship Id="rId199" Type="http://schemas.openxmlformats.org/officeDocument/2006/relationships/image" Target="../media/image680.png"/><Relationship Id="rId203" Type="http://schemas.openxmlformats.org/officeDocument/2006/relationships/image" Target="../media/image682.png"/><Relationship Id="rId208" Type="http://schemas.openxmlformats.org/officeDocument/2006/relationships/customXml" Target="../ink/ink1719.xml"/><Relationship Id="rId19" Type="http://schemas.openxmlformats.org/officeDocument/2006/relationships/image" Target="../media/image591.png"/><Relationship Id="rId14" Type="http://schemas.openxmlformats.org/officeDocument/2006/relationships/customXml" Target="../ink/ink1622.xml"/><Relationship Id="rId30" Type="http://schemas.openxmlformats.org/officeDocument/2006/relationships/customXml" Target="../ink/ink1630.xml"/><Relationship Id="rId35" Type="http://schemas.openxmlformats.org/officeDocument/2006/relationships/image" Target="../media/image599.png"/><Relationship Id="rId56" Type="http://schemas.openxmlformats.org/officeDocument/2006/relationships/customXml" Target="../ink/ink1643.xml"/><Relationship Id="rId77" Type="http://schemas.openxmlformats.org/officeDocument/2006/relationships/image" Target="../media/image620.png"/><Relationship Id="rId100" Type="http://schemas.openxmlformats.org/officeDocument/2006/relationships/customXml" Target="../ink/ink1665.xml"/><Relationship Id="rId105" Type="http://schemas.openxmlformats.org/officeDocument/2006/relationships/image" Target="../media/image634.png"/><Relationship Id="rId126" Type="http://schemas.openxmlformats.org/officeDocument/2006/relationships/customXml" Target="../ink/ink1678.xml"/><Relationship Id="rId147" Type="http://schemas.openxmlformats.org/officeDocument/2006/relationships/image" Target="../media/image654.png"/><Relationship Id="rId168" Type="http://schemas.openxmlformats.org/officeDocument/2006/relationships/customXml" Target="../ink/ink1699.xml"/><Relationship Id="rId8" Type="http://schemas.openxmlformats.org/officeDocument/2006/relationships/customXml" Target="../ink/ink1619.xml"/><Relationship Id="rId51" Type="http://schemas.openxmlformats.org/officeDocument/2006/relationships/image" Target="../media/image607.png"/><Relationship Id="rId72" Type="http://schemas.openxmlformats.org/officeDocument/2006/relationships/customXml" Target="../ink/ink1651.xml"/><Relationship Id="rId93" Type="http://schemas.openxmlformats.org/officeDocument/2006/relationships/image" Target="../media/image628.png"/><Relationship Id="rId98" Type="http://schemas.openxmlformats.org/officeDocument/2006/relationships/customXml" Target="../ink/ink1664.xml"/><Relationship Id="rId121" Type="http://schemas.openxmlformats.org/officeDocument/2006/relationships/image" Target="../media/image642.png"/><Relationship Id="rId142" Type="http://schemas.openxmlformats.org/officeDocument/2006/relationships/customXml" Target="../ink/ink1686.xml"/><Relationship Id="rId163" Type="http://schemas.openxmlformats.org/officeDocument/2006/relationships/image" Target="../media/image662.png"/><Relationship Id="rId184" Type="http://schemas.openxmlformats.org/officeDocument/2006/relationships/customXml" Target="../ink/ink1707.xml"/><Relationship Id="rId189" Type="http://schemas.openxmlformats.org/officeDocument/2006/relationships/image" Target="../media/image675.png"/><Relationship Id="rId3" Type="http://schemas.openxmlformats.org/officeDocument/2006/relationships/image" Target="../media/image562.png"/><Relationship Id="rId25" Type="http://schemas.openxmlformats.org/officeDocument/2006/relationships/image" Target="../media/image594.png"/><Relationship Id="rId46" Type="http://schemas.openxmlformats.org/officeDocument/2006/relationships/customXml" Target="../ink/ink1638.xml"/><Relationship Id="rId67" Type="http://schemas.openxmlformats.org/officeDocument/2006/relationships/image" Target="../media/image615.png"/><Relationship Id="rId116" Type="http://schemas.openxmlformats.org/officeDocument/2006/relationships/customXml" Target="../ink/ink1673.xml"/><Relationship Id="rId137" Type="http://schemas.openxmlformats.org/officeDocument/2006/relationships/image" Target="../media/image650.png"/><Relationship Id="rId158" Type="http://schemas.openxmlformats.org/officeDocument/2006/relationships/customXml" Target="../ink/ink1694.xml"/><Relationship Id="rId20" Type="http://schemas.openxmlformats.org/officeDocument/2006/relationships/customXml" Target="../ink/ink1625.xml"/><Relationship Id="rId41" Type="http://schemas.openxmlformats.org/officeDocument/2006/relationships/image" Target="../media/image602.png"/><Relationship Id="rId62" Type="http://schemas.openxmlformats.org/officeDocument/2006/relationships/customXml" Target="../ink/ink1646.xml"/><Relationship Id="rId83" Type="http://schemas.openxmlformats.org/officeDocument/2006/relationships/image" Target="../media/image623.png"/><Relationship Id="rId88" Type="http://schemas.openxmlformats.org/officeDocument/2006/relationships/customXml" Target="../ink/ink1659.xml"/><Relationship Id="rId111" Type="http://schemas.openxmlformats.org/officeDocument/2006/relationships/image" Target="../media/image637.png"/><Relationship Id="rId132" Type="http://schemas.openxmlformats.org/officeDocument/2006/relationships/customXml" Target="../ink/ink1681.xml"/><Relationship Id="rId153" Type="http://schemas.openxmlformats.org/officeDocument/2006/relationships/image" Target="../media/image657.png"/><Relationship Id="rId174" Type="http://schemas.openxmlformats.org/officeDocument/2006/relationships/customXml" Target="../ink/ink1702.xml"/><Relationship Id="rId179" Type="http://schemas.openxmlformats.org/officeDocument/2006/relationships/image" Target="../media/image670.png"/><Relationship Id="rId195" Type="http://schemas.openxmlformats.org/officeDocument/2006/relationships/image" Target="../media/image678.png"/><Relationship Id="rId209" Type="http://schemas.openxmlformats.org/officeDocument/2006/relationships/image" Target="../media/image685.png"/><Relationship Id="rId190" Type="http://schemas.openxmlformats.org/officeDocument/2006/relationships/customXml" Target="../ink/ink1710.xml"/><Relationship Id="rId204" Type="http://schemas.openxmlformats.org/officeDocument/2006/relationships/customXml" Target="../ink/ink1717.xml"/><Relationship Id="rId15" Type="http://schemas.openxmlformats.org/officeDocument/2006/relationships/image" Target="../media/image589.png"/><Relationship Id="rId36" Type="http://schemas.openxmlformats.org/officeDocument/2006/relationships/customXml" Target="../ink/ink1633.xml"/><Relationship Id="rId57" Type="http://schemas.openxmlformats.org/officeDocument/2006/relationships/image" Target="../media/image610.png"/><Relationship Id="rId106" Type="http://schemas.openxmlformats.org/officeDocument/2006/relationships/customXml" Target="../ink/ink1668.xml"/><Relationship Id="rId127" Type="http://schemas.openxmlformats.org/officeDocument/2006/relationships/image" Target="../media/image645.png"/><Relationship Id="rId10" Type="http://schemas.openxmlformats.org/officeDocument/2006/relationships/customXml" Target="../ink/ink1620.xml"/><Relationship Id="rId31" Type="http://schemas.openxmlformats.org/officeDocument/2006/relationships/image" Target="../media/image597.png"/><Relationship Id="rId52" Type="http://schemas.openxmlformats.org/officeDocument/2006/relationships/customXml" Target="../ink/ink1641.xml"/><Relationship Id="rId73" Type="http://schemas.openxmlformats.org/officeDocument/2006/relationships/image" Target="../media/image618.png"/><Relationship Id="rId78" Type="http://schemas.openxmlformats.org/officeDocument/2006/relationships/customXml" Target="../ink/ink1654.xml"/><Relationship Id="rId94" Type="http://schemas.openxmlformats.org/officeDocument/2006/relationships/customXml" Target="../ink/ink1662.xml"/><Relationship Id="rId99" Type="http://schemas.openxmlformats.org/officeDocument/2006/relationships/image" Target="../media/image631.png"/><Relationship Id="rId101" Type="http://schemas.openxmlformats.org/officeDocument/2006/relationships/image" Target="../media/image632.png"/><Relationship Id="rId122" Type="http://schemas.openxmlformats.org/officeDocument/2006/relationships/customXml" Target="../ink/ink1676.xml"/><Relationship Id="rId143" Type="http://schemas.openxmlformats.org/officeDocument/2006/relationships/image" Target="../media/image653.png"/><Relationship Id="rId148" Type="http://schemas.openxmlformats.org/officeDocument/2006/relationships/customXml" Target="../ink/ink1689.xml"/><Relationship Id="rId164" Type="http://schemas.openxmlformats.org/officeDocument/2006/relationships/customXml" Target="../ink/ink1697.xml"/><Relationship Id="rId169" Type="http://schemas.openxmlformats.org/officeDocument/2006/relationships/image" Target="../media/image665.png"/><Relationship Id="rId185" Type="http://schemas.openxmlformats.org/officeDocument/2006/relationships/image" Target="../media/image673.png"/><Relationship Id="rId4" Type="http://schemas.openxmlformats.org/officeDocument/2006/relationships/customXml" Target="../ink/ink1617.xml"/><Relationship Id="rId9" Type="http://schemas.openxmlformats.org/officeDocument/2006/relationships/image" Target="../media/image566.png"/><Relationship Id="rId180" Type="http://schemas.openxmlformats.org/officeDocument/2006/relationships/customXml" Target="../ink/ink1705.xml"/><Relationship Id="rId26" Type="http://schemas.openxmlformats.org/officeDocument/2006/relationships/customXml" Target="../ink/ink1628.xml"/><Relationship Id="rId47" Type="http://schemas.openxmlformats.org/officeDocument/2006/relationships/image" Target="../media/image605.png"/><Relationship Id="rId68" Type="http://schemas.openxmlformats.org/officeDocument/2006/relationships/customXml" Target="../ink/ink1649.xml"/><Relationship Id="rId89" Type="http://schemas.openxmlformats.org/officeDocument/2006/relationships/image" Target="../media/image626.png"/><Relationship Id="rId112" Type="http://schemas.openxmlformats.org/officeDocument/2006/relationships/customXml" Target="../ink/ink1671.xml"/><Relationship Id="rId133" Type="http://schemas.openxmlformats.org/officeDocument/2006/relationships/image" Target="../media/image648.png"/><Relationship Id="rId154" Type="http://schemas.openxmlformats.org/officeDocument/2006/relationships/customXml" Target="../ink/ink1692.xml"/><Relationship Id="rId175" Type="http://schemas.openxmlformats.org/officeDocument/2006/relationships/image" Target="../media/image668.png"/><Relationship Id="rId196" Type="http://schemas.openxmlformats.org/officeDocument/2006/relationships/customXml" Target="../ink/ink1713.xml"/><Relationship Id="rId200" Type="http://schemas.openxmlformats.org/officeDocument/2006/relationships/customXml" Target="../ink/ink1715.xml"/><Relationship Id="rId16" Type="http://schemas.openxmlformats.org/officeDocument/2006/relationships/customXml" Target="../ink/ink1623.xml"/><Relationship Id="rId37" Type="http://schemas.openxmlformats.org/officeDocument/2006/relationships/image" Target="../media/image600.png"/><Relationship Id="rId58" Type="http://schemas.openxmlformats.org/officeDocument/2006/relationships/customXml" Target="../ink/ink1644.xml"/><Relationship Id="rId79" Type="http://schemas.openxmlformats.org/officeDocument/2006/relationships/image" Target="../media/image621.png"/><Relationship Id="rId102" Type="http://schemas.openxmlformats.org/officeDocument/2006/relationships/customXml" Target="../ink/ink1666.xml"/><Relationship Id="rId123" Type="http://schemas.openxmlformats.org/officeDocument/2006/relationships/image" Target="../media/image643.png"/><Relationship Id="rId144" Type="http://schemas.openxmlformats.org/officeDocument/2006/relationships/customXml" Target="../ink/ink1687.xml"/><Relationship Id="rId90" Type="http://schemas.openxmlformats.org/officeDocument/2006/relationships/customXml" Target="../ink/ink1660.xml"/><Relationship Id="rId165" Type="http://schemas.openxmlformats.org/officeDocument/2006/relationships/image" Target="../media/image663.png"/><Relationship Id="rId186" Type="http://schemas.openxmlformats.org/officeDocument/2006/relationships/customXml" Target="../ink/ink1708.xml"/><Relationship Id="rId27" Type="http://schemas.openxmlformats.org/officeDocument/2006/relationships/image" Target="../media/image595.png"/><Relationship Id="rId48" Type="http://schemas.openxmlformats.org/officeDocument/2006/relationships/customXml" Target="../ink/ink1639.xml"/><Relationship Id="rId69" Type="http://schemas.openxmlformats.org/officeDocument/2006/relationships/image" Target="../media/image616.png"/><Relationship Id="rId113" Type="http://schemas.openxmlformats.org/officeDocument/2006/relationships/image" Target="../media/image638.png"/><Relationship Id="rId134" Type="http://schemas.openxmlformats.org/officeDocument/2006/relationships/customXml" Target="../ink/ink1682.xml"/><Relationship Id="rId80" Type="http://schemas.openxmlformats.org/officeDocument/2006/relationships/customXml" Target="../ink/ink1655.xml"/><Relationship Id="rId155" Type="http://schemas.openxmlformats.org/officeDocument/2006/relationships/image" Target="../media/image658.png"/><Relationship Id="rId176" Type="http://schemas.openxmlformats.org/officeDocument/2006/relationships/customXml" Target="../ink/ink1703.xml"/><Relationship Id="rId197" Type="http://schemas.openxmlformats.org/officeDocument/2006/relationships/image" Target="../media/image679.png"/><Relationship Id="rId201" Type="http://schemas.openxmlformats.org/officeDocument/2006/relationships/image" Target="../media/image681.png"/><Relationship Id="rId17" Type="http://schemas.openxmlformats.org/officeDocument/2006/relationships/image" Target="../media/image590.png"/><Relationship Id="rId38" Type="http://schemas.openxmlformats.org/officeDocument/2006/relationships/customXml" Target="../ink/ink1634.xml"/><Relationship Id="rId59" Type="http://schemas.openxmlformats.org/officeDocument/2006/relationships/image" Target="../media/image611.png"/><Relationship Id="rId103" Type="http://schemas.openxmlformats.org/officeDocument/2006/relationships/image" Target="../media/image633.png"/><Relationship Id="rId124" Type="http://schemas.openxmlformats.org/officeDocument/2006/relationships/customXml" Target="../ink/ink1677.xml"/><Relationship Id="rId70" Type="http://schemas.openxmlformats.org/officeDocument/2006/relationships/customXml" Target="../ink/ink1650.xml"/><Relationship Id="rId91" Type="http://schemas.openxmlformats.org/officeDocument/2006/relationships/image" Target="../media/image627.png"/><Relationship Id="rId145" Type="http://schemas.openxmlformats.org/officeDocument/2006/relationships/image" Target="../media/image272.png"/><Relationship Id="rId166" Type="http://schemas.openxmlformats.org/officeDocument/2006/relationships/customXml" Target="../ink/ink1698.xml"/><Relationship Id="rId187" Type="http://schemas.openxmlformats.org/officeDocument/2006/relationships/image" Target="../media/image674.png"/><Relationship Id="rId1" Type="http://schemas.openxmlformats.org/officeDocument/2006/relationships/slideLayout" Target="../slideLayouts/slideLayout1.xml"/><Relationship Id="rId28" Type="http://schemas.openxmlformats.org/officeDocument/2006/relationships/customXml" Target="../ink/ink1629.xml"/><Relationship Id="rId49" Type="http://schemas.openxmlformats.org/officeDocument/2006/relationships/image" Target="../media/image606.png"/><Relationship Id="rId114" Type="http://schemas.openxmlformats.org/officeDocument/2006/relationships/customXml" Target="../ink/ink1672.xml"/><Relationship Id="rId60" Type="http://schemas.openxmlformats.org/officeDocument/2006/relationships/customXml" Target="../ink/ink1645.xml"/><Relationship Id="rId81" Type="http://schemas.openxmlformats.org/officeDocument/2006/relationships/image" Target="../media/image622.png"/><Relationship Id="rId135" Type="http://schemas.openxmlformats.org/officeDocument/2006/relationships/image" Target="../media/image649.png"/><Relationship Id="rId156" Type="http://schemas.openxmlformats.org/officeDocument/2006/relationships/customXml" Target="../ink/ink1693.xml"/><Relationship Id="rId177" Type="http://schemas.openxmlformats.org/officeDocument/2006/relationships/image" Target="../media/image669.png"/><Relationship Id="rId198" Type="http://schemas.openxmlformats.org/officeDocument/2006/relationships/customXml" Target="../ink/ink1714.xml"/><Relationship Id="rId202" Type="http://schemas.openxmlformats.org/officeDocument/2006/relationships/customXml" Target="../ink/ink1716.xml"/><Relationship Id="rId18" Type="http://schemas.openxmlformats.org/officeDocument/2006/relationships/customXml" Target="../ink/ink1624.xml"/><Relationship Id="rId39" Type="http://schemas.openxmlformats.org/officeDocument/2006/relationships/image" Target="../media/image601.png"/><Relationship Id="rId50" Type="http://schemas.openxmlformats.org/officeDocument/2006/relationships/customXml" Target="../ink/ink1640.xml"/><Relationship Id="rId104" Type="http://schemas.openxmlformats.org/officeDocument/2006/relationships/customXml" Target="../ink/ink1667.xml"/><Relationship Id="rId125" Type="http://schemas.openxmlformats.org/officeDocument/2006/relationships/image" Target="../media/image644.png"/><Relationship Id="rId146" Type="http://schemas.openxmlformats.org/officeDocument/2006/relationships/customXml" Target="../ink/ink1688.xml"/><Relationship Id="rId167" Type="http://schemas.openxmlformats.org/officeDocument/2006/relationships/image" Target="../media/image664.png"/><Relationship Id="rId188" Type="http://schemas.openxmlformats.org/officeDocument/2006/relationships/customXml" Target="../ink/ink1709.xml"/><Relationship Id="rId71" Type="http://schemas.openxmlformats.org/officeDocument/2006/relationships/image" Target="../media/image617.png"/><Relationship Id="rId92" Type="http://schemas.openxmlformats.org/officeDocument/2006/relationships/customXml" Target="../ink/ink1661.xml"/><Relationship Id="rId2" Type="http://schemas.openxmlformats.org/officeDocument/2006/relationships/customXml" Target="../ink/ink1616.xml"/><Relationship Id="rId29" Type="http://schemas.openxmlformats.org/officeDocument/2006/relationships/image" Target="../media/image596.png"/><Relationship Id="rId40" Type="http://schemas.openxmlformats.org/officeDocument/2006/relationships/customXml" Target="../ink/ink1635.xml"/><Relationship Id="rId115" Type="http://schemas.openxmlformats.org/officeDocument/2006/relationships/image" Target="../media/image639.png"/><Relationship Id="rId136" Type="http://schemas.openxmlformats.org/officeDocument/2006/relationships/customXml" Target="../ink/ink1683.xml"/><Relationship Id="rId157" Type="http://schemas.openxmlformats.org/officeDocument/2006/relationships/image" Target="../media/image659.png"/><Relationship Id="rId178" Type="http://schemas.openxmlformats.org/officeDocument/2006/relationships/customXml" Target="../ink/ink170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87.jpeg"/><Relationship Id="rId2" Type="http://schemas.openxmlformats.org/officeDocument/2006/relationships/image" Target="../media/image686.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87.jpeg"/><Relationship Id="rId2" Type="http://schemas.openxmlformats.org/officeDocument/2006/relationships/image" Target="../media/image68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689.png"/><Relationship Id="rId2" Type="http://schemas.openxmlformats.org/officeDocument/2006/relationships/image" Target="../media/image688.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691.png"/><Relationship Id="rId2" Type="http://schemas.openxmlformats.org/officeDocument/2006/relationships/image" Target="../media/image690.png"/><Relationship Id="rId1" Type="http://schemas.openxmlformats.org/officeDocument/2006/relationships/slideLayout" Target="../slideLayouts/slideLayout1.xml"/><Relationship Id="rId4" Type="http://schemas.openxmlformats.org/officeDocument/2006/relationships/image" Target="../media/image692.png"/></Relationships>
</file>

<file path=ppt/slides/_rels/slide116.xml.rels><?xml version="1.0" encoding="UTF-8" standalone="yes"?>
<Relationships xmlns="http://schemas.openxmlformats.org/package/2006/relationships"><Relationship Id="rId3" Type="http://schemas.openxmlformats.org/officeDocument/2006/relationships/image" Target="../media/image693.png"/><Relationship Id="rId2" Type="http://schemas.openxmlformats.org/officeDocument/2006/relationships/image" Target="../media/image690.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693.png"/><Relationship Id="rId2" Type="http://schemas.openxmlformats.org/officeDocument/2006/relationships/image" Target="../media/image690.png"/><Relationship Id="rId1" Type="http://schemas.openxmlformats.org/officeDocument/2006/relationships/slideLayout" Target="../slideLayouts/slideLayout1.xml"/><Relationship Id="rId4" Type="http://schemas.openxmlformats.org/officeDocument/2006/relationships/image" Target="../media/image694.png"/></Relationships>
</file>

<file path=ppt/slides/_rels/slide118.xml.rels><?xml version="1.0" encoding="UTF-8" standalone="yes"?>
<Relationships xmlns="http://schemas.openxmlformats.org/package/2006/relationships"><Relationship Id="rId2" Type="http://schemas.openxmlformats.org/officeDocument/2006/relationships/image" Target="../media/image695.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69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9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695.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97.png"/><Relationship Id="rId4" Type="http://schemas.openxmlformats.org/officeDocument/2006/relationships/image" Target="../media/image696.png"/></Relationships>
</file>

<file path=ppt/slides/_rels/slide121.xml.rels><?xml version="1.0" encoding="UTF-8" standalone="yes"?>
<Relationships xmlns="http://schemas.openxmlformats.org/package/2006/relationships"><Relationship Id="rId2" Type="http://schemas.openxmlformats.org/officeDocument/2006/relationships/image" Target="../media/image698.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698.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699.png"/><Relationship Id="rId2" Type="http://schemas.openxmlformats.org/officeDocument/2006/relationships/image" Target="../media/image698.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699.png"/><Relationship Id="rId2" Type="http://schemas.openxmlformats.org/officeDocument/2006/relationships/image" Target="../media/image698.png"/><Relationship Id="rId1" Type="http://schemas.openxmlformats.org/officeDocument/2006/relationships/slideLayout" Target="../slideLayouts/slideLayout1.xml"/><Relationship Id="rId4" Type="http://schemas.openxmlformats.org/officeDocument/2006/relationships/image" Target="../media/image700.png"/></Relationships>
</file>

<file path=ppt/slides/_rels/slide125.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70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03.png"/></Relationships>
</file>

<file path=ppt/slides/_rels/slide133.xml.rels><?xml version="1.0" encoding="UTF-8" standalone="yes"?>
<Relationships xmlns="http://schemas.openxmlformats.org/package/2006/relationships"><Relationship Id="rId3" Type="http://schemas.openxmlformats.org/officeDocument/2006/relationships/image" Target="../media/image702.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03.png"/></Relationships>
</file>

<file path=ppt/slides/_rels/slide134.xml.rels><?xml version="1.0" encoding="UTF-8" standalone="yes"?>
<Relationships xmlns="http://schemas.openxmlformats.org/package/2006/relationships"><Relationship Id="rId8" Type="http://schemas.openxmlformats.org/officeDocument/2006/relationships/customXml" Target="../ink/ink1722.xml"/><Relationship Id="rId13" Type="http://schemas.openxmlformats.org/officeDocument/2006/relationships/image" Target="../media/image728.png"/><Relationship Id="rId3" Type="http://schemas.openxmlformats.org/officeDocument/2006/relationships/image" Target="../media/image704.png"/><Relationship Id="rId7" Type="http://schemas.openxmlformats.org/officeDocument/2006/relationships/image" Target="../media/image725.png"/><Relationship Id="rId12" Type="http://schemas.openxmlformats.org/officeDocument/2006/relationships/customXml" Target="../ink/ink1724.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customXml" Target="../ink/ink1721.xml"/><Relationship Id="rId11" Type="http://schemas.openxmlformats.org/officeDocument/2006/relationships/image" Target="../media/image727.png"/><Relationship Id="rId5" Type="http://schemas.openxmlformats.org/officeDocument/2006/relationships/image" Target="../media/image724.png"/><Relationship Id="rId15" Type="http://schemas.openxmlformats.org/officeDocument/2006/relationships/image" Target="../media/image729.png"/><Relationship Id="rId10" Type="http://schemas.openxmlformats.org/officeDocument/2006/relationships/customXml" Target="../ink/ink1723.xml"/><Relationship Id="rId4" Type="http://schemas.openxmlformats.org/officeDocument/2006/relationships/customXml" Target="../ink/ink1720.xml"/><Relationship Id="rId9" Type="http://schemas.openxmlformats.org/officeDocument/2006/relationships/image" Target="../media/image726.png"/><Relationship Id="rId14" Type="http://schemas.openxmlformats.org/officeDocument/2006/relationships/customXml" Target="../ink/ink1725.xml"/></Relationships>
</file>

<file path=ppt/slides/_rels/slide135.xml.rels><?xml version="1.0" encoding="UTF-8" standalone="yes"?>
<Relationships xmlns="http://schemas.openxmlformats.org/package/2006/relationships"><Relationship Id="rId8" Type="http://schemas.openxmlformats.org/officeDocument/2006/relationships/customXml" Target="../ink/ink1728.xml"/><Relationship Id="rId13" Type="http://schemas.openxmlformats.org/officeDocument/2006/relationships/image" Target="../media/image728.png"/><Relationship Id="rId18" Type="http://schemas.openxmlformats.org/officeDocument/2006/relationships/customXml" Target="../ink/ink1733.xml"/><Relationship Id="rId26" Type="http://schemas.openxmlformats.org/officeDocument/2006/relationships/image" Target="../media/image733.png"/><Relationship Id="rId3" Type="http://schemas.openxmlformats.org/officeDocument/2006/relationships/image" Target="../media/image704.png"/><Relationship Id="rId21" Type="http://schemas.openxmlformats.org/officeDocument/2006/relationships/customXml" Target="../ink/ink1735.xml"/><Relationship Id="rId7" Type="http://schemas.openxmlformats.org/officeDocument/2006/relationships/image" Target="../media/image725.png"/><Relationship Id="rId12" Type="http://schemas.openxmlformats.org/officeDocument/2006/relationships/customXml" Target="../ink/ink1730.xml"/><Relationship Id="rId17" Type="http://schemas.openxmlformats.org/officeDocument/2006/relationships/image" Target="../media/image5290.png"/><Relationship Id="rId25" Type="http://schemas.openxmlformats.org/officeDocument/2006/relationships/customXml" Target="../ink/ink1737.xml"/><Relationship Id="rId2" Type="http://schemas.openxmlformats.org/officeDocument/2006/relationships/notesSlide" Target="../notesSlides/notesSlide54.xml"/><Relationship Id="rId16" Type="http://schemas.openxmlformats.org/officeDocument/2006/relationships/customXml" Target="../ink/ink1732.xml"/><Relationship Id="rId20"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customXml" Target="../ink/ink1727.xml"/><Relationship Id="rId11" Type="http://schemas.openxmlformats.org/officeDocument/2006/relationships/image" Target="../media/image727.png"/><Relationship Id="rId24" Type="http://schemas.openxmlformats.org/officeDocument/2006/relationships/image" Target="../media/image732.png"/><Relationship Id="rId5" Type="http://schemas.openxmlformats.org/officeDocument/2006/relationships/image" Target="../media/image724.png"/><Relationship Id="rId15" Type="http://schemas.openxmlformats.org/officeDocument/2006/relationships/image" Target="../media/image729.png"/><Relationship Id="rId23" Type="http://schemas.openxmlformats.org/officeDocument/2006/relationships/customXml" Target="../ink/ink1736.xml"/><Relationship Id="rId10" Type="http://schemas.openxmlformats.org/officeDocument/2006/relationships/customXml" Target="../ink/ink1729.xml"/><Relationship Id="rId19" Type="http://schemas.openxmlformats.org/officeDocument/2006/relationships/customXml" Target="../ink/ink1734.xml"/><Relationship Id="rId4" Type="http://schemas.openxmlformats.org/officeDocument/2006/relationships/customXml" Target="../ink/ink1726.xml"/><Relationship Id="rId9" Type="http://schemas.openxmlformats.org/officeDocument/2006/relationships/image" Target="../media/image726.png"/><Relationship Id="rId14" Type="http://schemas.openxmlformats.org/officeDocument/2006/relationships/customXml" Target="../ink/ink1731.xml"/><Relationship Id="rId22" Type="http://schemas.openxmlformats.org/officeDocument/2006/relationships/image" Target="../media/image731.png"/></Relationships>
</file>

<file path=ppt/slides/_rels/slide136.xml.rels><?xml version="1.0" encoding="UTF-8" standalone="yes"?>
<Relationships xmlns="http://schemas.openxmlformats.org/package/2006/relationships"><Relationship Id="rId8" Type="http://schemas.openxmlformats.org/officeDocument/2006/relationships/customXml" Target="../ink/ink1740.xml"/><Relationship Id="rId13" Type="http://schemas.openxmlformats.org/officeDocument/2006/relationships/image" Target="../media/image728.png"/><Relationship Id="rId18" Type="http://schemas.openxmlformats.org/officeDocument/2006/relationships/customXml" Target="../ink/ink1745.xml"/><Relationship Id="rId26" Type="http://schemas.openxmlformats.org/officeDocument/2006/relationships/image" Target="../media/image733.png"/><Relationship Id="rId3" Type="http://schemas.openxmlformats.org/officeDocument/2006/relationships/image" Target="../media/image704.png"/><Relationship Id="rId21" Type="http://schemas.openxmlformats.org/officeDocument/2006/relationships/customXml" Target="../ink/ink1747.xml"/><Relationship Id="rId7" Type="http://schemas.openxmlformats.org/officeDocument/2006/relationships/image" Target="../media/image725.png"/><Relationship Id="rId12" Type="http://schemas.openxmlformats.org/officeDocument/2006/relationships/customXml" Target="../ink/ink1742.xml"/><Relationship Id="rId17" Type="http://schemas.openxmlformats.org/officeDocument/2006/relationships/image" Target="../media/image5290.png"/><Relationship Id="rId25" Type="http://schemas.openxmlformats.org/officeDocument/2006/relationships/customXml" Target="../ink/ink1749.xml"/><Relationship Id="rId2" Type="http://schemas.openxmlformats.org/officeDocument/2006/relationships/notesSlide" Target="../notesSlides/notesSlide55.xml"/><Relationship Id="rId16" Type="http://schemas.openxmlformats.org/officeDocument/2006/relationships/customXml" Target="../ink/ink1744.xml"/><Relationship Id="rId20"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customXml" Target="../ink/ink1739.xml"/><Relationship Id="rId11" Type="http://schemas.openxmlformats.org/officeDocument/2006/relationships/image" Target="../media/image727.png"/><Relationship Id="rId24" Type="http://schemas.openxmlformats.org/officeDocument/2006/relationships/image" Target="../media/image732.png"/><Relationship Id="rId5" Type="http://schemas.openxmlformats.org/officeDocument/2006/relationships/image" Target="../media/image724.png"/><Relationship Id="rId15" Type="http://schemas.openxmlformats.org/officeDocument/2006/relationships/image" Target="../media/image729.png"/><Relationship Id="rId23" Type="http://schemas.openxmlformats.org/officeDocument/2006/relationships/customXml" Target="../ink/ink1748.xml"/><Relationship Id="rId10" Type="http://schemas.openxmlformats.org/officeDocument/2006/relationships/customXml" Target="../ink/ink1741.xml"/><Relationship Id="rId19" Type="http://schemas.openxmlformats.org/officeDocument/2006/relationships/customXml" Target="../ink/ink1746.xml"/><Relationship Id="rId4" Type="http://schemas.openxmlformats.org/officeDocument/2006/relationships/customXml" Target="../ink/ink1738.xml"/><Relationship Id="rId9" Type="http://schemas.openxmlformats.org/officeDocument/2006/relationships/image" Target="../media/image726.png"/><Relationship Id="rId14" Type="http://schemas.openxmlformats.org/officeDocument/2006/relationships/customXml" Target="../ink/ink1743.xml"/><Relationship Id="rId22" Type="http://schemas.openxmlformats.org/officeDocument/2006/relationships/image" Target="../media/image731.png"/></Relationships>
</file>

<file path=ppt/slides/_rels/slide137.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0.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706.png"/><Relationship Id="rId2" Type="http://schemas.openxmlformats.org/officeDocument/2006/relationships/image" Target="../media/image705.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707.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709.png"/><Relationship Id="rId2" Type="http://schemas.openxmlformats.org/officeDocument/2006/relationships/image" Target="../media/image708.png"/><Relationship Id="rId1" Type="http://schemas.openxmlformats.org/officeDocument/2006/relationships/slideLayout" Target="../slideLayouts/slideLayout1.xml"/><Relationship Id="rId4" Type="http://schemas.openxmlformats.org/officeDocument/2006/relationships/image" Target="../media/image710.png"/></Relationships>
</file>

<file path=ppt/slides/_rels/slide147.xml.rels><?xml version="1.0" encoding="UTF-8" standalone="yes"?>
<Relationships xmlns="http://schemas.openxmlformats.org/package/2006/relationships"><Relationship Id="rId3" Type="http://schemas.openxmlformats.org/officeDocument/2006/relationships/image" Target="../media/image709.png"/><Relationship Id="rId2" Type="http://schemas.openxmlformats.org/officeDocument/2006/relationships/image" Target="../media/image708.png"/><Relationship Id="rId1" Type="http://schemas.openxmlformats.org/officeDocument/2006/relationships/slideLayout" Target="../slideLayouts/slideLayout1.xml"/><Relationship Id="rId4" Type="http://schemas.openxmlformats.org/officeDocument/2006/relationships/image" Target="../media/image710.png"/></Relationships>
</file>

<file path=ppt/slides/_rels/slide148.xml.rels><?xml version="1.0" encoding="UTF-8" standalone="yes"?>
<Relationships xmlns="http://schemas.openxmlformats.org/package/2006/relationships"><Relationship Id="rId3" Type="http://schemas.openxmlformats.org/officeDocument/2006/relationships/image" Target="../media/image709.png"/><Relationship Id="rId2" Type="http://schemas.openxmlformats.org/officeDocument/2006/relationships/image" Target="../media/image708.png"/><Relationship Id="rId1" Type="http://schemas.openxmlformats.org/officeDocument/2006/relationships/slideLayout" Target="../slideLayouts/slideLayout1.xml"/><Relationship Id="rId4" Type="http://schemas.openxmlformats.org/officeDocument/2006/relationships/image" Target="../media/image710.png"/></Relationships>
</file>

<file path=ppt/slides/_rels/slide149.xml.rels><?xml version="1.0" encoding="UTF-8" standalone="yes"?>
<Relationships xmlns="http://schemas.openxmlformats.org/package/2006/relationships"><Relationship Id="rId3" Type="http://schemas.openxmlformats.org/officeDocument/2006/relationships/image" Target="../media/image712.png"/><Relationship Id="rId2" Type="http://schemas.openxmlformats.org/officeDocument/2006/relationships/image" Target="../media/image7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0.xml.rels><?xml version="1.0" encoding="UTF-8" standalone="yes"?>
<Relationships xmlns="http://schemas.openxmlformats.org/package/2006/relationships"><Relationship Id="rId3" Type="http://schemas.openxmlformats.org/officeDocument/2006/relationships/image" Target="../media/image714.png"/><Relationship Id="rId2" Type="http://schemas.openxmlformats.org/officeDocument/2006/relationships/image" Target="../media/image713.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715.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716.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716.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716.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718.png"/><Relationship Id="rId2" Type="http://schemas.openxmlformats.org/officeDocument/2006/relationships/image" Target="../media/image717.png"/><Relationship Id="rId1" Type="http://schemas.openxmlformats.org/officeDocument/2006/relationships/slideLayout" Target="../slideLayouts/slideLayout1.xml"/><Relationship Id="rId4" Type="http://schemas.openxmlformats.org/officeDocument/2006/relationships/image" Target="../media/image719.png"/></Relationships>
</file>

<file path=ppt/slides/_rels/slide156.xml.rels><?xml version="1.0" encoding="UTF-8" standalone="yes"?>
<Relationships xmlns="http://schemas.openxmlformats.org/package/2006/relationships"><Relationship Id="rId3" Type="http://schemas.openxmlformats.org/officeDocument/2006/relationships/image" Target="../media/image718.png"/><Relationship Id="rId2" Type="http://schemas.openxmlformats.org/officeDocument/2006/relationships/image" Target="../media/image717.png"/><Relationship Id="rId1" Type="http://schemas.openxmlformats.org/officeDocument/2006/relationships/slideLayout" Target="../slideLayouts/slideLayout1.xml"/><Relationship Id="rId4" Type="http://schemas.openxmlformats.org/officeDocument/2006/relationships/image" Target="../media/image719.png"/></Relationships>
</file>

<file path=ppt/slides/_rels/slide157.xml.rels><?xml version="1.0" encoding="UTF-8" standalone="yes"?>
<Relationships xmlns="http://schemas.openxmlformats.org/package/2006/relationships"><Relationship Id="rId3" Type="http://schemas.openxmlformats.org/officeDocument/2006/relationships/image" Target="../media/image718.png"/><Relationship Id="rId2" Type="http://schemas.openxmlformats.org/officeDocument/2006/relationships/image" Target="../media/image717.png"/><Relationship Id="rId1" Type="http://schemas.openxmlformats.org/officeDocument/2006/relationships/slideLayout" Target="../slideLayouts/slideLayout1.xml"/><Relationship Id="rId4" Type="http://schemas.openxmlformats.org/officeDocument/2006/relationships/image" Target="../media/image719.png"/></Relationships>
</file>

<file path=ppt/slides/_rels/slide158.xml.rels><?xml version="1.0" encoding="UTF-8" standalone="yes"?>
<Relationships xmlns="http://schemas.openxmlformats.org/package/2006/relationships"><Relationship Id="rId3" Type="http://schemas.openxmlformats.org/officeDocument/2006/relationships/image" Target="../media/image718.png"/><Relationship Id="rId2" Type="http://schemas.openxmlformats.org/officeDocument/2006/relationships/image" Target="../media/image717.png"/><Relationship Id="rId1" Type="http://schemas.openxmlformats.org/officeDocument/2006/relationships/slideLayout" Target="../slideLayouts/slideLayout1.xml"/><Relationship Id="rId4" Type="http://schemas.openxmlformats.org/officeDocument/2006/relationships/image" Target="../media/image719.png"/></Relationships>
</file>

<file path=ppt/slides/_rels/slide159.xml.rels><?xml version="1.0" encoding="UTF-8" standalone="yes"?>
<Relationships xmlns="http://schemas.openxmlformats.org/package/2006/relationships"><Relationship Id="rId3" Type="http://schemas.openxmlformats.org/officeDocument/2006/relationships/image" Target="../media/image718.png"/><Relationship Id="rId2" Type="http://schemas.openxmlformats.org/officeDocument/2006/relationships/image" Target="../media/image717.png"/><Relationship Id="rId1" Type="http://schemas.openxmlformats.org/officeDocument/2006/relationships/slideLayout" Target="../slideLayouts/slideLayout1.xml"/><Relationship Id="rId4" Type="http://schemas.openxmlformats.org/officeDocument/2006/relationships/image" Target="../media/image719.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718.png"/><Relationship Id="rId2" Type="http://schemas.openxmlformats.org/officeDocument/2006/relationships/image" Target="../media/image717.png"/><Relationship Id="rId1" Type="http://schemas.openxmlformats.org/officeDocument/2006/relationships/slideLayout" Target="../slideLayouts/slideLayout1.xml"/><Relationship Id="rId4" Type="http://schemas.openxmlformats.org/officeDocument/2006/relationships/image" Target="../media/image719.png"/></Relationships>
</file>

<file path=ppt/slides/_rels/slide161.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72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7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ustomXml" Target="../ink/ink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customXml" Target="../ink/ink11.xml"/><Relationship Id="rId42" Type="http://schemas.openxmlformats.org/officeDocument/2006/relationships/image" Target="../media/image48.png"/><Relationship Id="rId47" Type="http://schemas.openxmlformats.org/officeDocument/2006/relationships/customXml" Target="../ink/ink24.xml"/><Relationship Id="rId63" Type="http://schemas.openxmlformats.org/officeDocument/2006/relationships/customXml" Target="../ink/ink32.xml"/><Relationship Id="rId68" Type="http://schemas.openxmlformats.org/officeDocument/2006/relationships/image" Target="../media/image61.png"/><Relationship Id="rId16" Type="http://schemas.openxmlformats.org/officeDocument/2006/relationships/image" Target="../media/image35.png"/><Relationship Id="rId11" Type="http://schemas.openxmlformats.org/officeDocument/2006/relationships/customXml" Target="../ink/ink6.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customXml" Target="../ink/ink19.xml"/><Relationship Id="rId40" Type="http://schemas.openxmlformats.org/officeDocument/2006/relationships/image" Target="../media/image47.png"/><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56.png"/><Relationship Id="rId66" Type="http://schemas.openxmlformats.org/officeDocument/2006/relationships/image" Target="../media/image60.png"/><Relationship Id="rId74" Type="http://schemas.openxmlformats.org/officeDocument/2006/relationships/image" Target="../media/image64.png"/><Relationship Id="rId79" Type="http://schemas.openxmlformats.org/officeDocument/2006/relationships/customXml" Target="../ink/ink40.xml"/><Relationship Id="rId5" Type="http://schemas.openxmlformats.org/officeDocument/2006/relationships/customXml" Target="../ink/ink3.xml"/><Relationship Id="rId61" Type="http://schemas.openxmlformats.org/officeDocument/2006/relationships/customXml" Target="../ink/ink31.xml"/><Relationship Id="rId19" Type="http://schemas.openxmlformats.org/officeDocument/2006/relationships/customXml" Target="../ink/ink10.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14.xml"/><Relationship Id="rId30" Type="http://schemas.openxmlformats.org/officeDocument/2006/relationships/image" Target="../media/image42.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image" Target="../media/image31.png"/><Relationship Id="rId51" Type="http://schemas.openxmlformats.org/officeDocument/2006/relationships/customXml" Target="../ink/ink26.xml"/><Relationship Id="rId72" Type="http://schemas.openxmlformats.org/officeDocument/2006/relationships/image" Target="../media/image63.png"/><Relationship Id="rId80" Type="http://schemas.openxmlformats.org/officeDocument/2006/relationships/image" Target="../media/image67.png"/><Relationship Id="rId3"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image" Target="../media/image37.png"/><Relationship Id="rId41" Type="http://schemas.openxmlformats.org/officeDocument/2006/relationships/customXml" Target="../ink/ink21.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75" Type="http://schemas.openxmlformats.org/officeDocument/2006/relationships/customXml" Target="../ink/ink38.xml"/><Relationship Id="rId1" Type="http://schemas.openxmlformats.org/officeDocument/2006/relationships/slideLayout" Target="../slideLayouts/slideLayout7.xml"/><Relationship Id="rId6" Type="http://schemas.openxmlformats.org/officeDocument/2006/relationships/image" Target="../media/image30.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image" Target="../media/image32.png"/><Relationship Id="rId31" Type="http://schemas.openxmlformats.org/officeDocument/2006/relationships/customXml" Target="../ink/ink16.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33.xml"/><Relationship Id="rId73" Type="http://schemas.openxmlformats.org/officeDocument/2006/relationships/customXml" Target="../ink/ink37.xml"/><Relationship Id="rId78" Type="http://schemas.openxmlformats.org/officeDocument/2006/relationships/image" Target="../media/image66.png"/><Relationship Id="rId4" Type="http://schemas.openxmlformats.org/officeDocument/2006/relationships/image" Target="../media/image29.png"/><Relationship Id="rId9" Type="http://schemas.openxmlformats.org/officeDocument/2006/relationships/customXml" Target="../ink/ink5.xml"/><Relationship Id="rId13" Type="http://schemas.openxmlformats.org/officeDocument/2006/relationships/customXml" Target="../ink/ink7.xml"/><Relationship Id="rId18" Type="http://schemas.openxmlformats.org/officeDocument/2006/relationships/image" Target="../media/image36.png"/><Relationship Id="rId39" Type="http://schemas.openxmlformats.org/officeDocument/2006/relationships/customXml" Target="../ink/ink20.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28.xml"/><Relationship Id="rId76" Type="http://schemas.openxmlformats.org/officeDocument/2006/relationships/image" Target="../media/image65.png"/><Relationship Id="rId7" Type="http://schemas.openxmlformats.org/officeDocument/2006/relationships/customXml" Target="../ink/ink4.xml"/><Relationship Id="rId71" Type="http://schemas.openxmlformats.org/officeDocument/2006/relationships/customXml" Target="../ink/ink36.xml"/><Relationship Id="rId2" Type="http://schemas.openxmlformats.org/officeDocument/2006/relationships/notesSlide" Target="../notesSlides/notesSlide12.xml"/><Relationship Id="rId29" Type="http://schemas.openxmlformats.org/officeDocument/2006/relationships/customXml" Target="../ink/ink15.xml"/></Relationships>
</file>

<file path=ppt/slides/_rels/slide39.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customXml" Target="../ink/ink49.xml"/><Relationship Id="rId42" Type="http://schemas.openxmlformats.org/officeDocument/2006/relationships/image" Target="../media/image48.png"/><Relationship Id="rId47" Type="http://schemas.openxmlformats.org/officeDocument/2006/relationships/customXml" Target="../ink/ink62.xml"/><Relationship Id="rId63" Type="http://schemas.openxmlformats.org/officeDocument/2006/relationships/customXml" Target="../ink/ink70.xml"/><Relationship Id="rId68" Type="http://schemas.openxmlformats.org/officeDocument/2006/relationships/image" Target="../media/image61.png"/><Relationship Id="rId84" Type="http://schemas.openxmlformats.org/officeDocument/2006/relationships/image" Target="../media/image69.png"/><Relationship Id="rId89" Type="http://schemas.openxmlformats.org/officeDocument/2006/relationships/customXml" Target="../ink/ink83.xml"/><Relationship Id="rId16" Type="http://schemas.openxmlformats.org/officeDocument/2006/relationships/image" Target="../media/image35.png"/><Relationship Id="rId107" Type="http://schemas.openxmlformats.org/officeDocument/2006/relationships/image" Target="../media/image80.png"/><Relationship Id="rId11" Type="http://schemas.openxmlformats.org/officeDocument/2006/relationships/customXml" Target="../ink/ink44.xml"/><Relationship Id="rId32" Type="http://schemas.openxmlformats.org/officeDocument/2006/relationships/image" Target="../media/image43.png"/><Relationship Id="rId37" Type="http://schemas.openxmlformats.org/officeDocument/2006/relationships/customXml" Target="../ink/ink57.xml"/><Relationship Id="rId53" Type="http://schemas.openxmlformats.org/officeDocument/2006/relationships/customXml" Target="../ink/ink65.xml"/><Relationship Id="rId58" Type="http://schemas.openxmlformats.org/officeDocument/2006/relationships/image" Target="../media/image56.png"/><Relationship Id="rId74" Type="http://schemas.openxmlformats.org/officeDocument/2006/relationships/image" Target="../media/image64.png"/><Relationship Id="rId79" Type="http://schemas.openxmlformats.org/officeDocument/2006/relationships/customXml" Target="../ink/ink78.xml"/><Relationship Id="rId102" Type="http://schemas.openxmlformats.org/officeDocument/2006/relationships/image" Target="../media/image78.png"/><Relationship Id="rId5" Type="http://schemas.openxmlformats.org/officeDocument/2006/relationships/customXml" Target="../ink/ink41.xml"/><Relationship Id="rId90" Type="http://schemas.openxmlformats.org/officeDocument/2006/relationships/image" Target="../media/image72.png"/><Relationship Id="rId95" Type="http://schemas.openxmlformats.org/officeDocument/2006/relationships/customXml" Target="../ink/ink86.xml"/><Relationship Id="rId22" Type="http://schemas.openxmlformats.org/officeDocument/2006/relationships/image" Target="../media/image38.png"/><Relationship Id="rId27" Type="http://schemas.openxmlformats.org/officeDocument/2006/relationships/customXml" Target="../ink/ink52.xml"/><Relationship Id="rId43" Type="http://schemas.openxmlformats.org/officeDocument/2006/relationships/customXml" Target="../ink/ink60.xml"/><Relationship Id="rId48" Type="http://schemas.openxmlformats.org/officeDocument/2006/relationships/image" Target="../media/image51.png"/><Relationship Id="rId64" Type="http://schemas.openxmlformats.org/officeDocument/2006/relationships/image" Target="../media/image59.png"/><Relationship Id="rId69" Type="http://schemas.openxmlformats.org/officeDocument/2006/relationships/customXml" Target="../ink/ink73.xml"/><Relationship Id="rId80" Type="http://schemas.openxmlformats.org/officeDocument/2006/relationships/image" Target="../media/image67.png"/><Relationship Id="rId85" Type="http://schemas.openxmlformats.org/officeDocument/2006/relationships/customXml" Target="../ink/ink81.xml"/><Relationship Id="rId12" Type="http://schemas.openxmlformats.org/officeDocument/2006/relationships/image" Target="../media/image33.png"/><Relationship Id="rId17" Type="http://schemas.openxmlformats.org/officeDocument/2006/relationships/customXml" Target="../ink/ink47.xml"/><Relationship Id="rId33" Type="http://schemas.openxmlformats.org/officeDocument/2006/relationships/customXml" Target="../ink/ink55.xml"/><Relationship Id="rId38" Type="http://schemas.openxmlformats.org/officeDocument/2006/relationships/image" Target="../media/image46.png"/><Relationship Id="rId59" Type="http://schemas.openxmlformats.org/officeDocument/2006/relationships/customXml" Target="../ink/ink68.xml"/><Relationship Id="rId103" Type="http://schemas.openxmlformats.org/officeDocument/2006/relationships/customXml" Target="../ink/ink90.xml"/><Relationship Id="rId108" Type="http://schemas.openxmlformats.org/officeDocument/2006/relationships/customXml" Target="../ink/ink93.xml"/><Relationship Id="rId54" Type="http://schemas.openxmlformats.org/officeDocument/2006/relationships/image" Target="../media/image54.png"/><Relationship Id="rId70" Type="http://schemas.openxmlformats.org/officeDocument/2006/relationships/image" Target="../media/image62.png"/><Relationship Id="rId75" Type="http://schemas.openxmlformats.org/officeDocument/2006/relationships/customXml" Target="../ink/ink76.xml"/><Relationship Id="rId91" Type="http://schemas.openxmlformats.org/officeDocument/2006/relationships/customXml" Target="../ink/ink84.xml"/><Relationship Id="rId9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30.png"/><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63.xml"/><Relationship Id="rId57" Type="http://schemas.openxmlformats.org/officeDocument/2006/relationships/customXml" Target="../ink/ink67.xml"/><Relationship Id="rId106" Type="http://schemas.openxmlformats.org/officeDocument/2006/relationships/customXml" Target="../ink/ink92.xml"/><Relationship Id="rId10" Type="http://schemas.openxmlformats.org/officeDocument/2006/relationships/image" Target="../media/image32.png"/><Relationship Id="rId31" Type="http://schemas.openxmlformats.org/officeDocument/2006/relationships/customXml" Target="../ink/ink54.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71.xml"/><Relationship Id="rId73" Type="http://schemas.openxmlformats.org/officeDocument/2006/relationships/customXml" Target="../ink/ink75.xml"/><Relationship Id="rId78" Type="http://schemas.openxmlformats.org/officeDocument/2006/relationships/image" Target="../media/image66.png"/><Relationship Id="rId81" Type="http://schemas.openxmlformats.org/officeDocument/2006/relationships/customXml" Target="../ink/ink79.xml"/><Relationship Id="rId86" Type="http://schemas.openxmlformats.org/officeDocument/2006/relationships/image" Target="../media/image70.png"/><Relationship Id="rId94" Type="http://schemas.openxmlformats.org/officeDocument/2006/relationships/image" Target="../media/image74.png"/><Relationship Id="rId99" Type="http://schemas.openxmlformats.org/officeDocument/2006/relationships/customXml" Target="../ink/ink88.xml"/><Relationship Id="rId101" Type="http://schemas.openxmlformats.org/officeDocument/2006/relationships/customXml" Target="../ink/ink89.xml"/><Relationship Id="rId4" Type="http://schemas.openxmlformats.org/officeDocument/2006/relationships/image" Target="../media/image29.png"/><Relationship Id="rId9" Type="http://schemas.openxmlformats.org/officeDocument/2006/relationships/customXml" Target="../ink/ink43.xml"/><Relationship Id="rId13" Type="http://schemas.openxmlformats.org/officeDocument/2006/relationships/customXml" Target="../ink/ink45.xml"/><Relationship Id="rId18" Type="http://schemas.openxmlformats.org/officeDocument/2006/relationships/image" Target="../media/image36.png"/><Relationship Id="rId39" Type="http://schemas.openxmlformats.org/officeDocument/2006/relationships/customXml" Target="../ink/ink58.xml"/><Relationship Id="rId109" Type="http://schemas.openxmlformats.org/officeDocument/2006/relationships/image" Target="../media/image81.png"/><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66.xml"/><Relationship Id="rId76" Type="http://schemas.openxmlformats.org/officeDocument/2006/relationships/image" Target="../media/image65.png"/><Relationship Id="rId97" Type="http://schemas.openxmlformats.org/officeDocument/2006/relationships/customXml" Target="../ink/ink87.xml"/><Relationship Id="rId104" Type="http://schemas.openxmlformats.org/officeDocument/2006/relationships/image" Target="../media/image79.png"/><Relationship Id="rId7" Type="http://schemas.openxmlformats.org/officeDocument/2006/relationships/customXml" Target="../ink/ink42.xml"/><Relationship Id="rId71" Type="http://schemas.openxmlformats.org/officeDocument/2006/relationships/customXml" Target="../ink/ink74.xml"/><Relationship Id="rId92" Type="http://schemas.openxmlformats.org/officeDocument/2006/relationships/image" Target="../media/image73.png"/><Relationship Id="rId2" Type="http://schemas.openxmlformats.org/officeDocument/2006/relationships/notesSlide" Target="../notesSlides/notesSlide13.xml"/><Relationship Id="rId29" Type="http://schemas.openxmlformats.org/officeDocument/2006/relationships/customXml" Target="../ink/ink53.xml"/><Relationship Id="rId24" Type="http://schemas.openxmlformats.org/officeDocument/2006/relationships/image" Target="../media/image39.png"/><Relationship Id="rId40" Type="http://schemas.openxmlformats.org/officeDocument/2006/relationships/image" Target="../media/image47.png"/><Relationship Id="rId45" Type="http://schemas.openxmlformats.org/officeDocument/2006/relationships/customXml" Target="../ink/ink61.xml"/><Relationship Id="rId66" Type="http://schemas.openxmlformats.org/officeDocument/2006/relationships/image" Target="../media/image60.png"/><Relationship Id="rId87" Type="http://schemas.openxmlformats.org/officeDocument/2006/relationships/customXml" Target="../ink/ink82.xml"/><Relationship Id="rId61" Type="http://schemas.openxmlformats.org/officeDocument/2006/relationships/customXml" Target="../ink/ink69.xml"/><Relationship Id="rId82" Type="http://schemas.openxmlformats.org/officeDocument/2006/relationships/image" Target="../media/image68.png"/><Relationship Id="rId19" Type="http://schemas.openxmlformats.org/officeDocument/2006/relationships/customXml" Target="../ink/ink48.xml"/><Relationship Id="rId14" Type="http://schemas.openxmlformats.org/officeDocument/2006/relationships/image" Target="../media/image34.png"/><Relationship Id="rId30" Type="http://schemas.openxmlformats.org/officeDocument/2006/relationships/image" Target="../media/image42.png"/><Relationship Id="rId35" Type="http://schemas.openxmlformats.org/officeDocument/2006/relationships/customXml" Target="../ink/ink56.xml"/><Relationship Id="rId56" Type="http://schemas.openxmlformats.org/officeDocument/2006/relationships/image" Target="../media/image55.png"/><Relationship Id="rId77" Type="http://schemas.openxmlformats.org/officeDocument/2006/relationships/customXml" Target="../ink/ink77.xml"/><Relationship Id="rId100" Type="http://schemas.openxmlformats.org/officeDocument/2006/relationships/image" Target="../media/image77.png"/><Relationship Id="rId105" Type="http://schemas.openxmlformats.org/officeDocument/2006/relationships/customXml" Target="../ink/ink91.xml"/><Relationship Id="rId8" Type="http://schemas.openxmlformats.org/officeDocument/2006/relationships/image" Target="../media/image31.png"/><Relationship Id="rId51" Type="http://schemas.openxmlformats.org/officeDocument/2006/relationships/customXml" Target="../ink/ink64.xml"/><Relationship Id="rId72" Type="http://schemas.openxmlformats.org/officeDocument/2006/relationships/image" Target="../media/image63.png"/><Relationship Id="rId93" Type="http://schemas.openxmlformats.org/officeDocument/2006/relationships/customXml" Target="../ink/ink85.xml"/><Relationship Id="rId98" Type="http://schemas.openxmlformats.org/officeDocument/2006/relationships/image" Target="../media/image76.png"/><Relationship Id="rId3" Type="http://schemas.openxmlformats.org/officeDocument/2006/relationships/image" Target="../media/image28.png"/><Relationship Id="rId25" Type="http://schemas.openxmlformats.org/officeDocument/2006/relationships/customXml" Target="../ink/ink51.xml"/><Relationship Id="rId46" Type="http://schemas.openxmlformats.org/officeDocument/2006/relationships/image" Target="../media/image50.png"/><Relationship Id="rId67" Type="http://schemas.openxmlformats.org/officeDocument/2006/relationships/customXml" Target="../ink/ink72.xml"/><Relationship Id="rId20" Type="http://schemas.openxmlformats.org/officeDocument/2006/relationships/image" Target="../media/image37.png"/><Relationship Id="rId41" Type="http://schemas.openxmlformats.org/officeDocument/2006/relationships/customXml" Target="../ink/ink59.xml"/><Relationship Id="rId62" Type="http://schemas.openxmlformats.org/officeDocument/2006/relationships/image" Target="../media/image58.png"/><Relationship Id="rId83" Type="http://schemas.openxmlformats.org/officeDocument/2006/relationships/customXml" Target="../ink/ink80.xml"/><Relationship Id="rId88"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17" Type="http://schemas.openxmlformats.org/officeDocument/2006/relationships/image" Target="../media/image85.png"/><Relationship Id="rId21" Type="http://schemas.openxmlformats.org/officeDocument/2006/relationships/customXml" Target="../ink/ink102.xml"/><Relationship Id="rId42" Type="http://schemas.openxmlformats.org/officeDocument/2006/relationships/image" Target="../media/image48.png"/><Relationship Id="rId63" Type="http://schemas.openxmlformats.org/officeDocument/2006/relationships/customXml" Target="../ink/ink123.xml"/><Relationship Id="rId84" Type="http://schemas.openxmlformats.org/officeDocument/2006/relationships/image" Target="../media/image69.png"/><Relationship Id="rId138" Type="http://schemas.openxmlformats.org/officeDocument/2006/relationships/customXml" Target="../ink/ink161.xml"/><Relationship Id="rId159" Type="http://schemas.openxmlformats.org/officeDocument/2006/relationships/image" Target="../media/image106.png"/><Relationship Id="rId170" Type="http://schemas.openxmlformats.org/officeDocument/2006/relationships/customXml" Target="../ink/ink177.xml"/><Relationship Id="rId107" Type="http://schemas.openxmlformats.org/officeDocument/2006/relationships/image" Target="../media/image80.png"/><Relationship Id="rId11" Type="http://schemas.openxmlformats.org/officeDocument/2006/relationships/customXml" Target="../ink/ink97.xml"/><Relationship Id="rId32" Type="http://schemas.openxmlformats.org/officeDocument/2006/relationships/image" Target="../media/image43.png"/><Relationship Id="rId53" Type="http://schemas.openxmlformats.org/officeDocument/2006/relationships/customXml" Target="../ink/ink118.xml"/><Relationship Id="rId74" Type="http://schemas.openxmlformats.org/officeDocument/2006/relationships/image" Target="../media/image64.png"/><Relationship Id="rId128" Type="http://schemas.openxmlformats.org/officeDocument/2006/relationships/customXml" Target="../ink/ink156.xml"/><Relationship Id="rId149" Type="http://schemas.openxmlformats.org/officeDocument/2006/relationships/image" Target="../media/image101.png"/><Relationship Id="rId5" Type="http://schemas.openxmlformats.org/officeDocument/2006/relationships/customXml" Target="../ink/ink94.xml"/><Relationship Id="rId95" Type="http://schemas.openxmlformats.org/officeDocument/2006/relationships/customXml" Target="../ink/ink139.xml"/><Relationship Id="rId160" Type="http://schemas.openxmlformats.org/officeDocument/2006/relationships/customXml" Target="../ink/ink172.xml"/><Relationship Id="rId181" Type="http://schemas.openxmlformats.org/officeDocument/2006/relationships/image" Target="../media/image117.png"/><Relationship Id="rId22" Type="http://schemas.openxmlformats.org/officeDocument/2006/relationships/image" Target="../media/image38.png"/><Relationship Id="rId43" Type="http://schemas.openxmlformats.org/officeDocument/2006/relationships/customXml" Target="../ink/ink113.xml"/><Relationship Id="rId64" Type="http://schemas.openxmlformats.org/officeDocument/2006/relationships/image" Target="../media/image59.png"/><Relationship Id="rId118" Type="http://schemas.openxmlformats.org/officeDocument/2006/relationships/customXml" Target="../ink/ink151.xml"/><Relationship Id="rId139" Type="http://schemas.openxmlformats.org/officeDocument/2006/relationships/image" Target="../media/image96.png"/><Relationship Id="rId85" Type="http://schemas.openxmlformats.org/officeDocument/2006/relationships/customXml" Target="../ink/ink134.xml"/><Relationship Id="rId150" Type="http://schemas.openxmlformats.org/officeDocument/2006/relationships/customXml" Target="../ink/ink167.xml"/><Relationship Id="rId171" Type="http://schemas.openxmlformats.org/officeDocument/2006/relationships/image" Target="../media/image112.png"/><Relationship Id="rId12" Type="http://schemas.openxmlformats.org/officeDocument/2006/relationships/image" Target="../media/image33.png"/><Relationship Id="rId33" Type="http://schemas.openxmlformats.org/officeDocument/2006/relationships/customXml" Target="../ink/ink108.xml"/><Relationship Id="rId108" Type="http://schemas.openxmlformats.org/officeDocument/2006/relationships/customXml" Target="../ink/ink146.xml"/><Relationship Id="rId129" Type="http://schemas.openxmlformats.org/officeDocument/2006/relationships/image" Target="../media/image91.png"/><Relationship Id="rId54" Type="http://schemas.openxmlformats.org/officeDocument/2006/relationships/image" Target="../media/image54.png"/><Relationship Id="rId75" Type="http://schemas.openxmlformats.org/officeDocument/2006/relationships/customXml" Target="../ink/ink129.xml"/><Relationship Id="rId96" Type="http://schemas.openxmlformats.org/officeDocument/2006/relationships/image" Target="../media/image75.png"/><Relationship Id="rId140" Type="http://schemas.openxmlformats.org/officeDocument/2006/relationships/customXml" Target="../ink/ink162.xml"/><Relationship Id="rId161" Type="http://schemas.openxmlformats.org/officeDocument/2006/relationships/image" Target="../media/image107.png"/><Relationship Id="rId182" Type="http://schemas.openxmlformats.org/officeDocument/2006/relationships/customXml" Target="../ink/ink183.xml"/><Relationship Id="rId6" Type="http://schemas.openxmlformats.org/officeDocument/2006/relationships/image" Target="../media/image30.png"/><Relationship Id="rId23" Type="http://schemas.openxmlformats.org/officeDocument/2006/relationships/customXml" Target="../ink/ink103.xml"/><Relationship Id="rId119" Type="http://schemas.openxmlformats.org/officeDocument/2006/relationships/image" Target="../media/image86.png"/><Relationship Id="rId44" Type="http://schemas.openxmlformats.org/officeDocument/2006/relationships/image" Target="../media/image49.png"/><Relationship Id="rId65" Type="http://schemas.openxmlformats.org/officeDocument/2006/relationships/customXml" Target="../ink/ink124.xml"/><Relationship Id="rId86" Type="http://schemas.openxmlformats.org/officeDocument/2006/relationships/image" Target="../media/image70.png"/><Relationship Id="rId130" Type="http://schemas.openxmlformats.org/officeDocument/2006/relationships/customXml" Target="../ink/ink157.xml"/><Relationship Id="rId151" Type="http://schemas.openxmlformats.org/officeDocument/2006/relationships/image" Target="../media/image102.png"/><Relationship Id="rId172" Type="http://schemas.openxmlformats.org/officeDocument/2006/relationships/customXml" Target="../ink/ink178.xml"/><Relationship Id="rId13" Type="http://schemas.openxmlformats.org/officeDocument/2006/relationships/customXml" Target="../ink/ink98.xml"/><Relationship Id="rId18" Type="http://schemas.openxmlformats.org/officeDocument/2006/relationships/image" Target="../media/image36.png"/><Relationship Id="rId39" Type="http://schemas.openxmlformats.org/officeDocument/2006/relationships/customXml" Target="../ink/ink111.xml"/><Relationship Id="rId109" Type="http://schemas.openxmlformats.org/officeDocument/2006/relationships/image" Target="../media/image81.png"/><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119.xml"/><Relationship Id="rId76" Type="http://schemas.openxmlformats.org/officeDocument/2006/relationships/image" Target="../media/image65.png"/><Relationship Id="rId97" Type="http://schemas.openxmlformats.org/officeDocument/2006/relationships/customXml" Target="../ink/ink140.xml"/><Relationship Id="rId104" Type="http://schemas.openxmlformats.org/officeDocument/2006/relationships/image" Target="../media/image79.png"/><Relationship Id="rId120" Type="http://schemas.openxmlformats.org/officeDocument/2006/relationships/customXml" Target="../ink/ink152.xml"/><Relationship Id="rId125" Type="http://schemas.openxmlformats.org/officeDocument/2006/relationships/image" Target="../media/image89.png"/><Relationship Id="rId141" Type="http://schemas.openxmlformats.org/officeDocument/2006/relationships/image" Target="../media/image97.png"/><Relationship Id="rId146" Type="http://schemas.openxmlformats.org/officeDocument/2006/relationships/customXml" Target="../ink/ink165.xml"/><Relationship Id="rId167" Type="http://schemas.openxmlformats.org/officeDocument/2006/relationships/image" Target="../media/image110.png"/><Relationship Id="rId188" Type="http://schemas.openxmlformats.org/officeDocument/2006/relationships/customXml" Target="../ink/ink186.xml"/><Relationship Id="rId7" Type="http://schemas.openxmlformats.org/officeDocument/2006/relationships/customXml" Target="../ink/ink95.xml"/><Relationship Id="rId71" Type="http://schemas.openxmlformats.org/officeDocument/2006/relationships/customXml" Target="../ink/ink127.xml"/><Relationship Id="rId92" Type="http://schemas.openxmlformats.org/officeDocument/2006/relationships/image" Target="../media/image73.png"/><Relationship Id="rId162" Type="http://schemas.openxmlformats.org/officeDocument/2006/relationships/customXml" Target="../ink/ink173.xml"/><Relationship Id="rId183" Type="http://schemas.openxmlformats.org/officeDocument/2006/relationships/image" Target="../media/image118.png"/><Relationship Id="rId2" Type="http://schemas.openxmlformats.org/officeDocument/2006/relationships/notesSlide" Target="../notesSlides/notesSlide14.xml"/><Relationship Id="rId29" Type="http://schemas.openxmlformats.org/officeDocument/2006/relationships/customXml" Target="../ink/ink106.xml"/><Relationship Id="rId24" Type="http://schemas.openxmlformats.org/officeDocument/2006/relationships/image" Target="../media/image39.png"/><Relationship Id="rId40" Type="http://schemas.openxmlformats.org/officeDocument/2006/relationships/image" Target="../media/image47.png"/><Relationship Id="rId45" Type="http://schemas.openxmlformats.org/officeDocument/2006/relationships/customXml" Target="../ink/ink114.xml"/><Relationship Id="rId66" Type="http://schemas.openxmlformats.org/officeDocument/2006/relationships/image" Target="../media/image60.png"/><Relationship Id="rId87" Type="http://schemas.openxmlformats.org/officeDocument/2006/relationships/customXml" Target="../ink/ink135.xml"/><Relationship Id="rId110" Type="http://schemas.openxmlformats.org/officeDocument/2006/relationships/customXml" Target="../ink/ink147.xml"/><Relationship Id="rId115" Type="http://schemas.openxmlformats.org/officeDocument/2006/relationships/image" Target="../media/image84.png"/><Relationship Id="rId131" Type="http://schemas.openxmlformats.org/officeDocument/2006/relationships/image" Target="../media/image92.png"/><Relationship Id="rId136" Type="http://schemas.openxmlformats.org/officeDocument/2006/relationships/customXml" Target="../ink/ink160.xml"/><Relationship Id="rId157" Type="http://schemas.openxmlformats.org/officeDocument/2006/relationships/image" Target="../media/image105.png"/><Relationship Id="rId178" Type="http://schemas.openxmlformats.org/officeDocument/2006/relationships/customXml" Target="../ink/ink181.xml"/><Relationship Id="rId61" Type="http://schemas.openxmlformats.org/officeDocument/2006/relationships/customXml" Target="../ink/ink122.xml"/><Relationship Id="rId82" Type="http://schemas.openxmlformats.org/officeDocument/2006/relationships/image" Target="../media/image68.png"/><Relationship Id="rId152" Type="http://schemas.openxmlformats.org/officeDocument/2006/relationships/customXml" Target="../ink/ink168.xml"/><Relationship Id="rId173" Type="http://schemas.openxmlformats.org/officeDocument/2006/relationships/image" Target="../media/image113.png"/><Relationship Id="rId19" Type="http://schemas.openxmlformats.org/officeDocument/2006/relationships/customXml" Target="../ink/ink101.xml"/><Relationship Id="rId14" Type="http://schemas.openxmlformats.org/officeDocument/2006/relationships/image" Target="../media/image34.png"/><Relationship Id="rId30" Type="http://schemas.openxmlformats.org/officeDocument/2006/relationships/image" Target="../media/image42.png"/><Relationship Id="rId35" Type="http://schemas.openxmlformats.org/officeDocument/2006/relationships/customXml" Target="../ink/ink109.xml"/><Relationship Id="rId56" Type="http://schemas.openxmlformats.org/officeDocument/2006/relationships/image" Target="../media/image55.png"/><Relationship Id="rId77" Type="http://schemas.openxmlformats.org/officeDocument/2006/relationships/customXml" Target="../ink/ink130.xml"/><Relationship Id="rId100" Type="http://schemas.openxmlformats.org/officeDocument/2006/relationships/image" Target="../media/image77.png"/><Relationship Id="rId105" Type="http://schemas.openxmlformats.org/officeDocument/2006/relationships/customXml" Target="../ink/ink144.xml"/><Relationship Id="rId126" Type="http://schemas.openxmlformats.org/officeDocument/2006/relationships/customXml" Target="../ink/ink155.xml"/><Relationship Id="rId147" Type="http://schemas.openxmlformats.org/officeDocument/2006/relationships/image" Target="../media/image100.png"/><Relationship Id="rId168" Type="http://schemas.openxmlformats.org/officeDocument/2006/relationships/customXml" Target="../ink/ink176.xml"/><Relationship Id="rId8" Type="http://schemas.openxmlformats.org/officeDocument/2006/relationships/image" Target="../media/image31.png"/><Relationship Id="rId51" Type="http://schemas.openxmlformats.org/officeDocument/2006/relationships/customXml" Target="../ink/ink117.xml"/><Relationship Id="rId72" Type="http://schemas.openxmlformats.org/officeDocument/2006/relationships/image" Target="../media/image63.png"/><Relationship Id="rId93" Type="http://schemas.openxmlformats.org/officeDocument/2006/relationships/customXml" Target="../ink/ink138.xml"/><Relationship Id="rId98" Type="http://schemas.openxmlformats.org/officeDocument/2006/relationships/image" Target="../media/image76.png"/><Relationship Id="rId121" Type="http://schemas.openxmlformats.org/officeDocument/2006/relationships/image" Target="../media/image87.png"/><Relationship Id="rId142" Type="http://schemas.openxmlformats.org/officeDocument/2006/relationships/customXml" Target="../ink/ink163.xml"/><Relationship Id="rId163" Type="http://schemas.openxmlformats.org/officeDocument/2006/relationships/image" Target="../media/image108.png"/><Relationship Id="rId184" Type="http://schemas.openxmlformats.org/officeDocument/2006/relationships/customXml" Target="../ink/ink184.xml"/><Relationship Id="rId189" Type="http://schemas.openxmlformats.org/officeDocument/2006/relationships/image" Target="../media/image121.png"/><Relationship Id="rId3" Type="http://schemas.openxmlformats.org/officeDocument/2006/relationships/image" Target="../media/image28.png"/><Relationship Id="rId25" Type="http://schemas.openxmlformats.org/officeDocument/2006/relationships/customXml" Target="../ink/ink104.xml"/><Relationship Id="rId46" Type="http://schemas.openxmlformats.org/officeDocument/2006/relationships/image" Target="../media/image50.png"/><Relationship Id="rId67" Type="http://schemas.openxmlformats.org/officeDocument/2006/relationships/customXml" Target="../ink/ink125.xml"/><Relationship Id="rId116" Type="http://schemas.openxmlformats.org/officeDocument/2006/relationships/customXml" Target="../ink/ink150.xml"/><Relationship Id="rId137" Type="http://schemas.openxmlformats.org/officeDocument/2006/relationships/image" Target="../media/image95.png"/><Relationship Id="rId158" Type="http://schemas.openxmlformats.org/officeDocument/2006/relationships/customXml" Target="../ink/ink171.xml"/><Relationship Id="rId20" Type="http://schemas.openxmlformats.org/officeDocument/2006/relationships/image" Target="../media/image37.png"/><Relationship Id="rId41" Type="http://schemas.openxmlformats.org/officeDocument/2006/relationships/customXml" Target="../ink/ink112.xml"/><Relationship Id="rId62" Type="http://schemas.openxmlformats.org/officeDocument/2006/relationships/image" Target="../media/image58.png"/><Relationship Id="rId83" Type="http://schemas.openxmlformats.org/officeDocument/2006/relationships/customXml" Target="../ink/ink133.xml"/><Relationship Id="rId88" Type="http://schemas.openxmlformats.org/officeDocument/2006/relationships/image" Target="../media/image71.png"/><Relationship Id="rId111" Type="http://schemas.openxmlformats.org/officeDocument/2006/relationships/image" Target="../media/image82.png"/><Relationship Id="rId132" Type="http://schemas.openxmlformats.org/officeDocument/2006/relationships/customXml" Target="../ink/ink158.xml"/><Relationship Id="rId153" Type="http://schemas.openxmlformats.org/officeDocument/2006/relationships/image" Target="../media/image103.png"/><Relationship Id="rId174" Type="http://schemas.openxmlformats.org/officeDocument/2006/relationships/customXml" Target="../ink/ink179.xml"/><Relationship Id="rId179" Type="http://schemas.openxmlformats.org/officeDocument/2006/relationships/image" Target="../media/image116.png"/><Relationship Id="rId15" Type="http://schemas.openxmlformats.org/officeDocument/2006/relationships/customXml" Target="../ink/ink99.xml"/><Relationship Id="rId36" Type="http://schemas.openxmlformats.org/officeDocument/2006/relationships/image" Target="../media/image45.png"/><Relationship Id="rId57" Type="http://schemas.openxmlformats.org/officeDocument/2006/relationships/customXml" Target="../ink/ink120.xml"/><Relationship Id="rId106" Type="http://schemas.openxmlformats.org/officeDocument/2006/relationships/customXml" Target="../ink/ink145.xml"/><Relationship Id="rId127" Type="http://schemas.openxmlformats.org/officeDocument/2006/relationships/image" Target="../media/image90.png"/><Relationship Id="rId10" Type="http://schemas.openxmlformats.org/officeDocument/2006/relationships/image" Target="../media/image32.png"/><Relationship Id="rId31" Type="http://schemas.openxmlformats.org/officeDocument/2006/relationships/customXml" Target="../ink/ink107.xml"/><Relationship Id="rId52" Type="http://schemas.openxmlformats.org/officeDocument/2006/relationships/image" Target="../media/image53.png"/><Relationship Id="rId73" Type="http://schemas.openxmlformats.org/officeDocument/2006/relationships/customXml" Target="../ink/ink128.xml"/><Relationship Id="rId78" Type="http://schemas.openxmlformats.org/officeDocument/2006/relationships/image" Target="../media/image66.png"/><Relationship Id="rId94" Type="http://schemas.openxmlformats.org/officeDocument/2006/relationships/image" Target="../media/image74.png"/><Relationship Id="rId99" Type="http://schemas.openxmlformats.org/officeDocument/2006/relationships/customXml" Target="../ink/ink141.xml"/><Relationship Id="rId101" Type="http://schemas.openxmlformats.org/officeDocument/2006/relationships/customXml" Target="../ink/ink142.xml"/><Relationship Id="rId122" Type="http://schemas.openxmlformats.org/officeDocument/2006/relationships/customXml" Target="../ink/ink153.xml"/><Relationship Id="rId143" Type="http://schemas.openxmlformats.org/officeDocument/2006/relationships/image" Target="../media/image98.png"/><Relationship Id="rId148" Type="http://schemas.openxmlformats.org/officeDocument/2006/relationships/customXml" Target="../ink/ink166.xml"/><Relationship Id="rId164" Type="http://schemas.openxmlformats.org/officeDocument/2006/relationships/customXml" Target="../ink/ink174.xml"/><Relationship Id="rId169" Type="http://schemas.openxmlformats.org/officeDocument/2006/relationships/image" Target="../media/image111.png"/><Relationship Id="rId185" Type="http://schemas.openxmlformats.org/officeDocument/2006/relationships/image" Target="../media/image119.png"/><Relationship Id="rId4" Type="http://schemas.openxmlformats.org/officeDocument/2006/relationships/image" Target="../media/image29.png"/><Relationship Id="rId9" Type="http://schemas.openxmlformats.org/officeDocument/2006/relationships/customXml" Target="../ink/ink96.xml"/><Relationship Id="rId180" Type="http://schemas.openxmlformats.org/officeDocument/2006/relationships/customXml" Target="../ink/ink182.xml"/><Relationship Id="rId26" Type="http://schemas.openxmlformats.org/officeDocument/2006/relationships/image" Target="../media/image40.png"/><Relationship Id="rId47" Type="http://schemas.openxmlformats.org/officeDocument/2006/relationships/customXml" Target="../ink/ink115.xml"/><Relationship Id="rId68" Type="http://schemas.openxmlformats.org/officeDocument/2006/relationships/image" Target="../media/image61.png"/><Relationship Id="rId89" Type="http://schemas.openxmlformats.org/officeDocument/2006/relationships/customXml" Target="../ink/ink136.xml"/><Relationship Id="rId112" Type="http://schemas.openxmlformats.org/officeDocument/2006/relationships/customXml" Target="../ink/ink148.xml"/><Relationship Id="rId133" Type="http://schemas.openxmlformats.org/officeDocument/2006/relationships/image" Target="../media/image93.png"/><Relationship Id="rId154" Type="http://schemas.openxmlformats.org/officeDocument/2006/relationships/customXml" Target="../ink/ink169.xml"/><Relationship Id="rId175" Type="http://schemas.openxmlformats.org/officeDocument/2006/relationships/image" Target="../media/image114.png"/><Relationship Id="rId16" Type="http://schemas.openxmlformats.org/officeDocument/2006/relationships/image" Target="../media/image35.png"/><Relationship Id="rId37" Type="http://schemas.openxmlformats.org/officeDocument/2006/relationships/customXml" Target="../ink/ink110.xml"/><Relationship Id="rId58" Type="http://schemas.openxmlformats.org/officeDocument/2006/relationships/image" Target="../media/image56.png"/><Relationship Id="rId79" Type="http://schemas.openxmlformats.org/officeDocument/2006/relationships/customXml" Target="../ink/ink131.xml"/><Relationship Id="rId102" Type="http://schemas.openxmlformats.org/officeDocument/2006/relationships/image" Target="../media/image78.png"/><Relationship Id="rId123" Type="http://schemas.openxmlformats.org/officeDocument/2006/relationships/image" Target="../media/image88.png"/><Relationship Id="rId144" Type="http://schemas.openxmlformats.org/officeDocument/2006/relationships/customXml" Target="../ink/ink164.xml"/><Relationship Id="rId90" Type="http://schemas.openxmlformats.org/officeDocument/2006/relationships/image" Target="../media/image72.png"/><Relationship Id="rId165" Type="http://schemas.openxmlformats.org/officeDocument/2006/relationships/image" Target="../media/image109.png"/><Relationship Id="rId186" Type="http://schemas.openxmlformats.org/officeDocument/2006/relationships/customXml" Target="../ink/ink185.xml"/><Relationship Id="rId27" Type="http://schemas.openxmlformats.org/officeDocument/2006/relationships/customXml" Target="../ink/ink105.xml"/><Relationship Id="rId48" Type="http://schemas.openxmlformats.org/officeDocument/2006/relationships/image" Target="../media/image51.png"/><Relationship Id="rId69" Type="http://schemas.openxmlformats.org/officeDocument/2006/relationships/customXml" Target="../ink/ink126.xml"/><Relationship Id="rId113" Type="http://schemas.openxmlformats.org/officeDocument/2006/relationships/image" Target="../media/image83.png"/><Relationship Id="rId134" Type="http://schemas.openxmlformats.org/officeDocument/2006/relationships/customXml" Target="../ink/ink159.xml"/><Relationship Id="rId80" Type="http://schemas.openxmlformats.org/officeDocument/2006/relationships/image" Target="../media/image67.png"/><Relationship Id="rId155" Type="http://schemas.openxmlformats.org/officeDocument/2006/relationships/image" Target="../media/image104.png"/><Relationship Id="rId176" Type="http://schemas.openxmlformats.org/officeDocument/2006/relationships/customXml" Target="../ink/ink180.xml"/><Relationship Id="rId17" Type="http://schemas.openxmlformats.org/officeDocument/2006/relationships/customXml" Target="../ink/ink100.xml"/><Relationship Id="rId38" Type="http://schemas.openxmlformats.org/officeDocument/2006/relationships/image" Target="../media/image46.png"/><Relationship Id="rId59" Type="http://schemas.openxmlformats.org/officeDocument/2006/relationships/customXml" Target="../ink/ink121.xml"/><Relationship Id="rId103" Type="http://schemas.openxmlformats.org/officeDocument/2006/relationships/customXml" Target="../ink/ink143.xml"/><Relationship Id="rId124" Type="http://schemas.openxmlformats.org/officeDocument/2006/relationships/customXml" Target="../ink/ink154.xml"/><Relationship Id="rId70" Type="http://schemas.openxmlformats.org/officeDocument/2006/relationships/image" Target="../media/image62.png"/><Relationship Id="rId91" Type="http://schemas.openxmlformats.org/officeDocument/2006/relationships/customXml" Target="../ink/ink137.xml"/><Relationship Id="rId145" Type="http://schemas.openxmlformats.org/officeDocument/2006/relationships/image" Target="../media/image99.png"/><Relationship Id="rId166" Type="http://schemas.openxmlformats.org/officeDocument/2006/relationships/customXml" Target="../ink/ink175.xml"/><Relationship Id="rId187" Type="http://schemas.openxmlformats.org/officeDocument/2006/relationships/image" Target="../media/image120.png"/><Relationship Id="rId1" Type="http://schemas.openxmlformats.org/officeDocument/2006/relationships/slideLayout" Target="../slideLayouts/slideLayout7.xml"/><Relationship Id="rId28" Type="http://schemas.openxmlformats.org/officeDocument/2006/relationships/image" Target="../media/image41.png"/><Relationship Id="rId49" Type="http://schemas.openxmlformats.org/officeDocument/2006/relationships/customXml" Target="../ink/ink116.xml"/><Relationship Id="rId114" Type="http://schemas.openxmlformats.org/officeDocument/2006/relationships/customXml" Target="../ink/ink149.xml"/><Relationship Id="rId60" Type="http://schemas.openxmlformats.org/officeDocument/2006/relationships/image" Target="../media/image57.png"/><Relationship Id="rId81" Type="http://schemas.openxmlformats.org/officeDocument/2006/relationships/customXml" Target="../ink/ink132.xml"/><Relationship Id="rId135" Type="http://schemas.openxmlformats.org/officeDocument/2006/relationships/image" Target="../media/image94.png"/><Relationship Id="rId156" Type="http://schemas.openxmlformats.org/officeDocument/2006/relationships/customXml" Target="../ink/ink170.xml"/><Relationship Id="rId177" Type="http://schemas.openxmlformats.org/officeDocument/2006/relationships/image" Target="../media/image115.png"/></Relationships>
</file>

<file path=ppt/slides/_rels/slide4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4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2.png"/><Relationship Id="rId7" Type="http://schemas.openxmlformats.org/officeDocument/2006/relationships/customXml" Target="../ink/ink188.xml"/><Relationship Id="rId12" Type="http://schemas.openxmlformats.org/officeDocument/2006/relationships/image" Target="../media/image1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customXml" Target="../ink/ink190.xml"/><Relationship Id="rId5" Type="http://schemas.openxmlformats.org/officeDocument/2006/relationships/customXml" Target="../ink/ink187.xml"/><Relationship Id="rId10" Type="http://schemas.openxmlformats.org/officeDocument/2006/relationships/image" Target="../media/image126.png"/><Relationship Id="rId4" Type="http://schemas.openxmlformats.org/officeDocument/2006/relationships/image" Target="../media/image123.png"/><Relationship Id="rId9" Type="http://schemas.openxmlformats.org/officeDocument/2006/relationships/customXml" Target="../ink/ink189.xml"/></Relationships>
</file>

<file path=ppt/slides/_rels/slide43.xml.rels><?xml version="1.0" encoding="UTF-8" standalone="yes"?>
<Relationships xmlns="http://schemas.openxmlformats.org/package/2006/relationships"><Relationship Id="rId26" Type="http://schemas.openxmlformats.org/officeDocument/2006/relationships/image" Target="../media/image134.png"/><Relationship Id="rId21" Type="http://schemas.openxmlformats.org/officeDocument/2006/relationships/customXml" Target="../ink/ink199.xml"/><Relationship Id="rId42" Type="http://schemas.openxmlformats.org/officeDocument/2006/relationships/image" Target="../media/image142.png"/><Relationship Id="rId47" Type="http://schemas.openxmlformats.org/officeDocument/2006/relationships/customXml" Target="../ink/ink212.xml"/><Relationship Id="rId63" Type="http://schemas.openxmlformats.org/officeDocument/2006/relationships/customXml" Target="../ink/ink220.xml"/><Relationship Id="rId68" Type="http://schemas.openxmlformats.org/officeDocument/2006/relationships/image" Target="../media/image155.png"/><Relationship Id="rId16" Type="http://schemas.openxmlformats.org/officeDocument/2006/relationships/image" Target="../media/image129.png"/><Relationship Id="rId11" Type="http://schemas.openxmlformats.org/officeDocument/2006/relationships/customXml" Target="../ink/ink194.xml"/><Relationship Id="rId24" Type="http://schemas.openxmlformats.org/officeDocument/2006/relationships/image" Target="../media/image133.png"/><Relationship Id="rId32" Type="http://schemas.openxmlformats.org/officeDocument/2006/relationships/image" Target="../media/image137.png"/><Relationship Id="rId37" Type="http://schemas.openxmlformats.org/officeDocument/2006/relationships/customXml" Target="../ink/ink207.xml"/><Relationship Id="rId40" Type="http://schemas.openxmlformats.org/officeDocument/2006/relationships/image" Target="../media/image141.png"/><Relationship Id="rId45" Type="http://schemas.openxmlformats.org/officeDocument/2006/relationships/customXml" Target="../ink/ink211.xml"/><Relationship Id="rId53" Type="http://schemas.openxmlformats.org/officeDocument/2006/relationships/customXml" Target="../ink/ink215.xml"/><Relationship Id="rId58" Type="http://schemas.openxmlformats.org/officeDocument/2006/relationships/image" Target="../media/image150.png"/><Relationship Id="rId66" Type="http://schemas.openxmlformats.org/officeDocument/2006/relationships/image" Target="../media/image154.png"/><Relationship Id="rId74" Type="http://schemas.openxmlformats.org/officeDocument/2006/relationships/image" Target="../media/image158.png"/><Relationship Id="rId5" Type="http://schemas.openxmlformats.org/officeDocument/2006/relationships/customXml" Target="../ink/ink191.xml"/><Relationship Id="rId61" Type="http://schemas.openxmlformats.org/officeDocument/2006/relationships/customXml" Target="../ink/ink219.xml"/><Relationship Id="rId19" Type="http://schemas.openxmlformats.org/officeDocument/2006/relationships/customXml" Target="../ink/ink198.xml"/><Relationship Id="rId14" Type="http://schemas.openxmlformats.org/officeDocument/2006/relationships/image" Target="../media/image128.png"/><Relationship Id="rId22" Type="http://schemas.openxmlformats.org/officeDocument/2006/relationships/image" Target="../media/image132.png"/><Relationship Id="rId27" Type="http://schemas.openxmlformats.org/officeDocument/2006/relationships/customXml" Target="../ink/ink202.xml"/><Relationship Id="rId30" Type="http://schemas.openxmlformats.org/officeDocument/2006/relationships/image" Target="../media/image136.png"/><Relationship Id="rId35" Type="http://schemas.openxmlformats.org/officeDocument/2006/relationships/customXml" Target="../ink/ink206.xml"/><Relationship Id="rId43" Type="http://schemas.openxmlformats.org/officeDocument/2006/relationships/customXml" Target="../ink/ink210.xml"/><Relationship Id="rId48" Type="http://schemas.openxmlformats.org/officeDocument/2006/relationships/image" Target="../media/image145.png"/><Relationship Id="rId56" Type="http://schemas.openxmlformats.org/officeDocument/2006/relationships/image" Target="../media/image149.png"/><Relationship Id="rId64" Type="http://schemas.openxmlformats.org/officeDocument/2006/relationships/image" Target="../media/image153.png"/><Relationship Id="rId69" Type="http://schemas.openxmlformats.org/officeDocument/2006/relationships/customXml" Target="../ink/ink223.xml"/><Relationship Id="rId77" Type="http://schemas.openxmlformats.org/officeDocument/2006/relationships/customXml" Target="../ink/ink227.xml"/><Relationship Id="rId8" Type="http://schemas.openxmlformats.org/officeDocument/2006/relationships/image" Target="../media/image125.png"/><Relationship Id="rId51" Type="http://schemas.openxmlformats.org/officeDocument/2006/relationships/customXml" Target="../ink/ink214.xml"/><Relationship Id="rId72" Type="http://schemas.openxmlformats.org/officeDocument/2006/relationships/image" Target="../media/image157.png"/><Relationship Id="rId3" Type="http://schemas.openxmlformats.org/officeDocument/2006/relationships/image" Target="../media/image122.png"/><Relationship Id="rId12" Type="http://schemas.openxmlformats.org/officeDocument/2006/relationships/image" Target="../media/image127.png"/><Relationship Id="rId17" Type="http://schemas.openxmlformats.org/officeDocument/2006/relationships/customXml" Target="../ink/ink197.xml"/><Relationship Id="rId25" Type="http://schemas.openxmlformats.org/officeDocument/2006/relationships/customXml" Target="../ink/ink201.xml"/><Relationship Id="rId33" Type="http://schemas.openxmlformats.org/officeDocument/2006/relationships/customXml" Target="../ink/ink205.xml"/><Relationship Id="rId38" Type="http://schemas.openxmlformats.org/officeDocument/2006/relationships/image" Target="../media/image140.png"/><Relationship Id="rId46" Type="http://schemas.openxmlformats.org/officeDocument/2006/relationships/image" Target="../media/image144.png"/><Relationship Id="rId59" Type="http://schemas.openxmlformats.org/officeDocument/2006/relationships/customXml" Target="../ink/ink218.xml"/><Relationship Id="rId67" Type="http://schemas.openxmlformats.org/officeDocument/2006/relationships/customXml" Target="../ink/ink222.xml"/><Relationship Id="rId20" Type="http://schemas.openxmlformats.org/officeDocument/2006/relationships/image" Target="../media/image131.png"/><Relationship Id="rId41" Type="http://schemas.openxmlformats.org/officeDocument/2006/relationships/customXml" Target="../ink/ink209.xml"/><Relationship Id="rId54" Type="http://schemas.openxmlformats.org/officeDocument/2006/relationships/image" Target="../media/image148.png"/><Relationship Id="rId62" Type="http://schemas.openxmlformats.org/officeDocument/2006/relationships/image" Target="../media/image152.png"/><Relationship Id="rId70" Type="http://schemas.openxmlformats.org/officeDocument/2006/relationships/image" Target="../media/image156.png"/><Relationship Id="rId75" Type="http://schemas.openxmlformats.org/officeDocument/2006/relationships/customXml" Target="../ink/ink226.xml"/><Relationship Id="rId1" Type="http://schemas.openxmlformats.org/officeDocument/2006/relationships/slideLayout" Target="../slideLayouts/slideLayout7.xml"/><Relationship Id="rId6" Type="http://schemas.openxmlformats.org/officeDocument/2006/relationships/image" Target="../media/image124.png"/><Relationship Id="rId15" Type="http://schemas.openxmlformats.org/officeDocument/2006/relationships/customXml" Target="../ink/ink196.xml"/><Relationship Id="rId23" Type="http://schemas.openxmlformats.org/officeDocument/2006/relationships/customXml" Target="../ink/ink200.xml"/><Relationship Id="rId28" Type="http://schemas.openxmlformats.org/officeDocument/2006/relationships/image" Target="../media/image135.png"/><Relationship Id="rId36" Type="http://schemas.openxmlformats.org/officeDocument/2006/relationships/image" Target="../media/image139.png"/><Relationship Id="rId49" Type="http://schemas.openxmlformats.org/officeDocument/2006/relationships/customXml" Target="../ink/ink213.xml"/><Relationship Id="rId57" Type="http://schemas.openxmlformats.org/officeDocument/2006/relationships/customXml" Target="../ink/ink217.xml"/><Relationship Id="rId10" Type="http://schemas.openxmlformats.org/officeDocument/2006/relationships/image" Target="../media/image126.png"/><Relationship Id="rId31" Type="http://schemas.openxmlformats.org/officeDocument/2006/relationships/customXml" Target="../ink/ink204.xml"/><Relationship Id="rId44" Type="http://schemas.openxmlformats.org/officeDocument/2006/relationships/image" Target="../media/image143.png"/><Relationship Id="rId52" Type="http://schemas.openxmlformats.org/officeDocument/2006/relationships/image" Target="../media/image147.png"/><Relationship Id="rId60" Type="http://schemas.openxmlformats.org/officeDocument/2006/relationships/image" Target="../media/image151.png"/><Relationship Id="rId65" Type="http://schemas.openxmlformats.org/officeDocument/2006/relationships/customXml" Target="../ink/ink221.xml"/><Relationship Id="rId73" Type="http://schemas.openxmlformats.org/officeDocument/2006/relationships/customXml" Target="../ink/ink225.xml"/><Relationship Id="rId78" Type="http://schemas.openxmlformats.org/officeDocument/2006/relationships/image" Target="../media/image160.png"/><Relationship Id="rId4" Type="http://schemas.openxmlformats.org/officeDocument/2006/relationships/image" Target="../media/image123.png"/><Relationship Id="rId9" Type="http://schemas.openxmlformats.org/officeDocument/2006/relationships/customXml" Target="../ink/ink193.xml"/><Relationship Id="rId13" Type="http://schemas.openxmlformats.org/officeDocument/2006/relationships/customXml" Target="../ink/ink195.xml"/><Relationship Id="rId18" Type="http://schemas.openxmlformats.org/officeDocument/2006/relationships/image" Target="../media/image130.png"/><Relationship Id="rId39" Type="http://schemas.openxmlformats.org/officeDocument/2006/relationships/customXml" Target="../ink/ink208.xml"/><Relationship Id="rId34" Type="http://schemas.openxmlformats.org/officeDocument/2006/relationships/image" Target="../media/image138.png"/><Relationship Id="rId50" Type="http://schemas.openxmlformats.org/officeDocument/2006/relationships/image" Target="../media/image146.png"/><Relationship Id="rId55" Type="http://schemas.openxmlformats.org/officeDocument/2006/relationships/customXml" Target="../ink/ink216.xml"/><Relationship Id="rId76" Type="http://schemas.openxmlformats.org/officeDocument/2006/relationships/image" Target="../media/image159.png"/><Relationship Id="rId7" Type="http://schemas.openxmlformats.org/officeDocument/2006/relationships/customXml" Target="../ink/ink192.xml"/><Relationship Id="rId71" Type="http://schemas.openxmlformats.org/officeDocument/2006/relationships/customXml" Target="../ink/ink224.xml"/><Relationship Id="rId2" Type="http://schemas.openxmlformats.org/officeDocument/2006/relationships/notesSlide" Target="../notesSlides/notesSlide17.xml"/><Relationship Id="rId29" Type="http://schemas.openxmlformats.org/officeDocument/2006/relationships/customXml" Target="../ink/ink203.xml"/></Relationships>
</file>

<file path=ppt/slides/_rels/slide44.xml.rels><?xml version="1.0" encoding="UTF-8" standalone="yes"?>
<Relationships xmlns="http://schemas.openxmlformats.org/package/2006/relationships"><Relationship Id="rId117" Type="http://schemas.openxmlformats.org/officeDocument/2006/relationships/customXml" Target="../ink/ink284.xml"/><Relationship Id="rId21" Type="http://schemas.openxmlformats.org/officeDocument/2006/relationships/customXml" Target="../ink/ink236.xml"/><Relationship Id="rId42" Type="http://schemas.openxmlformats.org/officeDocument/2006/relationships/image" Target="../media/image142.png"/><Relationship Id="rId63" Type="http://schemas.openxmlformats.org/officeDocument/2006/relationships/customXml" Target="../ink/ink257.xml"/><Relationship Id="rId84" Type="http://schemas.openxmlformats.org/officeDocument/2006/relationships/image" Target="../media/image163.png"/><Relationship Id="rId138" Type="http://schemas.openxmlformats.org/officeDocument/2006/relationships/image" Target="../media/image190.png"/><Relationship Id="rId107" Type="http://schemas.openxmlformats.org/officeDocument/2006/relationships/customXml" Target="../ink/ink279.xml"/><Relationship Id="rId11" Type="http://schemas.openxmlformats.org/officeDocument/2006/relationships/customXml" Target="../ink/ink231.xml"/><Relationship Id="rId32" Type="http://schemas.openxmlformats.org/officeDocument/2006/relationships/image" Target="../media/image137.png"/><Relationship Id="rId53" Type="http://schemas.openxmlformats.org/officeDocument/2006/relationships/customXml" Target="../ink/ink252.xml"/><Relationship Id="rId74" Type="http://schemas.openxmlformats.org/officeDocument/2006/relationships/image" Target="../media/image158.png"/><Relationship Id="rId128" Type="http://schemas.openxmlformats.org/officeDocument/2006/relationships/image" Target="../media/image185.png"/><Relationship Id="rId149" Type="http://schemas.openxmlformats.org/officeDocument/2006/relationships/customXml" Target="../ink/ink300.xml"/><Relationship Id="rId5" Type="http://schemas.openxmlformats.org/officeDocument/2006/relationships/customXml" Target="../ink/ink228.xml"/><Relationship Id="rId95" Type="http://schemas.openxmlformats.org/officeDocument/2006/relationships/customXml" Target="../ink/ink273.xml"/><Relationship Id="rId22" Type="http://schemas.openxmlformats.org/officeDocument/2006/relationships/image" Target="../media/image132.png"/><Relationship Id="rId27" Type="http://schemas.openxmlformats.org/officeDocument/2006/relationships/customXml" Target="../ink/ink239.xml"/><Relationship Id="rId43" Type="http://schemas.openxmlformats.org/officeDocument/2006/relationships/customXml" Target="../ink/ink247.xml"/><Relationship Id="rId48" Type="http://schemas.openxmlformats.org/officeDocument/2006/relationships/image" Target="../media/image145.png"/><Relationship Id="rId64" Type="http://schemas.openxmlformats.org/officeDocument/2006/relationships/image" Target="../media/image153.png"/><Relationship Id="rId69" Type="http://schemas.openxmlformats.org/officeDocument/2006/relationships/customXml" Target="../ink/ink260.xml"/><Relationship Id="rId113" Type="http://schemas.openxmlformats.org/officeDocument/2006/relationships/customXml" Target="../ink/ink282.xml"/><Relationship Id="rId118" Type="http://schemas.openxmlformats.org/officeDocument/2006/relationships/image" Target="../media/image180.png"/><Relationship Id="rId134" Type="http://schemas.openxmlformats.org/officeDocument/2006/relationships/image" Target="../media/image188.png"/><Relationship Id="rId139" Type="http://schemas.openxmlformats.org/officeDocument/2006/relationships/customXml" Target="../ink/ink295.xml"/><Relationship Id="rId80" Type="http://schemas.openxmlformats.org/officeDocument/2006/relationships/image" Target="../media/image161.png"/><Relationship Id="rId85" Type="http://schemas.openxmlformats.org/officeDocument/2006/relationships/customXml" Target="../ink/ink268.xml"/><Relationship Id="rId150" Type="http://schemas.openxmlformats.org/officeDocument/2006/relationships/image" Target="../media/image196.png"/><Relationship Id="rId12" Type="http://schemas.openxmlformats.org/officeDocument/2006/relationships/image" Target="../media/image127.png"/><Relationship Id="rId17" Type="http://schemas.openxmlformats.org/officeDocument/2006/relationships/customXml" Target="../ink/ink234.xml"/><Relationship Id="rId33" Type="http://schemas.openxmlformats.org/officeDocument/2006/relationships/customXml" Target="../ink/ink242.xml"/><Relationship Id="rId38" Type="http://schemas.openxmlformats.org/officeDocument/2006/relationships/image" Target="../media/image140.png"/><Relationship Id="rId59" Type="http://schemas.openxmlformats.org/officeDocument/2006/relationships/customXml" Target="../ink/ink255.xml"/><Relationship Id="rId103" Type="http://schemas.openxmlformats.org/officeDocument/2006/relationships/customXml" Target="../ink/ink277.xml"/><Relationship Id="rId108" Type="http://schemas.openxmlformats.org/officeDocument/2006/relationships/image" Target="../media/image175.png"/><Relationship Id="rId124" Type="http://schemas.openxmlformats.org/officeDocument/2006/relationships/image" Target="../media/image183.png"/><Relationship Id="rId129" Type="http://schemas.openxmlformats.org/officeDocument/2006/relationships/customXml" Target="../ink/ink290.xml"/><Relationship Id="rId54" Type="http://schemas.openxmlformats.org/officeDocument/2006/relationships/image" Target="../media/image148.png"/><Relationship Id="rId70" Type="http://schemas.openxmlformats.org/officeDocument/2006/relationships/image" Target="../media/image156.png"/><Relationship Id="rId75" Type="http://schemas.openxmlformats.org/officeDocument/2006/relationships/customXml" Target="../ink/ink263.xml"/><Relationship Id="rId91" Type="http://schemas.openxmlformats.org/officeDocument/2006/relationships/customXml" Target="../ink/ink271.xml"/><Relationship Id="rId96" Type="http://schemas.openxmlformats.org/officeDocument/2006/relationships/image" Target="../media/image169.png"/><Relationship Id="rId140" Type="http://schemas.openxmlformats.org/officeDocument/2006/relationships/image" Target="../media/image191.png"/><Relationship Id="rId145" Type="http://schemas.openxmlformats.org/officeDocument/2006/relationships/customXml" Target="../ink/ink298.xml"/><Relationship Id="rId1" Type="http://schemas.openxmlformats.org/officeDocument/2006/relationships/slideLayout" Target="../slideLayouts/slideLayout7.xml"/><Relationship Id="rId6" Type="http://schemas.openxmlformats.org/officeDocument/2006/relationships/image" Target="../media/image124.png"/><Relationship Id="rId23" Type="http://schemas.openxmlformats.org/officeDocument/2006/relationships/customXml" Target="../ink/ink237.xml"/><Relationship Id="rId28" Type="http://schemas.openxmlformats.org/officeDocument/2006/relationships/image" Target="../media/image135.png"/><Relationship Id="rId49" Type="http://schemas.openxmlformats.org/officeDocument/2006/relationships/customXml" Target="../ink/ink250.xml"/><Relationship Id="rId114" Type="http://schemas.openxmlformats.org/officeDocument/2006/relationships/image" Target="../media/image178.png"/><Relationship Id="rId119" Type="http://schemas.openxmlformats.org/officeDocument/2006/relationships/customXml" Target="../ink/ink285.xml"/><Relationship Id="rId44" Type="http://schemas.openxmlformats.org/officeDocument/2006/relationships/image" Target="../media/image143.png"/><Relationship Id="rId60" Type="http://schemas.openxmlformats.org/officeDocument/2006/relationships/image" Target="../media/image151.png"/><Relationship Id="rId65" Type="http://schemas.openxmlformats.org/officeDocument/2006/relationships/customXml" Target="../ink/ink258.xml"/><Relationship Id="rId81" Type="http://schemas.openxmlformats.org/officeDocument/2006/relationships/customXml" Target="../ink/ink266.xml"/><Relationship Id="rId86" Type="http://schemas.openxmlformats.org/officeDocument/2006/relationships/image" Target="../media/image164.png"/><Relationship Id="rId130" Type="http://schemas.openxmlformats.org/officeDocument/2006/relationships/image" Target="../media/image186.png"/><Relationship Id="rId135" Type="http://schemas.openxmlformats.org/officeDocument/2006/relationships/customXml" Target="../ink/ink293.xml"/><Relationship Id="rId151" Type="http://schemas.openxmlformats.org/officeDocument/2006/relationships/customXml" Target="../ink/ink301.xml"/><Relationship Id="rId13" Type="http://schemas.openxmlformats.org/officeDocument/2006/relationships/customXml" Target="../ink/ink232.xml"/><Relationship Id="rId18" Type="http://schemas.openxmlformats.org/officeDocument/2006/relationships/image" Target="../media/image130.png"/><Relationship Id="rId39" Type="http://schemas.openxmlformats.org/officeDocument/2006/relationships/customXml" Target="../ink/ink245.xml"/><Relationship Id="rId109" Type="http://schemas.openxmlformats.org/officeDocument/2006/relationships/customXml" Target="../ink/ink280.xml"/><Relationship Id="rId34" Type="http://schemas.openxmlformats.org/officeDocument/2006/relationships/image" Target="../media/image138.png"/><Relationship Id="rId50" Type="http://schemas.openxmlformats.org/officeDocument/2006/relationships/image" Target="../media/image146.png"/><Relationship Id="rId55" Type="http://schemas.openxmlformats.org/officeDocument/2006/relationships/customXml" Target="../ink/ink253.xml"/><Relationship Id="rId76" Type="http://schemas.openxmlformats.org/officeDocument/2006/relationships/image" Target="../media/image159.png"/><Relationship Id="rId97" Type="http://schemas.openxmlformats.org/officeDocument/2006/relationships/customXml" Target="../ink/ink274.xml"/><Relationship Id="rId104" Type="http://schemas.openxmlformats.org/officeDocument/2006/relationships/image" Target="../media/image173.png"/><Relationship Id="rId120" Type="http://schemas.openxmlformats.org/officeDocument/2006/relationships/image" Target="../media/image181.png"/><Relationship Id="rId125" Type="http://schemas.openxmlformats.org/officeDocument/2006/relationships/customXml" Target="../ink/ink288.xml"/><Relationship Id="rId141" Type="http://schemas.openxmlformats.org/officeDocument/2006/relationships/customXml" Target="../ink/ink296.xml"/><Relationship Id="rId146" Type="http://schemas.openxmlformats.org/officeDocument/2006/relationships/image" Target="../media/image194.png"/><Relationship Id="rId7" Type="http://schemas.openxmlformats.org/officeDocument/2006/relationships/customXml" Target="../ink/ink229.xml"/><Relationship Id="rId71" Type="http://schemas.openxmlformats.org/officeDocument/2006/relationships/customXml" Target="../ink/ink261.xml"/><Relationship Id="rId92" Type="http://schemas.openxmlformats.org/officeDocument/2006/relationships/image" Target="../media/image167.png"/><Relationship Id="rId2" Type="http://schemas.openxmlformats.org/officeDocument/2006/relationships/notesSlide" Target="../notesSlides/notesSlide18.xml"/><Relationship Id="rId29" Type="http://schemas.openxmlformats.org/officeDocument/2006/relationships/customXml" Target="../ink/ink240.xml"/><Relationship Id="rId24" Type="http://schemas.openxmlformats.org/officeDocument/2006/relationships/image" Target="../media/image133.png"/><Relationship Id="rId40" Type="http://schemas.openxmlformats.org/officeDocument/2006/relationships/image" Target="../media/image141.png"/><Relationship Id="rId45" Type="http://schemas.openxmlformats.org/officeDocument/2006/relationships/customXml" Target="../ink/ink248.xml"/><Relationship Id="rId66" Type="http://schemas.openxmlformats.org/officeDocument/2006/relationships/image" Target="../media/image154.png"/><Relationship Id="rId87" Type="http://schemas.openxmlformats.org/officeDocument/2006/relationships/customXml" Target="../ink/ink269.xml"/><Relationship Id="rId110" Type="http://schemas.openxmlformats.org/officeDocument/2006/relationships/image" Target="../media/image176.png"/><Relationship Id="rId115" Type="http://schemas.openxmlformats.org/officeDocument/2006/relationships/customXml" Target="../ink/ink283.xml"/><Relationship Id="rId131" Type="http://schemas.openxmlformats.org/officeDocument/2006/relationships/customXml" Target="../ink/ink291.xml"/><Relationship Id="rId136" Type="http://schemas.openxmlformats.org/officeDocument/2006/relationships/image" Target="../media/image189.png"/><Relationship Id="rId61" Type="http://schemas.openxmlformats.org/officeDocument/2006/relationships/customXml" Target="../ink/ink256.xml"/><Relationship Id="rId82" Type="http://schemas.openxmlformats.org/officeDocument/2006/relationships/image" Target="../media/image162.png"/><Relationship Id="rId152" Type="http://schemas.openxmlformats.org/officeDocument/2006/relationships/image" Target="../media/image197.png"/><Relationship Id="rId19" Type="http://schemas.openxmlformats.org/officeDocument/2006/relationships/customXml" Target="../ink/ink235.xml"/><Relationship Id="rId14" Type="http://schemas.openxmlformats.org/officeDocument/2006/relationships/image" Target="../media/image128.png"/><Relationship Id="rId30" Type="http://schemas.openxmlformats.org/officeDocument/2006/relationships/image" Target="../media/image136.png"/><Relationship Id="rId35" Type="http://schemas.openxmlformats.org/officeDocument/2006/relationships/customXml" Target="../ink/ink243.xml"/><Relationship Id="rId56" Type="http://schemas.openxmlformats.org/officeDocument/2006/relationships/image" Target="../media/image149.png"/><Relationship Id="rId77" Type="http://schemas.openxmlformats.org/officeDocument/2006/relationships/customXml" Target="../ink/ink264.xml"/><Relationship Id="rId100" Type="http://schemas.openxmlformats.org/officeDocument/2006/relationships/image" Target="../media/image171.png"/><Relationship Id="rId105" Type="http://schemas.openxmlformats.org/officeDocument/2006/relationships/customXml" Target="../ink/ink278.xml"/><Relationship Id="rId126" Type="http://schemas.openxmlformats.org/officeDocument/2006/relationships/image" Target="../media/image184.png"/><Relationship Id="rId147" Type="http://schemas.openxmlformats.org/officeDocument/2006/relationships/customXml" Target="../ink/ink299.xml"/><Relationship Id="rId8" Type="http://schemas.openxmlformats.org/officeDocument/2006/relationships/image" Target="../media/image125.png"/><Relationship Id="rId51" Type="http://schemas.openxmlformats.org/officeDocument/2006/relationships/customXml" Target="../ink/ink251.xml"/><Relationship Id="rId72" Type="http://schemas.openxmlformats.org/officeDocument/2006/relationships/image" Target="../media/image157.png"/><Relationship Id="rId93" Type="http://schemas.openxmlformats.org/officeDocument/2006/relationships/customXml" Target="../ink/ink272.xml"/><Relationship Id="rId98" Type="http://schemas.openxmlformats.org/officeDocument/2006/relationships/image" Target="../media/image170.png"/><Relationship Id="rId121" Type="http://schemas.openxmlformats.org/officeDocument/2006/relationships/customXml" Target="../ink/ink286.xml"/><Relationship Id="rId142" Type="http://schemas.openxmlformats.org/officeDocument/2006/relationships/image" Target="../media/image192.png"/><Relationship Id="rId3" Type="http://schemas.openxmlformats.org/officeDocument/2006/relationships/image" Target="../media/image122.png"/><Relationship Id="rId25" Type="http://schemas.openxmlformats.org/officeDocument/2006/relationships/customXml" Target="../ink/ink238.xml"/><Relationship Id="rId46" Type="http://schemas.openxmlformats.org/officeDocument/2006/relationships/image" Target="../media/image144.png"/><Relationship Id="rId67" Type="http://schemas.openxmlformats.org/officeDocument/2006/relationships/customXml" Target="../ink/ink259.xml"/><Relationship Id="rId116" Type="http://schemas.openxmlformats.org/officeDocument/2006/relationships/image" Target="../media/image179.png"/><Relationship Id="rId137" Type="http://schemas.openxmlformats.org/officeDocument/2006/relationships/customXml" Target="../ink/ink294.xml"/><Relationship Id="rId20" Type="http://schemas.openxmlformats.org/officeDocument/2006/relationships/image" Target="../media/image131.png"/><Relationship Id="rId41" Type="http://schemas.openxmlformats.org/officeDocument/2006/relationships/customXml" Target="../ink/ink246.xml"/><Relationship Id="rId62" Type="http://schemas.openxmlformats.org/officeDocument/2006/relationships/image" Target="../media/image152.png"/><Relationship Id="rId83" Type="http://schemas.openxmlformats.org/officeDocument/2006/relationships/customXml" Target="../ink/ink267.xml"/><Relationship Id="rId88" Type="http://schemas.openxmlformats.org/officeDocument/2006/relationships/image" Target="../media/image165.png"/><Relationship Id="rId111" Type="http://schemas.openxmlformats.org/officeDocument/2006/relationships/customXml" Target="../ink/ink281.xml"/><Relationship Id="rId132" Type="http://schemas.openxmlformats.org/officeDocument/2006/relationships/image" Target="../media/image187.png"/><Relationship Id="rId153" Type="http://schemas.openxmlformats.org/officeDocument/2006/relationships/customXml" Target="../ink/ink302.xml"/><Relationship Id="rId15" Type="http://schemas.openxmlformats.org/officeDocument/2006/relationships/customXml" Target="../ink/ink233.xml"/><Relationship Id="rId36" Type="http://schemas.openxmlformats.org/officeDocument/2006/relationships/image" Target="../media/image139.png"/><Relationship Id="rId57" Type="http://schemas.openxmlformats.org/officeDocument/2006/relationships/customXml" Target="../ink/ink254.xml"/><Relationship Id="rId106" Type="http://schemas.openxmlformats.org/officeDocument/2006/relationships/image" Target="../media/image174.png"/><Relationship Id="rId127" Type="http://schemas.openxmlformats.org/officeDocument/2006/relationships/customXml" Target="../ink/ink289.xml"/><Relationship Id="rId10" Type="http://schemas.openxmlformats.org/officeDocument/2006/relationships/image" Target="../media/image126.png"/><Relationship Id="rId31" Type="http://schemas.openxmlformats.org/officeDocument/2006/relationships/customXml" Target="../ink/ink241.xml"/><Relationship Id="rId52" Type="http://schemas.openxmlformats.org/officeDocument/2006/relationships/image" Target="../media/image147.png"/><Relationship Id="rId73" Type="http://schemas.openxmlformats.org/officeDocument/2006/relationships/customXml" Target="../ink/ink262.xml"/><Relationship Id="rId78" Type="http://schemas.openxmlformats.org/officeDocument/2006/relationships/image" Target="../media/image160.png"/><Relationship Id="rId94" Type="http://schemas.openxmlformats.org/officeDocument/2006/relationships/image" Target="../media/image168.png"/><Relationship Id="rId99" Type="http://schemas.openxmlformats.org/officeDocument/2006/relationships/customXml" Target="../ink/ink275.xml"/><Relationship Id="rId101" Type="http://schemas.openxmlformats.org/officeDocument/2006/relationships/customXml" Target="../ink/ink276.xml"/><Relationship Id="rId122" Type="http://schemas.openxmlformats.org/officeDocument/2006/relationships/image" Target="../media/image182.png"/><Relationship Id="rId143" Type="http://schemas.openxmlformats.org/officeDocument/2006/relationships/customXml" Target="../ink/ink297.xml"/><Relationship Id="rId148" Type="http://schemas.openxmlformats.org/officeDocument/2006/relationships/image" Target="../media/image195.png"/><Relationship Id="rId4" Type="http://schemas.openxmlformats.org/officeDocument/2006/relationships/image" Target="../media/image123.png"/><Relationship Id="rId9" Type="http://schemas.openxmlformats.org/officeDocument/2006/relationships/customXml" Target="../ink/ink230.xml"/><Relationship Id="rId26" Type="http://schemas.openxmlformats.org/officeDocument/2006/relationships/image" Target="../media/image134.png"/><Relationship Id="rId47" Type="http://schemas.openxmlformats.org/officeDocument/2006/relationships/customXml" Target="../ink/ink249.xml"/><Relationship Id="rId68" Type="http://schemas.openxmlformats.org/officeDocument/2006/relationships/image" Target="../media/image155.png"/><Relationship Id="rId89" Type="http://schemas.openxmlformats.org/officeDocument/2006/relationships/customXml" Target="../ink/ink270.xml"/><Relationship Id="rId112" Type="http://schemas.openxmlformats.org/officeDocument/2006/relationships/image" Target="../media/image177.png"/><Relationship Id="rId133" Type="http://schemas.openxmlformats.org/officeDocument/2006/relationships/customXml" Target="../ink/ink292.xml"/><Relationship Id="rId154" Type="http://schemas.openxmlformats.org/officeDocument/2006/relationships/image" Target="../media/image198.png"/><Relationship Id="rId16" Type="http://schemas.openxmlformats.org/officeDocument/2006/relationships/image" Target="../media/image129.png"/><Relationship Id="rId37" Type="http://schemas.openxmlformats.org/officeDocument/2006/relationships/customXml" Target="../ink/ink244.xml"/><Relationship Id="rId58" Type="http://schemas.openxmlformats.org/officeDocument/2006/relationships/image" Target="../media/image150.png"/><Relationship Id="rId79" Type="http://schemas.openxmlformats.org/officeDocument/2006/relationships/customXml" Target="../ink/ink265.xml"/><Relationship Id="rId102" Type="http://schemas.openxmlformats.org/officeDocument/2006/relationships/image" Target="../media/image172.png"/><Relationship Id="rId123" Type="http://schemas.openxmlformats.org/officeDocument/2006/relationships/customXml" Target="../ink/ink287.xml"/><Relationship Id="rId144" Type="http://schemas.openxmlformats.org/officeDocument/2006/relationships/image" Target="../media/image193.png"/><Relationship Id="rId90" Type="http://schemas.openxmlformats.org/officeDocument/2006/relationships/image" Target="../media/image166.png"/></Relationships>
</file>

<file path=ppt/slides/_rels/slide45.xml.rels><?xml version="1.0" encoding="UTF-8" standalone="yes"?>
<Relationships xmlns="http://schemas.openxmlformats.org/package/2006/relationships"><Relationship Id="rId117" Type="http://schemas.openxmlformats.org/officeDocument/2006/relationships/image" Target="../media/image250.png"/><Relationship Id="rId21" Type="http://schemas.openxmlformats.org/officeDocument/2006/relationships/customXml" Target="../ink/ink311.xml"/><Relationship Id="rId42" Type="http://schemas.openxmlformats.org/officeDocument/2006/relationships/image" Target="../media/image213.png"/><Relationship Id="rId63" Type="http://schemas.openxmlformats.org/officeDocument/2006/relationships/customXml" Target="../ink/ink332.xml"/><Relationship Id="rId84" Type="http://schemas.openxmlformats.org/officeDocument/2006/relationships/image" Target="../media/image234.png"/><Relationship Id="rId16" Type="http://schemas.openxmlformats.org/officeDocument/2006/relationships/image" Target="../media/image200.png"/><Relationship Id="rId107" Type="http://schemas.openxmlformats.org/officeDocument/2006/relationships/image" Target="../media/image245.png"/><Relationship Id="rId11" Type="http://schemas.openxmlformats.org/officeDocument/2006/relationships/customXml" Target="../ink/ink306.xml"/><Relationship Id="rId32" Type="http://schemas.openxmlformats.org/officeDocument/2006/relationships/image" Target="../media/image208.png"/><Relationship Id="rId37" Type="http://schemas.openxmlformats.org/officeDocument/2006/relationships/customXml" Target="../ink/ink319.xml"/><Relationship Id="rId53" Type="http://schemas.openxmlformats.org/officeDocument/2006/relationships/customXml" Target="../ink/ink327.xml"/><Relationship Id="rId58" Type="http://schemas.openxmlformats.org/officeDocument/2006/relationships/image" Target="../media/image221.png"/><Relationship Id="rId74" Type="http://schemas.openxmlformats.org/officeDocument/2006/relationships/image" Target="../media/image229.png"/><Relationship Id="rId79" Type="http://schemas.openxmlformats.org/officeDocument/2006/relationships/customXml" Target="../ink/ink340.xml"/><Relationship Id="rId102" Type="http://schemas.openxmlformats.org/officeDocument/2006/relationships/customXml" Target="../ink/ink352.xml"/><Relationship Id="rId123" Type="http://schemas.openxmlformats.org/officeDocument/2006/relationships/image" Target="../media/image253.png"/><Relationship Id="rId128" Type="http://schemas.openxmlformats.org/officeDocument/2006/relationships/customXml" Target="../ink/ink365.xml"/><Relationship Id="rId5" Type="http://schemas.openxmlformats.org/officeDocument/2006/relationships/customXml" Target="../ink/ink303.xml"/><Relationship Id="rId90" Type="http://schemas.openxmlformats.org/officeDocument/2006/relationships/image" Target="../media/image237.png"/><Relationship Id="rId95" Type="http://schemas.openxmlformats.org/officeDocument/2006/relationships/customXml" Target="../ink/ink348.xml"/><Relationship Id="rId22" Type="http://schemas.openxmlformats.org/officeDocument/2006/relationships/image" Target="../media/image203.png"/><Relationship Id="rId27" Type="http://schemas.openxmlformats.org/officeDocument/2006/relationships/customXml" Target="../ink/ink314.xml"/><Relationship Id="rId43" Type="http://schemas.openxmlformats.org/officeDocument/2006/relationships/customXml" Target="../ink/ink322.xml"/><Relationship Id="rId48" Type="http://schemas.openxmlformats.org/officeDocument/2006/relationships/image" Target="../media/image216.png"/><Relationship Id="rId64" Type="http://schemas.openxmlformats.org/officeDocument/2006/relationships/image" Target="../media/image224.png"/><Relationship Id="rId69" Type="http://schemas.openxmlformats.org/officeDocument/2006/relationships/customXml" Target="../ink/ink335.xml"/><Relationship Id="rId113" Type="http://schemas.openxmlformats.org/officeDocument/2006/relationships/image" Target="../media/image248.png"/><Relationship Id="rId118" Type="http://schemas.openxmlformats.org/officeDocument/2006/relationships/customXml" Target="../ink/ink360.xml"/><Relationship Id="rId134" Type="http://schemas.openxmlformats.org/officeDocument/2006/relationships/customXml" Target="../ink/ink368.xml"/><Relationship Id="rId80" Type="http://schemas.openxmlformats.org/officeDocument/2006/relationships/image" Target="../media/image232.png"/><Relationship Id="rId85" Type="http://schemas.openxmlformats.org/officeDocument/2006/relationships/customXml" Target="../ink/ink343.xml"/><Relationship Id="rId12" Type="http://schemas.openxmlformats.org/officeDocument/2006/relationships/image" Target="../media/image127.png"/><Relationship Id="rId17" Type="http://schemas.openxmlformats.org/officeDocument/2006/relationships/customXml" Target="../ink/ink309.xml"/><Relationship Id="rId33" Type="http://schemas.openxmlformats.org/officeDocument/2006/relationships/customXml" Target="../ink/ink317.xml"/><Relationship Id="rId38" Type="http://schemas.openxmlformats.org/officeDocument/2006/relationships/image" Target="../media/image211.png"/><Relationship Id="rId59" Type="http://schemas.openxmlformats.org/officeDocument/2006/relationships/customXml" Target="../ink/ink330.xml"/><Relationship Id="rId103" Type="http://schemas.openxmlformats.org/officeDocument/2006/relationships/image" Target="../media/image243.png"/><Relationship Id="rId108" Type="http://schemas.openxmlformats.org/officeDocument/2006/relationships/customXml" Target="../ink/ink355.xml"/><Relationship Id="rId124" Type="http://schemas.openxmlformats.org/officeDocument/2006/relationships/customXml" Target="../ink/ink363.xml"/><Relationship Id="rId129" Type="http://schemas.openxmlformats.org/officeDocument/2006/relationships/image" Target="../media/image256.png"/><Relationship Id="rId54" Type="http://schemas.openxmlformats.org/officeDocument/2006/relationships/image" Target="../media/image219.png"/><Relationship Id="rId70" Type="http://schemas.openxmlformats.org/officeDocument/2006/relationships/image" Target="../media/image227.png"/><Relationship Id="rId75" Type="http://schemas.openxmlformats.org/officeDocument/2006/relationships/customXml" Target="../ink/ink338.xml"/><Relationship Id="rId91" Type="http://schemas.openxmlformats.org/officeDocument/2006/relationships/customXml" Target="../ink/ink346.xml"/><Relationship Id="rId96" Type="http://schemas.openxmlformats.org/officeDocument/2006/relationships/customXml" Target="../ink/ink349.xml"/><Relationship Id="rId1" Type="http://schemas.openxmlformats.org/officeDocument/2006/relationships/slideLayout" Target="../slideLayouts/slideLayout7.xml"/><Relationship Id="rId6" Type="http://schemas.openxmlformats.org/officeDocument/2006/relationships/image" Target="../media/image124.png"/><Relationship Id="rId23" Type="http://schemas.openxmlformats.org/officeDocument/2006/relationships/customXml" Target="../ink/ink312.xml"/><Relationship Id="rId28" Type="http://schemas.openxmlformats.org/officeDocument/2006/relationships/image" Target="../media/image206.png"/><Relationship Id="rId49" Type="http://schemas.openxmlformats.org/officeDocument/2006/relationships/customXml" Target="../ink/ink325.xml"/><Relationship Id="rId114" Type="http://schemas.openxmlformats.org/officeDocument/2006/relationships/customXml" Target="../ink/ink358.xml"/><Relationship Id="rId119" Type="http://schemas.openxmlformats.org/officeDocument/2006/relationships/image" Target="../media/image251.png"/><Relationship Id="rId44" Type="http://schemas.openxmlformats.org/officeDocument/2006/relationships/image" Target="../media/image214.png"/><Relationship Id="rId60" Type="http://schemas.openxmlformats.org/officeDocument/2006/relationships/image" Target="../media/image222.png"/><Relationship Id="rId65" Type="http://schemas.openxmlformats.org/officeDocument/2006/relationships/customXml" Target="../ink/ink333.xml"/><Relationship Id="rId81" Type="http://schemas.openxmlformats.org/officeDocument/2006/relationships/customXml" Target="../ink/ink341.xml"/><Relationship Id="rId86" Type="http://schemas.openxmlformats.org/officeDocument/2006/relationships/image" Target="../media/image235.png"/><Relationship Id="rId130" Type="http://schemas.openxmlformats.org/officeDocument/2006/relationships/customXml" Target="../ink/ink366.xml"/><Relationship Id="rId135" Type="http://schemas.openxmlformats.org/officeDocument/2006/relationships/image" Target="../media/image259.png"/><Relationship Id="rId13" Type="http://schemas.openxmlformats.org/officeDocument/2006/relationships/customXml" Target="../ink/ink307.xml"/><Relationship Id="rId18" Type="http://schemas.openxmlformats.org/officeDocument/2006/relationships/image" Target="../media/image201.png"/><Relationship Id="rId39" Type="http://schemas.openxmlformats.org/officeDocument/2006/relationships/customXml" Target="../ink/ink320.xml"/><Relationship Id="rId109" Type="http://schemas.openxmlformats.org/officeDocument/2006/relationships/image" Target="../media/image246.png"/><Relationship Id="rId34" Type="http://schemas.openxmlformats.org/officeDocument/2006/relationships/image" Target="../media/image209.png"/><Relationship Id="rId50" Type="http://schemas.openxmlformats.org/officeDocument/2006/relationships/image" Target="../media/image217.png"/><Relationship Id="rId55" Type="http://schemas.openxmlformats.org/officeDocument/2006/relationships/customXml" Target="../ink/ink328.xml"/><Relationship Id="rId76" Type="http://schemas.openxmlformats.org/officeDocument/2006/relationships/image" Target="../media/image230.png"/><Relationship Id="rId97" Type="http://schemas.openxmlformats.org/officeDocument/2006/relationships/image" Target="../media/image240.png"/><Relationship Id="rId104" Type="http://schemas.openxmlformats.org/officeDocument/2006/relationships/customXml" Target="../ink/ink353.xml"/><Relationship Id="rId120" Type="http://schemas.openxmlformats.org/officeDocument/2006/relationships/customXml" Target="../ink/ink361.xml"/><Relationship Id="rId125" Type="http://schemas.openxmlformats.org/officeDocument/2006/relationships/image" Target="../media/image254.png"/><Relationship Id="rId7" Type="http://schemas.openxmlformats.org/officeDocument/2006/relationships/customXml" Target="../ink/ink304.xml"/><Relationship Id="rId71" Type="http://schemas.openxmlformats.org/officeDocument/2006/relationships/customXml" Target="../ink/ink336.xml"/><Relationship Id="rId92" Type="http://schemas.openxmlformats.org/officeDocument/2006/relationships/image" Target="../media/image238.png"/><Relationship Id="rId2" Type="http://schemas.openxmlformats.org/officeDocument/2006/relationships/notesSlide" Target="../notesSlides/notesSlide19.xml"/><Relationship Id="rId29" Type="http://schemas.openxmlformats.org/officeDocument/2006/relationships/customXml" Target="../ink/ink315.xml"/><Relationship Id="rId24" Type="http://schemas.openxmlformats.org/officeDocument/2006/relationships/image" Target="../media/image204.png"/><Relationship Id="rId40" Type="http://schemas.openxmlformats.org/officeDocument/2006/relationships/image" Target="../media/image212.png"/><Relationship Id="rId45" Type="http://schemas.openxmlformats.org/officeDocument/2006/relationships/customXml" Target="../ink/ink323.xml"/><Relationship Id="rId66" Type="http://schemas.openxmlformats.org/officeDocument/2006/relationships/image" Target="../media/image225.png"/><Relationship Id="rId87" Type="http://schemas.openxmlformats.org/officeDocument/2006/relationships/customXml" Target="../ink/ink344.xml"/><Relationship Id="rId110" Type="http://schemas.openxmlformats.org/officeDocument/2006/relationships/customXml" Target="../ink/ink356.xml"/><Relationship Id="rId115" Type="http://schemas.openxmlformats.org/officeDocument/2006/relationships/image" Target="../media/image249.png"/><Relationship Id="rId131" Type="http://schemas.openxmlformats.org/officeDocument/2006/relationships/image" Target="../media/image257.png"/><Relationship Id="rId61" Type="http://schemas.openxmlformats.org/officeDocument/2006/relationships/customXml" Target="../ink/ink331.xml"/><Relationship Id="rId82" Type="http://schemas.openxmlformats.org/officeDocument/2006/relationships/image" Target="../media/image233.png"/><Relationship Id="rId19" Type="http://schemas.openxmlformats.org/officeDocument/2006/relationships/customXml" Target="../ink/ink310.xml"/><Relationship Id="rId14" Type="http://schemas.openxmlformats.org/officeDocument/2006/relationships/image" Target="../media/image199.png"/><Relationship Id="rId30" Type="http://schemas.openxmlformats.org/officeDocument/2006/relationships/image" Target="../media/image207.png"/><Relationship Id="rId35" Type="http://schemas.openxmlformats.org/officeDocument/2006/relationships/customXml" Target="../ink/ink318.xml"/><Relationship Id="rId56" Type="http://schemas.openxmlformats.org/officeDocument/2006/relationships/image" Target="../media/image220.png"/><Relationship Id="rId77" Type="http://schemas.openxmlformats.org/officeDocument/2006/relationships/customXml" Target="../ink/ink339.xml"/><Relationship Id="rId100" Type="http://schemas.openxmlformats.org/officeDocument/2006/relationships/customXml" Target="../ink/ink351.xml"/><Relationship Id="rId105" Type="http://schemas.openxmlformats.org/officeDocument/2006/relationships/image" Target="../media/image244.png"/><Relationship Id="rId126" Type="http://schemas.openxmlformats.org/officeDocument/2006/relationships/customXml" Target="../ink/ink364.xml"/><Relationship Id="rId8" Type="http://schemas.openxmlformats.org/officeDocument/2006/relationships/image" Target="../media/image125.png"/><Relationship Id="rId51" Type="http://schemas.openxmlformats.org/officeDocument/2006/relationships/customXml" Target="../ink/ink326.xml"/><Relationship Id="rId72" Type="http://schemas.openxmlformats.org/officeDocument/2006/relationships/image" Target="../media/image228.png"/><Relationship Id="rId93" Type="http://schemas.openxmlformats.org/officeDocument/2006/relationships/customXml" Target="../ink/ink347.xml"/><Relationship Id="rId98" Type="http://schemas.openxmlformats.org/officeDocument/2006/relationships/customXml" Target="../ink/ink350.xml"/><Relationship Id="rId121" Type="http://schemas.openxmlformats.org/officeDocument/2006/relationships/image" Target="../media/image252.png"/><Relationship Id="rId3" Type="http://schemas.openxmlformats.org/officeDocument/2006/relationships/image" Target="../media/image122.png"/><Relationship Id="rId25" Type="http://schemas.openxmlformats.org/officeDocument/2006/relationships/customXml" Target="../ink/ink313.xml"/><Relationship Id="rId46" Type="http://schemas.openxmlformats.org/officeDocument/2006/relationships/image" Target="../media/image215.png"/><Relationship Id="rId67" Type="http://schemas.openxmlformats.org/officeDocument/2006/relationships/customXml" Target="../ink/ink334.xml"/><Relationship Id="rId116" Type="http://schemas.openxmlformats.org/officeDocument/2006/relationships/customXml" Target="../ink/ink359.xml"/><Relationship Id="rId20" Type="http://schemas.openxmlformats.org/officeDocument/2006/relationships/image" Target="../media/image202.png"/><Relationship Id="rId41" Type="http://schemas.openxmlformats.org/officeDocument/2006/relationships/customXml" Target="../ink/ink321.xml"/><Relationship Id="rId62" Type="http://schemas.openxmlformats.org/officeDocument/2006/relationships/image" Target="../media/image223.png"/><Relationship Id="rId83" Type="http://schemas.openxmlformats.org/officeDocument/2006/relationships/customXml" Target="../ink/ink342.xml"/><Relationship Id="rId88" Type="http://schemas.openxmlformats.org/officeDocument/2006/relationships/image" Target="../media/image236.png"/><Relationship Id="rId111" Type="http://schemas.openxmlformats.org/officeDocument/2006/relationships/image" Target="../media/image247.png"/><Relationship Id="rId132" Type="http://schemas.openxmlformats.org/officeDocument/2006/relationships/customXml" Target="../ink/ink367.xml"/><Relationship Id="rId15" Type="http://schemas.openxmlformats.org/officeDocument/2006/relationships/customXml" Target="../ink/ink308.xml"/><Relationship Id="rId36" Type="http://schemas.openxmlformats.org/officeDocument/2006/relationships/image" Target="../media/image210.png"/><Relationship Id="rId57" Type="http://schemas.openxmlformats.org/officeDocument/2006/relationships/customXml" Target="../ink/ink329.xml"/><Relationship Id="rId106" Type="http://schemas.openxmlformats.org/officeDocument/2006/relationships/customXml" Target="../ink/ink354.xml"/><Relationship Id="rId127" Type="http://schemas.openxmlformats.org/officeDocument/2006/relationships/image" Target="../media/image255.png"/><Relationship Id="rId10" Type="http://schemas.openxmlformats.org/officeDocument/2006/relationships/image" Target="../media/image126.png"/><Relationship Id="rId31" Type="http://schemas.openxmlformats.org/officeDocument/2006/relationships/customXml" Target="../ink/ink316.xml"/><Relationship Id="rId52" Type="http://schemas.openxmlformats.org/officeDocument/2006/relationships/image" Target="../media/image218.png"/><Relationship Id="rId73" Type="http://schemas.openxmlformats.org/officeDocument/2006/relationships/customXml" Target="../ink/ink337.xml"/><Relationship Id="rId78" Type="http://schemas.openxmlformats.org/officeDocument/2006/relationships/image" Target="../media/image231.png"/><Relationship Id="rId94" Type="http://schemas.openxmlformats.org/officeDocument/2006/relationships/image" Target="../media/image239.png"/><Relationship Id="rId99" Type="http://schemas.openxmlformats.org/officeDocument/2006/relationships/image" Target="../media/image241.png"/><Relationship Id="rId101" Type="http://schemas.openxmlformats.org/officeDocument/2006/relationships/image" Target="../media/image242.png"/><Relationship Id="rId122" Type="http://schemas.openxmlformats.org/officeDocument/2006/relationships/customXml" Target="../ink/ink362.xml"/><Relationship Id="rId4" Type="http://schemas.openxmlformats.org/officeDocument/2006/relationships/image" Target="../media/image123.png"/><Relationship Id="rId9" Type="http://schemas.openxmlformats.org/officeDocument/2006/relationships/customXml" Target="../ink/ink305.xml"/><Relationship Id="rId26" Type="http://schemas.openxmlformats.org/officeDocument/2006/relationships/image" Target="../media/image205.png"/><Relationship Id="rId47" Type="http://schemas.openxmlformats.org/officeDocument/2006/relationships/customXml" Target="../ink/ink324.xml"/><Relationship Id="rId68" Type="http://schemas.openxmlformats.org/officeDocument/2006/relationships/image" Target="../media/image226.png"/><Relationship Id="rId89" Type="http://schemas.openxmlformats.org/officeDocument/2006/relationships/customXml" Target="../ink/ink345.xml"/><Relationship Id="rId112" Type="http://schemas.openxmlformats.org/officeDocument/2006/relationships/customXml" Target="../ink/ink357.xml"/><Relationship Id="rId133" Type="http://schemas.openxmlformats.org/officeDocument/2006/relationships/image" Target="../media/image258.png"/></Relationships>
</file>

<file path=ppt/slides/_rels/slide46.xml.rels><?xml version="1.0" encoding="UTF-8" standalone="yes"?>
<Relationships xmlns="http://schemas.openxmlformats.org/package/2006/relationships"><Relationship Id="rId117" Type="http://schemas.openxmlformats.org/officeDocument/2006/relationships/image" Target="../media/image240.png"/><Relationship Id="rId21" Type="http://schemas.openxmlformats.org/officeDocument/2006/relationships/customXml" Target="../ink/ink377.xml"/><Relationship Id="rId42" Type="http://schemas.openxmlformats.org/officeDocument/2006/relationships/image" Target="../media/image203.png"/><Relationship Id="rId63" Type="http://schemas.openxmlformats.org/officeDocument/2006/relationships/customXml" Target="../ink/ink398.xml"/><Relationship Id="rId84" Type="http://schemas.openxmlformats.org/officeDocument/2006/relationships/image" Target="../media/image224.png"/><Relationship Id="rId138" Type="http://schemas.openxmlformats.org/officeDocument/2006/relationships/customXml" Target="../ink/ink436.xml"/><Relationship Id="rId159" Type="http://schemas.openxmlformats.org/officeDocument/2006/relationships/image" Target="../media/image273.png"/><Relationship Id="rId170" Type="http://schemas.openxmlformats.org/officeDocument/2006/relationships/customXml" Target="../ink/ink452.xml"/><Relationship Id="rId191" Type="http://schemas.openxmlformats.org/officeDocument/2006/relationships/image" Target="../media/image289.png"/><Relationship Id="rId205" Type="http://schemas.openxmlformats.org/officeDocument/2006/relationships/image" Target="../media/image296.png"/><Relationship Id="rId107" Type="http://schemas.openxmlformats.org/officeDocument/2006/relationships/customXml" Target="../ink/ink420.xml"/><Relationship Id="rId11" Type="http://schemas.openxmlformats.org/officeDocument/2006/relationships/customXml" Target="../ink/ink372.xml"/><Relationship Id="rId32" Type="http://schemas.openxmlformats.org/officeDocument/2006/relationships/image" Target="../media/image255.png"/><Relationship Id="rId53" Type="http://schemas.openxmlformats.org/officeDocument/2006/relationships/customXml" Target="../ink/ink393.xml"/><Relationship Id="rId74" Type="http://schemas.openxmlformats.org/officeDocument/2006/relationships/image" Target="../media/image219.png"/><Relationship Id="rId128" Type="http://schemas.openxmlformats.org/officeDocument/2006/relationships/customXml" Target="../ink/ink431.xml"/><Relationship Id="rId149" Type="http://schemas.openxmlformats.org/officeDocument/2006/relationships/image" Target="../media/image268.png"/><Relationship Id="rId5" Type="http://schemas.openxmlformats.org/officeDocument/2006/relationships/customXml" Target="../ink/ink369.xml"/><Relationship Id="rId95" Type="http://schemas.openxmlformats.org/officeDocument/2006/relationships/customXml" Target="../ink/ink414.xml"/><Relationship Id="rId160" Type="http://schemas.openxmlformats.org/officeDocument/2006/relationships/customXml" Target="../ink/ink447.xml"/><Relationship Id="rId181" Type="http://schemas.openxmlformats.org/officeDocument/2006/relationships/image" Target="../media/image284.png"/><Relationship Id="rId216" Type="http://schemas.openxmlformats.org/officeDocument/2006/relationships/image" Target="../media/image301.png"/><Relationship Id="rId22" Type="http://schemas.openxmlformats.org/officeDocument/2006/relationships/image" Target="../media/image250.png"/><Relationship Id="rId43" Type="http://schemas.openxmlformats.org/officeDocument/2006/relationships/customXml" Target="../ink/ink388.xml"/><Relationship Id="rId64" Type="http://schemas.openxmlformats.org/officeDocument/2006/relationships/image" Target="../media/image214.png"/><Relationship Id="rId118" Type="http://schemas.openxmlformats.org/officeDocument/2006/relationships/customXml" Target="../ink/ink426.xml"/><Relationship Id="rId139" Type="http://schemas.openxmlformats.org/officeDocument/2006/relationships/image" Target="../media/image263.png"/><Relationship Id="rId85" Type="http://schemas.openxmlformats.org/officeDocument/2006/relationships/customXml" Target="../ink/ink409.xml"/><Relationship Id="rId150" Type="http://schemas.openxmlformats.org/officeDocument/2006/relationships/customXml" Target="../ink/ink442.xml"/><Relationship Id="rId171" Type="http://schemas.openxmlformats.org/officeDocument/2006/relationships/image" Target="../media/image279.png"/><Relationship Id="rId192" Type="http://schemas.openxmlformats.org/officeDocument/2006/relationships/customXml" Target="../ink/ink463.xml"/><Relationship Id="rId206" Type="http://schemas.openxmlformats.org/officeDocument/2006/relationships/customXml" Target="../ink/ink470.xml"/><Relationship Id="rId12" Type="http://schemas.openxmlformats.org/officeDocument/2006/relationships/image" Target="../media/image127.png"/><Relationship Id="rId33" Type="http://schemas.openxmlformats.org/officeDocument/2006/relationships/customXml" Target="../ink/ink383.xml"/><Relationship Id="rId108" Type="http://schemas.openxmlformats.org/officeDocument/2006/relationships/image" Target="../media/image236.png"/><Relationship Id="rId129" Type="http://schemas.openxmlformats.org/officeDocument/2006/relationships/image" Target="../media/image246.png"/><Relationship Id="rId54" Type="http://schemas.openxmlformats.org/officeDocument/2006/relationships/image" Target="../media/image209.png"/><Relationship Id="rId75" Type="http://schemas.openxmlformats.org/officeDocument/2006/relationships/customXml" Target="../ink/ink404.xml"/><Relationship Id="rId96" Type="http://schemas.openxmlformats.org/officeDocument/2006/relationships/image" Target="../media/image230.png"/><Relationship Id="rId140" Type="http://schemas.openxmlformats.org/officeDocument/2006/relationships/customXml" Target="../ink/ink437.xml"/><Relationship Id="rId161" Type="http://schemas.openxmlformats.org/officeDocument/2006/relationships/image" Target="../media/image274.png"/><Relationship Id="rId182" Type="http://schemas.openxmlformats.org/officeDocument/2006/relationships/customXml" Target="../ink/ink458.xml"/><Relationship Id="rId217" Type="http://schemas.openxmlformats.org/officeDocument/2006/relationships/customXml" Target="../ink/ink476.xml"/><Relationship Id="rId6" Type="http://schemas.openxmlformats.org/officeDocument/2006/relationships/image" Target="../media/image124.png"/><Relationship Id="rId23" Type="http://schemas.openxmlformats.org/officeDocument/2006/relationships/customXml" Target="../ink/ink378.xml"/><Relationship Id="rId119" Type="http://schemas.openxmlformats.org/officeDocument/2006/relationships/image" Target="../media/image241.png"/><Relationship Id="rId44" Type="http://schemas.openxmlformats.org/officeDocument/2006/relationships/image" Target="../media/image204.png"/><Relationship Id="rId65" Type="http://schemas.openxmlformats.org/officeDocument/2006/relationships/customXml" Target="../ink/ink399.xml"/><Relationship Id="rId86" Type="http://schemas.openxmlformats.org/officeDocument/2006/relationships/image" Target="../media/image225.png"/><Relationship Id="rId130" Type="http://schemas.openxmlformats.org/officeDocument/2006/relationships/customXml" Target="../ink/ink432.xml"/><Relationship Id="rId151" Type="http://schemas.openxmlformats.org/officeDocument/2006/relationships/image" Target="../media/image269.png"/><Relationship Id="rId172" Type="http://schemas.openxmlformats.org/officeDocument/2006/relationships/customXml" Target="../ink/ink453.xml"/><Relationship Id="rId193" Type="http://schemas.openxmlformats.org/officeDocument/2006/relationships/image" Target="../media/image290.png"/><Relationship Id="rId207" Type="http://schemas.openxmlformats.org/officeDocument/2006/relationships/image" Target="../media/image297.png"/><Relationship Id="rId13" Type="http://schemas.openxmlformats.org/officeDocument/2006/relationships/customXml" Target="../ink/ink373.xml"/><Relationship Id="rId109" Type="http://schemas.openxmlformats.org/officeDocument/2006/relationships/customXml" Target="../ink/ink421.xml"/><Relationship Id="rId34" Type="http://schemas.openxmlformats.org/officeDocument/2006/relationships/image" Target="../media/image256.png"/><Relationship Id="rId55" Type="http://schemas.openxmlformats.org/officeDocument/2006/relationships/customXml" Target="../ink/ink394.xml"/><Relationship Id="rId76" Type="http://schemas.openxmlformats.org/officeDocument/2006/relationships/image" Target="../media/image220.png"/><Relationship Id="rId97" Type="http://schemas.openxmlformats.org/officeDocument/2006/relationships/customXml" Target="../ink/ink415.xml"/><Relationship Id="rId120" Type="http://schemas.openxmlformats.org/officeDocument/2006/relationships/customXml" Target="../ink/ink427.xml"/><Relationship Id="rId141" Type="http://schemas.openxmlformats.org/officeDocument/2006/relationships/image" Target="../media/image264.png"/><Relationship Id="rId7" Type="http://schemas.openxmlformats.org/officeDocument/2006/relationships/customXml" Target="../ink/ink370.xml"/><Relationship Id="rId162" Type="http://schemas.openxmlformats.org/officeDocument/2006/relationships/customXml" Target="../ink/ink448.xml"/><Relationship Id="rId183" Type="http://schemas.openxmlformats.org/officeDocument/2006/relationships/image" Target="../media/image285.png"/><Relationship Id="rId218" Type="http://schemas.openxmlformats.org/officeDocument/2006/relationships/image" Target="../media/image302.png"/><Relationship Id="rId24" Type="http://schemas.openxmlformats.org/officeDocument/2006/relationships/image" Target="../media/image251.png"/><Relationship Id="rId45" Type="http://schemas.openxmlformats.org/officeDocument/2006/relationships/customXml" Target="../ink/ink389.xml"/><Relationship Id="rId66" Type="http://schemas.openxmlformats.org/officeDocument/2006/relationships/image" Target="../media/image215.png"/><Relationship Id="rId87" Type="http://schemas.openxmlformats.org/officeDocument/2006/relationships/customXml" Target="../ink/ink410.xml"/><Relationship Id="rId110" Type="http://schemas.openxmlformats.org/officeDocument/2006/relationships/image" Target="../media/image237.png"/><Relationship Id="rId131" Type="http://schemas.openxmlformats.org/officeDocument/2006/relationships/image" Target="../media/image247.png"/><Relationship Id="rId152" Type="http://schemas.openxmlformats.org/officeDocument/2006/relationships/customXml" Target="../ink/ink443.xml"/><Relationship Id="rId173" Type="http://schemas.openxmlformats.org/officeDocument/2006/relationships/image" Target="../media/image280.png"/><Relationship Id="rId194" Type="http://schemas.openxmlformats.org/officeDocument/2006/relationships/customXml" Target="../ink/ink464.xml"/><Relationship Id="rId208" Type="http://schemas.openxmlformats.org/officeDocument/2006/relationships/customXml" Target="../ink/ink471.xml"/><Relationship Id="rId14" Type="http://schemas.openxmlformats.org/officeDocument/2006/relationships/image" Target="../media/image199.png"/><Relationship Id="rId35" Type="http://schemas.openxmlformats.org/officeDocument/2006/relationships/customXml" Target="../ink/ink384.xml"/><Relationship Id="rId56" Type="http://schemas.openxmlformats.org/officeDocument/2006/relationships/image" Target="../media/image210.png"/><Relationship Id="rId77" Type="http://schemas.openxmlformats.org/officeDocument/2006/relationships/customXml" Target="../ink/ink405.xml"/><Relationship Id="rId100" Type="http://schemas.openxmlformats.org/officeDocument/2006/relationships/image" Target="../media/image232.png"/><Relationship Id="rId8" Type="http://schemas.openxmlformats.org/officeDocument/2006/relationships/image" Target="../media/image125.png"/><Relationship Id="rId51" Type="http://schemas.openxmlformats.org/officeDocument/2006/relationships/customXml" Target="../ink/ink392.xml"/><Relationship Id="rId72" Type="http://schemas.openxmlformats.org/officeDocument/2006/relationships/image" Target="../media/image218.png"/><Relationship Id="rId93" Type="http://schemas.openxmlformats.org/officeDocument/2006/relationships/customXml" Target="../ink/ink413.xml"/><Relationship Id="rId98" Type="http://schemas.openxmlformats.org/officeDocument/2006/relationships/image" Target="../media/image231.png"/><Relationship Id="rId121" Type="http://schemas.openxmlformats.org/officeDocument/2006/relationships/image" Target="../media/image242.png"/><Relationship Id="rId142" Type="http://schemas.openxmlformats.org/officeDocument/2006/relationships/customXml" Target="../ink/ink438.xml"/><Relationship Id="rId163" Type="http://schemas.openxmlformats.org/officeDocument/2006/relationships/image" Target="../media/image275.png"/><Relationship Id="rId184" Type="http://schemas.openxmlformats.org/officeDocument/2006/relationships/customXml" Target="../ink/ink459.xml"/><Relationship Id="rId189" Type="http://schemas.openxmlformats.org/officeDocument/2006/relationships/image" Target="../media/image288.png"/><Relationship Id="rId219" Type="http://schemas.openxmlformats.org/officeDocument/2006/relationships/customXml" Target="../ink/ink477.xml"/><Relationship Id="rId3" Type="http://schemas.openxmlformats.org/officeDocument/2006/relationships/image" Target="../media/image122.png"/><Relationship Id="rId214" Type="http://schemas.openxmlformats.org/officeDocument/2006/relationships/image" Target="../media/image300.png"/><Relationship Id="rId25" Type="http://schemas.openxmlformats.org/officeDocument/2006/relationships/customXml" Target="../ink/ink379.xml"/><Relationship Id="rId46" Type="http://schemas.openxmlformats.org/officeDocument/2006/relationships/image" Target="../media/image205.png"/><Relationship Id="rId67" Type="http://schemas.openxmlformats.org/officeDocument/2006/relationships/customXml" Target="../ink/ink400.xml"/><Relationship Id="rId116" Type="http://schemas.openxmlformats.org/officeDocument/2006/relationships/customXml" Target="../ink/ink425.xml"/><Relationship Id="rId137" Type="http://schemas.openxmlformats.org/officeDocument/2006/relationships/image" Target="../media/image262.png"/><Relationship Id="rId158" Type="http://schemas.openxmlformats.org/officeDocument/2006/relationships/customXml" Target="../ink/ink446.xml"/><Relationship Id="rId20" Type="http://schemas.openxmlformats.org/officeDocument/2006/relationships/image" Target="../media/image249.png"/><Relationship Id="rId41" Type="http://schemas.openxmlformats.org/officeDocument/2006/relationships/customXml" Target="../ink/ink387.xml"/><Relationship Id="rId62" Type="http://schemas.openxmlformats.org/officeDocument/2006/relationships/image" Target="../media/image213.png"/><Relationship Id="rId83" Type="http://schemas.openxmlformats.org/officeDocument/2006/relationships/customXml" Target="../ink/ink408.xml"/><Relationship Id="rId88" Type="http://schemas.openxmlformats.org/officeDocument/2006/relationships/image" Target="../media/image226.png"/><Relationship Id="rId111" Type="http://schemas.openxmlformats.org/officeDocument/2006/relationships/customXml" Target="../ink/ink422.xml"/><Relationship Id="rId132" Type="http://schemas.openxmlformats.org/officeDocument/2006/relationships/customXml" Target="../ink/ink433.xml"/><Relationship Id="rId153" Type="http://schemas.openxmlformats.org/officeDocument/2006/relationships/image" Target="../media/image270.png"/><Relationship Id="rId174" Type="http://schemas.openxmlformats.org/officeDocument/2006/relationships/customXml" Target="../ink/ink454.xml"/><Relationship Id="rId179" Type="http://schemas.openxmlformats.org/officeDocument/2006/relationships/image" Target="../media/image283.png"/><Relationship Id="rId195" Type="http://schemas.openxmlformats.org/officeDocument/2006/relationships/image" Target="../media/image291.png"/><Relationship Id="rId209" Type="http://schemas.openxmlformats.org/officeDocument/2006/relationships/image" Target="../media/image298.png"/><Relationship Id="rId190" Type="http://schemas.openxmlformats.org/officeDocument/2006/relationships/customXml" Target="../ink/ink462.xml"/><Relationship Id="rId204" Type="http://schemas.openxmlformats.org/officeDocument/2006/relationships/customXml" Target="../ink/ink469.xml"/><Relationship Id="rId220" Type="http://schemas.openxmlformats.org/officeDocument/2006/relationships/image" Target="../media/image303.png"/><Relationship Id="rId15" Type="http://schemas.openxmlformats.org/officeDocument/2006/relationships/customXml" Target="../ink/ink374.xml"/><Relationship Id="rId36" Type="http://schemas.openxmlformats.org/officeDocument/2006/relationships/image" Target="../media/image257.png"/><Relationship Id="rId57" Type="http://schemas.openxmlformats.org/officeDocument/2006/relationships/customXml" Target="../ink/ink395.xml"/><Relationship Id="rId106" Type="http://schemas.openxmlformats.org/officeDocument/2006/relationships/image" Target="../media/image235.png"/><Relationship Id="rId127" Type="http://schemas.openxmlformats.org/officeDocument/2006/relationships/image" Target="../media/image245.png"/><Relationship Id="rId10" Type="http://schemas.openxmlformats.org/officeDocument/2006/relationships/image" Target="../media/image126.png"/><Relationship Id="rId31" Type="http://schemas.openxmlformats.org/officeDocument/2006/relationships/customXml" Target="../ink/ink382.xml"/><Relationship Id="rId52" Type="http://schemas.openxmlformats.org/officeDocument/2006/relationships/image" Target="../media/image208.png"/><Relationship Id="rId73" Type="http://schemas.openxmlformats.org/officeDocument/2006/relationships/customXml" Target="../ink/ink403.xml"/><Relationship Id="rId78" Type="http://schemas.openxmlformats.org/officeDocument/2006/relationships/image" Target="../media/image221.png"/><Relationship Id="rId94" Type="http://schemas.openxmlformats.org/officeDocument/2006/relationships/image" Target="../media/image229.png"/><Relationship Id="rId99" Type="http://schemas.openxmlformats.org/officeDocument/2006/relationships/customXml" Target="../ink/ink416.xml"/><Relationship Id="rId101" Type="http://schemas.openxmlformats.org/officeDocument/2006/relationships/customXml" Target="../ink/ink417.xml"/><Relationship Id="rId122" Type="http://schemas.openxmlformats.org/officeDocument/2006/relationships/customXml" Target="../ink/ink428.xml"/><Relationship Id="rId143" Type="http://schemas.openxmlformats.org/officeDocument/2006/relationships/image" Target="../media/image265.png"/><Relationship Id="rId148" Type="http://schemas.openxmlformats.org/officeDocument/2006/relationships/customXml" Target="../ink/ink441.xml"/><Relationship Id="rId164" Type="http://schemas.openxmlformats.org/officeDocument/2006/relationships/customXml" Target="../ink/ink449.xml"/><Relationship Id="rId169" Type="http://schemas.openxmlformats.org/officeDocument/2006/relationships/image" Target="../media/image278.png"/><Relationship Id="rId185" Type="http://schemas.openxmlformats.org/officeDocument/2006/relationships/image" Target="../media/image286.png"/><Relationship Id="rId4" Type="http://schemas.openxmlformats.org/officeDocument/2006/relationships/image" Target="../media/image123.png"/><Relationship Id="rId9" Type="http://schemas.openxmlformats.org/officeDocument/2006/relationships/customXml" Target="../ink/ink371.xml"/><Relationship Id="rId180" Type="http://schemas.openxmlformats.org/officeDocument/2006/relationships/customXml" Target="../ink/ink457.xml"/><Relationship Id="rId210" Type="http://schemas.openxmlformats.org/officeDocument/2006/relationships/customXml" Target="../ink/ink472.xml"/><Relationship Id="rId215" Type="http://schemas.openxmlformats.org/officeDocument/2006/relationships/customXml" Target="../ink/ink475.xml"/><Relationship Id="rId26" Type="http://schemas.openxmlformats.org/officeDocument/2006/relationships/image" Target="../media/image252.png"/><Relationship Id="rId47" Type="http://schemas.openxmlformats.org/officeDocument/2006/relationships/customXml" Target="../ink/ink390.xml"/><Relationship Id="rId68" Type="http://schemas.openxmlformats.org/officeDocument/2006/relationships/image" Target="../media/image216.png"/><Relationship Id="rId89" Type="http://schemas.openxmlformats.org/officeDocument/2006/relationships/customXml" Target="../ink/ink411.xml"/><Relationship Id="rId112" Type="http://schemas.openxmlformats.org/officeDocument/2006/relationships/image" Target="../media/image238.png"/><Relationship Id="rId133" Type="http://schemas.openxmlformats.org/officeDocument/2006/relationships/image" Target="../media/image260.png"/><Relationship Id="rId154" Type="http://schemas.openxmlformats.org/officeDocument/2006/relationships/customXml" Target="../ink/ink444.xml"/><Relationship Id="rId175" Type="http://schemas.openxmlformats.org/officeDocument/2006/relationships/image" Target="../media/image281.png"/><Relationship Id="rId196" Type="http://schemas.openxmlformats.org/officeDocument/2006/relationships/customXml" Target="../ink/ink465.xml"/><Relationship Id="rId200" Type="http://schemas.openxmlformats.org/officeDocument/2006/relationships/customXml" Target="../ink/ink467.xml"/><Relationship Id="rId16" Type="http://schemas.openxmlformats.org/officeDocument/2006/relationships/image" Target="../media/image200.png"/><Relationship Id="rId221" Type="http://schemas.openxmlformats.org/officeDocument/2006/relationships/customXml" Target="../ink/ink478.xml"/><Relationship Id="rId37" Type="http://schemas.openxmlformats.org/officeDocument/2006/relationships/customXml" Target="../ink/ink385.xml"/><Relationship Id="rId58" Type="http://schemas.openxmlformats.org/officeDocument/2006/relationships/image" Target="../media/image211.png"/><Relationship Id="rId79" Type="http://schemas.openxmlformats.org/officeDocument/2006/relationships/customXml" Target="../ink/ink406.xml"/><Relationship Id="rId102" Type="http://schemas.openxmlformats.org/officeDocument/2006/relationships/image" Target="../media/image233.png"/><Relationship Id="rId123" Type="http://schemas.openxmlformats.org/officeDocument/2006/relationships/image" Target="../media/image243.png"/><Relationship Id="rId144" Type="http://schemas.openxmlformats.org/officeDocument/2006/relationships/customXml" Target="../ink/ink439.xml"/><Relationship Id="rId90" Type="http://schemas.openxmlformats.org/officeDocument/2006/relationships/image" Target="../media/image227.png"/><Relationship Id="rId165" Type="http://schemas.openxmlformats.org/officeDocument/2006/relationships/image" Target="../media/image276.png"/><Relationship Id="rId186" Type="http://schemas.openxmlformats.org/officeDocument/2006/relationships/customXml" Target="../ink/ink460.xml"/><Relationship Id="rId211" Type="http://schemas.openxmlformats.org/officeDocument/2006/relationships/customXml" Target="../ink/ink473.xml"/><Relationship Id="rId27" Type="http://schemas.openxmlformats.org/officeDocument/2006/relationships/customXml" Target="../ink/ink380.xml"/><Relationship Id="rId48" Type="http://schemas.openxmlformats.org/officeDocument/2006/relationships/image" Target="../media/image206.png"/><Relationship Id="rId69" Type="http://schemas.openxmlformats.org/officeDocument/2006/relationships/customXml" Target="../ink/ink401.xml"/><Relationship Id="rId113" Type="http://schemas.openxmlformats.org/officeDocument/2006/relationships/customXml" Target="../ink/ink423.xml"/><Relationship Id="rId134" Type="http://schemas.openxmlformats.org/officeDocument/2006/relationships/customXml" Target="../ink/ink434.xml"/><Relationship Id="rId80" Type="http://schemas.openxmlformats.org/officeDocument/2006/relationships/image" Target="../media/image222.png"/><Relationship Id="rId155" Type="http://schemas.openxmlformats.org/officeDocument/2006/relationships/image" Target="../media/image271.png"/><Relationship Id="rId176" Type="http://schemas.openxmlformats.org/officeDocument/2006/relationships/customXml" Target="../ink/ink455.xml"/><Relationship Id="rId197" Type="http://schemas.openxmlformats.org/officeDocument/2006/relationships/image" Target="../media/image292.png"/><Relationship Id="rId201" Type="http://schemas.openxmlformats.org/officeDocument/2006/relationships/image" Target="../media/image294.png"/><Relationship Id="rId222" Type="http://schemas.openxmlformats.org/officeDocument/2006/relationships/image" Target="../media/image304.png"/><Relationship Id="rId17" Type="http://schemas.openxmlformats.org/officeDocument/2006/relationships/customXml" Target="../ink/ink375.xml"/><Relationship Id="rId38" Type="http://schemas.openxmlformats.org/officeDocument/2006/relationships/image" Target="../media/image201.png"/><Relationship Id="rId59" Type="http://schemas.openxmlformats.org/officeDocument/2006/relationships/customXml" Target="../ink/ink396.xml"/><Relationship Id="rId103" Type="http://schemas.openxmlformats.org/officeDocument/2006/relationships/customXml" Target="../ink/ink418.xml"/><Relationship Id="rId124" Type="http://schemas.openxmlformats.org/officeDocument/2006/relationships/customXml" Target="../ink/ink429.xml"/><Relationship Id="rId70" Type="http://schemas.openxmlformats.org/officeDocument/2006/relationships/image" Target="../media/image217.png"/><Relationship Id="rId91" Type="http://schemas.openxmlformats.org/officeDocument/2006/relationships/customXml" Target="../ink/ink412.xml"/><Relationship Id="rId145" Type="http://schemas.openxmlformats.org/officeDocument/2006/relationships/image" Target="../media/image266.png"/><Relationship Id="rId166" Type="http://schemas.openxmlformats.org/officeDocument/2006/relationships/customXml" Target="../ink/ink450.xml"/><Relationship Id="rId187" Type="http://schemas.openxmlformats.org/officeDocument/2006/relationships/image" Target="../media/image287.png"/><Relationship Id="rId1" Type="http://schemas.openxmlformats.org/officeDocument/2006/relationships/slideLayout" Target="../slideLayouts/slideLayout7.xml"/><Relationship Id="rId212" Type="http://schemas.openxmlformats.org/officeDocument/2006/relationships/image" Target="../media/image299.png"/><Relationship Id="rId28" Type="http://schemas.openxmlformats.org/officeDocument/2006/relationships/image" Target="../media/image253.png"/><Relationship Id="rId49" Type="http://schemas.openxmlformats.org/officeDocument/2006/relationships/customXml" Target="../ink/ink391.xml"/><Relationship Id="rId114" Type="http://schemas.openxmlformats.org/officeDocument/2006/relationships/image" Target="../media/image239.png"/><Relationship Id="rId60" Type="http://schemas.openxmlformats.org/officeDocument/2006/relationships/image" Target="../media/image212.png"/><Relationship Id="rId81" Type="http://schemas.openxmlformats.org/officeDocument/2006/relationships/customXml" Target="../ink/ink407.xml"/><Relationship Id="rId135" Type="http://schemas.openxmlformats.org/officeDocument/2006/relationships/image" Target="../media/image261.png"/><Relationship Id="rId156" Type="http://schemas.openxmlformats.org/officeDocument/2006/relationships/customXml" Target="../ink/ink445.xml"/><Relationship Id="rId177" Type="http://schemas.openxmlformats.org/officeDocument/2006/relationships/image" Target="../media/image282.png"/><Relationship Id="rId198" Type="http://schemas.openxmlformats.org/officeDocument/2006/relationships/customXml" Target="../ink/ink466.xml"/><Relationship Id="rId202" Type="http://schemas.openxmlformats.org/officeDocument/2006/relationships/customXml" Target="../ink/ink468.xml"/><Relationship Id="rId223" Type="http://schemas.openxmlformats.org/officeDocument/2006/relationships/customXml" Target="../ink/ink479.xml"/><Relationship Id="rId18" Type="http://schemas.openxmlformats.org/officeDocument/2006/relationships/image" Target="../media/image248.png"/><Relationship Id="rId39" Type="http://schemas.openxmlformats.org/officeDocument/2006/relationships/customXml" Target="../ink/ink386.xml"/><Relationship Id="rId50" Type="http://schemas.openxmlformats.org/officeDocument/2006/relationships/image" Target="../media/image207.png"/><Relationship Id="rId104" Type="http://schemas.openxmlformats.org/officeDocument/2006/relationships/image" Target="../media/image234.png"/><Relationship Id="rId125" Type="http://schemas.openxmlformats.org/officeDocument/2006/relationships/image" Target="../media/image244.png"/><Relationship Id="rId146" Type="http://schemas.openxmlformats.org/officeDocument/2006/relationships/customXml" Target="../ink/ink440.xml"/><Relationship Id="rId167" Type="http://schemas.openxmlformats.org/officeDocument/2006/relationships/image" Target="../media/image277.png"/><Relationship Id="rId188" Type="http://schemas.openxmlformats.org/officeDocument/2006/relationships/customXml" Target="../ink/ink461.xml"/><Relationship Id="rId71" Type="http://schemas.openxmlformats.org/officeDocument/2006/relationships/customXml" Target="../ink/ink402.xml"/><Relationship Id="rId92" Type="http://schemas.openxmlformats.org/officeDocument/2006/relationships/image" Target="../media/image228.png"/><Relationship Id="rId213" Type="http://schemas.openxmlformats.org/officeDocument/2006/relationships/customXml" Target="../ink/ink474.xml"/><Relationship Id="rId2" Type="http://schemas.openxmlformats.org/officeDocument/2006/relationships/notesSlide" Target="../notesSlides/notesSlide20.xml"/><Relationship Id="rId29" Type="http://schemas.openxmlformats.org/officeDocument/2006/relationships/customXml" Target="../ink/ink381.xml"/><Relationship Id="rId40" Type="http://schemas.openxmlformats.org/officeDocument/2006/relationships/image" Target="../media/image202.png"/><Relationship Id="rId115" Type="http://schemas.openxmlformats.org/officeDocument/2006/relationships/customXml" Target="../ink/ink424.xml"/><Relationship Id="rId136" Type="http://schemas.openxmlformats.org/officeDocument/2006/relationships/customXml" Target="../ink/ink435.xml"/><Relationship Id="rId157" Type="http://schemas.openxmlformats.org/officeDocument/2006/relationships/image" Target="../media/image272.png"/><Relationship Id="rId178" Type="http://schemas.openxmlformats.org/officeDocument/2006/relationships/customXml" Target="../ink/ink456.xml"/><Relationship Id="rId61" Type="http://schemas.openxmlformats.org/officeDocument/2006/relationships/customXml" Target="../ink/ink397.xml"/><Relationship Id="rId82" Type="http://schemas.openxmlformats.org/officeDocument/2006/relationships/image" Target="../media/image223.png"/><Relationship Id="rId199" Type="http://schemas.openxmlformats.org/officeDocument/2006/relationships/image" Target="../media/image293.png"/><Relationship Id="rId203" Type="http://schemas.openxmlformats.org/officeDocument/2006/relationships/image" Target="../media/image295.png"/><Relationship Id="rId19" Type="http://schemas.openxmlformats.org/officeDocument/2006/relationships/customXml" Target="../ink/ink376.xml"/><Relationship Id="rId224" Type="http://schemas.openxmlformats.org/officeDocument/2006/relationships/image" Target="../media/image305.png"/><Relationship Id="rId30" Type="http://schemas.openxmlformats.org/officeDocument/2006/relationships/image" Target="../media/image254.png"/><Relationship Id="rId105" Type="http://schemas.openxmlformats.org/officeDocument/2006/relationships/customXml" Target="../ink/ink419.xml"/><Relationship Id="rId126" Type="http://schemas.openxmlformats.org/officeDocument/2006/relationships/customXml" Target="../ink/ink430.xml"/><Relationship Id="rId147" Type="http://schemas.openxmlformats.org/officeDocument/2006/relationships/image" Target="../media/image267.png"/><Relationship Id="rId168" Type="http://schemas.openxmlformats.org/officeDocument/2006/relationships/customXml" Target="../ink/ink451.xml"/></Relationships>
</file>

<file path=ppt/slides/_rels/slide47.xml.rels><?xml version="1.0" encoding="UTF-8" standalone="yes"?>
<Relationships xmlns="http://schemas.openxmlformats.org/package/2006/relationships"><Relationship Id="rId117" Type="http://schemas.openxmlformats.org/officeDocument/2006/relationships/image" Target="../media/image240.png"/><Relationship Id="rId21" Type="http://schemas.openxmlformats.org/officeDocument/2006/relationships/customXml" Target="../ink/ink488.xml"/><Relationship Id="rId42" Type="http://schemas.openxmlformats.org/officeDocument/2006/relationships/image" Target="../media/image203.png"/><Relationship Id="rId63" Type="http://schemas.openxmlformats.org/officeDocument/2006/relationships/customXml" Target="../ink/ink509.xml"/><Relationship Id="rId84" Type="http://schemas.openxmlformats.org/officeDocument/2006/relationships/image" Target="../media/image224.png"/><Relationship Id="rId138" Type="http://schemas.openxmlformats.org/officeDocument/2006/relationships/customXml" Target="../ink/ink547.xml"/><Relationship Id="rId159" Type="http://schemas.openxmlformats.org/officeDocument/2006/relationships/image" Target="../media/image273.png"/><Relationship Id="rId170" Type="http://schemas.openxmlformats.org/officeDocument/2006/relationships/customXml" Target="../ink/ink563.xml"/><Relationship Id="rId191" Type="http://schemas.openxmlformats.org/officeDocument/2006/relationships/image" Target="../media/image289.png"/><Relationship Id="rId205" Type="http://schemas.openxmlformats.org/officeDocument/2006/relationships/image" Target="../media/image296.png"/><Relationship Id="rId226" Type="http://schemas.openxmlformats.org/officeDocument/2006/relationships/image" Target="../media/image309.png"/><Relationship Id="rId247" Type="http://schemas.openxmlformats.org/officeDocument/2006/relationships/customXml" Target="../ink/ink602.xml"/><Relationship Id="rId107" Type="http://schemas.openxmlformats.org/officeDocument/2006/relationships/customXml" Target="../ink/ink531.xml"/><Relationship Id="rId11" Type="http://schemas.openxmlformats.org/officeDocument/2006/relationships/customXml" Target="../ink/ink483.xml"/><Relationship Id="rId32" Type="http://schemas.openxmlformats.org/officeDocument/2006/relationships/image" Target="../media/image255.png"/><Relationship Id="rId53" Type="http://schemas.openxmlformats.org/officeDocument/2006/relationships/customXml" Target="../ink/ink504.xml"/><Relationship Id="rId74" Type="http://schemas.openxmlformats.org/officeDocument/2006/relationships/image" Target="../media/image219.png"/><Relationship Id="rId128" Type="http://schemas.openxmlformats.org/officeDocument/2006/relationships/customXml" Target="../ink/ink542.xml"/><Relationship Id="rId149" Type="http://schemas.openxmlformats.org/officeDocument/2006/relationships/image" Target="../media/image268.png"/><Relationship Id="rId5" Type="http://schemas.openxmlformats.org/officeDocument/2006/relationships/customXml" Target="../ink/ink480.xml"/><Relationship Id="rId95" Type="http://schemas.openxmlformats.org/officeDocument/2006/relationships/customXml" Target="../ink/ink525.xml"/><Relationship Id="rId160" Type="http://schemas.openxmlformats.org/officeDocument/2006/relationships/customXml" Target="../ink/ink558.xml"/><Relationship Id="rId181" Type="http://schemas.openxmlformats.org/officeDocument/2006/relationships/image" Target="../media/image284.png"/><Relationship Id="rId216" Type="http://schemas.openxmlformats.org/officeDocument/2006/relationships/image" Target="../media/image301.png"/><Relationship Id="rId237" Type="http://schemas.openxmlformats.org/officeDocument/2006/relationships/customXml" Target="../ink/ink597.xml"/><Relationship Id="rId22" Type="http://schemas.openxmlformats.org/officeDocument/2006/relationships/image" Target="../media/image250.png"/><Relationship Id="rId43" Type="http://schemas.openxmlformats.org/officeDocument/2006/relationships/customXml" Target="../ink/ink499.xml"/><Relationship Id="rId64" Type="http://schemas.openxmlformats.org/officeDocument/2006/relationships/image" Target="../media/image214.png"/><Relationship Id="rId118" Type="http://schemas.openxmlformats.org/officeDocument/2006/relationships/customXml" Target="../ink/ink537.xml"/><Relationship Id="rId139" Type="http://schemas.openxmlformats.org/officeDocument/2006/relationships/image" Target="../media/image263.png"/><Relationship Id="rId85" Type="http://schemas.openxmlformats.org/officeDocument/2006/relationships/customXml" Target="../ink/ink520.xml"/><Relationship Id="rId150" Type="http://schemas.openxmlformats.org/officeDocument/2006/relationships/customXml" Target="../ink/ink553.xml"/><Relationship Id="rId171" Type="http://schemas.openxmlformats.org/officeDocument/2006/relationships/image" Target="../media/image279.png"/><Relationship Id="rId192" Type="http://schemas.openxmlformats.org/officeDocument/2006/relationships/customXml" Target="../ink/ink574.xml"/><Relationship Id="rId206" Type="http://schemas.openxmlformats.org/officeDocument/2006/relationships/customXml" Target="../ink/ink581.xml"/><Relationship Id="rId227" Type="http://schemas.openxmlformats.org/officeDocument/2006/relationships/customXml" Target="../ink/ink592.xml"/><Relationship Id="rId248" Type="http://schemas.openxmlformats.org/officeDocument/2006/relationships/image" Target="../media/image320.png"/><Relationship Id="rId12" Type="http://schemas.openxmlformats.org/officeDocument/2006/relationships/image" Target="../media/image127.png"/><Relationship Id="rId33" Type="http://schemas.openxmlformats.org/officeDocument/2006/relationships/customXml" Target="../ink/ink494.xml"/><Relationship Id="rId108" Type="http://schemas.openxmlformats.org/officeDocument/2006/relationships/image" Target="../media/image236.png"/><Relationship Id="rId129" Type="http://schemas.openxmlformats.org/officeDocument/2006/relationships/image" Target="../media/image246.png"/><Relationship Id="rId54" Type="http://schemas.openxmlformats.org/officeDocument/2006/relationships/image" Target="../media/image209.png"/><Relationship Id="rId75" Type="http://schemas.openxmlformats.org/officeDocument/2006/relationships/customXml" Target="../ink/ink515.xml"/><Relationship Id="rId96" Type="http://schemas.openxmlformats.org/officeDocument/2006/relationships/image" Target="../media/image230.png"/><Relationship Id="rId140" Type="http://schemas.openxmlformats.org/officeDocument/2006/relationships/customXml" Target="../ink/ink548.xml"/><Relationship Id="rId161" Type="http://schemas.openxmlformats.org/officeDocument/2006/relationships/image" Target="../media/image274.png"/><Relationship Id="rId182" Type="http://schemas.openxmlformats.org/officeDocument/2006/relationships/customXml" Target="../ink/ink569.xml"/><Relationship Id="rId217" Type="http://schemas.openxmlformats.org/officeDocument/2006/relationships/customXml" Target="../ink/ink587.xml"/><Relationship Id="rId6" Type="http://schemas.openxmlformats.org/officeDocument/2006/relationships/image" Target="../media/image124.png"/><Relationship Id="rId238" Type="http://schemas.openxmlformats.org/officeDocument/2006/relationships/image" Target="../media/image315.png"/><Relationship Id="rId23" Type="http://schemas.openxmlformats.org/officeDocument/2006/relationships/customXml" Target="../ink/ink489.xml"/><Relationship Id="rId119" Type="http://schemas.openxmlformats.org/officeDocument/2006/relationships/image" Target="../media/image241.png"/><Relationship Id="rId44" Type="http://schemas.openxmlformats.org/officeDocument/2006/relationships/image" Target="../media/image204.png"/><Relationship Id="rId65" Type="http://schemas.openxmlformats.org/officeDocument/2006/relationships/customXml" Target="../ink/ink510.xml"/><Relationship Id="rId86" Type="http://schemas.openxmlformats.org/officeDocument/2006/relationships/image" Target="../media/image225.png"/><Relationship Id="rId130" Type="http://schemas.openxmlformats.org/officeDocument/2006/relationships/customXml" Target="../ink/ink543.xml"/><Relationship Id="rId151" Type="http://schemas.openxmlformats.org/officeDocument/2006/relationships/image" Target="../media/image269.png"/><Relationship Id="rId172" Type="http://schemas.openxmlformats.org/officeDocument/2006/relationships/customXml" Target="../ink/ink564.xml"/><Relationship Id="rId193" Type="http://schemas.openxmlformats.org/officeDocument/2006/relationships/image" Target="../media/image290.png"/><Relationship Id="rId207" Type="http://schemas.openxmlformats.org/officeDocument/2006/relationships/image" Target="../media/image297.png"/><Relationship Id="rId228" Type="http://schemas.openxmlformats.org/officeDocument/2006/relationships/image" Target="../media/image310.png"/><Relationship Id="rId249" Type="http://schemas.openxmlformats.org/officeDocument/2006/relationships/customXml" Target="../ink/ink603.xml"/><Relationship Id="rId13" Type="http://schemas.openxmlformats.org/officeDocument/2006/relationships/customXml" Target="../ink/ink484.xml"/><Relationship Id="rId109" Type="http://schemas.openxmlformats.org/officeDocument/2006/relationships/customXml" Target="../ink/ink532.xml"/><Relationship Id="rId34" Type="http://schemas.openxmlformats.org/officeDocument/2006/relationships/image" Target="../media/image256.png"/><Relationship Id="rId55" Type="http://schemas.openxmlformats.org/officeDocument/2006/relationships/customXml" Target="../ink/ink505.xml"/><Relationship Id="rId76" Type="http://schemas.openxmlformats.org/officeDocument/2006/relationships/image" Target="../media/image220.png"/><Relationship Id="rId97" Type="http://schemas.openxmlformats.org/officeDocument/2006/relationships/customXml" Target="../ink/ink526.xml"/><Relationship Id="rId120" Type="http://schemas.openxmlformats.org/officeDocument/2006/relationships/customXml" Target="../ink/ink538.xml"/><Relationship Id="rId141" Type="http://schemas.openxmlformats.org/officeDocument/2006/relationships/image" Target="../media/image264.png"/><Relationship Id="rId7" Type="http://schemas.openxmlformats.org/officeDocument/2006/relationships/customXml" Target="../ink/ink481.xml"/><Relationship Id="rId162" Type="http://schemas.openxmlformats.org/officeDocument/2006/relationships/customXml" Target="../ink/ink559.xml"/><Relationship Id="rId183" Type="http://schemas.openxmlformats.org/officeDocument/2006/relationships/image" Target="../media/image285.png"/><Relationship Id="rId218" Type="http://schemas.openxmlformats.org/officeDocument/2006/relationships/image" Target="../media/image302.png"/><Relationship Id="rId239" Type="http://schemas.openxmlformats.org/officeDocument/2006/relationships/customXml" Target="../ink/ink598.xml"/><Relationship Id="rId250" Type="http://schemas.openxmlformats.org/officeDocument/2006/relationships/image" Target="../media/image321.png"/><Relationship Id="rId24" Type="http://schemas.openxmlformats.org/officeDocument/2006/relationships/image" Target="../media/image251.png"/><Relationship Id="rId45" Type="http://schemas.openxmlformats.org/officeDocument/2006/relationships/customXml" Target="../ink/ink500.xml"/><Relationship Id="rId66" Type="http://schemas.openxmlformats.org/officeDocument/2006/relationships/image" Target="../media/image215.png"/><Relationship Id="rId87" Type="http://schemas.openxmlformats.org/officeDocument/2006/relationships/customXml" Target="../ink/ink521.xml"/><Relationship Id="rId110" Type="http://schemas.openxmlformats.org/officeDocument/2006/relationships/image" Target="../media/image237.png"/><Relationship Id="rId131" Type="http://schemas.openxmlformats.org/officeDocument/2006/relationships/image" Target="../media/image247.png"/><Relationship Id="rId152" Type="http://schemas.openxmlformats.org/officeDocument/2006/relationships/customXml" Target="../ink/ink554.xml"/><Relationship Id="rId173" Type="http://schemas.openxmlformats.org/officeDocument/2006/relationships/image" Target="../media/image280.png"/><Relationship Id="rId194" Type="http://schemas.openxmlformats.org/officeDocument/2006/relationships/customXml" Target="../ink/ink575.xml"/><Relationship Id="rId208" Type="http://schemas.openxmlformats.org/officeDocument/2006/relationships/customXml" Target="../ink/ink582.xml"/><Relationship Id="rId229" Type="http://schemas.openxmlformats.org/officeDocument/2006/relationships/customXml" Target="../ink/ink593.xml"/><Relationship Id="rId240" Type="http://schemas.openxmlformats.org/officeDocument/2006/relationships/image" Target="../media/image316.png"/><Relationship Id="rId14" Type="http://schemas.openxmlformats.org/officeDocument/2006/relationships/image" Target="../media/image199.png"/><Relationship Id="rId35" Type="http://schemas.openxmlformats.org/officeDocument/2006/relationships/customXml" Target="../ink/ink495.xml"/><Relationship Id="rId56" Type="http://schemas.openxmlformats.org/officeDocument/2006/relationships/image" Target="../media/image210.png"/><Relationship Id="rId77" Type="http://schemas.openxmlformats.org/officeDocument/2006/relationships/customXml" Target="../ink/ink516.xml"/><Relationship Id="rId100" Type="http://schemas.openxmlformats.org/officeDocument/2006/relationships/image" Target="../media/image232.png"/><Relationship Id="rId8" Type="http://schemas.openxmlformats.org/officeDocument/2006/relationships/image" Target="../media/image125.png"/><Relationship Id="rId98" Type="http://schemas.openxmlformats.org/officeDocument/2006/relationships/image" Target="../media/image231.png"/><Relationship Id="rId121" Type="http://schemas.openxmlformats.org/officeDocument/2006/relationships/image" Target="../media/image242.png"/><Relationship Id="rId142" Type="http://schemas.openxmlformats.org/officeDocument/2006/relationships/customXml" Target="../ink/ink549.xml"/><Relationship Id="rId163" Type="http://schemas.openxmlformats.org/officeDocument/2006/relationships/image" Target="../media/image275.png"/><Relationship Id="rId184" Type="http://schemas.openxmlformats.org/officeDocument/2006/relationships/customXml" Target="../ink/ink570.xml"/><Relationship Id="rId219" Type="http://schemas.openxmlformats.org/officeDocument/2006/relationships/customXml" Target="../ink/ink588.xml"/><Relationship Id="rId230" Type="http://schemas.openxmlformats.org/officeDocument/2006/relationships/image" Target="../media/image311.png"/><Relationship Id="rId251" Type="http://schemas.openxmlformats.org/officeDocument/2006/relationships/customXml" Target="../ink/ink604.xml"/><Relationship Id="rId25" Type="http://schemas.openxmlformats.org/officeDocument/2006/relationships/customXml" Target="../ink/ink490.xml"/><Relationship Id="rId46" Type="http://schemas.openxmlformats.org/officeDocument/2006/relationships/image" Target="../media/image205.png"/><Relationship Id="rId67" Type="http://schemas.openxmlformats.org/officeDocument/2006/relationships/customXml" Target="../ink/ink511.xml"/><Relationship Id="rId88" Type="http://schemas.openxmlformats.org/officeDocument/2006/relationships/image" Target="../media/image226.png"/><Relationship Id="rId111" Type="http://schemas.openxmlformats.org/officeDocument/2006/relationships/customXml" Target="../ink/ink533.xml"/><Relationship Id="rId132" Type="http://schemas.openxmlformats.org/officeDocument/2006/relationships/customXml" Target="../ink/ink544.xml"/><Relationship Id="rId153" Type="http://schemas.openxmlformats.org/officeDocument/2006/relationships/image" Target="../media/image270.png"/><Relationship Id="rId174" Type="http://schemas.openxmlformats.org/officeDocument/2006/relationships/customXml" Target="../ink/ink565.xml"/><Relationship Id="rId195" Type="http://schemas.openxmlformats.org/officeDocument/2006/relationships/image" Target="../media/image291.png"/><Relationship Id="rId209" Type="http://schemas.openxmlformats.org/officeDocument/2006/relationships/image" Target="../media/image298.png"/><Relationship Id="rId220" Type="http://schemas.openxmlformats.org/officeDocument/2006/relationships/image" Target="../media/image306.png"/><Relationship Id="rId241" Type="http://schemas.openxmlformats.org/officeDocument/2006/relationships/customXml" Target="../ink/ink599.xml"/><Relationship Id="rId15" Type="http://schemas.openxmlformats.org/officeDocument/2006/relationships/customXml" Target="../ink/ink485.xml"/><Relationship Id="rId36" Type="http://schemas.openxmlformats.org/officeDocument/2006/relationships/image" Target="../media/image257.png"/><Relationship Id="rId57" Type="http://schemas.openxmlformats.org/officeDocument/2006/relationships/customXml" Target="../ink/ink506.xml"/><Relationship Id="rId78" Type="http://schemas.openxmlformats.org/officeDocument/2006/relationships/image" Target="../media/image221.png"/><Relationship Id="rId99" Type="http://schemas.openxmlformats.org/officeDocument/2006/relationships/customXml" Target="../ink/ink527.xml"/><Relationship Id="rId101" Type="http://schemas.openxmlformats.org/officeDocument/2006/relationships/customXml" Target="../ink/ink528.xml"/><Relationship Id="rId122" Type="http://schemas.openxmlformats.org/officeDocument/2006/relationships/customXml" Target="../ink/ink539.xml"/><Relationship Id="rId143" Type="http://schemas.openxmlformats.org/officeDocument/2006/relationships/image" Target="../media/image265.png"/><Relationship Id="rId164" Type="http://schemas.openxmlformats.org/officeDocument/2006/relationships/customXml" Target="../ink/ink560.xml"/><Relationship Id="rId185" Type="http://schemas.openxmlformats.org/officeDocument/2006/relationships/image" Target="../media/image286.png"/><Relationship Id="rId9" Type="http://schemas.openxmlformats.org/officeDocument/2006/relationships/customXml" Target="../ink/ink482.xml"/><Relationship Id="rId210" Type="http://schemas.openxmlformats.org/officeDocument/2006/relationships/customXml" Target="../ink/ink583.xml"/><Relationship Id="rId26" Type="http://schemas.openxmlformats.org/officeDocument/2006/relationships/image" Target="../media/image252.png"/><Relationship Id="rId231" Type="http://schemas.openxmlformats.org/officeDocument/2006/relationships/customXml" Target="../ink/ink594.xml"/><Relationship Id="rId252" Type="http://schemas.openxmlformats.org/officeDocument/2006/relationships/image" Target="../media/image322.png"/><Relationship Id="rId47" Type="http://schemas.openxmlformats.org/officeDocument/2006/relationships/customXml" Target="../ink/ink501.xml"/><Relationship Id="rId68" Type="http://schemas.openxmlformats.org/officeDocument/2006/relationships/image" Target="../media/image216.png"/><Relationship Id="rId89" Type="http://schemas.openxmlformats.org/officeDocument/2006/relationships/customXml" Target="../ink/ink522.xml"/><Relationship Id="rId112" Type="http://schemas.openxmlformats.org/officeDocument/2006/relationships/image" Target="../media/image238.png"/><Relationship Id="rId133" Type="http://schemas.openxmlformats.org/officeDocument/2006/relationships/image" Target="../media/image260.png"/><Relationship Id="rId154" Type="http://schemas.openxmlformats.org/officeDocument/2006/relationships/customXml" Target="../ink/ink555.xml"/><Relationship Id="rId175" Type="http://schemas.openxmlformats.org/officeDocument/2006/relationships/image" Target="../media/image281.png"/><Relationship Id="rId196" Type="http://schemas.openxmlformats.org/officeDocument/2006/relationships/customXml" Target="../ink/ink576.xml"/><Relationship Id="rId200" Type="http://schemas.openxmlformats.org/officeDocument/2006/relationships/customXml" Target="../ink/ink578.xml"/><Relationship Id="rId16" Type="http://schemas.openxmlformats.org/officeDocument/2006/relationships/image" Target="../media/image200.png"/><Relationship Id="rId221" Type="http://schemas.openxmlformats.org/officeDocument/2006/relationships/customXml" Target="../ink/ink589.xml"/><Relationship Id="rId242" Type="http://schemas.openxmlformats.org/officeDocument/2006/relationships/image" Target="../media/image317.png"/><Relationship Id="rId37" Type="http://schemas.openxmlformats.org/officeDocument/2006/relationships/customXml" Target="../ink/ink496.xml"/><Relationship Id="rId58" Type="http://schemas.openxmlformats.org/officeDocument/2006/relationships/image" Target="../media/image211.png"/><Relationship Id="rId79" Type="http://schemas.openxmlformats.org/officeDocument/2006/relationships/customXml" Target="../ink/ink517.xml"/><Relationship Id="rId102" Type="http://schemas.openxmlformats.org/officeDocument/2006/relationships/image" Target="../media/image233.png"/><Relationship Id="rId123" Type="http://schemas.openxmlformats.org/officeDocument/2006/relationships/image" Target="../media/image243.png"/><Relationship Id="rId144" Type="http://schemas.openxmlformats.org/officeDocument/2006/relationships/customXml" Target="../ink/ink550.xml"/><Relationship Id="rId90" Type="http://schemas.openxmlformats.org/officeDocument/2006/relationships/image" Target="../media/image227.png"/><Relationship Id="rId165" Type="http://schemas.openxmlformats.org/officeDocument/2006/relationships/image" Target="../media/image276.png"/><Relationship Id="rId186" Type="http://schemas.openxmlformats.org/officeDocument/2006/relationships/customXml" Target="../ink/ink571.xml"/><Relationship Id="rId211" Type="http://schemas.openxmlformats.org/officeDocument/2006/relationships/customXml" Target="../ink/ink584.xml"/><Relationship Id="rId232" Type="http://schemas.openxmlformats.org/officeDocument/2006/relationships/image" Target="../media/image312.png"/><Relationship Id="rId253" Type="http://schemas.openxmlformats.org/officeDocument/2006/relationships/customXml" Target="../ink/ink605.xml"/><Relationship Id="rId27" Type="http://schemas.openxmlformats.org/officeDocument/2006/relationships/customXml" Target="../ink/ink491.xml"/><Relationship Id="rId48" Type="http://schemas.openxmlformats.org/officeDocument/2006/relationships/image" Target="../media/image206.png"/><Relationship Id="rId69" Type="http://schemas.openxmlformats.org/officeDocument/2006/relationships/customXml" Target="../ink/ink512.xml"/><Relationship Id="rId113" Type="http://schemas.openxmlformats.org/officeDocument/2006/relationships/customXml" Target="../ink/ink534.xml"/><Relationship Id="rId134" Type="http://schemas.openxmlformats.org/officeDocument/2006/relationships/customXml" Target="../ink/ink545.xml"/><Relationship Id="rId80" Type="http://schemas.openxmlformats.org/officeDocument/2006/relationships/image" Target="../media/image222.png"/><Relationship Id="rId155" Type="http://schemas.openxmlformats.org/officeDocument/2006/relationships/image" Target="../media/image271.png"/><Relationship Id="rId176" Type="http://schemas.openxmlformats.org/officeDocument/2006/relationships/customXml" Target="../ink/ink566.xml"/><Relationship Id="rId197" Type="http://schemas.openxmlformats.org/officeDocument/2006/relationships/image" Target="../media/image292.png"/><Relationship Id="rId201" Type="http://schemas.openxmlformats.org/officeDocument/2006/relationships/image" Target="../media/image294.png"/><Relationship Id="rId222" Type="http://schemas.openxmlformats.org/officeDocument/2006/relationships/image" Target="../media/image307.png"/><Relationship Id="rId243" Type="http://schemas.openxmlformats.org/officeDocument/2006/relationships/customXml" Target="../ink/ink600.xml"/><Relationship Id="rId17" Type="http://schemas.openxmlformats.org/officeDocument/2006/relationships/customXml" Target="../ink/ink486.xml"/><Relationship Id="rId38" Type="http://schemas.openxmlformats.org/officeDocument/2006/relationships/image" Target="../media/image201.png"/><Relationship Id="rId59" Type="http://schemas.openxmlformats.org/officeDocument/2006/relationships/customXml" Target="../ink/ink507.xml"/><Relationship Id="rId103" Type="http://schemas.openxmlformats.org/officeDocument/2006/relationships/customXml" Target="../ink/ink529.xml"/><Relationship Id="rId124" Type="http://schemas.openxmlformats.org/officeDocument/2006/relationships/customXml" Target="../ink/ink540.xml"/><Relationship Id="rId70" Type="http://schemas.openxmlformats.org/officeDocument/2006/relationships/image" Target="../media/image217.png"/><Relationship Id="rId91" Type="http://schemas.openxmlformats.org/officeDocument/2006/relationships/customXml" Target="../ink/ink523.xml"/><Relationship Id="rId145" Type="http://schemas.openxmlformats.org/officeDocument/2006/relationships/image" Target="../media/image266.png"/><Relationship Id="rId166" Type="http://schemas.openxmlformats.org/officeDocument/2006/relationships/customXml" Target="../ink/ink561.xml"/><Relationship Id="rId187" Type="http://schemas.openxmlformats.org/officeDocument/2006/relationships/image" Target="../media/image287.png"/><Relationship Id="rId1" Type="http://schemas.openxmlformats.org/officeDocument/2006/relationships/slideLayout" Target="../slideLayouts/slideLayout7.xml"/><Relationship Id="rId212" Type="http://schemas.openxmlformats.org/officeDocument/2006/relationships/image" Target="../media/image299.png"/><Relationship Id="rId233" Type="http://schemas.openxmlformats.org/officeDocument/2006/relationships/customXml" Target="../ink/ink595.xml"/><Relationship Id="rId254" Type="http://schemas.openxmlformats.org/officeDocument/2006/relationships/image" Target="../media/image323.png"/><Relationship Id="rId28" Type="http://schemas.openxmlformats.org/officeDocument/2006/relationships/image" Target="../media/image253.png"/><Relationship Id="rId49" Type="http://schemas.openxmlformats.org/officeDocument/2006/relationships/customXml" Target="../ink/ink502.xml"/><Relationship Id="rId114" Type="http://schemas.openxmlformats.org/officeDocument/2006/relationships/image" Target="../media/image239.png"/><Relationship Id="rId60" Type="http://schemas.openxmlformats.org/officeDocument/2006/relationships/image" Target="../media/image212.png"/><Relationship Id="rId81" Type="http://schemas.openxmlformats.org/officeDocument/2006/relationships/customXml" Target="../ink/ink518.xml"/><Relationship Id="rId135" Type="http://schemas.openxmlformats.org/officeDocument/2006/relationships/image" Target="../media/image261.png"/><Relationship Id="rId156" Type="http://schemas.openxmlformats.org/officeDocument/2006/relationships/customXml" Target="../ink/ink556.xml"/><Relationship Id="rId177" Type="http://schemas.openxmlformats.org/officeDocument/2006/relationships/image" Target="../media/image282.png"/><Relationship Id="rId198" Type="http://schemas.openxmlformats.org/officeDocument/2006/relationships/customXml" Target="../ink/ink577.xml"/><Relationship Id="rId202" Type="http://schemas.openxmlformats.org/officeDocument/2006/relationships/customXml" Target="../ink/ink579.xml"/><Relationship Id="rId223" Type="http://schemas.openxmlformats.org/officeDocument/2006/relationships/customXml" Target="../ink/ink590.xml"/><Relationship Id="rId244" Type="http://schemas.openxmlformats.org/officeDocument/2006/relationships/image" Target="../media/image318.png"/><Relationship Id="rId18" Type="http://schemas.openxmlformats.org/officeDocument/2006/relationships/image" Target="../media/image248.png"/><Relationship Id="rId39" Type="http://schemas.openxmlformats.org/officeDocument/2006/relationships/customXml" Target="../ink/ink497.xml"/><Relationship Id="rId50" Type="http://schemas.openxmlformats.org/officeDocument/2006/relationships/image" Target="../media/image207.png"/><Relationship Id="rId104" Type="http://schemas.openxmlformats.org/officeDocument/2006/relationships/image" Target="../media/image234.png"/><Relationship Id="rId125" Type="http://schemas.openxmlformats.org/officeDocument/2006/relationships/image" Target="../media/image244.png"/><Relationship Id="rId146" Type="http://schemas.openxmlformats.org/officeDocument/2006/relationships/customXml" Target="../ink/ink551.xml"/><Relationship Id="rId167" Type="http://schemas.openxmlformats.org/officeDocument/2006/relationships/image" Target="../media/image277.png"/><Relationship Id="rId188" Type="http://schemas.openxmlformats.org/officeDocument/2006/relationships/customXml" Target="../ink/ink572.xml"/><Relationship Id="rId71" Type="http://schemas.openxmlformats.org/officeDocument/2006/relationships/customXml" Target="../ink/ink513.xml"/><Relationship Id="rId92" Type="http://schemas.openxmlformats.org/officeDocument/2006/relationships/image" Target="../media/image228.png"/><Relationship Id="rId213" Type="http://schemas.openxmlformats.org/officeDocument/2006/relationships/customXml" Target="../ink/ink585.xml"/><Relationship Id="rId234" Type="http://schemas.openxmlformats.org/officeDocument/2006/relationships/image" Target="../media/image313.png"/><Relationship Id="rId2" Type="http://schemas.openxmlformats.org/officeDocument/2006/relationships/notesSlide" Target="../notesSlides/notesSlide21.xml"/><Relationship Id="rId29" Type="http://schemas.openxmlformats.org/officeDocument/2006/relationships/customXml" Target="../ink/ink492.xml"/><Relationship Id="rId255" Type="http://schemas.openxmlformats.org/officeDocument/2006/relationships/customXml" Target="../ink/ink606.xml"/><Relationship Id="rId40" Type="http://schemas.openxmlformats.org/officeDocument/2006/relationships/image" Target="../media/image202.png"/><Relationship Id="rId115" Type="http://schemas.openxmlformats.org/officeDocument/2006/relationships/customXml" Target="../ink/ink535.xml"/><Relationship Id="rId136" Type="http://schemas.openxmlformats.org/officeDocument/2006/relationships/customXml" Target="../ink/ink546.xml"/><Relationship Id="rId157" Type="http://schemas.openxmlformats.org/officeDocument/2006/relationships/image" Target="../media/image272.png"/><Relationship Id="rId178" Type="http://schemas.openxmlformats.org/officeDocument/2006/relationships/customXml" Target="../ink/ink567.xml"/><Relationship Id="rId61" Type="http://schemas.openxmlformats.org/officeDocument/2006/relationships/customXml" Target="../ink/ink508.xml"/><Relationship Id="rId82" Type="http://schemas.openxmlformats.org/officeDocument/2006/relationships/image" Target="../media/image223.png"/><Relationship Id="rId199" Type="http://schemas.openxmlformats.org/officeDocument/2006/relationships/image" Target="../media/image293.png"/><Relationship Id="rId203" Type="http://schemas.openxmlformats.org/officeDocument/2006/relationships/image" Target="../media/image295.png"/><Relationship Id="rId19" Type="http://schemas.openxmlformats.org/officeDocument/2006/relationships/customXml" Target="../ink/ink487.xml"/><Relationship Id="rId224" Type="http://schemas.openxmlformats.org/officeDocument/2006/relationships/image" Target="../media/image308.png"/><Relationship Id="rId245" Type="http://schemas.openxmlformats.org/officeDocument/2006/relationships/customXml" Target="../ink/ink601.xml"/><Relationship Id="rId30" Type="http://schemas.openxmlformats.org/officeDocument/2006/relationships/image" Target="../media/image254.png"/><Relationship Id="rId105" Type="http://schemas.openxmlformats.org/officeDocument/2006/relationships/customXml" Target="../ink/ink530.xml"/><Relationship Id="rId126" Type="http://schemas.openxmlformats.org/officeDocument/2006/relationships/customXml" Target="../ink/ink541.xml"/><Relationship Id="rId147" Type="http://schemas.openxmlformats.org/officeDocument/2006/relationships/image" Target="../media/image267.png"/><Relationship Id="rId168" Type="http://schemas.openxmlformats.org/officeDocument/2006/relationships/customXml" Target="../ink/ink562.xml"/><Relationship Id="rId51" Type="http://schemas.openxmlformats.org/officeDocument/2006/relationships/customXml" Target="../ink/ink503.xml"/><Relationship Id="rId72" Type="http://schemas.openxmlformats.org/officeDocument/2006/relationships/image" Target="../media/image218.png"/><Relationship Id="rId93" Type="http://schemas.openxmlformats.org/officeDocument/2006/relationships/customXml" Target="../ink/ink524.xml"/><Relationship Id="rId189" Type="http://schemas.openxmlformats.org/officeDocument/2006/relationships/image" Target="../media/image288.png"/><Relationship Id="rId3" Type="http://schemas.openxmlformats.org/officeDocument/2006/relationships/image" Target="../media/image122.png"/><Relationship Id="rId214" Type="http://schemas.openxmlformats.org/officeDocument/2006/relationships/image" Target="../media/image300.png"/><Relationship Id="rId235" Type="http://schemas.openxmlformats.org/officeDocument/2006/relationships/customXml" Target="../ink/ink596.xml"/><Relationship Id="rId256" Type="http://schemas.openxmlformats.org/officeDocument/2006/relationships/image" Target="../media/image324.png"/><Relationship Id="rId116" Type="http://schemas.openxmlformats.org/officeDocument/2006/relationships/customXml" Target="../ink/ink536.xml"/><Relationship Id="rId137" Type="http://schemas.openxmlformats.org/officeDocument/2006/relationships/image" Target="../media/image262.png"/><Relationship Id="rId158" Type="http://schemas.openxmlformats.org/officeDocument/2006/relationships/customXml" Target="../ink/ink557.xml"/><Relationship Id="rId20" Type="http://schemas.openxmlformats.org/officeDocument/2006/relationships/image" Target="../media/image249.png"/><Relationship Id="rId41" Type="http://schemas.openxmlformats.org/officeDocument/2006/relationships/customXml" Target="../ink/ink498.xml"/><Relationship Id="rId62" Type="http://schemas.openxmlformats.org/officeDocument/2006/relationships/image" Target="../media/image213.png"/><Relationship Id="rId83" Type="http://schemas.openxmlformats.org/officeDocument/2006/relationships/customXml" Target="../ink/ink519.xml"/><Relationship Id="rId179" Type="http://schemas.openxmlformats.org/officeDocument/2006/relationships/image" Target="../media/image283.png"/><Relationship Id="rId190" Type="http://schemas.openxmlformats.org/officeDocument/2006/relationships/customXml" Target="../ink/ink573.xml"/><Relationship Id="rId204" Type="http://schemas.openxmlformats.org/officeDocument/2006/relationships/customXml" Target="../ink/ink580.xml"/><Relationship Id="rId225" Type="http://schemas.openxmlformats.org/officeDocument/2006/relationships/customXml" Target="../ink/ink591.xml"/><Relationship Id="rId246" Type="http://schemas.openxmlformats.org/officeDocument/2006/relationships/image" Target="../media/image319.png"/><Relationship Id="rId106" Type="http://schemas.openxmlformats.org/officeDocument/2006/relationships/image" Target="../media/image235.png"/><Relationship Id="rId127" Type="http://schemas.openxmlformats.org/officeDocument/2006/relationships/image" Target="../media/image245.png"/><Relationship Id="rId10" Type="http://schemas.openxmlformats.org/officeDocument/2006/relationships/image" Target="../media/image126.png"/><Relationship Id="rId31" Type="http://schemas.openxmlformats.org/officeDocument/2006/relationships/customXml" Target="../ink/ink493.xml"/><Relationship Id="rId52" Type="http://schemas.openxmlformats.org/officeDocument/2006/relationships/image" Target="../media/image208.png"/><Relationship Id="rId73" Type="http://schemas.openxmlformats.org/officeDocument/2006/relationships/customXml" Target="../ink/ink514.xml"/><Relationship Id="rId94" Type="http://schemas.openxmlformats.org/officeDocument/2006/relationships/image" Target="../media/image229.png"/><Relationship Id="rId148" Type="http://schemas.openxmlformats.org/officeDocument/2006/relationships/customXml" Target="../ink/ink552.xml"/><Relationship Id="rId169" Type="http://schemas.openxmlformats.org/officeDocument/2006/relationships/image" Target="../media/image278.png"/><Relationship Id="rId4" Type="http://schemas.openxmlformats.org/officeDocument/2006/relationships/image" Target="../media/image123.png"/><Relationship Id="rId180" Type="http://schemas.openxmlformats.org/officeDocument/2006/relationships/customXml" Target="../ink/ink568.xml"/><Relationship Id="rId215" Type="http://schemas.openxmlformats.org/officeDocument/2006/relationships/customXml" Target="../ink/ink586.xml"/><Relationship Id="rId236" Type="http://schemas.openxmlformats.org/officeDocument/2006/relationships/image" Target="../media/image314.png"/></Relationships>
</file>

<file path=ppt/slides/_rels/slide48.xml.rels><?xml version="1.0" encoding="UTF-8" standalone="yes"?>
<Relationships xmlns="http://schemas.openxmlformats.org/package/2006/relationships"><Relationship Id="rId117" Type="http://schemas.openxmlformats.org/officeDocument/2006/relationships/image" Target="../media/image269.png"/><Relationship Id="rId21" Type="http://schemas.openxmlformats.org/officeDocument/2006/relationships/customXml" Target="../ink/ink616.xml"/><Relationship Id="rId42" Type="http://schemas.openxmlformats.org/officeDocument/2006/relationships/image" Target="../media/image220.png"/><Relationship Id="rId63" Type="http://schemas.openxmlformats.org/officeDocument/2006/relationships/customXml" Target="../ink/ink637.xml"/><Relationship Id="rId84" Type="http://schemas.openxmlformats.org/officeDocument/2006/relationships/customXml" Target="../ink/ink648.xml"/><Relationship Id="rId138" Type="http://schemas.openxmlformats.org/officeDocument/2006/relationships/customXml" Target="../ink/ink675.xml"/><Relationship Id="rId159" Type="http://schemas.openxmlformats.org/officeDocument/2006/relationships/image" Target="../media/image290.png"/><Relationship Id="rId170" Type="http://schemas.openxmlformats.org/officeDocument/2006/relationships/customXml" Target="../ink/ink691.xml"/><Relationship Id="rId191" Type="http://schemas.openxmlformats.org/officeDocument/2006/relationships/customXml" Target="../ink/ink702.xml"/><Relationship Id="rId205" Type="http://schemas.openxmlformats.org/officeDocument/2006/relationships/customXml" Target="../ink/ink709.xml"/><Relationship Id="rId107" Type="http://schemas.openxmlformats.org/officeDocument/2006/relationships/image" Target="../media/image264.png"/><Relationship Id="rId11" Type="http://schemas.openxmlformats.org/officeDocument/2006/relationships/customXml" Target="../ink/ink611.xml"/><Relationship Id="rId32" Type="http://schemas.openxmlformats.org/officeDocument/2006/relationships/image" Target="../media/image215.png"/><Relationship Id="rId53" Type="http://schemas.openxmlformats.org/officeDocument/2006/relationships/customXml" Target="../ink/ink632.xml"/><Relationship Id="rId74" Type="http://schemas.openxmlformats.org/officeDocument/2006/relationships/image" Target="../media/image236.png"/><Relationship Id="rId128" Type="http://schemas.openxmlformats.org/officeDocument/2006/relationships/customXml" Target="../ink/ink670.xml"/><Relationship Id="rId149" Type="http://schemas.openxmlformats.org/officeDocument/2006/relationships/image" Target="../media/image285.png"/><Relationship Id="rId5" Type="http://schemas.openxmlformats.org/officeDocument/2006/relationships/customXml" Target="../ink/ink608.xml"/><Relationship Id="rId95" Type="http://schemas.openxmlformats.org/officeDocument/2006/relationships/image" Target="../media/image246.png"/><Relationship Id="rId160" Type="http://schemas.openxmlformats.org/officeDocument/2006/relationships/customXml" Target="../ink/ink686.xml"/><Relationship Id="rId181" Type="http://schemas.openxmlformats.org/officeDocument/2006/relationships/customXml" Target="../ink/ink697.xml"/><Relationship Id="rId216" Type="http://schemas.openxmlformats.org/officeDocument/2006/relationships/image" Target="../media/image323.png"/><Relationship Id="rId22" Type="http://schemas.openxmlformats.org/officeDocument/2006/relationships/image" Target="../media/image210.png"/><Relationship Id="rId43" Type="http://schemas.openxmlformats.org/officeDocument/2006/relationships/customXml" Target="../ink/ink627.xml"/><Relationship Id="rId64" Type="http://schemas.openxmlformats.org/officeDocument/2006/relationships/image" Target="../media/image231.png"/><Relationship Id="rId118" Type="http://schemas.openxmlformats.org/officeDocument/2006/relationships/customXml" Target="../ink/ink665.xml"/><Relationship Id="rId139" Type="http://schemas.openxmlformats.org/officeDocument/2006/relationships/image" Target="../media/image280.png"/><Relationship Id="rId85" Type="http://schemas.openxmlformats.org/officeDocument/2006/relationships/image" Target="../media/image241.png"/><Relationship Id="rId150" Type="http://schemas.openxmlformats.org/officeDocument/2006/relationships/customXml" Target="../ink/ink681.xml"/><Relationship Id="rId171" Type="http://schemas.openxmlformats.org/officeDocument/2006/relationships/image" Target="../media/image296.png"/><Relationship Id="rId192" Type="http://schemas.openxmlformats.org/officeDocument/2006/relationships/image" Target="../media/image309.png"/><Relationship Id="rId206" Type="http://schemas.openxmlformats.org/officeDocument/2006/relationships/image" Target="../media/image316.png"/><Relationship Id="rId12" Type="http://schemas.openxmlformats.org/officeDocument/2006/relationships/image" Target="../media/image205.png"/><Relationship Id="rId33" Type="http://schemas.openxmlformats.org/officeDocument/2006/relationships/customXml" Target="../ink/ink622.xml"/><Relationship Id="rId108" Type="http://schemas.openxmlformats.org/officeDocument/2006/relationships/customXml" Target="../ink/ink660.xml"/><Relationship Id="rId129" Type="http://schemas.openxmlformats.org/officeDocument/2006/relationships/image" Target="../media/image275.png"/><Relationship Id="rId54" Type="http://schemas.openxmlformats.org/officeDocument/2006/relationships/image" Target="../media/image226.png"/><Relationship Id="rId75" Type="http://schemas.openxmlformats.org/officeDocument/2006/relationships/customXml" Target="../ink/ink643.xml"/><Relationship Id="rId96" Type="http://schemas.openxmlformats.org/officeDocument/2006/relationships/customXml" Target="../ink/ink654.xml"/><Relationship Id="rId140" Type="http://schemas.openxmlformats.org/officeDocument/2006/relationships/customXml" Target="../ink/ink676.xml"/><Relationship Id="rId161" Type="http://schemas.openxmlformats.org/officeDocument/2006/relationships/image" Target="../media/image291.png"/><Relationship Id="rId182" Type="http://schemas.openxmlformats.org/officeDocument/2006/relationships/image" Target="../media/image301.png"/><Relationship Id="rId217" Type="http://schemas.openxmlformats.org/officeDocument/2006/relationships/customXml" Target="../ink/ink715.xml"/><Relationship Id="rId6" Type="http://schemas.openxmlformats.org/officeDocument/2006/relationships/image" Target="../media/image202.png"/><Relationship Id="rId23" Type="http://schemas.openxmlformats.org/officeDocument/2006/relationships/customXml" Target="../ink/ink617.xml"/><Relationship Id="rId119" Type="http://schemas.openxmlformats.org/officeDocument/2006/relationships/image" Target="../media/image270.png"/><Relationship Id="rId44" Type="http://schemas.openxmlformats.org/officeDocument/2006/relationships/image" Target="../media/image221.png"/><Relationship Id="rId65" Type="http://schemas.openxmlformats.org/officeDocument/2006/relationships/customXml" Target="../ink/ink638.xml"/><Relationship Id="rId86" Type="http://schemas.openxmlformats.org/officeDocument/2006/relationships/customXml" Target="../ink/ink649.xml"/><Relationship Id="rId130" Type="http://schemas.openxmlformats.org/officeDocument/2006/relationships/customXml" Target="../ink/ink671.xml"/><Relationship Id="rId151" Type="http://schemas.openxmlformats.org/officeDocument/2006/relationships/image" Target="../media/image286.png"/><Relationship Id="rId172" Type="http://schemas.openxmlformats.org/officeDocument/2006/relationships/customXml" Target="../ink/ink692.xml"/><Relationship Id="rId193" Type="http://schemas.openxmlformats.org/officeDocument/2006/relationships/customXml" Target="../ink/ink703.xml"/><Relationship Id="rId207" Type="http://schemas.openxmlformats.org/officeDocument/2006/relationships/customXml" Target="../ink/ink710.xml"/><Relationship Id="rId13" Type="http://schemas.openxmlformats.org/officeDocument/2006/relationships/customXml" Target="../ink/ink612.xml"/><Relationship Id="rId109" Type="http://schemas.openxmlformats.org/officeDocument/2006/relationships/image" Target="../media/image265.png"/><Relationship Id="rId34" Type="http://schemas.openxmlformats.org/officeDocument/2006/relationships/image" Target="../media/image216.png"/><Relationship Id="rId55" Type="http://schemas.openxmlformats.org/officeDocument/2006/relationships/customXml" Target="../ink/ink633.xml"/><Relationship Id="rId76" Type="http://schemas.openxmlformats.org/officeDocument/2006/relationships/image" Target="../media/image237.png"/><Relationship Id="rId97" Type="http://schemas.openxmlformats.org/officeDocument/2006/relationships/image" Target="../media/image247.png"/><Relationship Id="rId120" Type="http://schemas.openxmlformats.org/officeDocument/2006/relationships/customXml" Target="../ink/ink666.xml"/><Relationship Id="rId141" Type="http://schemas.openxmlformats.org/officeDocument/2006/relationships/image" Target="../media/image281.png"/><Relationship Id="rId7" Type="http://schemas.openxmlformats.org/officeDocument/2006/relationships/customXml" Target="../ink/ink609.xml"/><Relationship Id="rId162" Type="http://schemas.openxmlformats.org/officeDocument/2006/relationships/customXml" Target="../ink/ink687.xml"/><Relationship Id="rId183" Type="http://schemas.openxmlformats.org/officeDocument/2006/relationships/customXml" Target="../ink/ink698.xml"/><Relationship Id="rId218" Type="http://schemas.openxmlformats.org/officeDocument/2006/relationships/image" Target="../media/image324.png"/><Relationship Id="rId24" Type="http://schemas.openxmlformats.org/officeDocument/2006/relationships/image" Target="../media/image211.png"/><Relationship Id="rId45" Type="http://schemas.openxmlformats.org/officeDocument/2006/relationships/customXml" Target="../ink/ink628.xml"/><Relationship Id="rId66" Type="http://schemas.openxmlformats.org/officeDocument/2006/relationships/image" Target="../media/image232.png"/><Relationship Id="rId87" Type="http://schemas.openxmlformats.org/officeDocument/2006/relationships/image" Target="../media/image242.png"/><Relationship Id="rId110" Type="http://schemas.openxmlformats.org/officeDocument/2006/relationships/customXml" Target="../ink/ink661.xml"/><Relationship Id="rId131" Type="http://schemas.openxmlformats.org/officeDocument/2006/relationships/image" Target="../media/image276.png"/><Relationship Id="rId152" Type="http://schemas.openxmlformats.org/officeDocument/2006/relationships/customXml" Target="../ink/ink682.xml"/><Relationship Id="rId173" Type="http://schemas.openxmlformats.org/officeDocument/2006/relationships/image" Target="../media/image297.png"/><Relationship Id="rId194" Type="http://schemas.openxmlformats.org/officeDocument/2006/relationships/image" Target="../media/image310.png"/><Relationship Id="rId208" Type="http://schemas.openxmlformats.org/officeDocument/2006/relationships/image" Target="../media/image317.png"/><Relationship Id="rId14" Type="http://schemas.openxmlformats.org/officeDocument/2006/relationships/image" Target="../media/image206.png"/><Relationship Id="rId35" Type="http://schemas.openxmlformats.org/officeDocument/2006/relationships/customXml" Target="../ink/ink623.xml"/><Relationship Id="rId56" Type="http://schemas.openxmlformats.org/officeDocument/2006/relationships/image" Target="../media/image227.png"/><Relationship Id="rId77" Type="http://schemas.openxmlformats.org/officeDocument/2006/relationships/customXml" Target="../ink/ink644.xml"/><Relationship Id="rId100" Type="http://schemas.openxmlformats.org/officeDocument/2006/relationships/customXml" Target="../ink/ink656.xml"/><Relationship Id="rId8" Type="http://schemas.openxmlformats.org/officeDocument/2006/relationships/image" Target="../media/image203.png"/><Relationship Id="rId51" Type="http://schemas.openxmlformats.org/officeDocument/2006/relationships/customXml" Target="../ink/ink631.xml"/><Relationship Id="rId72" Type="http://schemas.openxmlformats.org/officeDocument/2006/relationships/image" Target="../media/image235.png"/><Relationship Id="rId93" Type="http://schemas.openxmlformats.org/officeDocument/2006/relationships/image" Target="../media/image245.png"/><Relationship Id="rId98" Type="http://schemas.openxmlformats.org/officeDocument/2006/relationships/customXml" Target="../ink/ink655.xml"/><Relationship Id="rId121" Type="http://schemas.openxmlformats.org/officeDocument/2006/relationships/image" Target="../media/image271.png"/><Relationship Id="rId142" Type="http://schemas.openxmlformats.org/officeDocument/2006/relationships/customXml" Target="../ink/ink677.xml"/><Relationship Id="rId163" Type="http://schemas.openxmlformats.org/officeDocument/2006/relationships/image" Target="../media/image292.png"/><Relationship Id="rId184" Type="http://schemas.openxmlformats.org/officeDocument/2006/relationships/image" Target="../media/image302.png"/><Relationship Id="rId189" Type="http://schemas.openxmlformats.org/officeDocument/2006/relationships/customXml" Target="../ink/ink701.xml"/><Relationship Id="rId219" Type="http://schemas.openxmlformats.org/officeDocument/2006/relationships/customXml" Target="../ink/ink716.xml"/><Relationship Id="rId3" Type="http://schemas.openxmlformats.org/officeDocument/2006/relationships/customXml" Target="../ink/ink607.xml"/><Relationship Id="rId214" Type="http://schemas.openxmlformats.org/officeDocument/2006/relationships/image" Target="../media/image322.png"/><Relationship Id="rId25" Type="http://schemas.openxmlformats.org/officeDocument/2006/relationships/customXml" Target="../ink/ink618.xml"/><Relationship Id="rId46" Type="http://schemas.openxmlformats.org/officeDocument/2006/relationships/image" Target="../media/image222.png"/><Relationship Id="rId67" Type="http://schemas.openxmlformats.org/officeDocument/2006/relationships/customXml" Target="../ink/ink639.xml"/><Relationship Id="rId116" Type="http://schemas.openxmlformats.org/officeDocument/2006/relationships/customXml" Target="../ink/ink664.xml"/><Relationship Id="rId137" Type="http://schemas.openxmlformats.org/officeDocument/2006/relationships/image" Target="../media/image279.png"/><Relationship Id="rId158" Type="http://schemas.openxmlformats.org/officeDocument/2006/relationships/customXml" Target="../ink/ink685.xml"/><Relationship Id="rId20" Type="http://schemas.openxmlformats.org/officeDocument/2006/relationships/image" Target="../media/image209.png"/><Relationship Id="rId41" Type="http://schemas.openxmlformats.org/officeDocument/2006/relationships/customXml" Target="../ink/ink626.xml"/><Relationship Id="rId62" Type="http://schemas.openxmlformats.org/officeDocument/2006/relationships/image" Target="../media/image230.png"/><Relationship Id="rId83" Type="http://schemas.openxmlformats.org/officeDocument/2006/relationships/image" Target="../media/image240.png"/><Relationship Id="rId88" Type="http://schemas.openxmlformats.org/officeDocument/2006/relationships/customXml" Target="../ink/ink650.xml"/><Relationship Id="rId111" Type="http://schemas.openxmlformats.org/officeDocument/2006/relationships/image" Target="../media/image266.png"/><Relationship Id="rId132" Type="http://schemas.openxmlformats.org/officeDocument/2006/relationships/customXml" Target="../ink/ink672.xml"/><Relationship Id="rId153" Type="http://schemas.openxmlformats.org/officeDocument/2006/relationships/image" Target="../media/image287.png"/><Relationship Id="rId174" Type="http://schemas.openxmlformats.org/officeDocument/2006/relationships/customXml" Target="../ink/ink693.xml"/><Relationship Id="rId179" Type="http://schemas.openxmlformats.org/officeDocument/2006/relationships/customXml" Target="../ink/ink696.xml"/><Relationship Id="rId195" Type="http://schemas.openxmlformats.org/officeDocument/2006/relationships/customXml" Target="../ink/ink704.xml"/><Relationship Id="rId209" Type="http://schemas.openxmlformats.org/officeDocument/2006/relationships/customXml" Target="../ink/ink711.xml"/><Relationship Id="rId190" Type="http://schemas.openxmlformats.org/officeDocument/2006/relationships/image" Target="../media/image308.png"/><Relationship Id="rId204" Type="http://schemas.openxmlformats.org/officeDocument/2006/relationships/image" Target="../media/image315.png"/><Relationship Id="rId220" Type="http://schemas.openxmlformats.org/officeDocument/2006/relationships/image" Target="../media/image325.png"/><Relationship Id="rId15" Type="http://schemas.openxmlformats.org/officeDocument/2006/relationships/customXml" Target="../ink/ink613.xml"/><Relationship Id="rId36" Type="http://schemas.openxmlformats.org/officeDocument/2006/relationships/image" Target="../media/image217.png"/><Relationship Id="rId57" Type="http://schemas.openxmlformats.org/officeDocument/2006/relationships/customXml" Target="../ink/ink634.xml"/><Relationship Id="rId106" Type="http://schemas.openxmlformats.org/officeDocument/2006/relationships/customXml" Target="../ink/ink659.xml"/><Relationship Id="rId127" Type="http://schemas.openxmlformats.org/officeDocument/2006/relationships/image" Target="../media/image274.png"/><Relationship Id="rId10" Type="http://schemas.openxmlformats.org/officeDocument/2006/relationships/image" Target="../media/image204.png"/><Relationship Id="rId31" Type="http://schemas.openxmlformats.org/officeDocument/2006/relationships/customXml" Target="../ink/ink621.xml"/><Relationship Id="rId52" Type="http://schemas.openxmlformats.org/officeDocument/2006/relationships/image" Target="../media/image225.png"/><Relationship Id="rId73" Type="http://schemas.openxmlformats.org/officeDocument/2006/relationships/customXml" Target="../ink/ink642.xml"/><Relationship Id="rId78" Type="http://schemas.openxmlformats.org/officeDocument/2006/relationships/image" Target="../media/image238.png"/><Relationship Id="rId94" Type="http://schemas.openxmlformats.org/officeDocument/2006/relationships/customXml" Target="../ink/ink653.xml"/><Relationship Id="rId99" Type="http://schemas.openxmlformats.org/officeDocument/2006/relationships/image" Target="../media/image260.png"/><Relationship Id="rId101" Type="http://schemas.openxmlformats.org/officeDocument/2006/relationships/image" Target="../media/image261.png"/><Relationship Id="rId122" Type="http://schemas.openxmlformats.org/officeDocument/2006/relationships/customXml" Target="../ink/ink667.xml"/><Relationship Id="rId143" Type="http://schemas.openxmlformats.org/officeDocument/2006/relationships/image" Target="../media/image282.png"/><Relationship Id="rId148" Type="http://schemas.openxmlformats.org/officeDocument/2006/relationships/customXml" Target="../ink/ink680.xml"/><Relationship Id="rId164" Type="http://schemas.openxmlformats.org/officeDocument/2006/relationships/customXml" Target="../ink/ink688.xml"/><Relationship Id="rId169" Type="http://schemas.openxmlformats.org/officeDocument/2006/relationships/image" Target="../media/image295.png"/><Relationship Id="rId185" Type="http://schemas.openxmlformats.org/officeDocument/2006/relationships/customXml" Target="../ink/ink699.xml"/><Relationship Id="rId4" Type="http://schemas.openxmlformats.org/officeDocument/2006/relationships/image" Target="../media/image201.png"/><Relationship Id="rId9" Type="http://schemas.openxmlformats.org/officeDocument/2006/relationships/customXml" Target="../ink/ink610.xml"/><Relationship Id="rId180" Type="http://schemas.openxmlformats.org/officeDocument/2006/relationships/image" Target="../media/image300.png"/><Relationship Id="rId210" Type="http://schemas.openxmlformats.org/officeDocument/2006/relationships/image" Target="../media/image320.png"/><Relationship Id="rId215" Type="http://schemas.openxmlformats.org/officeDocument/2006/relationships/customXml" Target="../ink/ink714.xml"/><Relationship Id="rId26" Type="http://schemas.openxmlformats.org/officeDocument/2006/relationships/image" Target="../media/image212.png"/><Relationship Id="rId47" Type="http://schemas.openxmlformats.org/officeDocument/2006/relationships/customXml" Target="../ink/ink629.xml"/><Relationship Id="rId68" Type="http://schemas.openxmlformats.org/officeDocument/2006/relationships/image" Target="../media/image233.png"/><Relationship Id="rId89" Type="http://schemas.openxmlformats.org/officeDocument/2006/relationships/image" Target="../media/image243.png"/><Relationship Id="rId112" Type="http://schemas.openxmlformats.org/officeDocument/2006/relationships/customXml" Target="../ink/ink662.xml"/><Relationship Id="rId133" Type="http://schemas.openxmlformats.org/officeDocument/2006/relationships/image" Target="../media/image277.png"/><Relationship Id="rId154" Type="http://schemas.openxmlformats.org/officeDocument/2006/relationships/customXml" Target="../ink/ink683.xml"/><Relationship Id="rId175" Type="http://schemas.openxmlformats.org/officeDocument/2006/relationships/image" Target="../media/image298.png"/><Relationship Id="rId196" Type="http://schemas.openxmlformats.org/officeDocument/2006/relationships/image" Target="../media/image311.png"/><Relationship Id="rId200" Type="http://schemas.openxmlformats.org/officeDocument/2006/relationships/image" Target="../media/image313.png"/><Relationship Id="rId16" Type="http://schemas.openxmlformats.org/officeDocument/2006/relationships/image" Target="../media/image207.png"/><Relationship Id="rId221" Type="http://schemas.openxmlformats.org/officeDocument/2006/relationships/customXml" Target="../ink/ink717.xml"/><Relationship Id="rId37" Type="http://schemas.openxmlformats.org/officeDocument/2006/relationships/customXml" Target="../ink/ink624.xml"/><Relationship Id="rId58" Type="http://schemas.openxmlformats.org/officeDocument/2006/relationships/image" Target="../media/image228.png"/><Relationship Id="rId79" Type="http://schemas.openxmlformats.org/officeDocument/2006/relationships/customXml" Target="../ink/ink645.xml"/><Relationship Id="rId102" Type="http://schemas.openxmlformats.org/officeDocument/2006/relationships/customXml" Target="../ink/ink657.xml"/><Relationship Id="rId123" Type="http://schemas.openxmlformats.org/officeDocument/2006/relationships/image" Target="../media/image272.png"/><Relationship Id="rId144" Type="http://schemas.openxmlformats.org/officeDocument/2006/relationships/customXml" Target="../ink/ink678.xml"/><Relationship Id="rId90" Type="http://schemas.openxmlformats.org/officeDocument/2006/relationships/customXml" Target="../ink/ink651.xml"/><Relationship Id="rId165" Type="http://schemas.openxmlformats.org/officeDocument/2006/relationships/image" Target="../media/image293.png"/><Relationship Id="rId186" Type="http://schemas.openxmlformats.org/officeDocument/2006/relationships/image" Target="../media/image306.png"/><Relationship Id="rId211" Type="http://schemas.openxmlformats.org/officeDocument/2006/relationships/customXml" Target="../ink/ink712.xml"/><Relationship Id="rId27" Type="http://schemas.openxmlformats.org/officeDocument/2006/relationships/customXml" Target="../ink/ink619.xml"/><Relationship Id="rId48" Type="http://schemas.openxmlformats.org/officeDocument/2006/relationships/image" Target="../media/image223.png"/><Relationship Id="rId69" Type="http://schemas.openxmlformats.org/officeDocument/2006/relationships/customXml" Target="../ink/ink640.xml"/><Relationship Id="rId113" Type="http://schemas.openxmlformats.org/officeDocument/2006/relationships/image" Target="../media/image267.png"/><Relationship Id="rId134" Type="http://schemas.openxmlformats.org/officeDocument/2006/relationships/customXml" Target="../ink/ink673.xml"/><Relationship Id="rId80" Type="http://schemas.openxmlformats.org/officeDocument/2006/relationships/image" Target="../media/image239.png"/><Relationship Id="rId155" Type="http://schemas.openxmlformats.org/officeDocument/2006/relationships/image" Target="../media/image288.png"/><Relationship Id="rId176" Type="http://schemas.openxmlformats.org/officeDocument/2006/relationships/customXml" Target="../ink/ink694.xml"/><Relationship Id="rId197" Type="http://schemas.openxmlformats.org/officeDocument/2006/relationships/customXml" Target="../ink/ink705.xml"/><Relationship Id="rId201" Type="http://schemas.openxmlformats.org/officeDocument/2006/relationships/customXml" Target="../ink/ink707.xml"/><Relationship Id="rId222" Type="http://schemas.openxmlformats.org/officeDocument/2006/relationships/customXml" Target="../ink/ink718.xml"/><Relationship Id="rId17" Type="http://schemas.openxmlformats.org/officeDocument/2006/relationships/customXml" Target="../ink/ink614.xml"/><Relationship Id="rId38" Type="http://schemas.openxmlformats.org/officeDocument/2006/relationships/image" Target="../media/image218.png"/><Relationship Id="rId59" Type="http://schemas.openxmlformats.org/officeDocument/2006/relationships/customXml" Target="../ink/ink635.xml"/><Relationship Id="rId103" Type="http://schemas.openxmlformats.org/officeDocument/2006/relationships/image" Target="../media/image262.png"/><Relationship Id="rId124" Type="http://schemas.openxmlformats.org/officeDocument/2006/relationships/customXml" Target="../ink/ink668.xml"/><Relationship Id="rId70" Type="http://schemas.openxmlformats.org/officeDocument/2006/relationships/image" Target="../media/image234.png"/><Relationship Id="rId91" Type="http://schemas.openxmlformats.org/officeDocument/2006/relationships/image" Target="../media/image244.png"/><Relationship Id="rId145" Type="http://schemas.openxmlformats.org/officeDocument/2006/relationships/image" Target="../media/image283.png"/><Relationship Id="rId166" Type="http://schemas.openxmlformats.org/officeDocument/2006/relationships/customXml" Target="../ink/ink689.xml"/><Relationship Id="rId187" Type="http://schemas.openxmlformats.org/officeDocument/2006/relationships/customXml" Target="../ink/ink700.xml"/><Relationship Id="rId1" Type="http://schemas.openxmlformats.org/officeDocument/2006/relationships/slideLayout" Target="../slideLayouts/slideLayout7.xml"/><Relationship Id="rId212" Type="http://schemas.openxmlformats.org/officeDocument/2006/relationships/image" Target="../media/image321.png"/><Relationship Id="rId28" Type="http://schemas.openxmlformats.org/officeDocument/2006/relationships/image" Target="../media/image213.png"/><Relationship Id="rId49" Type="http://schemas.openxmlformats.org/officeDocument/2006/relationships/customXml" Target="../ink/ink630.xml"/><Relationship Id="rId114" Type="http://schemas.openxmlformats.org/officeDocument/2006/relationships/customXml" Target="../ink/ink663.xml"/><Relationship Id="rId60" Type="http://schemas.openxmlformats.org/officeDocument/2006/relationships/image" Target="../media/image229.png"/><Relationship Id="rId81" Type="http://schemas.openxmlformats.org/officeDocument/2006/relationships/customXml" Target="../ink/ink646.xml"/><Relationship Id="rId135" Type="http://schemas.openxmlformats.org/officeDocument/2006/relationships/image" Target="../media/image278.png"/><Relationship Id="rId156" Type="http://schemas.openxmlformats.org/officeDocument/2006/relationships/customXml" Target="../ink/ink684.xml"/><Relationship Id="rId177" Type="http://schemas.openxmlformats.org/officeDocument/2006/relationships/customXml" Target="../ink/ink695.xml"/><Relationship Id="rId198" Type="http://schemas.openxmlformats.org/officeDocument/2006/relationships/image" Target="../media/image312.png"/><Relationship Id="rId202" Type="http://schemas.openxmlformats.org/officeDocument/2006/relationships/image" Target="../media/image314.png"/><Relationship Id="rId223" Type="http://schemas.openxmlformats.org/officeDocument/2006/relationships/customXml" Target="../ink/ink719.xml"/><Relationship Id="rId18" Type="http://schemas.openxmlformats.org/officeDocument/2006/relationships/image" Target="../media/image208.png"/><Relationship Id="rId39" Type="http://schemas.openxmlformats.org/officeDocument/2006/relationships/customXml" Target="../ink/ink625.xml"/><Relationship Id="rId50" Type="http://schemas.openxmlformats.org/officeDocument/2006/relationships/image" Target="../media/image224.png"/><Relationship Id="rId104" Type="http://schemas.openxmlformats.org/officeDocument/2006/relationships/customXml" Target="../ink/ink658.xml"/><Relationship Id="rId125" Type="http://schemas.openxmlformats.org/officeDocument/2006/relationships/image" Target="../media/image273.png"/><Relationship Id="rId146" Type="http://schemas.openxmlformats.org/officeDocument/2006/relationships/customXml" Target="../ink/ink679.xml"/><Relationship Id="rId167" Type="http://schemas.openxmlformats.org/officeDocument/2006/relationships/image" Target="../media/image294.png"/><Relationship Id="rId188" Type="http://schemas.openxmlformats.org/officeDocument/2006/relationships/image" Target="../media/image307.png"/><Relationship Id="rId71" Type="http://schemas.openxmlformats.org/officeDocument/2006/relationships/customXml" Target="../ink/ink641.xml"/><Relationship Id="rId92" Type="http://schemas.openxmlformats.org/officeDocument/2006/relationships/customXml" Target="../ink/ink652.xml"/><Relationship Id="rId213" Type="http://schemas.openxmlformats.org/officeDocument/2006/relationships/customXml" Target="../ink/ink713.xml"/><Relationship Id="rId2" Type="http://schemas.openxmlformats.org/officeDocument/2006/relationships/notesSlide" Target="../notesSlides/notesSlide22.xml"/><Relationship Id="rId29" Type="http://schemas.openxmlformats.org/officeDocument/2006/relationships/customXml" Target="../ink/ink620.xml"/><Relationship Id="rId40" Type="http://schemas.openxmlformats.org/officeDocument/2006/relationships/image" Target="../media/image219.png"/><Relationship Id="rId115" Type="http://schemas.openxmlformats.org/officeDocument/2006/relationships/image" Target="../media/image268.png"/><Relationship Id="rId136" Type="http://schemas.openxmlformats.org/officeDocument/2006/relationships/customXml" Target="../ink/ink674.xml"/><Relationship Id="rId157" Type="http://schemas.openxmlformats.org/officeDocument/2006/relationships/image" Target="../media/image289.png"/><Relationship Id="rId178" Type="http://schemas.openxmlformats.org/officeDocument/2006/relationships/image" Target="../media/image299.png"/><Relationship Id="rId61" Type="http://schemas.openxmlformats.org/officeDocument/2006/relationships/customXml" Target="../ink/ink636.xml"/><Relationship Id="rId82" Type="http://schemas.openxmlformats.org/officeDocument/2006/relationships/customXml" Target="../ink/ink647.xml"/><Relationship Id="rId199" Type="http://schemas.openxmlformats.org/officeDocument/2006/relationships/customXml" Target="../ink/ink706.xml"/><Relationship Id="rId203" Type="http://schemas.openxmlformats.org/officeDocument/2006/relationships/customXml" Target="../ink/ink708.xml"/><Relationship Id="rId19" Type="http://schemas.openxmlformats.org/officeDocument/2006/relationships/customXml" Target="../ink/ink615.xml"/><Relationship Id="rId224" Type="http://schemas.openxmlformats.org/officeDocument/2006/relationships/image" Target="../media/image326.png"/><Relationship Id="rId30" Type="http://schemas.openxmlformats.org/officeDocument/2006/relationships/image" Target="../media/image214.png"/><Relationship Id="rId105" Type="http://schemas.openxmlformats.org/officeDocument/2006/relationships/image" Target="../media/image263.png"/><Relationship Id="rId126" Type="http://schemas.openxmlformats.org/officeDocument/2006/relationships/customXml" Target="../ink/ink669.xml"/><Relationship Id="rId147" Type="http://schemas.openxmlformats.org/officeDocument/2006/relationships/image" Target="../media/image284.png"/><Relationship Id="rId168" Type="http://schemas.openxmlformats.org/officeDocument/2006/relationships/customXml" Target="../ink/ink690.xml"/></Relationships>
</file>

<file path=ppt/slides/_rels/slide49.xml.rels><?xml version="1.0" encoding="UTF-8" standalone="yes"?>
<Relationships xmlns="http://schemas.openxmlformats.org/package/2006/relationships"><Relationship Id="rId117" Type="http://schemas.openxmlformats.org/officeDocument/2006/relationships/image" Target="../media/image269.png"/><Relationship Id="rId21" Type="http://schemas.openxmlformats.org/officeDocument/2006/relationships/customXml" Target="../ink/ink729.xml"/><Relationship Id="rId42" Type="http://schemas.openxmlformats.org/officeDocument/2006/relationships/image" Target="../media/image220.png"/><Relationship Id="rId63" Type="http://schemas.openxmlformats.org/officeDocument/2006/relationships/customXml" Target="../ink/ink750.xml"/><Relationship Id="rId84" Type="http://schemas.openxmlformats.org/officeDocument/2006/relationships/customXml" Target="../ink/ink761.xml"/><Relationship Id="rId138" Type="http://schemas.openxmlformats.org/officeDocument/2006/relationships/customXml" Target="../ink/ink788.xml"/><Relationship Id="rId159" Type="http://schemas.openxmlformats.org/officeDocument/2006/relationships/image" Target="../media/image290.png"/><Relationship Id="rId170" Type="http://schemas.openxmlformats.org/officeDocument/2006/relationships/customXml" Target="../ink/ink804.xml"/><Relationship Id="rId191" Type="http://schemas.openxmlformats.org/officeDocument/2006/relationships/customXml" Target="../ink/ink815.xml"/><Relationship Id="rId205" Type="http://schemas.openxmlformats.org/officeDocument/2006/relationships/customXml" Target="../ink/ink822.xml"/><Relationship Id="rId107" Type="http://schemas.openxmlformats.org/officeDocument/2006/relationships/image" Target="../media/image264.png"/><Relationship Id="rId11" Type="http://schemas.openxmlformats.org/officeDocument/2006/relationships/customXml" Target="../ink/ink724.xml"/><Relationship Id="rId32" Type="http://schemas.openxmlformats.org/officeDocument/2006/relationships/image" Target="../media/image215.png"/><Relationship Id="rId53" Type="http://schemas.openxmlformats.org/officeDocument/2006/relationships/customXml" Target="../ink/ink745.xml"/><Relationship Id="rId74" Type="http://schemas.openxmlformats.org/officeDocument/2006/relationships/image" Target="../media/image236.png"/><Relationship Id="rId128" Type="http://schemas.openxmlformats.org/officeDocument/2006/relationships/customXml" Target="../ink/ink783.xml"/><Relationship Id="rId149" Type="http://schemas.openxmlformats.org/officeDocument/2006/relationships/image" Target="../media/image285.png"/><Relationship Id="rId5" Type="http://schemas.openxmlformats.org/officeDocument/2006/relationships/customXml" Target="../ink/ink721.xml"/><Relationship Id="rId95" Type="http://schemas.openxmlformats.org/officeDocument/2006/relationships/image" Target="../media/image246.png"/><Relationship Id="rId160" Type="http://schemas.openxmlformats.org/officeDocument/2006/relationships/customXml" Target="../ink/ink799.xml"/><Relationship Id="rId181" Type="http://schemas.openxmlformats.org/officeDocument/2006/relationships/customXml" Target="../ink/ink810.xml"/><Relationship Id="rId216" Type="http://schemas.openxmlformats.org/officeDocument/2006/relationships/image" Target="../media/image323.png"/><Relationship Id="rId22" Type="http://schemas.openxmlformats.org/officeDocument/2006/relationships/image" Target="../media/image210.png"/><Relationship Id="rId43" Type="http://schemas.openxmlformats.org/officeDocument/2006/relationships/customXml" Target="../ink/ink740.xml"/><Relationship Id="rId64" Type="http://schemas.openxmlformats.org/officeDocument/2006/relationships/image" Target="../media/image231.png"/><Relationship Id="rId118" Type="http://schemas.openxmlformats.org/officeDocument/2006/relationships/customXml" Target="../ink/ink778.xml"/><Relationship Id="rId139" Type="http://schemas.openxmlformats.org/officeDocument/2006/relationships/image" Target="../media/image280.png"/><Relationship Id="rId85" Type="http://schemas.openxmlformats.org/officeDocument/2006/relationships/image" Target="../media/image241.png"/><Relationship Id="rId150" Type="http://schemas.openxmlformats.org/officeDocument/2006/relationships/customXml" Target="../ink/ink794.xml"/><Relationship Id="rId171" Type="http://schemas.openxmlformats.org/officeDocument/2006/relationships/image" Target="../media/image296.png"/><Relationship Id="rId192" Type="http://schemas.openxmlformats.org/officeDocument/2006/relationships/image" Target="../media/image309.png"/><Relationship Id="rId206" Type="http://schemas.openxmlformats.org/officeDocument/2006/relationships/image" Target="../media/image316.png"/><Relationship Id="rId12" Type="http://schemas.openxmlformats.org/officeDocument/2006/relationships/image" Target="../media/image205.png"/><Relationship Id="rId33" Type="http://schemas.openxmlformats.org/officeDocument/2006/relationships/customXml" Target="../ink/ink735.xml"/><Relationship Id="rId108" Type="http://schemas.openxmlformats.org/officeDocument/2006/relationships/customXml" Target="../ink/ink773.xml"/><Relationship Id="rId129" Type="http://schemas.openxmlformats.org/officeDocument/2006/relationships/image" Target="../media/image275.png"/><Relationship Id="rId54" Type="http://schemas.openxmlformats.org/officeDocument/2006/relationships/image" Target="../media/image226.png"/><Relationship Id="rId75" Type="http://schemas.openxmlformats.org/officeDocument/2006/relationships/customXml" Target="../ink/ink756.xml"/><Relationship Id="rId96" Type="http://schemas.openxmlformats.org/officeDocument/2006/relationships/customXml" Target="../ink/ink767.xml"/><Relationship Id="rId140" Type="http://schemas.openxmlformats.org/officeDocument/2006/relationships/customXml" Target="../ink/ink789.xml"/><Relationship Id="rId161" Type="http://schemas.openxmlformats.org/officeDocument/2006/relationships/image" Target="../media/image291.png"/><Relationship Id="rId182" Type="http://schemas.openxmlformats.org/officeDocument/2006/relationships/image" Target="../media/image301.png"/><Relationship Id="rId217" Type="http://schemas.openxmlformats.org/officeDocument/2006/relationships/customXml" Target="../ink/ink828.xml"/><Relationship Id="rId6" Type="http://schemas.openxmlformats.org/officeDocument/2006/relationships/image" Target="../media/image202.png"/><Relationship Id="rId23" Type="http://schemas.openxmlformats.org/officeDocument/2006/relationships/customXml" Target="../ink/ink730.xml"/><Relationship Id="rId119" Type="http://schemas.openxmlformats.org/officeDocument/2006/relationships/image" Target="../media/image270.png"/><Relationship Id="rId44" Type="http://schemas.openxmlformats.org/officeDocument/2006/relationships/image" Target="../media/image221.png"/><Relationship Id="rId65" Type="http://schemas.openxmlformats.org/officeDocument/2006/relationships/customXml" Target="../ink/ink751.xml"/><Relationship Id="rId86" Type="http://schemas.openxmlformats.org/officeDocument/2006/relationships/customXml" Target="../ink/ink762.xml"/><Relationship Id="rId130" Type="http://schemas.openxmlformats.org/officeDocument/2006/relationships/customXml" Target="../ink/ink784.xml"/><Relationship Id="rId151" Type="http://schemas.openxmlformats.org/officeDocument/2006/relationships/image" Target="../media/image286.png"/><Relationship Id="rId172" Type="http://schemas.openxmlformats.org/officeDocument/2006/relationships/customXml" Target="../ink/ink805.xml"/><Relationship Id="rId193" Type="http://schemas.openxmlformats.org/officeDocument/2006/relationships/customXml" Target="../ink/ink816.xml"/><Relationship Id="rId207" Type="http://schemas.openxmlformats.org/officeDocument/2006/relationships/customXml" Target="../ink/ink823.xml"/><Relationship Id="rId13" Type="http://schemas.openxmlformats.org/officeDocument/2006/relationships/customXml" Target="../ink/ink725.xml"/><Relationship Id="rId109" Type="http://schemas.openxmlformats.org/officeDocument/2006/relationships/image" Target="../media/image265.png"/><Relationship Id="rId34" Type="http://schemas.openxmlformats.org/officeDocument/2006/relationships/image" Target="../media/image216.png"/><Relationship Id="rId55" Type="http://schemas.openxmlformats.org/officeDocument/2006/relationships/customXml" Target="../ink/ink746.xml"/><Relationship Id="rId76" Type="http://schemas.openxmlformats.org/officeDocument/2006/relationships/image" Target="../media/image237.png"/><Relationship Id="rId97" Type="http://schemas.openxmlformats.org/officeDocument/2006/relationships/image" Target="../media/image247.png"/><Relationship Id="rId120" Type="http://schemas.openxmlformats.org/officeDocument/2006/relationships/customXml" Target="../ink/ink779.xml"/><Relationship Id="rId141" Type="http://schemas.openxmlformats.org/officeDocument/2006/relationships/image" Target="../media/image281.png"/><Relationship Id="rId7" Type="http://schemas.openxmlformats.org/officeDocument/2006/relationships/customXml" Target="../ink/ink722.xml"/><Relationship Id="rId162" Type="http://schemas.openxmlformats.org/officeDocument/2006/relationships/customXml" Target="../ink/ink800.xml"/><Relationship Id="rId183" Type="http://schemas.openxmlformats.org/officeDocument/2006/relationships/customXml" Target="../ink/ink811.xml"/><Relationship Id="rId218" Type="http://schemas.openxmlformats.org/officeDocument/2006/relationships/image" Target="../media/image324.png"/><Relationship Id="rId24" Type="http://schemas.openxmlformats.org/officeDocument/2006/relationships/image" Target="../media/image211.png"/><Relationship Id="rId45" Type="http://schemas.openxmlformats.org/officeDocument/2006/relationships/customXml" Target="../ink/ink741.xml"/><Relationship Id="rId66" Type="http://schemas.openxmlformats.org/officeDocument/2006/relationships/image" Target="../media/image232.png"/><Relationship Id="rId87" Type="http://schemas.openxmlformats.org/officeDocument/2006/relationships/image" Target="../media/image242.png"/><Relationship Id="rId110" Type="http://schemas.openxmlformats.org/officeDocument/2006/relationships/customXml" Target="../ink/ink774.xml"/><Relationship Id="rId131" Type="http://schemas.openxmlformats.org/officeDocument/2006/relationships/image" Target="../media/image276.png"/><Relationship Id="rId152" Type="http://schemas.openxmlformats.org/officeDocument/2006/relationships/customXml" Target="../ink/ink795.xml"/><Relationship Id="rId173" Type="http://schemas.openxmlformats.org/officeDocument/2006/relationships/image" Target="../media/image297.png"/><Relationship Id="rId194" Type="http://schemas.openxmlformats.org/officeDocument/2006/relationships/image" Target="../media/image310.png"/><Relationship Id="rId208" Type="http://schemas.openxmlformats.org/officeDocument/2006/relationships/image" Target="../media/image317.png"/><Relationship Id="rId14" Type="http://schemas.openxmlformats.org/officeDocument/2006/relationships/image" Target="../media/image206.png"/><Relationship Id="rId35" Type="http://schemas.openxmlformats.org/officeDocument/2006/relationships/customXml" Target="../ink/ink736.xml"/><Relationship Id="rId56" Type="http://schemas.openxmlformats.org/officeDocument/2006/relationships/image" Target="../media/image227.png"/><Relationship Id="rId77" Type="http://schemas.openxmlformats.org/officeDocument/2006/relationships/customXml" Target="../ink/ink757.xml"/><Relationship Id="rId100" Type="http://schemas.openxmlformats.org/officeDocument/2006/relationships/customXml" Target="../ink/ink769.xml"/><Relationship Id="rId8" Type="http://schemas.openxmlformats.org/officeDocument/2006/relationships/image" Target="../media/image203.png"/><Relationship Id="rId51" Type="http://schemas.openxmlformats.org/officeDocument/2006/relationships/customXml" Target="../ink/ink744.xml"/><Relationship Id="rId72" Type="http://schemas.openxmlformats.org/officeDocument/2006/relationships/image" Target="../media/image235.png"/><Relationship Id="rId93" Type="http://schemas.openxmlformats.org/officeDocument/2006/relationships/image" Target="../media/image245.png"/><Relationship Id="rId98" Type="http://schemas.openxmlformats.org/officeDocument/2006/relationships/customXml" Target="../ink/ink768.xml"/><Relationship Id="rId121" Type="http://schemas.openxmlformats.org/officeDocument/2006/relationships/image" Target="../media/image271.png"/><Relationship Id="rId142" Type="http://schemas.openxmlformats.org/officeDocument/2006/relationships/customXml" Target="../ink/ink790.xml"/><Relationship Id="rId163" Type="http://schemas.openxmlformats.org/officeDocument/2006/relationships/image" Target="../media/image292.png"/><Relationship Id="rId184" Type="http://schemas.openxmlformats.org/officeDocument/2006/relationships/image" Target="../media/image302.png"/><Relationship Id="rId189" Type="http://schemas.openxmlformats.org/officeDocument/2006/relationships/customXml" Target="../ink/ink814.xml"/><Relationship Id="rId219" Type="http://schemas.openxmlformats.org/officeDocument/2006/relationships/customXml" Target="../ink/ink829.xml"/><Relationship Id="rId3" Type="http://schemas.openxmlformats.org/officeDocument/2006/relationships/customXml" Target="../ink/ink720.xml"/><Relationship Id="rId214" Type="http://schemas.openxmlformats.org/officeDocument/2006/relationships/image" Target="../media/image322.png"/><Relationship Id="rId25" Type="http://schemas.openxmlformats.org/officeDocument/2006/relationships/customXml" Target="../ink/ink731.xml"/><Relationship Id="rId46" Type="http://schemas.openxmlformats.org/officeDocument/2006/relationships/image" Target="../media/image222.png"/><Relationship Id="rId67" Type="http://schemas.openxmlformats.org/officeDocument/2006/relationships/customXml" Target="../ink/ink752.xml"/><Relationship Id="rId116" Type="http://schemas.openxmlformats.org/officeDocument/2006/relationships/customXml" Target="../ink/ink777.xml"/><Relationship Id="rId137" Type="http://schemas.openxmlformats.org/officeDocument/2006/relationships/image" Target="../media/image279.png"/><Relationship Id="rId158" Type="http://schemas.openxmlformats.org/officeDocument/2006/relationships/customXml" Target="../ink/ink798.xml"/><Relationship Id="rId20" Type="http://schemas.openxmlformats.org/officeDocument/2006/relationships/image" Target="../media/image209.png"/><Relationship Id="rId41" Type="http://schemas.openxmlformats.org/officeDocument/2006/relationships/customXml" Target="../ink/ink739.xml"/><Relationship Id="rId62" Type="http://schemas.openxmlformats.org/officeDocument/2006/relationships/image" Target="../media/image230.png"/><Relationship Id="rId83" Type="http://schemas.openxmlformats.org/officeDocument/2006/relationships/image" Target="../media/image240.png"/><Relationship Id="rId88" Type="http://schemas.openxmlformats.org/officeDocument/2006/relationships/customXml" Target="../ink/ink763.xml"/><Relationship Id="rId111" Type="http://schemas.openxmlformats.org/officeDocument/2006/relationships/image" Target="../media/image266.png"/><Relationship Id="rId132" Type="http://schemas.openxmlformats.org/officeDocument/2006/relationships/customXml" Target="../ink/ink785.xml"/><Relationship Id="rId153" Type="http://schemas.openxmlformats.org/officeDocument/2006/relationships/image" Target="../media/image287.png"/><Relationship Id="rId174" Type="http://schemas.openxmlformats.org/officeDocument/2006/relationships/customXml" Target="../ink/ink806.xml"/><Relationship Id="rId179" Type="http://schemas.openxmlformats.org/officeDocument/2006/relationships/customXml" Target="../ink/ink809.xml"/><Relationship Id="rId195" Type="http://schemas.openxmlformats.org/officeDocument/2006/relationships/customXml" Target="../ink/ink817.xml"/><Relationship Id="rId209" Type="http://schemas.openxmlformats.org/officeDocument/2006/relationships/customXml" Target="../ink/ink824.xml"/><Relationship Id="rId190" Type="http://schemas.openxmlformats.org/officeDocument/2006/relationships/image" Target="../media/image308.png"/><Relationship Id="rId204" Type="http://schemas.openxmlformats.org/officeDocument/2006/relationships/image" Target="../media/image315.png"/><Relationship Id="rId220" Type="http://schemas.openxmlformats.org/officeDocument/2006/relationships/image" Target="../media/image325.png"/><Relationship Id="rId15" Type="http://schemas.openxmlformats.org/officeDocument/2006/relationships/customXml" Target="../ink/ink726.xml"/><Relationship Id="rId36" Type="http://schemas.openxmlformats.org/officeDocument/2006/relationships/image" Target="../media/image217.png"/><Relationship Id="rId57" Type="http://schemas.openxmlformats.org/officeDocument/2006/relationships/customXml" Target="../ink/ink747.xml"/><Relationship Id="rId106" Type="http://schemas.openxmlformats.org/officeDocument/2006/relationships/customXml" Target="../ink/ink772.xml"/><Relationship Id="rId127" Type="http://schemas.openxmlformats.org/officeDocument/2006/relationships/image" Target="../media/image274.png"/><Relationship Id="rId10" Type="http://schemas.openxmlformats.org/officeDocument/2006/relationships/image" Target="../media/image204.png"/><Relationship Id="rId31" Type="http://schemas.openxmlformats.org/officeDocument/2006/relationships/customXml" Target="../ink/ink734.xml"/><Relationship Id="rId52" Type="http://schemas.openxmlformats.org/officeDocument/2006/relationships/image" Target="../media/image225.png"/><Relationship Id="rId73" Type="http://schemas.openxmlformats.org/officeDocument/2006/relationships/customXml" Target="../ink/ink755.xml"/><Relationship Id="rId78" Type="http://schemas.openxmlformats.org/officeDocument/2006/relationships/image" Target="../media/image238.png"/><Relationship Id="rId94" Type="http://schemas.openxmlformats.org/officeDocument/2006/relationships/customXml" Target="../ink/ink766.xml"/><Relationship Id="rId99" Type="http://schemas.openxmlformats.org/officeDocument/2006/relationships/image" Target="../media/image260.png"/><Relationship Id="rId101" Type="http://schemas.openxmlformats.org/officeDocument/2006/relationships/image" Target="../media/image261.png"/><Relationship Id="rId122" Type="http://schemas.openxmlformats.org/officeDocument/2006/relationships/customXml" Target="../ink/ink780.xml"/><Relationship Id="rId143" Type="http://schemas.openxmlformats.org/officeDocument/2006/relationships/image" Target="../media/image282.png"/><Relationship Id="rId148" Type="http://schemas.openxmlformats.org/officeDocument/2006/relationships/customXml" Target="../ink/ink793.xml"/><Relationship Id="rId164" Type="http://schemas.openxmlformats.org/officeDocument/2006/relationships/customXml" Target="../ink/ink801.xml"/><Relationship Id="rId169" Type="http://schemas.openxmlformats.org/officeDocument/2006/relationships/image" Target="../media/image295.png"/><Relationship Id="rId185" Type="http://schemas.openxmlformats.org/officeDocument/2006/relationships/customXml" Target="../ink/ink812.xml"/><Relationship Id="rId4" Type="http://schemas.openxmlformats.org/officeDocument/2006/relationships/image" Target="../media/image201.png"/><Relationship Id="rId9" Type="http://schemas.openxmlformats.org/officeDocument/2006/relationships/customXml" Target="../ink/ink723.xml"/><Relationship Id="rId180" Type="http://schemas.openxmlformats.org/officeDocument/2006/relationships/image" Target="../media/image300.png"/><Relationship Id="rId210" Type="http://schemas.openxmlformats.org/officeDocument/2006/relationships/image" Target="../media/image320.png"/><Relationship Id="rId215" Type="http://schemas.openxmlformats.org/officeDocument/2006/relationships/customXml" Target="../ink/ink827.xml"/><Relationship Id="rId26" Type="http://schemas.openxmlformats.org/officeDocument/2006/relationships/image" Target="../media/image212.png"/><Relationship Id="rId47" Type="http://schemas.openxmlformats.org/officeDocument/2006/relationships/customXml" Target="../ink/ink742.xml"/><Relationship Id="rId68" Type="http://schemas.openxmlformats.org/officeDocument/2006/relationships/image" Target="../media/image233.png"/><Relationship Id="rId89" Type="http://schemas.openxmlformats.org/officeDocument/2006/relationships/image" Target="../media/image243.png"/><Relationship Id="rId112" Type="http://schemas.openxmlformats.org/officeDocument/2006/relationships/customXml" Target="../ink/ink775.xml"/><Relationship Id="rId133" Type="http://schemas.openxmlformats.org/officeDocument/2006/relationships/image" Target="../media/image277.png"/><Relationship Id="rId154" Type="http://schemas.openxmlformats.org/officeDocument/2006/relationships/customXml" Target="../ink/ink796.xml"/><Relationship Id="rId175" Type="http://schemas.openxmlformats.org/officeDocument/2006/relationships/image" Target="../media/image298.png"/><Relationship Id="rId196" Type="http://schemas.openxmlformats.org/officeDocument/2006/relationships/image" Target="../media/image311.png"/><Relationship Id="rId200" Type="http://schemas.openxmlformats.org/officeDocument/2006/relationships/image" Target="../media/image313.png"/><Relationship Id="rId16" Type="http://schemas.openxmlformats.org/officeDocument/2006/relationships/image" Target="../media/image207.png"/><Relationship Id="rId221" Type="http://schemas.openxmlformats.org/officeDocument/2006/relationships/customXml" Target="../ink/ink830.xml"/><Relationship Id="rId37" Type="http://schemas.openxmlformats.org/officeDocument/2006/relationships/customXml" Target="../ink/ink737.xml"/><Relationship Id="rId58" Type="http://schemas.openxmlformats.org/officeDocument/2006/relationships/image" Target="../media/image228.png"/><Relationship Id="rId79" Type="http://schemas.openxmlformats.org/officeDocument/2006/relationships/customXml" Target="../ink/ink758.xml"/><Relationship Id="rId102" Type="http://schemas.openxmlformats.org/officeDocument/2006/relationships/customXml" Target="../ink/ink770.xml"/><Relationship Id="rId123" Type="http://schemas.openxmlformats.org/officeDocument/2006/relationships/image" Target="../media/image272.png"/><Relationship Id="rId144" Type="http://schemas.openxmlformats.org/officeDocument/2006/relationships/customXml" Target="../ink/ink791.xml"/><Relationship Id="rId90" Type="http://schemas.openxmlformats.org/officeDocument/2006/relationships/customXml" Target="../ink/ink764.xml"/><Relationship Id="rId165" Type="http://schemas.openxmlformats.org/officeDocument/2006/relationships/image" Target="../media/image293.png"/><Relationship Id="rId186" Type="http://schemas.openxmlformats.org/officeDocument/2006/relationships/image" Target="../media/image306.png"/><Relationship Id="rId211" Type="http://schemas.openxmlformats.org/officeDocument/2006/relationships/customXml" Target="../ink/ink825.xml"/><Relationship Id="rId27" Type="http://schemas.openxmlformats.org/officeDocument/2006/relationships/customXml" Target="../ink/ink732.xml"/><Relationship Id="rId48" Type="http://schemas.openxmlformats.org/officeDocument/2006/relationships/image" Target="../media/image223.png"/><Relationship Id="rId69" Type="http://schemas.openxmlformats.org/officeDocument/2006/relationships/customXml" Target="../ink/ink753.xml"/><Relationship Id="rId113" Type="http://schemas.openxmlformats.org/officeDocument/2006/relationships/image" Target="../media/image267.png"/><Relationship Id="rId134" Type="http://schemas.openxmlformats.org/officeDocument/2006/relationships/customXml" Target="../ink/ink786.xml"/><Relationship Id="rId80" Type="http://schemas.openxmlformats.org/officeDocument/2006/relationships/image" Target="../media/image239.png"/><Relationship Id="rId155" Type="http://schemas.openxmlformats.org/officeDocument/2006/relationships/image" Target="../media/image288.png"/><Relationship Id="rId176" Type="http://schemas.openxmlformats.org/officeDocument/2006/relationships/customXml" Target="../ink/ink807.xml"/><Relationship Id="rId197" Type="http://schemas.openxmlformats.org/officeDocument/2006/relationships/customXml" Target="../ink/ink818.xml"/><Relationship Id="rId201" Type="http://schemas.openxmlformats.org/officeDocument/2006/relationships/customXml" Target="../ink/ink820.xml"/><Relationship Id="rId222" Type="http://schemas.openxmlformats.org/officeDocument/2006/relationships/customXml" Target="../ink/ink831.xml"/><Relationship Id="rId17" Type="http://schemas.openxmlformats.org/officeDocument/2006/relationships/customXml" Target="../ink/ink727.xml"/><Relationship Id="rId38" Type="http://schemas.openxmlformats.org/officeDocument/2006/relationships/image" Target="../media/image218.png"/><Relationship Id="rId59" Type="http://schemas.openxmlformats.org/officeDocument/2006/relationships/customXml" Target="../ink/ink748.xml"/><Relationship Id="rId103" Type="http://schemas.openxmlformats.org/officeDocument/2006/relationships/image" Target="../media/image262.png"/><Relationship Id="rId124" Type="http://schemas.openxmlformats.org/officeDocument/2006/relationships/customXml" Target="../ink/ink781.xml"/><Relationship Id="rId70" Type="http://schemas.openxmlformats.org/officeDocument/2006/relationships/image" Target="../media/image234.png"/><Relationship Id="rId91" Type="http://schemas.openxmlformats.org/officeDocument/2006/relationships/image" Target="../media/image244.png"/><Relationship Id="rId145" Type="http://schemas.openxmlformats.org/officeDocument/2006/relationships/image" Target="../media/image283.png"/><Relationship Id="rId166" Type="http://schemas.openxmlformats.org/officeDocument/2006/relationships/customXml" Target="../ink/ink802.xml"/><Relationship Id="rId187" Type="http://schemas.openxmlformats.org/officeDocument/2006/relationships/customXml" Target="../ink/ink813.xml"/><Relationship Id="rId1" Type="http://schemas.openxmlformats.org/officeDocument/2006/relationships/slideLayout" Target="../slideLayouts/slideLayout7.xml"/><Relationship Id="rId212" Type="http://schemas.openxmlformats.org/officeDocument/2006/relationships/image" Target="../media/image321.png"/><Relationship Id="rId28" Type="http://schemas.openxmlformats.org/officeDocument/2006/relationships/image" Target="../media/image213.png"/><Relationship Id="rId49" Type="http://schemas.openxmlformats.org/officeDocument/2006/relationships/customXml" Target="../ink/ink743.xml"/><Relationship Id="rId114" Type="http://schemas.openxmlformats.org/officeDocument/2006/relationships/customXml" Target="../ink/ink776.xml"/><Relationship Id="rId60" Type="http://schemas.openxmlformats.org/officeDocument/2006/relationships/image" Target="../media/image229.png"/><Relationship Id="rId81" Type="http://schemas.openxmlformats.org/officeDocument/2006/relationships/customXml" Target="../ink/ink759.xml"/><Relationship Id="rId135" Type="http://schemas.openxmlformats.org/officeDocument/2006/relationships/image" Target="../media/image278.png"/><Relationship Id="rId156" Type="http://schemas.openxmlformats.org/officeDocument/2006/relationships/customXml" Target="../ink/ink797.xml"/><Relationship Id="rId177" Type="http://schemas.openxmlformats.org/officeDocument/2006/relationships/customXml" Target="../ink/ink808.xml"/><Relationship Id="rId198" Type="http://schemas.openxmlformats.org/officeDocument/2006/relationships/image" Target="../media/image312.png"/><Relationship Id="rId202" Type="http://schemas.openxmlformats.org/officeDocument/2006/relationships/image" Target="../media/image314.png"/><Relationship Id="rId223" Type="http://schemas.openxmlformats.org/officeDocument/2006/relationships/customXml" Target="../ink/ink832.xml"/><Relationship Id="rId18" Type="http://schemas.openxmlformats.org/officeDocument/2006/relationships/image" Target="../media/image208.png"/><Relationship Id="rId39" Type="http://schemas.openxmlformats.org/officeDocument/2006/relationships/customXml" Target="../ink/ink738.xml"/><Relationship Id="rId50" Type="http://schemas.openxmlformats.org/officeDocument/2006/relationships/image" Target="../media/image224.png"/><Relationship Id="rId104" Type="http://schemas.openxmlformats.org/officeDocument/2006/relationships/customXml" Target="../ink/ink771.xml"/><Relationship Id="rId125" Type="http://schemas.openxmlformats.org/officeDocument/2006/relationships/image" Target="../media/image273.png"/><Relationship Id="rId146" Type="http://schemas.openxmlformats.org/officeDocument/2006/relationships/customXml" Target="../ink/ink792.xml"/><Relationship Id="rId167" Type="http://schemas.openxmlformats.org/officeDocument/2006/relationships/image" Target="../media/image294.png"/><Relationship Id="rId188" Type="http://schemas.openxmlformats.org/officeDocument/2006/relationships/image" Target="../media/image307.png"/><Relationship Id="rId71" Type="http://schemas.openxmlformats.org/officeDocument/2006/relationships/customXml" Target="../ink/ink754.xml"/><Relationship Id="rId92" Type="http://schemas.openxmlformats.org/officeDocument/2006/relationships/customXml" Target="../ink/ink765.xml"/><Relationship Id="rId213" Type="http://schemas.openxmlformats.org/officeDocument/2006/relationships/customXml" Target="../ink/ink826.xml"/><Relationship Id="rId2" Type="http://schemas.openxmlformats.org/officeDocument/2006/relationships/notesSlide" Target="../notesSlides/notesSlide23.xml"/><Relationship Id="rId29" Type="http://schemas.openxmlformats.org/officeDocument/2006/relationships/customXml" Target="../ink/ink733.xml"/><Relationship Id="rId40" Type="http://schemas.openxmlformats.org/officeDocument/2006/relationships/image" Target="../media/image219.png"/><Relationship Id="rId115" Type="http://schemas.openxmlformats.org/officeDocument/2006/relationships/image" Target="../media/image268.png"/><Relationship Id="rId136" Type="http://schemas.openxmlformats.org/officeDocument/2006/relationships/customXml" Target="../ink/ink787.xml"/><Relationship Id="rId157" Type="http://schemas.openxmlformats.org/officeDocument/2006/relationships/image" Target="../media/image289.png"/><Relationship Id="rId178" Type="http://schemas.openxmlformats.org/officeDocument/2006/relationships/image" Target="../media/image299.png"/><Relationship Id="rId61" Type="http://schemas.openxmlformats.org/officeDocument/2006/relationships/customXml" Target="../ink/ink749.xml"/><Relationship Id="rId82" Type="http://schemas.openxmlformats.org/officeDocument/2006/relationships/customXml" Target="../ink/ink760.xml"/><Relationship Id="rId199" Type="http://schemas.openxmlformats.org/officeDocument/2006/relationships/customXml" Target="../ink/ink819.xml"/><Relationship Id="rId203" Type="http://schemas.openxmlformats.org/officeDocument/2006/relationships/customXml" Target="../ink/ink821.xml"/><Relationship Id="rId19" Type="http://schemas.openxmlformats.org/officeDocument/2006/relationships/customXml" Target="../ink/ink728.xml"/><Relationship Id="rId224" Type="http://schemas.openxmlformats.org/officeDocument/2006/relationships/image" Target="../media/image326.png"/><Relationship Id="rId30" Type="http://schemas.openxmlformats.org/officeDocument/2006/relationships/image" Target="../media/image214.png"/><Relationship Id="rId105" Type="http://schemas.openxmlformats.org/officeDocument/2006/relationships/image" Target="../media/image263.png"/><Relationship Id="rId126" Type="http://schemas.openxmlformats.org/officeDocument/2006/relationships/customXml" Target="../ink/ink782.xml"/><Relationship Id="rId147" Type="http://schemas.openxmlformats.org/officeDocument/2006/relationships/image" Target="../media/image284.png"/><Relationship Id="rId168" Type="http://schemas.openxmlformats.org/officeDocument/2006/relationships/customXml" Target="../ink/ink8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17" Type="http://schemas.openxmlformats.org/officeDocument/2006/relationships/image" Target="../media/image269.png"/><Relationship Id="rId21" Type="http://schemas.openxmlformats.org/officeDocument/2006/relationships/customXml" Target="../ink/ink842.xml"/><Relationship Id="rId42" Type="http://schemas.openxmlformats.org/officeDocument/2006/relationships/image" Target="../media/image220.png"/><Relationship Id="rId63" Type="http://schemas.openxmlformats.org/officeDocument/2006/relationships/customXml" Target="../ink/ink863.xml"/><Relationship Id="rId84" Type="http://schemas.openxmlformats.org/officeDocument/2006/relationships/customXml" Target="../ink/ink874.xml"/><Relationship Id="rId138" Type="http://schemas.openxmlformats.org/officeDocument/2006/relationships/customXml" Target="../ink/ink901.xml"/><Relationship Id="rId159" Type="http://schemas.openxmlformats.org/officeDocument/2006/relationships/image" Target="../media/image290.png"/><Relationship Id="rId170" Type="http://schemas.openxmlformats.org/officeDocument/2006/relationships/customXml" Target="../ink/ink917.xml"/><Relationship Id="rId191" Type="http://schemas.openxmlformats.org/officeDocument/2006/relationships/customXml" Target="../ink/ink928.xml"/><Relationship Id="rId205" Type="http://schemas.openxmlformats.org/officeDocument/2006/relationships/customXml" Target="../ink/ink935.xml"/><Relationship Id="rId107" Type="http://schemas.openxmlformats.org/officeDocument/2006/relationships/image" Target="../media/image264.png"/><Relationship Id="rId11" Type="http://schemas.openxmlformats.org/officeDocument/2006/relationships/customXml" Target="../ink/ink837.xml"/><Relationship Id="rId32" Type="http://schemas.openxmlformats.org/officeDocument/2006/relationships/image" Target="../media/image215.png"/><Relationship Id="rId53" Type="http://schemas.openxmlformats.org/officeDocument/2006/relationships/customXml" Target="../ink/ink858.xml"/><Relationship Id="rId74" Type="http://schemas.openxmlformats.org/officeDocument/2006/relationships/image" Target="../media/image236.png"/><Relationship Id="rId128" Type="http://schemas.openxmlformats.org/officeDocument/2006/relationships/customXml" Target="../ink/ink896.xml"/><Relationship Id="rId149" Type="http://schemas.openxmlformats.org/officeDocument/2006/relationships/image" Target="../media/image285.png"/><Relationship Id="rId5" Type="http://schemas.openxmlformats.org/officeDocument/2006/relationships/customXml" Target="../ink/ink834.xml"/><Relationship Id="rId95" Type="http://schemas.openxmlformats.org/officeDocument/2006/relationships/image" Target="../media/image246.png"/><Relationship Id="rId160" Type="http://schemas.openxmlformats.org/officeDocument/2006/relationships/customXml" Target="../ink/ink912.xml"/><Relationship Id="rId181" Type="http://schemas.openxmlformats.org/officeDocument/2006/relationships/customXml" Target="../ink/ink923.xml"/><Relationship Id="rId216" Type="http://schemas.openxmlformats.org/officeDocument/2006/relationships/image" Target="../media/image323.png"/><Relationship Id="rId22" Type="http://schemas.openxmlformats.org/officeDocument/2006/relationships/image" Target="../media/image210.png"/><Relationship Id="rId43" Type="http://schemas.openxmlformats.org/officeDocument/2006/relationships/customXml" Target="../ink/ink853.xml"/><Relationship Id="rId64" Type="http://schemas.openxmlformats.org/officeDocument/2006/relationships/image" Target="../media/image231.png"/><Relationship Id="rId118" Type="http://schemas.openxmlformats.org/officeDocument/2006/relationships/customXml" Target="../ink/ink891.xml"/><Relationship Id="rId139" Type="http://schemas.openxmlformats.org/officeDocument/2006/relationships/image" Target="../media/image280.png"/><Relationship Id="rId85" Type="http://schemas.openxmlformats.org/officeDocument/2006/relationships/image" Target="../media/image241.png"/><Relationship Id="rId150" Type="http://schemas.openxmlformats.org/officeDocument/2006/relationships/customXml" Target="../ink/ink907.xml"/><Relationship Id="rId171" Type="http://schemas.openxmlformats.org/officeDocument/2006/relationships/image" Target="../media/image296.png"/><Relationship Id="rId192" Type="http://schemas.openxmlformats.org/officeDocument/2006/relationships/image" Target="../media/image309.png"/><Relationship Id="rId206" Type="http://schemas.openxmlformats.org/officeDocument/2006/relationships/image" Target="../media/image316.png"/><Relationship Id="rId12" Type="http://schemas.openxmlformats.org/officeDocument/2006/relationships/image" Target="../media/image205.png"/><Relationship Id="rId33" Type="http://schemas.openxmlformats.org/officeDocument/2006/relationships/customXml" Target="../ink/ink848.xml"/><Relationship Id="rId108" Type="http://schemas.openxmlformats.org/officeDocument/2006/relationships/customXml" Target="../ink/ink886.xml"/><Relationship Id="rId129" Type="http://schemas.openxmlformats.org/officeDocument/2006/relationships/image" Target="../media/image275.png"/><Relationship Id="rId54" Type="http://schemas.openxmlformats.org/officeDocument/2006/relationships/image" Target="../media/image226.png"/><Relationship Id="rId75" Type="http://schemas.openxmlformats.org/officeDocument/2006/relationships/customXml" Target="../ink/ink869.xml"/><Relationship Id="rId96" Type="http://schemas.openxmlformats.org/officeDocument/2006/relationships/customXml" Target="../ink/ink880.xml"/><Relationship Id="rId140" Type="http://schemas.openxmlformats.org/officeDocument/2006/relationships/customXml" Target="../ink/ink902.xml"/><Relationship Id="rId161" Type="http://schemas.openxmlformats.org/officeDocument/2006/relationships/image" Target="../media/image291.png"/><Relationship Id="rId182" Type="http://schemas.openxmlformats.org/officeDocument/2006/relationships/image" Target="../media/image301.png"/><Relationship Id="rId217" Type="http://schemas.openxmlformats.org/officeDocument/2006/relationships/customXml" Target="../ink/ink941.xml"/><Relationship Id="rId6" Type="http://schemas.openxmlformats.org/officeDocument/2006/relationships/image" Target="../media/image202.png"/><Relationship Id="rId23" Type="http://schemas.openxmlformats.org/officeDocument/2006/relationships/customXml" Target="../ink/ink843.xml"/><Relationship Id="rId119" Type="http://schemas.openxmlformats.org/officeDocument/2006/relationships/image" Target="../media/image270.png"/><Relationship Id="rId44" Type="http://schemas.openxmlformats.org/officeDocument/2006/relationships/image" Target="../media/image221.png"/><Relationship Id="rId65" Type="http://schemas.openxmlformats.org/officeDocument/2006/relationships/customXml" Target="../ink/ink864.xml"/><Relationship Id="rId86" Type="http://schemas.openxmlformats.org/officeDocument/2006/relationships/customXml" Target="../ink/ink875.xml"/><Relationship Id="rId130" Type="http://schemas.openxmlformats.org/officeDocument/2006/relationships/customXml" Target="../ink/ink897.xml"/><Relationship Id="rId151" Type="http://schemas.openxmlformats.org/officeDocument/2006/relationships/image" Target="../media/image286.png"/><Relationship Id="rId172" Type="http://schemas.openxmlformats.org/officeDocument/2006/relationships/customXml" Target="../ink/ink918.xml"/><Relationship Id="rId193" Type="http://schemas.openxmlformats.org/officeDocument/2006/relationships/customXml" Target="../ink/ink929.xml"/><Relationship Id="rId207" Type="http://schemas.openxmlformats.org/officeDocument/2006/relationships/customXml" Target="../ink/ink936.xml"/><Relationship Id="rId13" Type="http://schemas.openxmlformats.org/officeDocument/2006/relationships/customXml" Target="../ink/ink838.xml"/><Relationship Id="rId109" Type="http://schemas.openxmlformats.org/officeDocument/2006/relationships/image" Target="../media/image265.png"/><Relationship Id="rId34" Type="http://schemas.openxmlformats.org/officeDocument/2006/relationships/image" Target="../media/image216.png"/><Relationship Id="rId55" Type="http://schemas.openxmlformats.org/officeDocument/2006/relationships/customXml" Target="../ink/ink859.xml"/><Relationship Id="rId76" Type="http://schemas.openxmlformats.org/officeDocument/2006/relationships/image" Target="../media/image237.png"/><Relationship Id="rId97" Type="http://schemas.openxmlformats.org/officeDocument/2006/relationships/image" Target="../media/image247.png"/><Relationship Id="rId120" Type="http://schemas.openxmlformats.org/officeDocument/2006/relationships/customXml" Target="../ink/ink892.xml"/><Relationship Id="rId141" Type="http://schemas.openxmlformats.org/officeDocument/2006/relationships/image" Target="../media/image281.png"/><Relationship Id="rId7" Type="http://schemas.openxmlformats.org/officeDocument/2006/relationships/customXml" Target="../ink/ink835.xml"/><Relationship Id="rId162" Type="http://schemas.openxmlformats.org/officeDocument/2006/relationships/customXml" Target="../ink/ink913.xml"/><Relationship Id="rId183" Type="http://schemas.openxmlformats.org/officeDocument/2006/relationships/customXml" Target="../ink/ink924.xml"/><Relationship Id="rId218" Type="http://schemas.openxmlformats.org/officeDocument/2006/relationships/image" Target="../media/image324.png"/><Relationship Id="rId24" Type="http://schemas.openxmlformats.org/officeDocument/2006/relationships/image" Target="../media/image211.png"/><Relationship Id="rId45" Type="http://schemas.openxmlformats.org/officeDocument/2006/relationships/customXml" Target="../ink/ink854.xml"/><Relationship Id="rId66" Type="http://schemas.openxmlformats.org/officeDocument/2006/relationships/image" Target="../media/image232.png"/><Relationship Id="rId87" Type="http://schemas.openxmlformats.org/officeDocument/2006/relationships/image" Target="../media/image242.png"/><Relationship Id="rId110" Type="http://schemas.openxmlformats.org/officeDocument/2006/relationships/customXml" Target="../ink/ink887.xml"/><Relationship Id="rId131" Type="http://schemas.openxmlformats.org/officeDocument/2006/relationships/image" Target="../media/image276.png"/><Relationship Id="rId152" Type="http://schemas.openxmlformats.org/officeDocument/2006/relationships/customXml" Target="../ink/ink908.xml"/><Relationship Id="rId173" Type="http://schemas.openxmlformats.org/officeDocument/2006/relationships/image" Target="../media/image297.png"/><Relationship Id="rId194" Type="http://schemas.openxmlformats.org/officeDocument/2006/relationships/image" Target="../media/image310.png"/><Relationship Id="rId208" Type="http://schemas.openxmlformats.org/officeDocument/2006/relationships/image" Target="../media/image317.png"/><Relationship Id="rId14" Type="http://schemas.openxmlformats.org/officeDocument/2006/relationships/image" Target="../media/image206.png"/><Relationship Id="rId35" Type="http://schemas.openxmlformats.org/officeDocument/2006/relationships/customXml" Target="../ink/ink849.xml"/><Relationship Id="rId56" Type="http://schemas.openxmlformats.org/officeDocument/2006/relationships/image" Target="../media/image227.png"/><Relationship Id="rId77" Type="http://schemas.openxmlformats.org/officeDocument/2006/relationships/customXml" Target="../ink/ink870.xml"/><Relationship Id="rId100" Type="http://schemas.openxmlformats.org/officeDocument/2006/relationships/customXml" Target="../ink/ink882.xml"/><Relationship Id="rId8" Type="http://schemas.openxmlformats.org/officeDocument/2006/relationships/image" Target="../media/image203.png"/><Relationship Id="rId51" Type="http://schemas.openxmlformats.org/officeDocument/2006/relationships/customXml" Target="../ink/ink857.xml"/><Relationship Id="rId72" Type="http://schemas.openxmlformats.org/officeDocument/2006/relationships/image" Target="../media/image235.png"/><Relationship Id="rId93" Type="http://schemas.openxmlformats.org/officeDocument/2006/relationships/image" Target="../media/image245.png"/><Relationship Id="rId98" Type="http://schemas.openxmlformats.org/officeDocument/2006/relationships/customXml" Target="../ink/ink881.xml"/><Relationship Id="rId121" Type="http://schemas.openxmlformats.org/officeDocument/2006/relationships/image" Target="../media/image271.png"/><Relationship Id="rId142" Type="http://schemas.openxmlformats.org/officeDocument/2006/relationships/customXml" Target="../ink/ink903.xml"/><Relationship Id="rId163" Type="http://schemas.openxmlformats.org/officeDocument/2006/relationships/image" Target="../media/image292.png"/><Relationship Id="rId184" Type="http://schemas.openxmlformats.org/officeDocument/2006/relationships/image" Target="../media/image302.png"/><Relationship Id="rId189" Type="http://schemas.openxmlformats.org/officeDocument/2006/relationships/customXml" Target="../ink/ink927.xml"/><Relationship Id="rId219" Type="http://schemas.openxmlformats.org/officeDocument/2006/relationships/customXml" Target="../ink/ink942.xml"/><Relationship Id="rId3" Type="http://schemas.openxmlformats.org/officeDocument/2006/relationships/customXml" Target="../ink/ink833.xml"/><Relationship Id="rId214" Type="http://schemas.openxmlformats.org/officeDocument/2006/relationships/image" Target="../media/image322.png"/><Relationship Id="rId25" Type="http://schemas.openxmlformats.org/officeDocument/2006/relationships/customXml" Target="../ink/ink844.xml"/><Relationship Id="rId46" Type="http://schemas.openxmlformats.org/officeDocument/2006/relationships/image" Target="../media/image222.png"/><Relationship Id="rId67" Type="http://schemas.openxmlformats.org/officeDocument/2006/relationships/customXml" Target="../ink/ink865.xml"/><Relationship Id="rId116" Type="http://schemas.openxmlformats.org/officeDocument/2006/relationships/customXml" Target="../ink/ink890.xml"/><Relationship Id="rId137" Type="http://schemas.openxmlformats.org/officeDocument/2006/relationships/image" Target="../media/image279.png"/><Relationship Id="rId158" Type="http://schemas.openxmlformats.org/officeDocument/2006/relationships/customXml" Target="../ink/ink911.xml"/><Relationship Id="rId20" Type="http://schemas.openxmlformats.org/officeDocument/2006/relationships/image" Target="../media/image209.png"/><Relationship Id="rId41" Type="http://schemas.openxmlformats.org/officeDocument/2006/relationships/customXml" Target="../ink/ink852.xml"/><Relationship Id="rId62" Type="http://schemas.openxmlformats.org/officeDocument/2006/relationships/image" Target="../media/image230.png"/><Relationship Id="rId83" Type="http://schemas.openxmlformats.org/officeDocument/2006/relationships/image" Target="../media/image240.png"/><Relationship Id="rId88" Type="http://schemas.openxmlformats.org/officeDocument/2006/relationships/customXml" Target="../ink/ink876.xml"/><Relationship Id="rId111" Type="http://schemas.openxmlformats.org/officeDocument/2006/relationships/image" Target="../media/image266.png"/><Relationship Id="rId132" Type="http://schemas.openxmlformats.org/officeDocument/2006/relationships/customXml" Target="../ink/ink898.xml"/><Relationship Id="rId153" Type="http://schemas.openxmlformats.org/officeDocument/2006/relationships/image" Target="../media/image287.png"/><Relationship Id="rId174" Type="http://schemas.openxmlformats.org/officeDocument/2006/relationships/customXml" Target="../ink/ink919.xml"/><Relationship Id="rId179" Type="http://schemas.openxmlformats.org/officeDocument/2006/relationships/customXml" Target="../ink/ink922.xml"/><Relationship Id="rId195" Type="http://schemas.openxmlformats.org/officeDocument/2006/relationships/customXml" Target="../ink/ink930.xml"/><Relationship Id="rId209" Type="http://schemas.openxmlformats.org/officeDocument/2006/relationships/customXml" Target="../ink/ink937.xml"/><Relationship Id="rId190" Type="http://schemas.openxmlformats.org/officeDocument/2006/relationships/image" Target="../media/image308.png"/><Relationship Id="rId204" Type="http://schemas.openxmlformats.org/officeDocument/2006/relationships/image" Target="../media/image315.png"/><Relationship Id="rId220" Type="http://schemas.openxmlformats.org/officeDocument/2006/relationships/image" Target="../media/image325.png"/><Relationship Id="rId15" Type="http://schemas.openxmlformats.org/officeDocument/2006/relationships/customXml" Target="../ink/ink839.xml"/><Relationship Id="rId36" Type="http://schemas.openxmlformats.org/officeDocument/2006/relationships/image" Target="../media/image217.png"/><Relationship Id="rId57" Type="http://schemas.openxmlformats.org/officeDocument/2006/relationships/customXml" Target="../ink/ink860.xml"/><Relationship Id="rId106" Type="http://schemas.openxmlformats.org/officeDocument/2006/relationships/customXml" Target="../ink/ink885.xml"/><Relationship Id="rId127" Type="http://schemas.openxmlformats.org/officeDocument/2006/relationships/image" Target="../media/image274.png"/><Relationship Id="rId10" Type="http://schemas.openxmlformats.org/officeDocument/2006/relationships/image" Target="../media/image204.png"/><Relationship Id="rId31" Type="http://schemas.openxmlformats.org/officeDocument/2006/relationships/customXml" Target="../ink/ink847.xml"/><Relationship Id="rId52" Type="http://schemas.openxmlformats.org/officeDocument/2006/relationships/image" Target="../media/image225.png"/><Relationship Id="rId73" Type="http://schemas.openxmlformats.org/officeDocument/2006/relationships/customXml" Target="../ink/ink868.xml"/><Relationship Id="rId78" Type="http://schemas.openxmlformats.org/officeDocument/2006/relationships/image" Target="../media/image238.png"/><Relationship Id="rId94" Type="http://schemas.openxmlformats.org/officeDocument/2006/relationships/customXml" Target="../ink/ink879.xml"/><Relationship Id="rId99" Type="http://schemas.openxmlformats.org/officeDocument/2006/relationships/image" Target="../media/image260.png"/><Relationship Id="rId101" Type="http://schemas.openxmlformats.org/officeDocument/2006/relationships/image" Target="../media/image261.png"/><Relationship Id="rId122" Type="http://schemas.openxmlformats.org/officeDocument/2006/relationships/customXml" Target="../ink/ink893.xml"/><Relationship Id="rId143" Type="http://schemas.openxmlformats.org/officeDocument/2006/relationships/image" Target="../media/image282.png"/><Relationship Id="rId148" Type="http://schemas.openxmlformats.org/officeDocument/2006/relationships/customXml" Target="../ink/ink906.xml"/><Relationship Id="rId164" Type="http://schemas.openxmlformats.org/officeDocument/2006/relationships/customXml" Target="../ink/ink914.xml"/><Relationship Id="rId169" Type="http://schemas.openxmlformats.org/officeDocument/2006/relationships/image" Target="../media/image295.png"/><Relationship Id="rId185" Type="http://schemas.openxmlformats.org/officeDocument/2006/relationships/customXml" Target="../ink/ink925.xml"/><Relationship Id="rId4" Type="http://schemas.openxmlformats.org/officeDocument/2006/relationships/image" Target="../media/image201.png"/><Relationship Id="rId9" Type="http://schemas.openxmlformats.org/officeDocument/2006/relationships/customXml" Target="../ink/ink836.xml"/><Relationship Id="rId180" Type="http://schemas.openxmlformats.org/officeDocument/2006/relationships/image" Target="../media/image300.png"/><Relationship Id="rId210" Type="http://schemas.openxmlformats.org/officeDocument/2006/relationships/image" Target="../media/image320.png"/><Relationship Id="rId215" Type="http://schemas.openxmlformats.org/officeDocument/2006/relationships/customXml" Target="../ink/ink940.xml"/><Relationship Id="rId26" Type="http://schemas.openxmlformats.org/officeDocument/2006/relationships/image" Target="../media/image212.png"/><Relationship Id="rId47" Type="http://schemas.openxmlformats.org/officeDocument/2006/relationships/customXml" Target="../ink/ink855.xml"/><Relationship Id="rId68" Type="http://schemas.openxmlformats.org/officeDocument/2006/relationships/image" Target="../media/image233.png"/><Relationship Id="rId89" Type="http://schemas.openxmlformats.org/officeDocument/2006/relationships/image" Target="../media/image243.png"/><Relationship Id="rId112" Type="http://schemas.openxmlformats.org/officeDocument/2006/relationships/customXml" Target="../ink/ink888.xml"/><Relationship Id="rId133" Type="http://schemas.openxmlformats.org/officeDocument/2006/relationships/image" Target="../media/image277.png"/><Relationship Id="rId154" Type="http://schemas.openxmlformats.org/officeDocument/2006/relationships/customXml" Target="../ink/ink909.xml"/><Relationship Id="rId175" Type="http://schemas.openxmlformats.org/officeDocument/2006/relationships/image" Target="../media/image298.png"/><Relationship Id="rId196" Type="http://schemas.openxmlformats.org/officeDocument/2006/relationships/image" Target="../media/image311.png"/><Relationship Id="rId200" Type="http://schemas.openxmlformats.org/officeDocument/2006/relationships/image" Target="../media/image313.png"/><Relationship Id="rId16" Type="http://schemas.openxmlformats.org/officeDocument/2006/relationships/image" Target="../media/image207.png"/><Relationship Id="rId221" Type="http://schemas.openxmlformats.org/officeDocument/2006/relationships/customXml" Target="../ink/ink943.xml"/><Relationship Id="rId37" Type="http://schemas.openxmlformats.org/officeDocument/2006/relationships/customXml" Target="../ink/ink850.xml"/><Relationship Id="rId58" Type="http://schemas.openxmlformats.org/officeDocument/2006/relationships/image" Target="../media/image228.png"/><Relationship Id="rId79" Type="http://schemas.openxmlformats.org/officeDocument/2006/relationships/customXml" Target="../ink/ink871.xml"/><Relationship Id="rId102" Type="http://schemas.openxmlformats.org/officeDocument/2006/relationships/customXml" Target="../ink/ink883.xml"/><Relationship Id="rId123" Type="http://schemas.openxmlformats.org/officeDocument/2006/relationships/image" Target="../media/image272.png"/><Relationship Id="rId144" Type="http://schemas.openxmlformats.org/officeDocument/2006/relationships/customXml" Target="../ink/ink904.xml"/><Relationship Id="rId90" Type="http://schemas.openxmlformats.org/officeDocument/2006/relationships/customXml" Target="../ink/ink877.xml"/><Relationship Id="rId165" Type="http://schemas.openxmlformats.org/officeDocument/2006/relationships/image" Target="../media/image293.png"/><Relationship Id="rId186" Type="http://schemas.openxmlformats.org/officeDocument/2006/relationships/image" Target="../media/image306.png"/><Relationship Id="rId211" Type="http://schemas.openxmlformats.org/officeDocument/2006/relationships/customXml" Target="../ink/ink938.xml"/><Relationship Id="rId27" Type="http://schemas.openxmlformats.org/officeDocument/2006/relationships/customXml" Target="../ink/ink845.xml"/><Relationship Id="rId48" Type="http://schemas.openxmlformats.org/officeDocument/2006/relationships/image" Target="../media/image223.png"/><Relationship Id="rId69" Type="http://schemas.openxmlformats.org/officeDocument/2006/relationships/customXml" Target="../ink/ink866.xml"/><Relationship Id="rId113" Type="http://schemas.openxmlformats.org/officeDocument/2006/relationships/image" Target="../media/image267.png"/><Relationship Id="rId134" Type="http://schemas.openxmlformats.org/officeDocument/2006/relationships/customXml" Target="../ink/ink899.xml"/><Relationship Id="rId80" Type="http://schemas.openxmlformats.org/officeDocument/2006/relationships/image" Target="../media/image239.png"/><Relationship Id="rId155" Type="http://schemas.openxmlformats.org/officeDocument/2006/relationships/image" Target="../media/image288.png"/><Relationship Id="rId176" Type="http://schemas.openxmlformats.org/officeDocument/2006/relationships/customXml" Target="../ink/ink920.xml"/><Relationship Id="rId197" Type="http://schemas.openxmlformats.org/officeDocument/2006/relationships/customXml" Target="../ink/ink931.xml"/><Relationship Id="rId201" Type="http://schemas.openxmlformats.org/officeDocument/2006/relationships/customXml" Target="../ink/ink933.xml"/><Relationship Id="rId222" Type="http://schemas.openxmlformats.org/officeDocument/2006/relationships/customXml" Target="../ink/ink944.xml"/><Relationship Id="rId17" Type="http://schemas.openxmlformats.org/officeDocument/2006/relationships/customXml" Target="../ink/ink840.xml"/><Relationship Id="rId38" Type="http://schemas.openxmlformats.org/officeDocument/2006/relationships/image" Target="../media/image218.png"/><Relationship Id="rId59" Type="http://schemas.openxmlformats.org/officeDocument/2006/relationships/customXml" Target="../ink/ink861.xml"/><Relationship Id="rId103" Type="http://schemas.openxmlformats.org/officeDocument/2006/relationships/image" Target="../media/image262.png"/><Relationship Id="rId124" Type="http://schemas.openxmlformats.org/officeDocument/2006/relationships/customXml" Target="../ink/ink894.xml"/><Relationship Id="rId70" Type="http://schemas.openxmlformats.org/officeDocument/2006/relationships/image" Target="../media/image234.png"/><Relationship Id="rId91" Type="http://schemas.openxmlformats.org/officeDocument/2006/relationships/image" Target="../media/image244.png"/><Relationship Id="rId145" Type="http://schemas.openxmlformats.org/officeDocument/2006/relationships/image" Target="../media/image283.png"/><Relationship Id="rId166" Type="http://schemas.openxmlformats.org/officeDocument/2006/relationships/customXml" Target="../ink/ink915.xml"/><Relationship Id="rId187" Type="http://schemas.openxmlformats.org/officeDocument/2006/relationships/customXml" Target="../ink/ink926.xml"/><Relationship Id="rId1" Type="http://schemas.openxmlformats.org/officeDocument/2006/relationships/slideLayout" Target="../slideLayouts/slideLayout7.xml"/><Relationship Id="rId212" Type="http://schemas.openxmlformats.org/officeDocument/2006/relationships/image" Target="../media/image321.png"/><Relationship Id="rId28" Type="http://schemas.openxmlformats.org/officeDocument/2006/relationships/image" Target="../media/image213.png"/><Relationship Id="rId49" Type="http://schemas.openxmlformats.org/officeDocument/2006/relationships/customXml" Target="../ink/ink856.xml"/><Relationship Id="rId114" Type="http://schemas.openxmlformats.org/officeDocument/2006/relationships/customXml" Target="../ink/ink889.xml"/><Relationship Id="rId60" Type="http://schemas.openxmlformats.org/officeDocument/2006/relationships/image" Target="../media/image229.png"/><Relationship Id="rId81" Type="http://schemas.openxmlformats.org/officeDocument/2006/relationships/customXml" Target="../ink/ink872.xml"/><Relationship Id="rId135" Type="http://schemas.openxmlformats.org/officeDocument/2006/relationships/image" Target="../media/image278.png"/><Relationship Id="rId156" Type="http://schemas.openxmlformats.org/officeDocument/2006/relationships/customXml" Target="../ink/ink910.xml"/><Relationship Id="rId177" Type="http://schemas.openxmlformats.org/officeDocument/2006/relationships/customXml" Target="../ink/ink921.xml"/><Relationship Id="rId198" Type="http://schemas.openxmlformats.org/officeDocument/2006/relationships/image" Target="../media/image312.png"/><Relationship Id="rId202" Type="http://schemas.openxmlformats.org/officeDocument/2006/relationships/image" Target="../media/image314.png"/><Relationship Id="rId223" Type="http://schemas.openxmlformats.org/officeDocument/2006/relationships/customXml" Target="../ink/ink945.xml"/><Relationship Id="rId18" Type="http://schemas.openxmlformats.org/officeDocument/2006/relationships/image" Target="../media/image208.png"/><Relationship Id="rId39" Type="http://schemas.openxmlformats.org/officeDocument/2006/relationships/customXml" Target="../ink/ink851.xml"/><Relationship Id="rId50" Type="http://schemas.openxmlformats.org/officeDocument/2006/relationships/image" Target="../media/image224.png"/><Relationship Id="rId104" Type="http://schemas.openxmlformats.org/officeDocument/2006/relationships/customXml" Target="../ink/ink884.xml"/><Relationship Id="rId125" Type="http://schemas.openxmlformats.org/officeDocument/2006/relationships/image" Target="../media/image273.png"/><Relationship Id="rId146" Type="http://schemas.openxmlformats.org/officeDocument/2006/relationships/customXml" Target="../ink/ink905.xml"/><Relationship Id="rId167" Type="http://schemas.openxmlformats.org/officeDocument/2006/relationships/image" Target="../media/image294.png"/><Relationship Id="rId188" Type="http://schemas.openxmlformats.org/officeDocument/2006/relationships/image" Target="../media/image307.png"/><Relationship Id="rId71" Type="http://schemas.openxmlformats.org/officeDocument/2006/relationships/customXml" Target="../ink/ink867.xml"/><Relationship Id="rId92" Type="http://schemas.openxmlformats.org/officeDocument/2006/relationships/customXml" Target="../ink/ink878.xml"/><Relationship Id="rId213" Type="http://schemas.openxmlformats.org/officeDocument/2006/relationships/customXml" Target="../ink/ink939.xml"/><Relationship Id="rId2" Type="http://schemas.openxmlformats.org/officeDocument/2006/relationships/notesSlide" Target="../notesSlides/notesSlide24.xml"/><Relationship Id="rId29" Type="http://schemas.openxmlformats.org/officeDocument/2006/relationships/customXml" Target="../ink/ink846.xml"/><Relationship Id="rId40" Type="http://schemas.openxmlformats.org/officeDocument/2006/relationships/image" Target="../media/image219.png"/><Relationship Id="rId115" Type="http://schemas.openxmlformats.org/officeDocument/2006/relationships/image" Target="../media/image268.png"/><Relationship Id="rId136" Type="http://schemas.openxmlformats.org/officeDocument/2006/relationships/customXml" Target="../ink/ink900.xml"/><Relationship Id="rId157" Type="http://schemas.openxmlformats.org/officeDocument/2006/relationships/image" Target="../media/image289.png"/><Relationship Id="rId178" Type="http://schemas.openxmlformats.org/officeDocument/2006/relationships/image" Target="../media/image299.png"/><Relationship Id="rId61" Type="http://schemas.openxmlformats.org/officeDocument/2006/relationships/customXml" Target="../ink/ink862.xml"/><Relationship Id="rId82" Type="http://schemas.openxmlformats.org/officeDocument/2006/relationships/customXml" Target="../ink/ink873.xml"/><Relationship Id="rId199" Type="http://schemas.openxmlformats.org/officeDocument/2006/relationships/customXml" Target="../ink/ink932.xml"/><Relationship Id="rId203" Type="http://schemas.openxmlformats.org/officeDocument/2006/relationships/customXml" Target="../ink/ink934.xml"/><Relationship Id="rId19" Type="http://schemas.openxmlformats.org/officeDocument/2006/relationships/customXml" Target="../ink/ink841.xml"/><Relationship Id="rId224" Type="http://schemas.openxmlformats.org/officeDocument/2006/relationships/image" Target="../media/image326.png"/><Relationship Id="rId30" Type="http://schemas.openxmlformats.org/officeDocument/2006/relationships/image" Target="../media/image214.png"/><Relationship Id="rId105" Type="http://schemas.openxmlformats.org/officeDocument/2006/relationships/image" Target="../media/image263.png"/><Relationship Id="rId126" Type="http://schemas.openxmlformats.org/officeDocument/2006/relationships/customXml" Target="../ink/ink895.xml"/><Relationship Id="rId147" Type="http://schemas.openxmlformats.org/officeDocument/2006/relationships/image" Target="../media/image284.png"/><Relationship Id="rId168" Type="http://schemas.openxmlformats.org/officeDocument/2006/relationships/customXml" Target="../ink/ink916.xml"/></Relationships>
</file>

<file path=ppt/slides/_rels/slide51.xml.rels><?xml version="1.0" encoding="UTF-8" standalone="yes"?>
<Relationships xmlns="http://schemas.openxmlformats.org/package/2006/relationships"><Relationship Id="rId117" Type="http://schemas.openxmlformats.org/officeDocument/2006/relationships/image" Target="../media/image269.png"/><Relationship Id="rId21" Type="http://schemas.openxmlformats.org/officeDocument/2006/relationships/customXml" Target="../ink/ink955.xml"/><Relationship Id="rId42" Type="http://schemas.openxmlformats.org/officeDocument/2006/relationships/image" Target="../media/image220.png"/><Relationship Id="rId63" Type="http://schemas.openxmlformats.org/officeDocument/2006/relationships/customXml" Target="../ink/ink976.xml"/><Relationship Id="rId84" Type="http://schemas.openxmlformats.org/officeDocument/2006/relationships/customXml" Target="../ink/ink987.xml"/><Relationship Id="rId138" Type="http://schemas.openxmlformats.org/officeDocument/2006/relationships/customXml" Target="../ink/ink1014.xml"/><Relationship Id="rId159" Type="http://schemas.openxmlformats.org/officeDocument/2006/relationships/image" Target="../media/image290.png"/><Relationship Id="rId170" Type="http://schemas.openxmlformats.org/officeDocument/2006/relationships/customXml" Target="../ink/ink1030.xml"/><Relationship Id="rId191" Type="http://schemas.openxmlformats.org/officeDocument/2006/relationships/customXml" Target="../ink/ink1041.xml"/><Relationship Id="rId205" Type="http://schemas.openxmlformats.org/officeDocument/2006/relationships/customXml" Target="../ink/ink1048.xml"/><Relationship Id="rId107" Type="http://schemas.openxmlformats.org/officeDocument/2006/relationships/image" Target="../media/image264.png"/><Relationship Id="rId11" Type="http://schemas.openxmlformats.org/officeDocument/2006/relationships/customXml" Target="../ink/ink950.xml"/><Relationship Id="rId32" Type="http://schemas.openxmlformats.org/officeDocument/2006/relationships/image" Target="../media/image215.png"/><Relationship Id="rId53" Type="http://schemas.openxmlformats.org/officeDocument/2006/relationships/customXml" Target="../ink/ink971.xml"/><Relationship Id="rId74" Type="http://schemas.openxmlformats.org/officeDocument/2006/relationships/image" Target="../media/image236.png"/><Relationship Id="rId128" Type="http://schemas.openxmlformats.org/officeDocument/2006/relationships/customXml" Target="../ink/ink1009.xml"/><Relationship Id="rId149" Type="http://schemas.openxmlformats.org/officeDocument/2006/relationships/image" Target="../media/image285.png"/><Relationship Id="rId5" Type="http://schemas.openxmlformats.org/officeDocument/2006/relationships/customXml" Target="../ink/ink947.xml"/><Relationship Id="rId95" Type="http://schemas.openxmlformats.org/officeDocument/2006/relationships/image" Target="../media/image246.png"/><Relationship Id="rId160" Type="http://schemas.openxmlformats.org/officeDocument/2006/relationships/customXml" Target="../ink/ink1025.xml"/><Relationship Id="rId181" Type="http://schemas.openxmlformats.org/officeDocument/2006/relationships/customXml" Target="../ink/ink1036.xml"/><Relationship Id="rId216" Type="http://schemas.openxmlformats.org/officeDocument/2006/relationships/image" Target="../media/image323.png"/><Relationship Id="rId22" Type="http://schemas.openxmlformats.org/officeDocument/2006/relationships/image" Target="../media/image210.png"/><Relationship Id="rId43" Type="http://schemas.openxmlformats.org/officeDocument/2006/relationships/customXml" Target="../ink/ink966.xml"/><Relationship Id="rId64" Type="http://schemas.openxmlformats.org/officeDocument/2006/relationships/image" Target="../media/image231.png"/><Relationship Id="rId118" Type="http://schemas.openxmlformats.org/officeDocument/2006/relationships/customXml" Target="../ink/ink1004.xml"/><Relationship Id="rId139" Type="http://schemas.openxmlformats.org/officeDocument/2006/relationships/image" Target="../media/image280.png"/><Relationship Id="rId85" Type="http://schemas.openxmlformats.org/officeDocument/2006/relationships/image" Target="../media/image241.png"/><Relationship Id="rId150" Type="http://schemas.openxmlformats.org/officeDocument/2006/relationships/customXml" Target="../ink/ink1020.xml"/><Relationship Id="rId171" Type="http://schemas.openxmlformats.org/officeDocument/2006/relationships/image" Target="../media/image296.png"/><Relationship Id="rId192" Type="http://schemas.openxmlformats.org/officeDocument/2006/relationships/image" Target="../media/image309.png"/><Relationship Id="rId206" Type="http://schemas.openxmlformats.org/officeDocument/2006/relationships/image" Target="../media/image316.png"/><Relationship Id="rId12" Type="http://schemas.openxmlformats.org/officeDocument/2006/relationships/image" Target="../media/image205.png"/><Relationship Id="rId33" Type="http://schemas.openxmlformats.org/officeDocument/2006/relationships/customXml" Target="../ink/ink961.xml"/><Relationship Id="rId108" Type="http://schemas.openxmlformats.org/officeDocument/2006/relationships/customXml" Target="../ink/ink999.xml"/><Relationship Id="rId129" Type="http://schemas.openxmlformats.org/officeDocument/2006/relationships/image" Target="../media/image275.png"/><Relationship Id="rId54" Type="http://schemas.openxmlformats.org/officeDocument/2006/relationships/image" Target="../media/image226.png"/><Relationship Id="rId75" Type="http://schemas.openxmlformats.org/officeDocument/2006/relationships/customXml" Target="../ink/ink982.xml"/><Relationship Id="rId96" Type="http://schemas.openxmlformats.org/officeDocument/2006/relationships/customXml" Target="../ink/ink993.xml"/><Relationship Id="rId140" Type="http://schemas.openxmlformats.org/officeDocument/2006/relationships/customXml" Target="../ink/ink1015.xml"/><Relationship Id="rId161" Type="http://schemas.openxmlformats.org/officeDocument/2006/relationships/image" Target="../media/image291.png"/><Relationship Id="rId182" Type="http://schemas.openxmlformats.org/officeDocument/2006/relationships/image" Target="../media/image301.png"/><Relationship Id="rId217" Type="http://schemas.openxmlformats.org/officeDocument/2006/relationships/customXml" Target="../ink/ink1054.xml"/><Relationship Id="rId6" Type="http://schemas.openxmlformats.org/officeDocument/2006/relationships/image" Target="../media/image202.png"/><Relationship Id="rId23" Type="http://schemas.openxmlformats.org/officeDocument/2006/relationships/customXml" Target="../ink/ink956.xml"/><Relationship Id="rId119" Type="http://schemas.openxmlformats.org/officeDocument/2006/relationships/image" Target="../media/image270.png"/><Relationship Id="rId44" Type="http://schemas.openxmlformats.org/officeDocument/2006/relationships/image" Target="../media/image221.png"/><Relationship Id="rId65" Type="http://schemas.openxmlformats.org/officeDocument/2006/relationships/customXml" Target="../ink/ink977.xml"/><Relationship Id="rId86" Type="http://schemas.openxmlformats.org/officeDocument/2006/relationships/customXml" Target="../ink/ink988.xml"/><Relationship Id="rId130" Type="http://schemas.openxmlformats.org/officeDocument/2006/relationships/customXml" Target="../ink/ink1010.xml"/><Relationship Id="rId151" Type="http://schemas.openxmlformats.org/officeDocument/2006/relationships/image" Target="../media/image286.png"/><Relationship Id="rId172" Type="http://schemas.openxmlformats.org/officeDocument/2006/relationships/customXml" Target="../ink/ink1031.xml"/><Relationship Id="rId193" Type="http://schemas.openxmlformats.org/officeDocument/2006/relationships/customXml" Target="../ink/ink1042.xml"/><Relationship Id="rId207" Type="http://schemas.openxmlformats.org/officeDocument/2006/relationships/customXml" Target="../ink/ink1049.xml"/><Relationship Id="rId13" Type="http://schemas.openxmlformats.org/officeDocument/2006/relationships/customXml" Target="../ink/ink951.xml"/><Relationship Id="rId109" Type="http://schemas.openxmlformats.org/officeDocument/2006/relationships/image" Target="../media/image265.png"/><Relationship Id="rId34" Type="http://schemas.openxmlformats.org/officeDocument/2006/relationships/image" Target="../media/image216.png"/><Relationship Id="rId55" Type="http://schemas.openxmlformats.org/officeDocument/2006/relationships/customXml" Target="../ink/ink972.xml"/><Relationship Id="rId76" Type="http://schemas.openxmlformats.org/officeDocument/2006/relationships/image" Target="../media/image237.png"/><Relationship Id="rId97" Type="http://schemas.openxmlformats.org/officeDocument/2006/relationships/image" Target="../media/image247.png"/><Relationship Id="rId120" Type="http://schemas.openxmlformats.org/officeDocument/2006/relationships/customXml" Target="../ink/ink1005.xml"/><Relationship Id="rId141" Type="http://schemas.openxmlformats.org/officeDocument/2006/relationships/image" Target="../media/image281.png"/><Relationship Id="rId7" Type="http://schemas.openxmlformats.org/officeDocument/2006/relationships/customXml" Target="../ink/ink948.xml"/><Relationship Id="rId162" Type="http://schemas.openxmlformats.org/officeDocument/2006/relationships/customXml" Target="../ink/ink1026.xml"/><Relationship Id="rId183" Type="http://schemas.openxmlformats.org/officeDocument/2006/relationships/customXml" Target="../ink/ink1037.xml"/><Relationship Id="rId218" Type="http://schemas.openxmlformats.org/officeDocument/2006/relationships/image" Target="../media/image324.png"/><Relationship Id="rId24" Type="http://schemas.openxmlformats.org/officeDocument/2006/relationships/image" Target="../media/image211.png"/><Relationship Id="rId45" Type="http://schemas.openxmlformats.org/officeDocument/2006/relationships/customXml" Target="../ink/ink967.xml"/><Relationship Id="rId66" Type="http://schemas.openxmlformats.org/officeDocument/2006/relationships/image" Target="../media/image232.png"/><Relationship Id="rId87" Type="http://schemas.openxmlformats.org/officeDocument/2006/relationships/image" Target="../media/image242.png"/><Relationship Id="rId110" Type="http://schemas.openxmlformats.org/officeDocument/2006/relationships/customXml" Target="../ink/ink1000.xml"/><Relationship Id="rId131" Type="http://schemas.openxmlformats.org/officeDocument/2006/relationships/image" Target="../media/image276.png"/><Relationship Id="rId152" Type="http://schemas.openxmlformats.org/officeDocument/2006/relationships/customXml" Target="../ink/ink1021.xml"/><Relationship Id="rId173" Type="http://schemas.openxmlformats.org/officeDocument/2006/relationships/image" Target="../media/image297.png"/><Relationship Id="rId194" Type="http://schemas.openxmlformats.org/officeDocument/2006/relationships/image" Target="../media/image310.png"/><Relationship Id="rId208" Type="http://schemas.openxmlformats.org/officeDocument/2006/relationships/image" Target="../media/image317.png"/><Relationship Id="rId14" Type="http://schemas.openxmlformats.org/officeDocument/2006/relationships/image" Target="../media/image206.png"/><Relationship Id="rId35" Type="http://schemas.openxmlformats.org/officeDocument/2006/relationships/customXml" Target="../ink/ink962.xml"/><Relationship Id="rId56" Type="http://schemas.openxmlformats.org/officeDocument/2006/relationships/image" Target="../media/image227.png"/><Relationship Id="rId77" Type="http://schemas.openxmlformats.org/officeDocument/2006/relationships/customXml" Target="../ink/ink983.xml"/><Relationship Id="rId100" Type="http://schemas.openxmlformats.org/officeDocument/2006/relationships/customXml" Target="../ink/ink995.xml"/><Relationship Id="rId8" Type="http://schemas.openxmlformats.org/officeDocument/2006/relationships/image" Target="../media/image203.png"/><Relationship Id="rId51" Type="http://schemas.openxmlformats.org/officeDocument/2006/relationships/customXml" Target="../ink/ink970.xml"/><Relationship Id="rId72" Type="http://schemas.openxmlformats.org/officeDocument/2006/relationships/image" Target="../media/image235.png"/><Relationship Id="rId93" Type="http://schemas.openxmlformats.org/officeDocument/2006/relationships/image" Target="../media/image245.png"/><Relationship Id="rId98" Type="http://schemas.openxmlformats.org/officeDocument/2006/relationships/customXml" Target="../ink/ink994.xml"/><Relationship Id="rId121" Type="http://schemas.openxmlformats.org/officeDocument/2006/relationships/image" Target="../media/image271.png"/><Relationship Id="rId142" Type="http://schemas.openxmlformats.org/officeDocument/2006/relationships/customXml" Target="../ink/ink1016.xml"/><Relationship Id="rId163" Type="http://schemas.openxmlformats.org/officeDocument/2006/relationships/image" Target="../media/image292.png"/><Relationship Id="rId184" Type="http://schemas.openxmlformats.org/officeDocument/2006/relationships/image" Target="../media/image302.png"/><Relationship Id="rId189" Type="http://schemas.openxmlformats.org/officeDocument/2006/relationships/customXml" Target="../ink/ink1040.xml"/><Relationship Id="rId219" Type="http://schemas.openxmlformats.org/officeDocument/2006/relationships/customXml" Target="../ink/ink1055.xml"/><Relationship Id="rId3" Type="http://schemas.openxmlformats.org/officeDocument/2006/relationships/customXml" Target="../ink/ink946.xml"/><Relationship Id="rId214" Type="http://schemas.openxmlformats.org/officeDocument/2006/relationships/image" Target="../media/image322.png"/><Relationship Id="rId25" Type="http://schemas.openxmlformats.org/officeDocument/2006/relationships/customXml" Target="../ink/ink957.xml"/><Relationship Id="rId46" Type="http://schemas.openxmlformats.org/officeDocument/2006/relationships/image" Target="../media/image222.png"/><Relationship Id="rId67" Type="http://schemas.openxmlformats.org/officeDocument/2006/relationships/customXml" Target="../ink/ink978.xml"/><Relationship Id="rId116" Type="http://schemas.openxmlformats.org/officeDocument/2006/relationships/customXml" Target="../ink/ink1003.xml"/><Relationship Id="rId137" Type="http://schemas.openxmlformats.org/officeDocument/2006/relationships/image" Target="../media/image279.png"/><Relationship Id="rId158" Type="http://schemas.openxmlformats.org/officeDocument/2006/relationships/customXml" Target="../ink/ink1024.xml"/><Relationship Id="rId20" Type="http://schemas.openxmlformats.org/officeDocument/2006/relationships/image" Target="../media/image209.png"/><Relationship Id="rId41" Type="http://schemas.openxmlformats.org/officeDocument/2006/relationships/customXml" Target="../ink/ink965.xml"/><Relationship Id="rId62" Type="http://schemas.openxmlformats.org/officeDocument/2006/relationships/image" Target="../media/image230.png"/><Relationship Id="rId83" Type="http://schemas.openxmlformats.org/officeDocument/2006/relationships/image" Target="../media/image240.png"/><Relationship Id="rId88" Type="http://schemas.openxmlformats.org/officeDocument/2006/relationships/customXml" Target="../ink/ink989.xml"/><Relationship Id="rId111" Type="http://schemas.openxmlformats.org/officeDocument/2006/relationships/image" Target="../media/image266.png"/><Relationship Id="rId132" Type="http://schemas.openxmlformats.org/officeDocument/2006/relationships/customXml" Target="../ink/ink1011.xml"/><Relationship Id="rId153" Type="http://schemas.openxmlformats.org/officeDocument/2006/relationships/image" Target="../media/image287.png"/><Relationship Id="rId174" Type="http://schemas.openxmlformats.org/officeDocument/2006/relationships/customXml" Target="../ink/ink1032.xml"/><Relationship Id="rId179" Type="http://schemas.openxmlformats.org/officeDocument/2006/relationships/customXml" Target="../ink/ink1035.xml"/><Relationship Id="rId195" Type="http://schemas.openxmlformats.org/officeDocument/2006/relationships/customXml" Target="../ink/ink1043.xml"/><Relationship Id="rId209" Type="http://schemas.openxmlformats.org/officeDocument/2006/relationships/customXml" Target="../ink/ink1050.xml"/><Relationship Id="rId190" Type="http://schemas.openxmlformats.org/officeDocument/2006/relationships/image" Target="../media/image308.png"/><Relationship Id="rId204" Type="http://schemas.openxmlformats.org/officeDocument/2006/relationships/image" Target="../media/image315.png"/><Relationship Id="rId220" Type="http://schemas.openxmlformats.org/officeDocument/2006/relationships/image" Target="../media/image325.png"/><Relationship Id="rId15" Type="http://schemas.openxmlformats.org/officeDocument/2006/relationships/customXml" Target="../ink/ink952.xml"/><Relationship Id="rId36" Type="http://schemas.openxmlformats.org/officeDocument/2006/relationships/image" Target="../media/image217.png"/><Relationship Id="rId57" Type="http://schemas.openxmlformats.org/officeDocument/2006/relationships/customXml" Target="../ink/ink973.xml"/><Relationship Id="rId106" Type="http://schemas.openxmlformats.org/officeDocument/2006/relationships/customXml" Target="../ink/ink998.xml"/><Relationship Id="rId127" Type="http://schemas.openxmlformats.org/officeDocument/2006/relationships/image" Target="../media/image274.png"/><Relationship Id="rId10" Type="http://schemas.openxmlformats.org/officeDocument/2006/relationships/image" Target="../media/image204.png"/><Relationship Id="rId31" Type="http://schemas.openxmlformats.org/officeDocument/2006/relationships/customXml" Target="../ink/ink960.xml"/><Relationship Id="rId52" Type="http://schemas.openxmlformats.org/officeDocument/2006/relationships/image" Target="../media/image225.png"/><Relationship Id="rId73" Type="http://schemas.openxmlformats.org/officeDocument/2006/relationships/customXml" Target="../ink/ink981.xml"/><Relationship Id="rId78" Type="http://schemas.openxmlformats.org/officeDocument/2006/relationships/image" Target="../media/image238.png"/><Relationship Id="rId94" Type="http://schemas.openxmlformats.org/officeDocument/2006/relationships/customXml" Target="../ink/ink992.xml"/><Relationship Id="rId99" Type="http://schemas.openxmlformats.org/officeDocument/2006/relationships/image" Target="../media/image260.png"/><Relationship Id="rId101" Type="http://schemas.openxmlformats.org/officeDocument/2006/relationships/image" Target="../media/image261.png"/><Relationship Id="rId122" Type="http://schemas.openxmlformats.org/officeDocument/2006/relationships/customXml" Target="../ink/ink1006.xml"/><Relationship Id="rId143" Type="http://schemas.openxmlformats.org/officeDocument/2006/relationships/image" Target="../media/image282.png"/><Relationship Id="rId148" Type="http://schemas.openxmlformats.org/officeDocument/2006/relationships/customXml" Target="../ink/ink1019.xml"/><Relationship Id="rId164" Type="http://schemas.openxmlformats.org/officeDocument/2006/relationships/customXml" Target="../ink/ink1027.xml"/><Relationship Id="rId169" Type="http://schemas.openxmlformats.org/officeDocument/2006/relationships/image" Target="../media/image295.png"/><Relationship Id="rId185" Type="http://schemas.openxmlformats.org/officeDocument/2006/relationships/customXml" Target="../ink/ink1038.xml"/><Relationship Id="rId4" Type="http://schemas.openxmlformats.org/officeDocument/2006/relationships/image" Target="../media/image201.png"/><Relationship Id="rId9" Type="http://schemas.openxmlformats.org/officeDocument/2006/relationships/customXml" Target="../ink/ink949.xml"/><Relationship Id="rId180" Type="http://schemas.openxmlformats.org/officeDocument/2006/relationships/image" Target="../media/image300.png"/><Relationship Id="rId210" Type="http://schemas.openxmlformats.org/officeDocument/2006/relationships/image" Target="../media/image320.png"/><Relationship Id="rId215" Type="http://schemas.openxmlformats.org/officeDocument/2006/relationships/customXml" Target="../ink/ink1053.xml"/><Relationship Id="rId26" Type="http://schemas.openxmlformats.org/officeDocument/2006/relationships/image" Target="../media/image212.png"/><Relationship Id="rId47" Type="http://schemas.openxmlformats.org/officeDocument/2006/relationships/customXml" Target="../ink/ink968.xml"/><Relationship Id="rId68" Type="http://schemas.openxmlformats.org/officeDocument/2006/relationships/image" Target="../media/image233.png"/><Relationship Id="rId89" Type="http://schemas.openxmlformats.org/officeDocument/2006/relationships/image" Target="../media/image243.png"/><Relationship Id="rId112" Type="http://schemas.openxmlformats.org/officeDocument/2006/relationships/customXml" Target="../ink/ink1001.xml"/><Relationship Id="rId133" Type="http://schemas.openxmlformats.org/officeDocument/2006/relationships/image" Target="../media/image277.png"/><Relationship Id="rId154" Type="http://schemas.openxmlformats.org/officeDocument/2006/relationships/customXml" Target="../ink/ink1022.xml"/><Relationship Id="rId175" Type="http://schemas.openxmlformats.org/officeDocument/2006/relationships/image" Target="../media/image298.png"/><Relationship Id="rId196" Type="http://schemas.openxmlformats.org/officeDocument/2006/relationships/image" Target="../media/image311.png"/><Relationship Id="rId200" Type="http://schemas.openxmlformats.org/officeDocument/2006/relationships/image" Target="../media/image313.png"/><Relationship Id="rId16" Type="http://schemas.openxmlformats.org/officeDocument/2006/relationships/image" Target="../media/image207.png"/><Relationship Id="rId221" Type="http://schemas.openxmlformats.org/officeDocument/2006/relationships/customXml" Target="../ink/ink1056.xml"/><Relationship Id="rId37" Type="http://schemas.openxmlformats.org/officeDocument/2006/relationships/customXml" Target="../ink/ink963.xml"/><Relationship Id="rId58" Type="http://schemas.openxmlformats.org/officeDocument/2006/relationships/image" Target="../media/image228.png"/><Relationship Id="rId79" Type="http://schemas.openxmlformats.org/officeDocument/2006/relationships/customXml" Target="../ink/ink984.xml"/><Relationship Id="rId102" Type="http://schemas.openxmlformats.org/officeDocument/2006/relationships/customXml" Target="../ink/ink996.xml"/><Relationship Id="rId123" Type="http://schemas.openxmlformats.org/officeDocument/2006/relationships/image" Target="../media/image272.png"/><Relationship Id="rId144" Type="http://schemas.openxmlformats.org/officeDocument/2006/relationships/customXml" Target="../ink/ink1017.xml"/><Relationship Id="rId90" Type="http://schemas.openxmlformats.org/officeDocument/2006/relationships/customXml" Target="../ink/ink990.xml"/><Relationship Id="rId165" Type="http://schemas.openxmlformats.org/officeDocument/2006/relationships/image" Target="../media/image293.png"/><Relationship Id="rId186" Type="http://schemas.openxmlformats.org/officeDocument/2006/relationships/image" Target="../media/image306.png"/><Relationship Id="rId211" Type="http://schemas.openxmlformats.org/officeDocument/2006/relationships/customXml" Target="../ink/ink1051.xml"/><Relationship Id="rId27" Type="http://schemas.openxmlformats.org/officeDocument/2006/relationships/customXml" Target="../ink/ink958.xml"/><Relationship Id="rId48" Type="http://schemas.openxmlformats.org/officeDocument/2006/relationships/image" Target="../media/image223.png"/><Relationship Id="rId69" Type="http://schemas.openxmlformats.org/officeDocument/2006/relationships/customXml" Target="../ink/ink979.xml"/><Relationship Id="rId113" Type="http://schemas.openxmlformats.org/officeDocument/2006/relationships/image" Target="../media/image267.png"/><Relationship Id="rId134" Type="http://schemas.openxmlformats.org/officeDocument/2006/relationships/customXml" Target="../ink/ink1012.xml"/><Relationship Id="rId80" Type="http://schemas.openxmlformats.org/officeDocument/2006/relationships/image" Target="../media/image239.png"/><Relationship Id="rId155" Type="http://schemas.openxmlformats.org/officeDocument/2006/relationships/image" Target="../media/image288.png"/><Relationship Id="rId176" Type="http://schemas.openxmlformats.org/officeDocument/2006/relationships/customXml" Target="../ink/ink1033.xml"/><Relationship Id="rId197" Type="http://schemas.openxmlformats.org/officeDocument/2006/relationships/customXml" Target="../ink/ink1044.xml"/><Relationship Id="rId201" Type="http://schemas.openxmlformats.org/officeDocument/2006/relationships/customXml" Target="../ink/ink1046.xml"/><Relationship Id="rId222" Type="http://schemas.openxmlformats.org/officeDocument/2006/relationships/customXml" Target="../ink/ink1057.xml"/><Relationship Id="rId17" Type="http://schemas.openxmlformats.org/officeDocument/2006/relationships/customXml" Target="../ink/ink953.xml"/><Relationship Id="rId38" Type="http://schemas.openxmlformats.org/officeDocument/2006/relationships/image" Target="../media/image218.png"/><Relationship Id="rId59" Type="http://schemas.openxmlformats.org/officeDocument/2006/relationships/customXml" Target="../ink/ink974.xml"/><Relationship Id="rId103" Type="http://schemas.openxmlformats.org/officeDocument/2006/relationships/image" Target="../media/image262.png"/><Relationship Id="rId124" Type="http://schemas.openxmlformats.org/officeDocument/2006/relationships/customXml" Target="../ink/ink1007.xml"/><Relationship Id="rId70" Type="http://schemas.openxmlformats.org/officeDocument/2006/relationships/image" Target="../media/image234.png"/><Relationship Id="rId91" Type="http://schemas.openxmlformats.org/officeDocument/2006/relationships/image" Target="../media/image244.png"/><Relationship Id="rId145" Type="http://schemas.openxmlformats.org/officeDocument/2006/relationships/image" Target="../media/image283.png"/><Relationship Id="rId166" Type="http://schemas.openxmlformats.org/officeDocument/2006/relationships/customXml" Target="../ink/ink1028.xml"/><Relationship Id="rId187" Type="http://schemas.openxmlformats.org/officeDocument/2006/relationships/customXml" Target="../ink/ink1039.xml"/><Relationship Id="rId1" Type="http://schemas.openxmlformats.org/officeDocument/2006/relationships/slideLayout" Target="../slideLayouts/slideLayout7.xml"/><Relationship Id="rId212" Type="http://schemas.openxmlformats.org/officeDocument/2006/relationships/image" Target="../media/image321.png"/><Relationship Id="rId28" Type="http://schemas.openxmlformats.org/officeDocument/2006/relationships/image" Target="../media/image213.png"/><Relationship Id="rId49" Type="http://schemas.openxmlformats.org/officeDocument/2006/relationships/customXml" Target="../ink/ink969.xml"/><Relationship Id="rId114" Type="http://schemas.openxmlformats.org/officeDocument/2006/relationships/customXml" Target="../ink/ink1002.xml"/><Relationship Id="rId60" Type="http://schemas.openxmlformats.org/officeDocument/2006/relationships/image" Target="../media/image229.png"/><Relationship Id="rId81" Type="http://schemas.openxmlformats.org/officeDocument/2006/relationships/customXml" Target="../ink/ink985.xml"/><Relationship Id="rId135" Type="http://schemas.openxmlformats.org/officeDocument/2006/relationships/image" Target="../media/image278.png"/><Relationship Id="rId156" Type="http://schemas.openxmlformats.org/officeDocument/2006/relationships/customXml" Target="../ink/ink1023.xml"/><Relationship Id="rId177" Type="http://schemas.openxmlformats.org/officeDocument/2006/relationships/customXml" Target="../ink/ink1034.xml"/><Relationship Id="rId198" Type="http://schemas.openxmlformats.org/officeDocument/2006/relationships/image" Target="../media/image312.png"/><Relationship Id="rId202" Type="http://schemas.openxmlformats.org/officeDocument/2006/relationships/image" Target="../media/image314.png"/><Relationship Id="rId223" Type="http://schemas.openxmlformats.org/officeDocument/2006/relationships/customXml" Target="../ink/ink1058.xml"/><Relationship Id="rId18" Type="http://schemas.openxmlformats.org/officeDocument/2006/relationships/image" Target="../media/image208.png"/><Relationship Id="rId39" Type="http://schemas.openxmlformats.org/officeDocument/2006/relationships/customXml" Target="../ink/ink964.xml"/><Relationship Id="rId50" Type="http://schemas.openxmlformats.org/officeDocument/2006/relationships/image" Target="../media/image224.png"/><Relationship Id="rId104" Type="http://schemas.openxmlformats.org/officeDocument/2006/relationships/customXml" Target="../ink/ink997.xml"/><Relationship Id="rId125" Type="http://schemas.openxmlformats.org/officeDocument/2006/relationships/image" Target="../media/image273.png"/><Relationship Id="rId146" Type="http://schemas.openxmlformats.org/officeDocument/2006/relationships/customXml" Target="../ink/ink1018.xml"/><Relationship Id="rId167" Type="http://schemas.openxmlformats.org/officeDocument/2006/relationships/image" Target="../media/image294.png"/><Relationship Id="rId188" Type="http://schemas.openxmlformats.org/officeDocument/2006/relationships/image" Target="../media/image307.png"/><Relationship Id="rId71" Type="http://schemas.openxmlformats.org/officeDocument/2006/relationships/customXml" Target="../ink/ink980.xml"/><Relationship Id="rId92" Type="http://schemas.openxmlformats.org/officeDocument/2006/relationships/customXml" Target="../ink/ink991.xml"/><Relationship Id="rId213" Type="http://schemas.openxmlformats.org/officeDocument/2006/relationships/customXml" Target="../ink/ink1052.xml"/><Relationship Id="rId2" Type="http://schemas.openxmlformats.org/officeDocument/2006/relationships/notesSlide" Target="../notesSlides/notesSlide25.xml"/><Relationship Id="rId29" Type="http://schemas.openxmlformats.org/officeDocument/2006/relationships/customXml" Target="../ink/ink959.xml"/><Relationship Id="rId40" Type="http://schemas.openxmlformats.org/officeDocument/2006/relationships/image" Target="../media/image219.png"/><Relationship Id="rId115" Type="http://schemas.openxmlformats.org/officeDocument/2006/relationships/image" Target="../media/image268.png"/><Relationship Id="rId136" Type="http://schemas.openxmlformats.org/officeDocument/2006/relationships/customXml" Target="../ink/ink1013.xml"/><Relationship Id="rId157" Type="http://schemas.openxmlformats.org/officeDocument/2006/relationships/image" Target="../media/image289.png"/><Relationship Id="rId178" Type="http://schemas.openxmlformats.org/officeDocument/2006/relationships/image" Target="../media/image299.png"/><Relationship Id="rId61" Type="http://schemas.openxmlformats.org/officeDocument/2006/relationships/customXml" Target="../ink/ink975.xml"/><Relationship Id="rId82" Type="http://schemas.openxmlformats.org/officeDocument/2006/relationships/customXml" Target="../ink/ink986.xml"/><Relationship Id="rId199" Type="http://schemas.openxmlformats.org/officeDocument/2006/relationships/customXml" Target="../ink/ink1045.xml"/><Relationship Id="rId203" Type="http://schemas.openxmlformats.org/officeDocument/2006/relationships/customXml" Target="../ink/ink1047.xml"/><Relationship Id="rId19" Type="http://schemas.openxmlformats.org/officeDocument/2006/relationships/customXml" Target="../ink/ink954.xml"/><Relationship Id="rId224" Type="http://schemas.openxmlformats.org/officeDocument/2006/relationships/image" Target="../media/image326.png"/><Relationship Id="rId30" Type="http://schemas.openxmlformats.org/officeDocument/2006/relationships/image" Target="../media/image214.png"/><Relationship Id="rId105" Type="http://schemas.openxmlformats.org/officeDocument/2006/relationships/image" Target="../media/image263.png"/><Relationship Id="rId126" Type="http://schemas.openxmlformats.org/officeDocument/2006/relationships/customXml" Target="../ink/ink1008.xml"/><Relationship Id="rId147" Type="http://schemas.openxmlformats.org/officeDocument/2006/relationships/image" Target="../media/image284.png"/><Relationship Id="rId168" Type="http://schemas.openxmlformats.org/officeDocument/2006/relationships/customXml" Target="../ink/ink1029.xml"/></Relationships>
</file>

<file path=ppt/slides/_rels/slide52.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29.png"/><Relationship Id="rId4" Type="http://schemas.openxmlformats.org/officeDocument/2006/relationships/image" Target="../media/image328.png"/></Relationships>
</file>

<file path=ppt/slides/_rels/slide53.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29.png"/><Relationship Id="rId4" Type="http://schemas.openxmlformats.org/officeDocument/2006/relationships/image" Target="../media/image328.png"/></Relationships>
</file>

<file path=ppt/slides/_rels/slide54.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29.png"/><Relationship Id="rId4" Type="http://schemas.openxmlformats.org/officeDocument/2006/relationships/image" Target="../media/image328.png"/></Relationships>
</file>

<file path=ppt/slides/_rels/slide55.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29.png"/><Relationship Id="rId4" Type="http://schemas.openxmlformats.org/officeDocument/2006/relationships/image" Target="../media/image328.png"/></Relationships>
</file>

<file path=ppt/slides/_rels/slide56.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29.png"/><Relationship Id="rId4" Type="http://schemas.openxmlformats.org/officeDocument/2006/relationships/image" Target="../media/image328.png"/></Relationships>
</file>

<file path=ppt/slides/_rels/slide57.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29.png"/><Relationship Id="rId4" Type="http://schemas.openxmlformats.org/officeDocument/2006/relationships/image" Target="../media/image328.png"/></Relationships>
</file>

<file path=ppt/slides/_rels/slide58.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1066.xml"/><Relationship Id="rId42" Type="http://schemas.openxmlformats.org/officeDocument/2006/relationships/image" Target="../media/image4600.png"/><Relationship Id="rId47" Type="http://schemas.openxmlformats.org/officeDocument/2006/relationships/customXml" Target="../ink/ink1079.xml"/><Relationship Id="rId63" Type="http://schemas.openxmlformats.org/officeDocument/2006/relationships/customXml" Target="../ink/ink1087.xml"/><Relationship Id="rId68" Type="http://schemas.openxmlformats.org/officeDocument/2006/relationships/image" Target="../media/image5900.png"/><Relationship Id="rId16" Type="http://schemas.openxmlformats.org/officeDocument/2006/relationships/image" Target="../media/image3300.png"/><Relationship Id="rId11" Type="http://schemas.openxmlformats.org/officeDocument/2006/relationships/customXml" Target="../ink/ink1061.xml"/><Relationship Id="rId24" Type="http://schemas.openxmlformats.org/officeDocument/2006/relationships/image" Target="../media/image3700.png"/><Relationship Id="rId32" Type="http://schemas.openxmlformats.org/officeDocument/2006/relationships/image" Target="../media/image4100.png"/><Relationship Id="rId37" Type="http://schemas.openxmlformats.org/officeDocument/2006/relationships/customXml" Target="../ink/ink1074.xml"/><Relationship Id="rId40" Type="http://schemas.openxmlformats.org/officeDocument/2006/relationships/image" Target="../media/image4500.png"/><Relationship Id="rId45" Type="http://schemas.openxmlformats.org/officeDocument/2006/relationships/customXml" Target="../ink/ink1078.xml"/><Relationship Id="rId53" Type="http://schemas.openxmlformats.org/officeDocument/2006/relationships/customXml" Target="../ink/ink1082.xml"/><Relationship Id="rId58" Type="http://schemas.openxmlformats.org/officeDocument/2006/relationships/image" Target="../media/image5400.png"/><Relationship Id="rId66" Type="http://schemas.openxmlformats.org/officeDocument/2006/relationships/image" Target="../media/image5800.png"/><Relationship Id="rId74" Type="http://schemas.openxmlformats.org/officeDocument/2006/relationships/image" Target="../media/image6200.png"/><Relationship Id="rId79" Type="http://schemas.openxmlformats.org/officeDocument/2006/relationships/customXml" Target="../ink/ink1095.xml"/><Relationship Id="rId5" Type="http://schemas.openxmlformats.org/officeDocument/2006/relationships/image" Target="../media/image329.png"/><Relationship Id="rId61" Type="http://schemas.openxmlformats.org/officeDocument/2006/relationships/customXml" Target="../ink/ink1086.xml"/><Relationship Id="rId19" Type="http://schemas.openxmlformats.org/officeDocument/2006/relationships/customXml" Target="../ink/ink1065.xml"/><Relationship Id="rId14" Type="http://schemas.openxmlformats.org/officeDocument/2006/relationships/image" Target="../media/image3200.png"/><Relationship Id="rId22" Type="http://schemas.openxmlformats.org/officeDocument/2006/relationships/image" Target="../media/image3600.png"/><Relationship Id="rId27" Type="http://schemas.openxmlformats.org/officeDocument/2006/relationships/customXml" Target="../ink/ink1069.xml"/><Relationship Id="rId30" Type="http://schemas.openxmlformats.org/officeDocument/2006/relationships/image" Target="../media/image4000.png"/><Relationship Id="rId35" Type="http://schemas.openxmlformats.org/officeDocument/2006/relationships/customXml" Target="../ink/ink1073.xml"/><Relationship Id="rId43" Type="http://schemas.openxmlformats.org/officeDocument/2006/relationships/customXml" Target="../ink/ink1077.xml"/><Relationship Id="rId48" Type="http://schemas.openxmlformats.org/officeDocument/2006/relationships/image" Target="../media/image4900.png"/><Relationship Id="rId56" Type="http://schemas.openxmlformats.org/officeDocument/2006/relationships/image" Target="../media/image5300.png"/><Relationship Id="rId64" Type="http://schemas.openxmlformats.org/officeDocument/2006/relationships/image" Target="../media/image5700.png"/><Relationship Id="rId69" Type="http://schemas.openxmlformats.org/officeDocument/2006/relationships/customXml" Target="../ink/ink1090.xml"/><Relationship Id="rId77" Type="http://schemas.openxmlformats.org/officeDocument/2006/relationships/customXml" Target="../ink/ink1094.xml"/><Relationship Id="rId8" Type="http://schemas.openxmlformats.org/officeDocument/2006/relationships/image" Target="../media/image2900.png"/><Relationship Id="rId51" Type="http://schemas.openxmlformats.org/officeDocument/2006/relationships/customXml" Target="../ink/ink1081.xml"/><Relationship Id="rId72" Type="http://schemas.openxmlformats.org/officeDocument/2006/relationships/image" Target="../media/image6100.png"/><Relationship Id="rId80" Type="http://schemas.openxmlformats.org/officeDocument/2006/relationships/image" Target="../media/image6500.png"/><Relationship Id="rId3" Type="http://schemas.openxmlformats.org/officeDocument/2006/relationships/image" Target="../media/image327.png"/><Relationship Id="rId12" Type="http://schemas.openxmlformats.org/officeDocument/2006/relationships/image" Target="../media/image3100.png"/><Relationship Id="rId17" Type="http://schemas.openxmlformats.org/officeDocument/2006/relationships/customXml" Target="../ink/ink1064.xml"/><Relationship Id="rId25" Type="http://schemas.openxmlformats.org/officeDocument/2006/relationships/customXml" Target="../ink/ink1068.xml"/><Relationship Id="rId33" Type="http://schemas.openxmlformats.org/officeDocument/2006/relationships/customXml" Target="../ink/ink1072.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1085.xml"/><Relationship Id="rId67" Type="http://schemas.openxmlformats.org/officeDocument/2006/relationships/customXml" Target="../ink/ink1089.xml"/><Relationship Id="rId20" Type="http://schemas.openxmlformats.org/officeDocument/2006/relationships/image" Target="../media/image3500.png"/><Relationship Id="rId41" Type="http://schemas.openxmlformats.org/officeDocument/2006/relationships/customXml" Target="../ink/ink1076.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1093.xml"/><Relationship Id="rId1" Type="http://schemas.openxmlformats.org/officeDocument/2006/relationships/slideLayout" Target="../slideLayouts/slideLayout7.xml"/><Relationship Id="rId6" Type="http://schemas.openxmlformats.org/officeDocument/2006/relationships/customXml" Target="../ink/ink1059.xml"/><Relationship Id="rId15" Type="http://schemas.openxmlformats.org/officeDocument/2006/relationships/customXml" Target="../ink/ink1063.xml"/><Relationship Id="rId23" Type="http://schemas.openxmlformats.org/officeDocument/2006/relationships/customXml" Target="../ink/ink1067.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1080.xml"/><Relationship Id="rId57" Type="http://schemas.openxmlformats.org/officeDocument/2006/relationships/customXml" Target="../ink/ink1084.xml"/><Relationship Id="rId10" Type="http://schemas.openxmlformats.org/officeDocument/2006/relationships/image" Target="../media/image3000.png"/><Relationship Id="rId31" Type="http://schemas.openxmlformats.org/officeDocument/2006/relationships/customXml" Target="../ink/ink1071.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1088.xml"/><Relationship Id="rId73" Type="http://schemas.openxmlformats.org/officeDocument/2006/relationships/customXml" Target="../ink/ink1092.xml"/><Relationship Id="rId78" Type="http://schemas.openxmlformats.org/officeDocument/2006/relationships/image" Target="../media/image6400.png"/><Relationship Id="rId81" Type="http://schemas.openxmlformats.org/officeDocument/2006/relationships/image" Target="../media/image330.png"/><Relationship Id="rId4" Type="http://schemas.openxmlformats.org/officeDocument/2006/relationships/image" Target="../media/image328.png"/><Relationship Id="rId9" Type="http://schemas.openxmlformats.org/officeDocument/2006/relationships/customXml" Target="../ink/ink1060.xml"/><Relationship Id="rId13" Type="http://schemas.openxmlformats.org/officeDocument/2006/relationships/customXml" Target="../ink/ink1062.xml"/><Relationship Id="rId18" Type="http://schemas.openxmlformats.org/officeDocument/2006/relationships/image" Target="../media/image3400.png"/><Relationship Id="rId39" Type="http://schemas.openxmlformats.org/officeDocument/2006/relationships/customXml" Target="../ink/ink1075.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1083.xml"/><Relationship Id="rId76" Type="http://schemas.openxmlformats.org/officeDocument/2006/relationships/image" Target="../media/image6300.png"/><Relationship Id="rId71" Type="http://schemas.openxmlformats.org/officeDocument/2006/relationships/customXml" Target="../ink/ink1091.xml"/><Relationship Id="rId2" Type="http://schemas.openxmlformats.org/officeDocument/2006/relationships/notesSlide" Target="../notesSlides/notesSlide32.xml"/><Relationship Id="rId29" Type="http://schemas.openxmlformats.org/officeDocument/2006/relationships/customXml" Target="../ink/ink1070.xml"/></Relationships>
</file>

<file path=ppt/slides/_rels/slide59.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1103.xml"/><Relationship Id="rId42" Type="http://schemas.openxmlformats.org/officeDocument/2006/relationships/image" Target="../media/image4600.png"/><Relationship Id="rId47" Type="http://schemas.openxmlformats.org/officeDocument/2006/relationships/customXml" Target="../ink/ink1116.xml"/><Relationship Id="rId63" Type="http://schemas.openxmlformats.org/officeDocument/2006/relationships/customXml" Target="../ink/ink1124.xml"/><Relationship Id="rId68" Type="http://schemas.openxmlformats.org/officeDocument/2006/relationships/image" Target="../media/image5900.png"/><Relationship Id="rId84" Type="http://schemas.openxmlformats.org/officeDocument/2006/relationships/image" Target="../media/image6700.png"/><Relationship Id="rId89" Type="http://schemas.openxmlformats.org/officeDocument/2006/relationships/customXml" Target="../ink/ink1137.xml"/><Relationship Id="rId16" Type="http://schemas.openxmlformats.org/officeDocument/2006/relationships/image" Target="../media/image3300.png"/><Relationship Id="rId11" Type="http://schemas.openxmlformats.org/officeDocument/2006/relationships/customXml" Target="../ink/ink1098.xml"/><Relationship Id="rId32" Type="http://schemas.openxmlformats.org/officeDocument/2006/relationships/image" Target="../media/image4100.png"/><Relationship Id="rId37" Type="http://schemas.openxmlformats.org/officeDocument/2006/relationships/customXml" Target="../ink/ink1111.xml"/><Relationship Id="rId53" Type="http://schemas.openxmlformats.org/officeDocument/2006/relationships/customXml" Target="../ink/ink1119.xml"/><Relationship Id="rId58" Type="http://schemas.openxmlformats.org/officeDocument/2006/relationships/image" Target="../media/image5400.png"/><Relationship Id="rId74" Type="http://schemas.openxmlformats.org/officeDocument/2006/relationships/image" Target="../media/image6200.png"/><Relationship Id="rId79" Type="http://schemas.openxmlformats.org/officeDocument/2006/relationships/customXml" Target="../ink/ink1132.xml"/><Relationship Id="rId5" Type="http://schemas.openxmlformats.org/officeDocument/2006/relationships/image" Target="../media/image329.png"/><Relationship Id="rId90" Type="http://schemas.openxmlformats.org/officeDocument/2006/relationships/image" Target="../media/image7000.png"/><Relationship Id="rId14" Type="http://schemas.openxmlformats.org/officeDocument/2006/relationships/image" Target="../media/image3200.png"/><Relationship Id="rId22" Type="http://schemas.openxmlformats.org/officeDocument/2006/relationships/image" Target="../media/image3600.png"/><Relationship Id="rId27" Type="http://schemas.openxmlformats.org/officeDocument/2006/relationships/customXml" Target="../ink/ink1106.xml"/><Relationship Id="rId30" Type="http://schemas.openxmlformats.org/officeDocument/2006/relationships/image" Target="../media/image4000.png"/><Relationship Id="rId35" Type="http://schemas.openxmlformats.org/officeDocument/2006/relationships/customXml" Target="../ink/ink1110.xml"/><Relationship Id="rId43" Type="http://schemas.openxmlformats.org/officeDocument/2006/relationships/customXml" Target="../ink/ink1114.xml"/><Relationship Id="rId48" Type="http://schemas.openxmlformats.org/officeDocument/2006/relationships/image" Target="../media/image4900.png"/><Relationship Id="rId56" Type="http://schemas.openxmlformats.org/officeDocument/2006/relationships/image" Target="../media/image5300.png"/><Relationship Id="rId64" Type="http://schemas.openxmlformats.org/officeDocument/2006/relationships/image" Target="../media/image5700.png"/><Relationship Id="rId69" Type="http://schemas.openxmlformats.org/officeDocument/2006/relationships/customXml" Target="../ink/ink1127.xml"/><Relationship Id="rId77" Type="http://schemas.openxmlformats.org/officeDocument/2006/relationships/customXml" Target="../ink/ink1131.xml"/><Relationship Id="rId8" Type="http://schemas.openxmlformats.org/officeDocument/2006/relationships/image" Target="../media/image2900.png"/><Relationship Id="rId51" Type="http://schemas.openxmlformats.org/officeDocument/2006/relationships/customXml" Target="../ink/ink1118.xml"/><Relationship Id="rId72" Type="http://schemas.openxmlformats.org/officeDocument/2006/relationships/image" Target="../media/image6100.png"/><Relationship Id="rId80" Type="http://schemas.openxmlformats.org/officeDocument/2006/relationships/image" Target="../media/image6500.png"/><Relationship Id="rId85" Type="http://schemas.openxmlformats.org/officeDocument/2006/relationships/customXml" Target="../ink/ink1135.xml"/><Relationship Id="rId93" Type="http://schemas.openxmlformats.org/officeDocument/2006/relationships/image" Target="../media/image330.png"/><Relationship Id="rId3" Type="http://schemas.openxmlformats.org/officeDocument/2006/relationships/image" Target="../media/image327.png"/><Relationship Id="rId12" Type="http://schemas.openxmlformats.org/officeDocument/2006/relationships/image" Target="../media/image3100.png"/><Relationship Id="rId17" Type="http://schemas.openxmlformats.org/officeDocument/2006/relationships/customXml" Target="../ink/ink1101.xml"/><Relationship Id="rId25" Type="http://schemas.openxmlformats.org/officeDocument/2006/relationships/customXml" Target="../ink/ink1105.xml"/><Relationship Id="rId33" Type="http://schemas.openxmlformats.org/officeDocument/2006/relationships/customXml" Target="../ink/ink1109.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1122.xml"/><Relationship Id="rId67" Type="http://schemas.openxmlformats.org/officeDocument/2006/relationships/customXml" Target="../ink/ink1126.xml"/><Relationship Id="rId20" Type="http://schemas.openxmlformats.org/officeDocument/2006/relationships/image" Target="../media/image3500.png"/><Relationship Id="rId41" Type="http://schemas.openxmlformats.org/officeDocument/2006/relationships/customXml" Target="../ink/ink1113.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1130.xml"/><Relationship Id="rId83" Type="http://schemas.openxmlformats.org/officeDocument/2006/relationships/customXml" Target="../ink/ink1134.xml"/><Relationship Id="rId88" Type="http://schemas.openxmlformats.org/officeDocument/2006/relationships/image" Target="../media/image6900.png"/><Relationship Id="rId91" Type="http://schemas.openxmlformats.org/officeDocument/2006/relationships/customXml" Target="../ink/ink1138.xml"/><Relationship Id="rId1" Type="http://schemas.openxmlformats.org/officeDocument/2006/relationships/slideLayout" Target="../slideLayouts/slideLayout7.xml"/><Relationship Id="rId6" Type="http://schemas.openxmlformats.org/officeDocument/2006/relationships/customXml" Target="../ink/ink1096.xml"/><Relationship Id="rId15" Type="http://schemas.openxmlformats.org/officeDocument/2006/relationships/customXml" Target="../ink/ink1100.xml"/><Relationship Id="rId23" Type="http://schemas.openxmlformats.org/officeDocument/2006/relationships/customXml" Target="../ink/ink1104.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1117.xml"/><Relationship Id="rId57" Type="http://schemas.openxmlformats.org/officeDocument/2006/relationships/customXml" Target="../ink/ink1121.xml"/><Relationship Id="rId10" Type="http://schemas.openxmlformats.org/officeDocument/2006/relationships/image" Target="../media/image3000.png"/><Relationship Id="rId31" Type="http://schemas.openxmlformats.org/officeDocument/2006/relationships/customXml" Target="../ink/ink1108.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1125.xml"/><Relationship Id="rId73" Type="http://schemas.openxmlformats.org/officeDocument/2006/relationships/customXml" Target="../ink/ink1129.xml"/><Relationship Id="rId78" Type="http://schemas.openxmlformats.org/officeDocument/2006/relationships/image" Target="../media/image6400.png"/><Relationship Id="rId81" Type="http://schemas.openxmlformats.org/officeDocument/2006/relationships/customXml" Target="../ink/ink1133.xml"/><Relationship Id="rId86" Type="http://schemas.openxmlformats.org/officeDocument/2006/relationships/image" Target="../media/image6800.png"/><Relationship Id="rId4" Type="http://schemas.openxmlformats.org/officeDocument/2006/relationships/image" Target="../media/image328.png"/><Relationship Id="rId9" Type="http://schemas.openxmlformats.org/officeDocument/2006/relationships/customXml" Target="../ink/ink1097.xml"/><Relationship Id="rId13" Type="http://schemas.openxmlformats.org/officeDocument/2006/relationships/customXml" Target="../ink/ink1099.xml"/><Relationship Id="rId18" Type="http://schemas.openxmlformats.org/officeDocument/2006/relationships/image" Target="../media/image3400.png"/><Relationship Id="rId39" Type="http://schemas.openxmlformats.org/officeDocument/2006/relationships/customXml" Target="../ink/ink1112.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1120.xml"/><Relationship Id="rId76" Type="http://schemas.openxmlformats.org/officeDocument/2006/relationships/image" Target="../media/image6300.png"/><Relationship Id="rId71" Type="http://schemas.openxmlformats.org/officeDocument/2006/relationships/customXml" Target="../ink/ink1128.xml"/><Relationship Id="rId92" Type="http://schemas.openxmlformats.org/officeDocument/2006/relationships/image" Target="../media/image7100.png"/><Relationship Id="rId2" Type="http://schemas.openxmlformats.org/officeDocument/2006/relationships/notesSlide" Target="../notesSlides/notesSlide33.xml"/><Relationship Id="rId29" Type="http://schemas.openxmlformats.org/officeDocument/2006/relationships/customXml" Target="../ink/ink1107.xml"/><Relationship Id="rId24" Type="http://schemas.openxmlformats.org/officeDocument/2006/relationships/image" Target="../media/image3700.png"/><Relationship Id="rId40" Type="http://schemas.openxmlformats.org/officeDocument/2006/relationships/image" Target="../media/image4500.png"/><Relationship Id="rId45" Type="http://schemas.openxmlformats.org/officeDocument/2006/relationships/customXml" Target="../ink/ink1115.xml"/><Relationship Id="rId66" Type="http://schemas.openxmlformats.org/officeDocument/2006/relationships/image" Target="../media/image5800.png"/><Relationship Id="rId87" Type="http://schemas.openxmlformats.org/officeDocument/2006/relationships/customXml" Target="../ink/ink1136.xml"/><Relationship Id="rId61" Type="http://schemas.openxmlformats.org/officeDocument/2006/relationships/customXml" Target="../ink/ink1123.xml"/><Relationship Id="rId82" Type="http://schemas.openxmlformats.org/officeDocument/2006/relationships/image" Target="../media/image6600.png"/><Relationship Id="rId19" Type="http://schemas.openxmlformats.org/officeDocument/2006/relationships/customXml" Target="../ink/ink11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1146.xml"/><Relationship Id="rId42" Type="http://schemas.openxmlformats.org/officeDocument/2006/relationships/image" Target="../media/image4600.png"/><Relationship Id="rId47" Type="http://schemas.openxmlformats.org/officeDocument/2006/relationships/customXml" Target="../ink/ink1159.xml"/><Relationship Id="rId63" Type="http://schemas.openxmlformats.org/officeDocument/2006/relationships/customXml" Target="../ink/ink1167.xml"/><Relationship Id="rId68" Type="http://schemas.openxmlformats.org/officeDocument/2006/relationships/image" Target="../media/image5900.png"/><Relationship Id="rId84" Type="http://schemas.openxmlformats.org/officeDocument/2006/relationships/image" Target="../media/image6700.png"/><Relationship Id="rId89" Type="http://schemas.openxmlformats.org/officeDocument/2006/relationships/customXml" Target="../ink/ink1180.xml"/><Relationship Id="rId16" Type="http://schemas.openxmlformats.org/officeDocument/2006/relationships/image" Target="../media/image3300.png"/><Relationship Id="rId11" Type="http://schemas.openxmlformats.org/officeDocument/2006/relationships/customXml" Target="../ink/ink1141.xml"/><Relationship Id="rId32" Type="http://schemas.openxmlformats.org/officeDocument/2006/relationships/image" Target="../media/image4100.png"/><Relationship Id="rId37" Type="http://schemas.openxmlformats.org/officeDocument/2006/relationships/customXml" Target="../ink/ink1154.xml"/><Relationship Id="rId53" Type="http://schemas.openxmlformats.org/officeDocument/2006/relationships/customXml" Target="../ink/ink1162.xml"/><Relationship Id="rId58" Type="http://schemas.openxmlformats.org/officeDocument/2006/relationships/image" Target="../media/image5400.png"/><Relationship Id="rId74" Type="http://schemas.openxmlformats.org/officeDocument/2006/relationships/image" Target="../media/image6200.png"/><Relationship Id="rId79" Type="http://schemas.openxmlformats.org/officeDocument/2006/relationships/customXml" Target="../ink/ink1175.xml"/><Relationship Id="rId102" Type="http://schemas.openxmlformats.org/officeDocument/2006/relationships/image" Target="../media/image760.png"/><Relationship Id="rId5" Type="http://schemas.openxmlformats.org/officeDocument/2006/relationships/image" Target="../media/image329.png"/><Relationship Id="rId90" Type="http://schemas.openxmlformats.org/officeDocument/2006/relationships/image" Target="../media/image7000.png"/><Relationship Id="rId95" Type="http://schemas.openxmlformats.org/officeDocument/2006/relationships/customXml" Target="../ink/ink1183.xml"/><Relationship Id="rId22" Type="http://schemas.openxmlformats.org/officeDocument/2006/relationships/image" Target="../media/image3600.png"/><Relationship Id="rId27" Type="http://schemas.openxmlformats.org/officeDocument/2006/relationships/customXml" Target="../ink/ink1149.xml"/><Relationship Id="rId43" Type="http://schemas.openxmlformats.org/officeDocument/2006/relationships/customXml" Target="../ink/ink1157.xml"/><Relationship Id="rId48" Type="http://schemas.openxmlformats.org/officeDocument/2006/relationships/image" Target="../media/image4900.png"/><Relationship Id="rId64" Type="http://schemas.openxmlformats.org/officeDocument/2006/relationships/image" Target="../media/image5700.png"/><Relationship Id="rId69" Type="http://schemas.openxmlformats.org/officeDocument/2006/relationships/customXml" Target="../ink/ink1170.xml"/><Relationship Id="rId80" Type="http://schemas.openxmlformats.org/officeDocument/2006/relationships/image" Target="../media/image6500.png"/><Relationship Id="rId85" Type="http://schemas.openxmlformats.org/officeDocument/2006/relationships/customXml" Target="../ink/ink1178.xml"/><Relationship Id="rId12" Type="http://schemas.openxmlformats.org/officeDocument/2006/relationships/image" Target="../media/image3100.png"/><Relationship Id="rId17" Type="http://schemas.openxmlformats.org/officeDocument/2006/relationships/customXml" Target="../ink/ink1144.xml"/><Relationship Id="rId25" Type="http://schemas.openxmlformats.org/officeDocument/2006/relationships/customXml" Target="../ink/ink1148.xml"/><Relationship Id="rId33" Type="http://schemas.openxmlformats.org/officeDocument/2006/relationships/customXml" Target="../ink/ink1152.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1165.xml"/><Relationship Id="rId67" Type="http://schemas.openxmlformats.org/officeDocument/2006/relationships/customXml" Target="../ink/ink1169.xml"/><Relationship Id="rId103" Type="http://schemas.openxmlformats.org/officeDocument/2006/relationships/customXml" Target="../ink/ink1187.xml"/><Relationship Id="rId20" Type="http://schemas.openxmlformats.org/officeDocument/2006/relationships/image" Target="../media/image3500.png"/><Relationship Id="rId41" Type="http://schemas.openxmlformats.org/officeDocument/2006/relationships/customXml" Target="../ink/ink1156.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1173.xml"/><Relationship Id="rId83" Type="http://schemas.openxmlformats.org/officeDocument/2006/relationships/customXml" Target="../ink/ink1177.xml"/><Relationship Id="rId88" Type="http://schemas.openxmlformats.org/officeDocument/2006/relationships/image" Target="../media/image6900.png"/><Relationship Id="rId91" Type="http://schemas.openxmlformats.org/officeDocument/2006/relationships/customXml" Target="../ink/ink1181.xml"/><Relationship Id="rId96" Type="http://schemas.openxmlformats.org/officeDocument/2006/relationships/image" Target="../media/image7300.png"/><Relationship Id="rId1" Type="http://schemas.openxmlformats.org/officeDocument/2006/relationships/slideLayout" Target="../slideLayouts/slideLayout7.xml"/><Relationship Id="rId6" Type="http://schemas.openxmlformats.org/officeDocument/2006/relationships/image" Target="../media/image330.png"/><Relationship Id="rId15" Type="http://schemas.openxmlformats.org/officeDocument/2006/relationships/customXml" Target="../ink/ink1143.xml"/><Relationship Id="rId23" Type="http://schemas.openxmlformats.org/officeDocument/2006/relationships/customXml" Target="../ink/ink1147.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1160.xml"/><Relationship Id="rId57" Type="http://schemas.openxmlformats.org/officeDocument/2006/relationships/customXml" Target="../ink/ink1164.xml"/><Relationship Id="rId10" Type="http://schemas.openxmlformats.org/officeDocument/2006/relationships/image" Target="../media/image3000.png"/><Relationship Id="rId31" Type="http://schemas.openxmlformats.org/officeDocument/2006/relationships/customXml" Target="../ink/ink1151.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1168.xml"/><Relationship Id="rId73" Type="http://schemas.openxmlformats.org/officeDocument/2006/relationships/customXml" Target="../ink/ink1172.xml"/><Relationship Id="rId78" Type="http://schemas.openxmlformats.org/officeDocument/2006/relationships/image" Target="../media/image6400.png"/><Relationship Id="rId81" Type="http://schemas.openxmlformats.org/officeDocument/2006/relationships/customXml" Target="../ink/ink1176.xml"/><Relationship Id="rId86" Type="http://schemas.openxmlformats.org/officeDocument/2006/relationships/image" Target="../media/image6800.png"/><Relationship Id="rId94" Type="http://schemas.openxmlformats.org/officeDocument/2006/relationships/image" Target="../media/image7200.png"/><Relationship Id="rId99" Type="http://schemas.openxmlformats.org/officeDocument/2006/relationships/customXml" Target="../ink/ink1185.xml"/><Relationship Id="rId101" Type="http://schemas.openxmlformats.org/officeDocument/2006/relationships/customXml" Target="../ink/ink1186.xml"/><Relationship Id="rId4" Type="http://schemas.openxmlformats.org/officeDocument/2006/relationships/image" Target="../media/image328.png"/><Relationship Id="rId9" Type="http://schemas.openxmlformats.org/officeDocument/2006/relationships/customXml" Target="../ink/ink1140.xml"/><Relationship Id="rId13" Type="http://schemas.openxmlformats.org/officeDocument/2006/relationships/customXml" Target="../ink/ink1142.xml"/><Relationship Id="rId18" Type="http://schemas.openxmlformats.org/officeDocument/2006/relationships/image" Target="../media/image3400.png"/><Relationship Id="rId39" Type="http://schemas.openxmlformats.org/officeDocument/2006/relationships/customXml" Target="../ink/ink1155.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1163.xml"/><Relationship Id="rId76" Type="http://schemas.openxmlformats.org/officeDocument/2006/relationships/image" Target="../media/image6300.png"/><Relationship Id="rId97" Type="http://schemas.openxmlformats.org/officeDocument/2006/relationships/customXml" Target="../ink/ink1184.xml"/><Relationship Id="rId104" Type="http://schemas.openxmlformats.org/officeDocument/2006/relationships/image" Target="../media/image770.png"/><Relationship Id="rId7" Type="http://schemas.openxmlformats.org/officeDocument/2006/relationships/customXml" Target="../ink/ink1139.xml"/><Relationship Id="rId71" Type="http://schemas.openxmlformats.org/officeDocument/2006/relationships/customXml" Target="../ink/ink1171.xml"/><Relationship Id="rId92" Type="http://schemas.openxmlformats.org/officeDocument/2006/relationships/image" Target="../media/image7100.png"/><Relationship Id="rId2" Type="http://schemas.openxmlformats.org/officeDocument/2006/relationships/notesSlide" Target="../notesSlides/notesSlide34.xml"/><Relationship Id="rId29" Type="http://schemas.openxmlformats.org/officeDocument/2006/relationships/customXml" Target="../ink/ink1150.xml"/><Relationship Id="rId24" Type="http://schemas.openxmlformats.org/officeDocument/2006/relationships/image" Target="../media/image3700.png"/><Relationship Id="rId40" Type="http://schemas.openxmlformats.org/officeDocument/2006/relationships/image" Target="../media/image4500.png"/><Relationship Id="rId45" Type="http://schemas.openxmlformats.org/officeDocument/2006/relationships/customXml" Target="../ink/ink1158.xml"/><Relationship Id="rId66" Type="http://schemas.openxmlformats.org/officeDocument/2006/relationships/image" Target="../media/image5800.png"/><Relationship Id="rId87" Type="http://schemas.openxmlformats.org/officeDocument/2006/relationships/customXml" Target="../ink/ink1179.xml"/><Relationship Id="rId61" Type="http://schemas.openxmlformats.org/officeDocument/2006/relationships/customXml" Target="../ink/ink1166.xml"/><Relationship Id="rId82" Type="http://schemas.openxmlformats.org/officeDocument/2006/relationships/image" Target="../media/image6600.png"/><Relationship Id="rId19" Type="http://schemas.openxmlformats.org/officeDocument/2006/relationships/customXml" Target="../ink/ink1145.xml"/><Relationship Id="rId14" Type="http://schemas.openxmlformats.org/officeDocument/2006/relationships/image" Target="../media/image3200.png"/><Relationship Id="rId30" Type="http://schemas.openxmlformats.org/officeDocument/2006/relationships/image" Target="../media/image4000.png"/><Relationship Id="rId35" Type="http://schemas.openxmlformats.org/officeDocument/2006/relationships/customXml" Target="../ink/ink1153.xml"/><Relationship Id="rId56" Type="http://schemas.openxmlformats.org/officeDocument/2006/relationships/image" Target="../media/image5300.png"/><Relationship Id="rId77" Type="http://schemas.openxmlformats.org/officeDocument/2006/relationships/customXml" Target="../ink/ink1174.xml"/><Relationship Id="rId100" Type="http://schemas.openxmlformats.org/officeDocument/2006/relationships/image" Target="../media/image750.png"/><Relationship Id="rId8" Type="http://schemas.openxmlformats.org/officeDocument/2006/relationships/image" Target="../media/image2900.png"/><Relationship Id="rId51" Type="http://schemas.openxmlformats.org/officeDocument/2006/relationships/customXml" Target="../ink/ink1161.xml"/><Relationship Id="rId72" Type="http://schemas.openxmlformats.org/officeDocument/2006/relationships/image" Target="../media/image6100.png"/><Relationship Id="rId93" Type="http://schemas.openxmlformats.org/officeDocument/2006/relationships/customXml" Target="../ink/ink1182.xml"/><Relationship Id="rId98" Type="http://schemas.openxmlformats.org/officeDocument/2006/relationships/image" Target="../media/image7400.png"/><Relationship Id="rId3" Type="http://schemas.openxmlformats.org/officeDocument/2006/relationships/image" Target="../media/image327.png"/></Relationships>
</file>

<file path=ppt/slides/_rels/slide61.xml.rels><?xml version="1.0" encoding="UTF-8" standalone="yes"?>
<Relationships xmlns="http://schemas.openxmlformats.org/package/2006/relationships"><Relationship Id="rId26" Type="http://schemas.openxmlformats.org/officeDocument/2006/relationships/image" Target="../media/image3800.png"/><Relationship Id="rId21" Type="http://schemas.openxmlformats.org/officeDocument/2006/relationships/customXml" Target="../ink/ink1195.xml"/><Relationship Id="rId42" Type="http://schemas.openxmlformats.org/officeDocument/2006/relationships/image" Target="../media/image4600.png"/><Relationship Id="rId47" Type="http://schemas.openxmlformats.org/officeDocument/2006/relationships/customXml" Target="../ink/ink1208.xml"/><Relationship Id="rId63" Type="http://schemas.openxmlformats.org/officeDocument/2006/relationships/customXml" Target="../ink/ink1216.xml"/><Relationship Id="rId68" Type="http://schemas.openxmlformats.org/officeDocument/2006/relationships/image" Target="../media/image5900.png"/><Relationship Id="rId84" Type="http://schemas.openxmlformats.org/officeDocument/2006/relationships/image" Target="../media/image6700.png"/><Relationship Id="rId89" Type="http://schemas.openxmlformats.org/officeDocument/2006/relationships/customXml" Target="../ink/ink1229.xml"/><Relationship Id="rId16" Type="http://schemas.openxmlformats.org/officeDocument/2006/relationships/image" Target="../media/image3300.png"/><Relationship Id="rId11" Type="http://schemas.openxmlformats.org/officeDocument/2006/relationships/customXml" Target="../ink/ink1190.xml"/><Relationship Id="rId32" Type="http://schemas.openxmlformats.org/officeDocument/2006/relationships/image" Target="../media/image4100.png"/><Relationship Id="rId37" Type="http://schemas.openxmlformats.org/officeDocument/2006/relationships/customXml" Target="../ink/ink1203.xml"/><Relationship Id="rId53" Type="http://schemas.openxmlformats.org/officeDocument/2006/relationships/customXml" Target="../ink/ink1211.xml"/><Relationship Id="rId58" Type="http://schemas.openxmlformats.org/officeDocument/2006/relationships/image" Target="../media/image5400.png"/><Relationship Id="rId74" Type="http://schemas.openxmlformats.org/officeDocument/2006/relationships/image" Target="../media/image6200.png"/><Relationship Id="rId79" Type="http://schemas.openxmlformats.org/officeDocument/2006/relationships/customXml" Target="../ink/ink1224.xml"/><Relationship Id="rId102" Type="http://schemas.openxmlformats.org/officeDocument/2006/relationships/image" Target="../media/image760.png"/><Relationship Id="rId5" Type="http://schemas.openxmlformats.org/officeDocument/2006/relationships/image" Target="../media/image329.png"/><Relationship Id="rId90" Type="http://schemas.openxmlformats.org/officeDocument/2006/relationships/image" Target="../media/image7000.png"/><Relationship Id="rId95" Type="http://schemas.openxmlformats.org/officeDocument/2006/relationships/customXml" Target="../ink/ink1232.xml"/><Relationship Id="rId22" Type="http://schemas.openxmlformats.org/officeDocument/2006/relationships/image" Target="../media/image3600.png"/><Relationship Id="rId27" Type="http://schemas.openxmlformats.org/officeDocument/2006/relationships/customXml" Target="../ink/ink1198.xml"/><Relationship Id="rId43" Type="http://schemas.openxmlformats.org/officeDocument/2006/relationships/customXml" Target="../ink/ink1206.xml"/><Relationship Id="rId48" Type="http://schemas.openxmlformats.org/officeDocument/2006/relationships/image" Target="../media/image4900.png"/><Relationship Id="rId64" Type="http://schemas.openxmlformats.org/officeDocument/2006/relationships/image" Target="../media/image5700.png"/><Relationship Id="rId69" Type="http://schemas.openxmlformats.org/officeDocument/2006/relationships/customXml" Target="../ink/ink1219.xml"/><Relationship Id="rId80" Type="http://schemas.openxmlformats.org/officeDocument/2006/relationships/image" Target="../media/image6500.png"/><Relationship Id="rId85" Type="http://schemas.openxmlformats.org/officeDocument/2006/relationships/customXml" Target="../ink/ink1227.xml"/><Relationship Id="rId12" Type="http://schemas.openxmlformats.org/officeDocument/2006/relationships/image" Target="../media/image3100.png"/><Relationship Id="rId17" Type="http://schemas.openxmlformats.org/officeDocument/2006/relationships/customXml" Target="../ink/ink1193.xml"/><Relationship Id="rId25" Type="http://schemas.openxmlformats.org/officeDocument/2006/relationships/customXml" Target="../ink/ink1197.xml"/><Relationship Id="rId33" Type="http://schemas.openxmlformats.org/officeDocument/2006/relationships/customXml" Target="../ink/ink1201.xml"/><Relationship Id="rId38" Type="http://schemas.openxmlformats.org/officeDocument/2006/relationships/image" Target="../media/image4400.png"/><Relationship Id="rId46" Type="http://schemas.openxmlformats.org/officeDocument/2006/relationships/image" Target="../media/image4800.png"/><Relationship Id="rId59" Type="http://schemas.openxmlformats.org/officeDocument/2006/relationships/customXml" Target="../ink/ink1214.xml"/><Relationship Id="rId67" Type="http://schemas.openxmlformats.org/officeDocument/2006/relationships/customXml" Target="../ink/ink1218.xml"/><Relationship Id="rId103" Type="http://schemas.openxmlformats.org/officeDocument/2006/relationships/customXml" Target="../ink/ink1236.xml"/><Relationship Id="rId20" Type="http://schemas.openxmlformats.org/officeDocument/2006/relationships/image" Target="../media/image3500.png"/><Relationship Id="rId41" Type="http://schemas.openxmlformats.org/officeDocument/2006/relationships/customXml" Target="../ink/ink1205.xml"/><Relationship Id="rId54" Type="http://schemas.openxmlformats.org/officeDocument/2006/relationships/image" Target="../media/image5200.png"/><Relationship Id="rId62" Type="http://schemas.openxmlformats.org/officeDocument/2006/relationships/image" Target="../media/image5600.png"/><Relationship Id="rId70" Type="http://schemas.openxmlformats.org/officeDocument/2006/relationships/image" Target="../media/image6000.png"/><Relationship Id="rId75" Type="http://schemas.openxmlformats.org/officeDocument/2006/relationships/customXml" Target="../ink/ink1222.xml"/><Relationship Id="rId83" Type="http://schemas.openxmlformats.org/officeDocument/2006/relationships/customXml" Target="../ink/ink1226.xml"/><Relationship Id="rId88" Type="http://schemas.openxmlformats.org/officeDocument/2006/relationships/image" Target="../media/image6900.png"/><Relationship Id="rId91" Type="http://schemas.openxmlformats.org/officeDocument/2006/relationships/customXml" Target="../ink/ink1230.xml"/><Relationship Id="rId96" Type="http://schemas.openxmlformats.org/officeDocument/2006/relationships/image" Target="../media/image7300.png"/><Relationship Id="rId1" Type="http://schemas.openxmlformats.org/officeDocument/2006/relationships/slideLayout" Target="../slideLayouts/slideLayout7.xml"/><Relationship Id="rId6" Type="http://schemas.openxmlformats.org/officeDocument/2006/relationships/image" Target="../media/image330.png"/><Relationship Id="rId15" Type="http://schemas.openxmlformats.org/officeDocument/2006/relationships/customXml" Target="../ink/ink1192.xml"/><Relationship Id="rId23" Type="http://schemas.openxmlformats.org/officeDocument/2006/relationships/customXml" Target="../ink/ink1196.xml"/><Relationship Id="rId28" Type="http://schemas.openxmlformats.org/officeDocument/2006/relationships/image" Target="../media/image3900.png"/><Relationship Id="rId36" Type="http://schemas.openxmlformats.org/officeDocument/2006/relationships/image" Target="../media/image4300.png"/><Relationship Id="rId49" Type="http://schemas.openxmlformats.org/officeDocument/2006/relationships/customXml" Target="../ink/ink1209.xml"/><Relationship Id="rId57" Type="http://schemas.openxmlformats.org/officeDocument/2006/relationships/customXml" Target="../ink/ink1213.xml"/><Relationship Id="rId10" Type="http://schemas.openxmlformats.org/officeDocument/2006/relationships/image" Target="../media/image3000.png"/><Relationship Id="rId31" Type="http://schemas.openxmlformats.org/officeDocument/2006/relationships/customXml" Target="../ink/ink1200.xml"/><Relationship Id="rId44" Type="http://schemas.openxmlformats.org/officeDocument/2006/relationships/image" Target="../media/image4700.png"/><Relationship Id="rId52" Type="http://schemas.openxmlformats.org/officeDocument/2006/relationships/image" Target="../media/image5100.png"/><Relationship Id="rId60" Type="http://schemas.openxmlformats.org/officeDocument/2006/relationships/image" Target="../media/image5500.png"/><Relationship Id="rId65" Type="http://schemas.openxmlformats.org/officeDocument/2006/relationships/customXml" Target="../ink/ink1217.xml"/><Relationship Id="rId73" Type="http://schemas.openxmlformats.org/officeDocument/2006/relationships/customXml" Target="../ink/ink1221.xml"/><Relationship Id="rId78" Type="http://schemas.openxmlformats.org/officeDocument/2006/relationships/image" Target="../media/image6400.png"/><Relationship Id="rId81" Type="http://schemas.openxmlformats.org/officeDocument/2006/relationships/customXml" Target="../ink/ink1225.xml"/><Relationship Id="rId86" Type="http://schemas.openxmlformats.org/officeDocument/2006/relationships/image" Target="../media/image6800.png"/><Relationship Id="rId94" Type="http://schemas.openxmlformats.org/officeDocument/2006/relationships/image" Target="../media/image7200.png"/><Relationship Id="rId99" Type="http://schemas.openxmlformats.org/officeDocument/2006/relationships/customXml" Target="../ink/ink1234.xml"/><Relationship Id="rId101" Type="http://schemas.openxmlformats.org/officeDocument/2006/relationships/customXml" Target="../ink/ink1235.xml"/><Relationship Id="rId4" Type="http://schemas.openxmlformats.org/officeDocument/2006/relationships/image" Target="../media/image328.png"/><Relationship Id="rId9" Type="http://schemas.openxmlformats.org/officeDocument/2006/relationships/customXml" Target="../ink/ink1189.xml"/><Relationship Id="rId13" Type="http://schemas.openxmlformats.org/officeDocument/2006/relationships/customXml" Target="../ink/ink1191.xml"/><Relationship Id="rId18" Type="http://schemas.openxmlformats.org/officeDocument/2006/relationships/image" Target="../media/image3400.png"/><Relationship Id="rId39" Type="http://schemas.openxmlformats.org/officeDocument/2006/relationships/customXml" Target="../ink/ink1204.xml"/><Relationship Id="rId34" Type="http://schemas.openxmlformats.org/officeDocument/2006/relationships/image" Target="../media/image4200.png"/><Relationship Id="rId50" Type="http://schemas.openxmlformats.org/officeDocument/2006/relationships/image" Target="../media/image5000.png"/><Relationship Id="rId55" Type="http://schemas.openxmlformats.org/officeDocument/2006/relationships/customXml" Target="../ink/ink1212.xml"/><Relationship Id="rId76" Type="http://schemas.openxmlformats.org/officeDocument/2006/relationships/image" Target="../media/image6300.png"/><Relationship Id="rId97" Type="http://schemas.openxmlformats.org/officeDocument/2006/relationships/customXml" Target="../ink/ink1233.xml"/><Relationship Id="rId104" Type="http://schemas.openxmlformats.org/officeDocument/2006/relationships/image" Target="../media/image770.png"/><Relationship Id="rId7" Type="http://schemas.openxmlformats.org/officeDocument/2006/relationships/customXml" Target="../ink/ink1188.xml"/><Relationship Id="rId71" Type="http://schemas.openxmlformats.org/officeDocument/2006/relationships/customXml" Target="../ink/ink1220.xml"/><Relationship Id="rId92" Type="http://schemas.openxmlformats.org/officeDocument/2006/relationships/image" Target="../media/image7100.png"/><Relationship Id="rId2" Type="http://schemas.openxmlformats.org/officeDocument/2006/relationships/notesSlide" Target="../notesSlides/notesSlide35.xml"/><Relationship Id="rId29" Type="http://schemas.openxmlformats.org/officeDocument/2006/relationships/customXml" Target="../ink/ink1199.xml"/><Relationship Id="rId24" Type="http://schemas.openxmlformats.org/officeDocument/2006/relationships/image" Target="../media/image3700.png"/><Relationship Id="rId40" Type="http://schemas.openxmlformats.org/officeDocument/2006/relationships/image" Target="../media/image4500.png"/><Relationship Id="rId45" Type="http://schemas.openxmlformats.org/officeDocument/2006/relationships/customXml" Target="../ink/ink1207.xml"/><Relationship Id="rId66" Type="http://schemas.openxmlformats.org/officeDocument/2006/relationships/image" Target="../media/image5800.png"/><Relationship Id="rId87" Type="http://schemas.openxmlformats.org/officeDocument/2006/relationships/customXml" Target="../ink/ink1228.xml"/><Relationship Id="rId61" Type="http://schemas.openxmlformats.org/officeDocument/2006/relationships/customXml" Target="../ink/ink1215.xml"/><Relationship Id="rId82" Type="http://schemas.openxmlformats.org/officeDocument/2006/relationships/image" Target="../media/image6600.png"/><Relationship Id="rId19" Type="http://schemas.openxmlformats.org/officeDocument/2006/relationships/customXml" Target="../ink/ink1194.xml"/><Relationship Id="rId14" Type="http://schemas.openxmlformats.org/officeDocument/2006/relationships/image" Target="../media/image3200.png"/><Relationship Id="rId30" Type="http://schemas.openxmlformats.org/officeDocument/2006/relationships/image" Target="../media/image4000.png"/><Relationship Id="rId35" Type="http://schemas.openxmlformats.org/officeDocument/2006/relationships/customXml" Target="../ink/ink1202.xml"/><Relationship Id="rId56" Type="http://schemas.openxmlformats.org/officeDocument/2006/relationships/image" Target="../media/image5300.png"/><Relationship Id="rId77" Type="http://schemas.openxmlformats.org/officeDocument/2006/relationships/customXml" Target="../ink/ink1223.xml"/><Relationship Id="rId100" Type="http://schemas.openxmlformats.org/officeDocument/2006/relationships/image" Target="../media/image750.png"/><Relationship Id="rId8" Type="http://schemas.openxmlformats.org/officeDocument/2006/relationships/image" Target="../media/image2900.png"/><Relationship Id="rId51" Type="http://schemas.openxmlformats.org/officeDocument/2006/relationships/customXml" Target="../ink/ink1210.xml"/><Relationship Id="rId72" Type="http://schemas.openxmlformats.org/officeDocument/2006/relationships/image" Target="../media/image6100.png"/><Relationship Id="rId93" Type="http://schemas.openxmlformats.org/officeDocument/2006/relationships/customXml" Target="../ink/ink1231.xml"/><Relationship Id="rId98" Type="http://schemas.openxmlformats.org/officeDocument/2006/relationships/image" Target="../media/image7400.png"/><Relationship Id="rId3" Type="http://schemas.openxmlformats.org/officeDocument/2006/relationships/image" Target="../media/image327.png"/></Relationships>
</file>

<file path=ppt/slides/_rels/slide62.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image" Target="../media/image33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5.png"/><Relationship Id="rId2" Type="http://schemas.openxmlformats.org/officeDocument/2006/relationships/image" Target="../media/image33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image" Target="../media/image336.png"/><Relationship Id="rId1" Type="http://schemas.openxmlformats.org/officeDocument/2006/relationships/slideLayout" Target="../slideLayouts/slideLayout1.xml"/><Relationship Id="rId5" Type="http://schemas.openxmlformats.org/officeDocument/2006/relationships/image" Target="../media/image339.png"/><Relationship Id="rId4" Type="http://schemas.openxmlformats.org/officeDocument/2006/relationships/image" Target="../media/image338.png"/></Relationships>
</file>

<file path=ppt/slides/_rels/slide67.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image" Target="../media/image336.png"/><Relationship Id="rId1" Type="http://schemas.openxmlformats.org/officeDocument/2006/relationships/slideLayout" Target="../slideLayouts/slideLayout1.xml"/><Relationship Id="rId6" Type="http://schemas.openxmlformats.org/officeDocument/2006/relationships/image" Target="../media/image340.png"/><Relationship Id="rId5" Type="http://schemas.openxmlformats.org/officeDocument/2006/relationships/image" Target="../media/image339.png"/><Relationship Id="rId4" Type="http://schemas.openxmlformats.org/officeDocument/2006/relationships/image" Target="../media/image338.png"/></Relationships>
</file>

<file path=ppt/slides/_rels/slide68.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43.png"/><Relationship Id="rId4" Type="http://schemas.openxmlformats.org/officeDocument/2006/relationships/image" Target="../media/image34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image" Target="../media/image34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45.png"/><Relationship Id="rId2" Type="http://schemas.openxmlformats.org/officeDocument/2006/relationships/image" Target="../media/image34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4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48.png"/><Relationship Id="rId2" Type="http://schemas.openxmlformats.org/officeDocument/2006/relationships/image" Target="../media/image347.png"/><Relationship Id="rId1" Type="http://schemas.openxmlformats.org/officeDocument/2006/relationships/slideLayout" Target="../slideLayouts/slideLayout1.xml"/><Relationship Id="rId5" Type="http://schemas.openxmlformats.org/officeDocument/2006/relationships/image" Target="../media/image350.png"/><Relationship Id="rId4" Type="http://schemas.openxmlformats.org/officeDocument/2006/relationships/image" Target="../media/image349.png"/></Relationships>
</file>

<file path=ppt/slides/_rels/slide74.xml.rels><?xml version="1.0" encoding="UTF-8" standalone="yes"?>
<Relationships xmlns="http://schemas.openxmlformats.org/package/2006/relationships"><Relationship Id="rId3" Type="http://schemas.openxmlformats.org/officeDocument/2006/relationships/image" Target="../media/image348.png"/><Relationship Id="rId2" Type="http://schemas.openxmlformats.org/officeDocument/2006/relationships/image" Target="../media/image347.png"/><Relationship Id="rId1" Type="http://schemas.openxmlformats.org/officeDocument/2006/relationships/slideLayout" Target="../slideLayouts/slideLayout1.xml"/><Relationship Id="rId5" Type="http://schemas.openxmlformats.org/officeDocument/2006/relationships/image" Target="../media/image351.png"/><Relationship Id="rId4" Type="http://schemas.openxmlformats.org/officeDocument/2006/relationships/image" Target="../media/image349.png"/></Relationships>
</file>

<file path=ppt/slides/_rels/slide75.xml.rels><?xml version="1.0" encoding="UTF-8" standalone="yes"?>
<Relationships xmlns="http://schemas.openxmlformats.org/package/2006/relationships"><Relationship Id="rId3" Type="http://schemas.openxmlformats.org/officeDocument/2006/relationships/image" Target="../media/image348.png"/><Relationship Id="rId2" Type="http://schemas.openxmlformats.org/officeDocument/2006/relationships/image" Target="../media/image347.png"/><Relationship Id="rId1" Type="http://schemas.openxmlformats.org/officeDocument/2006/relationships/slideLayout" Target="../slideLayouts/slideLayout1.xml"/><Relationship Id="rId5" Type="http://schemas.openxmlformats.org/officeDocument/2006/relationships/image" Target="../media/image352.png"/><Relationship Id="rId4" Type="http://schemas.openxmlformats.org/officeDocument/2006/relationships/image" Target="../media/image349.png"/></Relationships>
</file>

<file path=ppt/slides/_rels/slide76.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 Id="rId5" Type="http://schemas.openxmlformats.org/officeDocument/2006/relationships/image" Target="../media/image356.png"/><Relationship Id="rId4" Type="http://schemas.openxmlformats.org/officeDocument/2006/relationships/image" Target="../media/image355.png"/></Relationships>
</file>

<file path=ppt/slides/_rels/slide78.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 Id="rId4" Type="http://schemas.openxmlformats.org/officeDocument/2006/relationships/image" Target="../media/image355.png"/></Relationships>
</file>

<file path=ppt/slides/_rels/slide79.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 Id="rId4" Type="http://schemas.openxmlformats.org/officeDocument/2006/relationships/image" Target="../media/image35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 Id="rId4" Type="http://schemas.openxmlformats.org/officeDocument/2006/relationships/image" Target="../media/image358.png"/></Relationships>
</file>

<file path=ppt/slides/_rels/slide81.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 Id="rId4" Type="http://schemas.openxmlformats.org/officeDocument/2006/relationships/image" Target="../media/image359.png"/></Relationships>
</file>

<file path=ppt/slides/_rels/slide82.xml.rels><?xml version="1.0" encoding="UTF-8" standalone="yes"?>
<Relationships xmlns="http://schemas.openxmlformats.org/package/2006/relationships"><Relationship Id="rId3" Type="http://schemas.openxmlformats.org/officeDocument/2006/relationships/image" Target="../media/image354.png"/><Relationship Id="rId2" Type="http://schemas.openxmlformats.org/officeDocument/2006/relationships/image" Target="../media/image353.png"/><Relationship Id="rId1" Type="http://schemas.openxmlformats.org/officeDocument/2006/relationships/slideLayout" Target="../slideLayouts/slideLayout1.xml"/><Relationship Id="rId4" Type="http://schemas.openxmlformats.org/officeDocument/2006/relationships/image" Target="../media/image360.png"/></Relationships>
</file>

<file path=ppt/slides/_rels/slide83.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63.png"/><Relationship Id="rId2" Type="http://schemas.openxmlformats.org/officeDocument/2006/relationships/image" Target="../media/image36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65.png"/><Relationship Id="rId2" Type="http://schemas.openxmlformats.org/officeDocument/2006/relationships/image" Target="../media/image36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3" Type="http://schemas.openxmlformats.org/officeDocument/2006/relationships/image" Target="../media/image370.png"/><Relationship Id="rId18" Type="http://schemas.openxmlformats.org/officeDocument/2006/relationships/customXml" Target="../ink/ink1244.xml"/><Relationship Id="rId26" Type="http://schemas.openxmlformats.org/officeDocument/2006/relationships/customXml" Target="../ink/ink1248.xml"/><Relationship Id="rId39" Type="http://schemas.openxmlformats.org/officeDocument/2006/relationships/image" Target="../media/image383.png"/><Relationship Id="rId21" Type="http://schemas.openxmlformats.org/officeDocument/2006/relationships/image" Target="../media/image374.png"/><Relationship Id="rId34" Type="http://schemas.openxmlformats.org/officeDocument/2006/relationships/customXml" Target="../ink/ink1252.xml"/><Relationship Id="rId42" Type="http://schemas.openxmlformats.org/officeDocument/2006/relationships/customXml" Target="../ink/ink1256.xml"/><Relationship Id="rId47" Type="http://schemas.openxmlformats.org/officeDocument/2006/relationships/image" Target="../media/image387.png"/><Relationship Id="rId7" Type="http://schemas.openxmlformats.org/officeDocument/2006/relationships/image" Target="../media/image367.png"/><Relationship Id="rId2" Type="http://schemas.openxmlformats.org/officeDocument/2006/relationships/image" Target="../media/image364.png"/><Relationship Id="rId16" Type="http://schemas.openxmlformats.org/officeDocument/2006/relationships/customXml" Target="../ink/ink1243.xml"/><Relationship Id="rId29" Type="http://schemas.openxmlformats.org/officeDocument/2006/relationships/image" Target="../media/image378.png"/><Relationship Id="rId11" Type="http://schemas.openxmlformats.org/officeDocument/2006/relationships/image" Target="../media/image369.png"/><Relationship Id="rId24" Type="http://schemas.openxmlformats.org/officeDocument/2006/relationships/customXml" Target="../ink/ink1247.xml"/><Relationship Id="rId32" Type="http://schemas.openxmlformats.org/officeDocument/2006/relationships/customXml" Target="../ink/ink1251.xml"/><Relationship Id="rId37" Type="http://schemas.openxmlformats.org/officeDocument/2006/relationships/image" Target="../media/image382.png"/><Relationship Id="rId40" Type="http://schemas.openxmlformats.org/officeDocument/2006/relationships/customXml" Target="../ink/ink1255.xml"/><Relationship Id="rId45" Type="http://schemas.openxmlformats.org/officeDocument/2006/relationships/image" Target="../media/image386.png"/><Relationship Id="rId5" Type="http://schemas.openxmlformats.org/officeDocument/2006/relationships/image" Target="../media/image366.png"/><Relationship Id="rId15" Type="http://schemas.openxmlformats.org/officeDocument/2006/relationships/image" Target="../media/image371.png"/><Relationship Id="rId23" Type="http://schemas.openxmlformats.org/officeDocument/2006/relationships/image" Target="../media/image375.png"/><Relationship Id="rId28" Type="http://schemas.openxmlformats.org/officeDocument/2006/relationships/customXml" Target="../ink/ink1249.xml"/><Relationship Id="rId36" Type="http://schemas.openxmlformats.org/officeDocument/2006/relationships/customXml" Target="../ink/ink1253.xml"/><Relationship Id="rId49" Type="http://schemas.openxmlformats.org/officeDocument/2006/relationships/image" Target="../media/image388.png"/><Relationship Id="rId10" Type="http://schemas.openxmlformats.org/officeDocument/2006/relationships/customXml" Target="../ink/ink1240.xml"/><Relationship Id="rId19" Type="http://schemas.openxmlformats.org/officeDocument/2006/relationships/image" Target="../media/image373.png"/><Relationship Id="rId31" Type="http://schemas.openxmlformats.org/officeDocument/2006/relationships/image" Target="../media/image379.png"/><Relationship Id="rId44" Type="http://schemas.openxmlformats.org/officeDocument/2006/relationships/customXml" Target="../ink/ink1257.xml"/><Relationship Id="rId4" Type="http://schemas.openxmlformats.org/officeDocument/2006/relationships/customXml" Target="../ink/ink1237.xml"/><Relationship Id="rId9" Type="http://schemas.openxmlformats.org/officeDocument/2006/relationships/image" Target="../media/image368.png"/><Relationship Id="rId14" Type="http://schemas.openxmlformats.org/officeDocument/2006/relationships/customXml" Target="../ink/ink1242.xml"/><Relationship Id="rId22" Type="http://schemas.openxmlformats.org/officeDocument/2006/relationships/customXml" Target="../ink/ink1246.xml"/><Relationship Id="rId27" Type="http://schemas.openxmlformats.org/officeDocument/2006/relationships/image" Target="../media/image377.png"/><Relationship Id="rId30" Type="http://schemas.openxmlformats.org/officeDocument/2006/relationships/customXml" Target="../ink/ink1250.xml"/><Relationship Id="rId35" Type="http://schemas.openxmlformats.org/officeDocument/2006/relationships/image" Target="../media/image381.png"/><Relationship Id="rId43" Type="http://schemas.openxmlformats.org/officeDocument/2006/relationships/image" Target="../media/image385.png"/><Relationship Id="rId48" Type="http://schemas.openxmlformats.org/officeDocument/2006/relationships/customXml" Target="../ink/ink1259.xml"/><Relationship Id="rId8" Type="http://schemas.openxmlformats.org/officeDocument/2006/relationships/customXml" Target="../ink/ink1239.xml"/><Relationship Id="rId3" Type="http://schemas.openxmlformats.org/officeDocument/2006/relationships/image" Target="../media/image365.png"/><Relationship Id="rId12" Type="http://schemas.openxmlformats.org/officeDocument/2006/relationships/customXml" Target="../ink/ink1241.xml"/><Relationship Id="rId17" Type="http://schemas.openxmlformats.org/officeDocument/2006/relationships/image" Target="../media/image372.png"/><Relationship Id="rId25" Type="http://schemas.openxmlformats.org/officeDocument/2006/relationships/image" Target="../media/image376.png"/><Relationship Id="rId33" Type="http://schemas.openxmlformats.org/officeDocument/2006/relationships/image" Target="../media/image380.png"/><Relationship Id="rId38" Type="http://schemas.openxmlformats.org/officeDocument/2006/relationships/customXml" Target="../ink/ink1254.xml"/><Relationship Id="rId46" Type="http://schemas.openxmlformats.org/officeDocument/2006/relationships/customXml" Target="../ink/ink1258.xml"/><Relationship Id="rId20" Type="http://schemas.openxmlformats.org/officeDocument/2006/relationships/customXml" Target="../ink/ink1245.xml"/><Relationship Id="rId41" Type="http://schemas.openxmlformats.org/officeDocument/2006/relationships/image" Target="../media/image384.png"/><Relationship Id="rId1" Type="http://schemas.openxmlformats.org/officeDocument/2006/relationships/slideLayout" Target="../slideLayouts/slideLayout1.xml"/><Relationship Id="rId6" Type="http://schemas.openxmlformats.org/officeDocument/2006/relationships/customXml" Target="../ink/ink1238.xml"/></Relationships>
</file>

<file path=ppt/slides/_rels/slide87.xml.rels><?xml version="1.0" encoding="UTF-8" standalone="yes"?>
<Relationships xmlns="http://schemas.openxmlformats.org/package/2006/relationships"><Relationship Id="rId26" Type="http://schemas.openxmlformats.org/officeDocument/2006/relationships/image" Target="../media/image400.png"/><Relationship Id="rId21" Type="http://schemas.openxmlformats.org/officeDocument/2006/relationships/customXml" Target="../ink/ink1269.xml"/><Relationship Id="rId42" Type="http://schemas.openxmlformats.org/officeDocument/2006/relationships/image" Target="../media/image408.png"/><Relationship Id="rId47" Type="http://schemas.openxmlformats.org/officeDocument/2006/relationships/customXml" Target="../ink/ink1282.xml"/><Relationship Id="rId63" Type="http://schemas.openxmlformats.org/officeDocument/2006/relationships/customXml" Target="../ink/ink1290.xml"/><Relationship Id="rId68" Type="http://schemas.openxmlformats.org/officeDocument/2006/relationships/image" Target="../media/image421.png"/><Relationship Id="rId16" Type="http://schemas.openxmlformats.org/officeDocument/2006/relationships/image" Target="../media/image395.png"/><Relationship Id="rId11" Type="http://schemas.openxmlformats.org/officeDocument/2006/relationships/customXml" Target="../ink/ink1264.xml"/><Relationship Id="rId24" Type="http://schemas.openxmlformats.org/officeDocument/2006/relationships/image" Target="../media/image399.png"/><Relationship Id="rId32" Type="http://schemas.openxmlformats.org/officeDocument/2006/relationships/image" Target="../media/image403.png"/><Relationship Id="rId37" Type="http://schemas.openxmlformats.org/officeDocument/2006/relationships/customXml" Target="../ink/ink1277.xml"/><Relationship Id="rId40" Type="http://schemas.openxmlformats.org/officeDocument/2006/relationships/image" Target="../media/image407.png"/><Relationship Id="rId45" Type="http://schemas.openxmlformats.org/officeDocument/2006/relationships/customXml" Target="../ink/ink1281.xml"/><Relationship Id="rId53" Type="http://schemas.openxmlformats.org/officeDocument/2006/relationships/customXml" Target="../ink/ink1285.xml"/><Relationship Id="rId58" Type="http://schemas.openxmlformats.org/officeDocument/2006/relationships/image" Target="../media/image416.png"/><Relationship Id="rId66" Type="http://schemas.openxmlformats.org/officeDocument/2006/relationships/image" Target="../media/image420.png"/><Relationship Id="rId74" Type="http://schemas.openxmlformats.org/officeDocument/2006/relationships/image" Target="../media/image424.png"/><Relationship Id="rId79" Type="http://schemas.openxmlformats.org/officeDocument/2006/relationships/customXml" Target="../ink/ink1298.xml"/><Relationship Id="rId5" Type="http://schemas.openxmlformats.org/officeDocument/2006/relationships/customXml" Target="../ink/ink1261.xml"/><Relationship Id="rId61" Type="http://schemas.openxmlformats.org/officeDocument/2006/relationships/customXml" Target="../ink/ink1289.xml"/><Relationship Id="rId19" Type="http://schemas.openxmlformats.org/officeDocument/2006/relationships/customXml" Target="../ink/ink1268.xml"/><Relationship Id="rId14" Type="http://schemas.openxmlformats.org/officeDocument/2006/relationships/image" Target="../media/image394.png"/><Relationship Id="rId22" Type="http://schemas.openxmlformats.org/officeDocument/2006/relationships/image" Target="../media/image398.png"/><Relationship Id="rId27" Type="http://schemas.openxmlformats.org/officeDocument/2006/relationships/customXml" Target="../ink/ink1272.xml"/><Relationship Id="rId30" Type="http://schemas.openxmlformats.org/officeDocument/2006/relationships/image" Target="../media/image402.png"/><Relationship Id="rId35" Type="http://schemas.openxmlformats.org/officeDocument/2006/relationships/customXml" Target="../ink/ink1276.xml"/><Relationship Id="rId43" Type="http://schemas.openxmlformats.org/officeDocument/2006/relationships/customXml" Target="../ink/ink1280.xml"/><Relationship Id="rId48" Type="http://schemas.openxmlformats.org/officeDocument/2006/relationships/image" Target="../media/image411.png"/><Relationship Id="rId56" Type="http://schemas.openxmlformats.org/officeDocument/2006/relationships/image" Target="../media/image415.png"/><Relationship Id="rId64" Type="http://schemas.openxmlformats.org/officeDocument/2006/relationships/image" Target="../media/image419.png"/><Relationship Id="rId69" Type="http://schemas.openxmlformats.org/officeDocument/2006/relationships/customXml" Target="../ink/ink1293.xml"/><Relationship Id="rId77" Type="http://schemas.openxmlformats.org/officeDocument/2006/relationships/customXml" Target="../ink/ink1297.xml"/><Relationship Id="rId8" Type="http://schemas.openxmlformats.org/officeDocument/2006/relationships/image" Target="../media/image391.png"/><Relationship Id="rId51" Type="http://schemas.openxmlformats.org/officeDocument/2006/relationships/customXml" Target="../ink/ink1284.xml"/><Relationship Id="rId72" Type="http://schemas.openxmlformats.org/officeDocument/2006/relationships/image" Target="../media/image423.png"/><Relationship Id="rId80" Type="http://schemas.openxmlformats.org/officeDocument/2006/relationships/image" Target="../media/image427.png"/><Relationship Id="rId3" Type="http://schemas.openxmlformats.org/officeDocument/2006/relationships/customXml" Target="../ink/ink1260.xml"/><Relationship Id="rId12" Type="http://schemas.openxmlformats.org/officeDocument/2006/relationships/image" Target="../media/image393.png"/><Relationship Id="rId17" Type="http://schemas.openxmlformats.org/officeDocument/2006/relationships/customXml" Target="../ink/ink1267.xml"/><Relationship Id="rId25" Type="http://schemas.openxmlformats.org/officeDocument/2006/relationships/customXml" Target="../ink/ink1271.xml"/><Relationship Id="rId33" Type="http://schemas.openxmlformats.org/officeDocument/2006/relationships/customXml" Target="../ink/ink1275.xml"/><Relationship Id="rId38" Type="http://schemas.openxmlformats.org/officeDocument/2006/relationships/image" Target="../media/image406.png"/><Relationship Id="rId46" Type="http://schemas.openxmlformats.org/officeDocument/2006/relationships/image" Target="../media/image410.png"/><Relationship Id="rId59" Type="http://schemas.openxmlformats.org/officeDocument/2006/relationships/customXml" Target="../ink/ink1288.xml"/><Relationship Id="rId67" Type="http://schemas.openxmlformats.org/officeDocument/2006/relationships/customXml" Target="../ink/ink1292.xml"/><Relationship Id="rId20" Type="http://schemas.openxmlformats.org/officeDocument/2006/relationships/image" Target="../media/image397.png"/><Relationship Id="rId41" Type="http://schemas.openxmlformats.org/officeDocument/2006/relationships/customXml" Target="../ink/ink1279.xml"/><Relationship Id="rId54" Type="http://schemas.openxmlformats.org/officeDocument/2006/relationships/image" Target="../media/image414.png"/><Relationship Id="rId62" Type="http://schemas.openxmlformats.org/officeDocument/2006/relationships/image" Target="../media/image418.png"/><Relationship Id="rId70" Type="http://schemas.openxmlformats.org/officeDocument/2006/relationships/image" Target="../media/image422.png"/><Relationship Id="rId75" Type="http://schemas.openxmlformats.org/officeDocument/2006/relationships/customXml" Target="../ink/ink1296.xml"/><Relationship Id="rId1" Type="http://schemas.openxmlformats.org/officeDocument/2006/relationships/slideLayout" Target="../slideLayouts/slideLayout1.xml"/><Relationship Id="rId6" Type="http://schemas.openxmlformats.org/officeDocument/2006/relationships/image" Target="../media/image390.png"/><Relationship Id="rId15" Type="http://schemas.openxmlformats.org/officeDocument/2006/relationships/customXml" Target="../ink/ink1266.xml"/><Relationship Id="rId23" Type="http://schemas.openxmlformats.org/officeDocument/2006/relationships/customXml" Target="../ink/ink1270.xml"/><Relationship Id="rId28" Type="http://schemas.openxmlformats.org/officeDocument/2006/relationships/image" Target="../media/image401.png"/><Relationship Id="rId36" Type="http://schemas.openxmlformats.org/officeDocument/2006/relationships/image" Target="../media/image405.png"/><Relationship Id="rId49" Type="http://schemas.openxmlformats.org/officeDocument/2006/relationships/customXml" Target="../ink/ink1283.xml"/><Relationship Id="rId57" Type="http://schemas.openxmlformats.org/officeDocument/2006/relationships/customXml" Target="../ink/ink1287.xml"/><Relationship Id="rId10" Type="http://schemas.openxmlformats.org/officeDocument/2006/relationships/image" Target="../media/image392.png"/><Relationship Id="rId31" Type="http://schemas.openxmlformats.org/officeDocument/2006/relationships/customXml" Target="../ink/ink1274.xml"/><Relationship Id="rId44" Type="http://schemas.openxmlformats.org/officeDocument/2006/relationships/image" Target="../media/image409.png"/><Relationship Id="rId52" Type="http://schemas.openxmlformats.org/officeDocument/2006/relationships/image" Target="../media/image413.png"/><Relationship Id="rId60" Type="http://schemas.openxmlformats.org/officeDocument/2006/relationships/image" Target="../media/image417.png"/><Relationship Id="rId65" Type="http://schemas.openxmlformats.org/officeDocument/2006/relationships/customXml" Target="../ink/ink1291.xml"/><Relationship Id="rId73" Type="http://schemas.openxmlformats.org/officeDocument/2006/relationships/customXml" Target="../ink/ink1295.xml"/><Relationship Id="rId78" Type="http://schemas.openxmlformats.org/officeDocument/2006/relationships/image" Target="../media/image426.png"/><Relationship Id="rId4" Type="http://schemas.openxmlformats.org/officeDocument/2006/relationships/image" Target="../media/image389.png"/><Relationship Id="rId9" Type="http://schemas.openxmlformats.org/officeDocument/2006/relationships/customXml" Target="../ink/ink1263.xml"/><Relationship Id="rId13" Type="http://schemas.openxmlformats.org/officeDocument/2006/relationships/customXml" Target="../ink/ink1265.xml"/><Relationship Id="rId18" Type="http://schemas.openxmlformats.org/officeDocument/2006/relationships/image" Target="../media/image396.png"/><Relationship Id="rId39" Type="http://schemas.openxmlformats.org/officeDocument/2006/relationships/customXml" Target="../ink/ink1278.xml"/><Relationship Id="rId34" Type="http://schemas.openxmlformats.org/officeDocument/2006/relationships/image" Target="../media/image404.png"/><Relationship Id="rId50" Type="http://schemas.openxmlformats.org/officeDocument/2006/relationships/image" Target="../media/image412.png"/><Relationship Id="rId55" Type="http://schemas.openxmlformats.org/officeDocument/2006/relationships/customXml" Target="../ink/ink1286.xml"/><Relationship Id="rId76" Type="http://schemas.openxmlformats.org/officeDocument/2006/relationships/image" Target="../media/image425.png"/><Relationship Id="rId7" Type="http://schemas.openxmlformats.org/officeDocument/2006/relationships/customXml" Target="../ink/ink1262.xml"/><Relationship Id="rId71" Type="http://schemas.openxmlformats.org/officeDocument/2006/relationships/customXml" Target="../ink/ink1294.xml"/><Relationship Id="rId2" Type="http://schemas.openxmlformats.org/officeDocument/2006/relationships/image" Target="../media/image363.png"/><Relationship Id="rId29" Type="http://schemas.openxmlformats.org/officeDocument/2006/relationships/customXml" Target="../ink/ink1273.xml"/></Relationships>
</file>

<file path=ppt/slides/_rels/slide88.xml.rels><?xml version="1.0" encoding="UTF-8" standalone="yes"?>
<Relationships xmlns="http://schemas.openxmlformats.org/package/2006/relationships"><Relationship Id="rId117" Type="http://schemas.openxmlformats.org/officeDocument/2006/relationships/customXml" Target="../ink/ink1356.xml"/><Relationship Id="rId21" Type="http://schemas.openxmlformats.org/officeDocument/2006/relationships/customXml" Target="../ink/ink1308.xml"/><Relationship Id="rId42" Type="http://schemas.openxmlformats.org/officeDocument/2006/relationships/image" Target="../media/image408.png"/><Relationship Id="rId63" Type="http://schemas.openxmlformats.org/officeDocument/2006/relationships/customXml" Target="../ink/ink1329.xml"/><Relationship Id="rId84" Type="http://schemas.openxmlformats.org/officeDocument/2006/relationships/image" Target="../media/image429.png"/><Relationship Id="rId138" Type="http://schemas.openxmlformats.org/officeDocument/2006/relationships/image" Target="../media/image455.png"/><Relationship Id="rId159" Type="http://schemas.openxmlformats.org/officeDocument/2006/relationships/customXml" Target="../ink/ink1377.xml"/><Relationship Id="rId107" Type="http://schemas.openxmlformats.org/officeDocument/2006/relationships/customXml" Target="../ink/ink1351.xml"/><Relationship Id="rId11" Type="http://schemas.openxmlformats.org/officeDocument/2006/relationships/customXml" Target="../ink/ink1303.xml"/><Relationship Id="rId32" Type="http://schemas.openxmlformats.org/officeDocument/2006/relationships/image" Target="../media/image403.png"/><Relationship Id="rId53" Type="http://schemas.openxmlformats.org/officeDocument/2006/relationships/customXml" Target="../ink/ink1324.xml"/><Relationship Id="rId74" Type="http://schemas.openxmlformats.org/officeDocument/2006/relationships/image" Target="../media/image424.png"/><Relationship Id="rId128" Type="http://schemas.openxmlformats.org/officeDocument/2006/relationships/image" Target="../media/image451.png"/><Relationship Id="rId149" Type="http://schemas.openxmlformats.org/officeDocument/2006/relationships/customXml" Target="../ink/ink1372.xml"/><Relationship Id="rId5" Type="http://schemas.openxmlformats.org/officeDocument/2006/relationships/customXml" Target="../ink/ink1300.xml"/><Relationship Id="rId95" Type="http://schemas.openxmlformats.org/officeDocument/2006/relationships/customXml" Target="../ink/ink1345.xml"/><Relationship Id="rId160" Type="http://schemas.openxmlformats.org/officeDocument/2006/relationships/image" Target="../media/image466.png"/><Relationship Id="rId22" Type="http://schemas.openxmlformats.org/officeDocument/2006/relationships/image" Target="../media/image398.png"/><Relationship Id="rId43" Type="http://schemas.openxmlformats.org/officeDocument/2006/relationships/customXml" Target="../ink/ink1319.xml"/><Relationship Id="rId64" Type="http://schemas.openxmlformats.org/officeDocument/2006/relationships/image" Target="../media/image419.png"/><Relationship Id="rId118" Type="http://schemas.openxmlformats.org/officeDocument/2006/relationships/image" Target="../media/image446.png"/><Relationship Id="rId139" Type="http://schemas.openxmlformats.org/officeDocument/2006/relationships/customXml" Target="../ink/ink1367.xml"/><Relationship Id="rId85" Type="http://schemas.openxmlformats.org/officeDocument/2006/relationships/customXml" Target="../ink/ink1340.xml"/><Relationship Id="rId150" Type="http://schemas.openxmlformats.org/officeDocument/2006/relationships/image" Target="../media/image461.png"/><Relationship Id="rId12" Type="http://schemas.openxmlformats.org/officeDocument/2006/relationships/image" Target="../media/image393.png"/><Relationship Id="rId17" Type="http://schemas.openxmlformats.org/officeDocument/2006/relationships/customXml" Target="../ink/ink1306.xml"/><Relationship Id="rId33" Type="http://schemas.openxmlformats.org/officeDocument/2006/relationships/customXml" Target="../ink/ink1314.xml"/><Relationship Id="rId38" Type="http://schemas.openxmlformats.org/officeDocument/2006/relationships/image" Target="../media/image406.png"/><Relationship Id="rId59" Type="http://schemas.openxmlformats.org/officeDocument/2006/relationships/customXml" Target="../ink/ink1327.xml"/><Relationship Id="rId103" Type="http://schemas.openxmlformats.org/officeDocument/2006/relationships/customXml" Target="../ink/ink1349.xml"/><Relationship Id="rId108" Type="http://schemas.openxmlformats.org/officeDocument/2006/relationships/image" Target="../media/image441.png"/><Relationship Id="rId124" Type="http://schemas.openxmlformats.org/officeDocument/2006/relationships/image" Target="../media/image449.png"/><Relationship Id="rId129" Type="http://schemas.openxmlformats.org/officeDocument/2006/relationships/customXml" Target="../ink/ink1362.xml"/><Relationship Id="rId54" Type="http://schemas.openxmlformats.org/officeDocument/2006/relationships/image" Target="../media/image414.png"/><Relationship Id="rId70" Type="http://schemas.openxmlformats.org/officeDocument/2006/relationships/image" Target="../media/image422.png"/><Relationship Id="rId75" Type="http://schemas.openxmlformats.org/officeDocument/2006/relationships/customXml" Target="../ink/ink1335.xml"/><Relationship Id="rId91" Type="http://schemas.openxmlformats.org/officeDocument/2006/relationships/customXml" Target="../ink/ink1343.xml"/><Relationship Id="rId96" Type="http://schemas.openxmlformats.org/officeDocument/2006/relationships/image" Target="../media/image435.png"/><Relationship Id="rId140" Type="http://schemas.openxmlformats.org/officeDocument/2006/relationships/image" Target="../media/image456.png"/><Relationship Id="rId145" Type="http://schemas.openxmlformats.org/officeDocument/2006/relationships/customXml" Target="../ink/ink1370.xml"/><Relationship Id="rId161" Type="http://schemas.openxmlformats.org/officeDocument/2006/relationships/customXml" Target="../ink/ink1378.xml"/><Relationship Id="rId1" Type="http://schemas.openxmlformats.org/officeDocument/2006/relationships/slideLayout" Target="../slideLayouts/slideLayout1.xml"/><Relationship Id="rId6" Type="http://schemas.openxmlformats.org/officeDocument/2006/relationships/image" Target="../media/image390.png"/><Relationship Id="rId23" Type="http://schemas.openxmlformats.org/officeDocument/2006/relationships/customXml" Target="../ink/ink1309.xml"/><Relationship Id="rId28" Type="http://schemas.openxmlformats.org/officeDocument/2006/relationships/image" Target="../media/image401.png"/><Relationship Id="rId49" Type="http://schemas.openxmlformats.org/officeDocument/2006/relationships/customXml" Target="../ink/ink1322.xml"/><Relationship Id="rId114" Type="http://schemas.openxmlformats.org/officeDocument/2006/relationships/image" Target="../media/image444.png"/><Relationship Id="rId119" Type="http://schemas.openxmlformats.org/officeDocument/2006/relationships/customXml" Target="../ink/ink1357.xml"/><Relationship Id="rId44" Type="http://schemas.openxmlformats.org/officeDocument/2006/relationships/image" Target="../media/image409.png"/><Relationship Id="rId60" Type="http://schemas.openxmlformats.org/officeDocument/2006/relationships/image" Target="../media/image417.png"/><Relationship Id="rId65" Type="http://schemas.openxmlformats.org/officeDocument/2006/relationships/customXml" Target="../ink/ink1330.xml"/><Relationship Id="rId81" Type="http://schemas.openxmlformats.org/officeDocument/2006/relationships/customXml" Target="../ink/ink1338.xml"/><Relationship Id="rId86" Type="http://schemas.openxmlformats.org/officeDocument/2006/relationships/image" Target="../media/image430.png"/><Relationship Id="rId130" Type="http://schemas.openxmlformats.org/officeDocument/2006/relationships/image" Target="../media/image452.png"/><Relationship Id="rId135" Type="http://schemas.openxmlformats.org/officeDocument/2006/relationships/customXml" Target="../ink/ink1365.xml"/><Relationship Id="rId151" Type="http://schemas.openxmlformats.org/officeDocument/2006/relationships/customXml" Target="../ink/ink1373.xml"/><Relationship Id="rId156" Type="http://schemas.openxmlformats.org/officeDocument/2006/relationships/image" Target="../media/image464.png"/><Relationship Id="rId13" Type="http://schemas.openxmlformats.org/officeDocument/2006/relationships/customXml" Target="../ink/ink1304.xml"/><Relationship Id="rId18" Type="http://schemas.openxmlformats.org/officeDocument/2006/relationships/image" Target="../media/image396.png"/><Relationship Id="rId39" Type="http://schemas.openxmlformats.org/officeDocument/2006/relationships/customXml" Target="../ink/ink1317.xml"/><Relationship Id="rId109" Type="http://schemas.openxmlformats.org/officeDocument/2006/relationships/customXml" Target="../ink/ink1352.xml"/><Relationship Id="rId34" Type="http://schemas.openxmlformats.org/officeDocument/2006/relationships/image" Target="../media/image404.png"/><Relationship Id="rId50" Type="http://schemas.openxmlformats.org/officeDocument/2006/relationships/image" Target="../media/image412.png"/><Relationship Id="rId55" Type="http://schemas.openxmlformats.org/officeDocument/2006/relationships/customXml" Target="../ink/ink1325.xml"/><Relationship Id="rId76" Type="http://schemas.openxmlformats.org/officeDocument/2006/relationships/image" Target="../media/image425.png"/><Relationship Id="rId97" Type="http://schemas.openxmlformats.org/officeDocument/2006/relationships/customXml" Target="../ink/ink1346.xml"/><Relationship Id="rId104" Type="http://schemas.openxmlformats.org/officeDocument/2006/relationships/image" Target="../media/image439.png"/><Relationship Id="rId120" Type="http://schemas.openxmlformats.org/officeDocument/2006/relationships/image" Target="../media/image447.png"/><Relationship Id="rId125" Type="http://schemas.openxmlformats.org/officeDocument/2006/relationships/customXml" Target="../ink/ink1360.xml"/><Relationship Id="rId141" Type="http://schemas.openxmlformats.org/officeDocument/2006/relationships/customXml" Target="../ink/ink1368.xml"/><Relationship Id="rId146" Type="http://schemas.openxmlformats.org/officeDocument/2006/relationships/image" Target="../media/image459.png"/><Relationship Id="rId7" Type="http://schemas.openxmlformats.org/officeDocument/2006/relationships/customXml" Target="../ink/ink1301.xml"/><Relationship Id="rId71" Type="http://schemas.openxmlformats.org/officeDocument/2006/relationships/customXml" Target="../ink/ink1333.xml"/><Relationship Id="rId92" Type="http://schemas.openxmlformats.org/officeDocument/2006/relationships/image" Target="../media/image433.png"/><Relationship Id="rId162" Type="http://schemas.openxmlformats.org/officeDocument/2006/relationships/image" Target="../media/image467.png"/><Relationship Id="rId2" Type="http://schemas.openxmlformats.org/officeDocument/2006/relationships/image" Target="../media/image363.png"/><Relationship Id="rId29" Type="http://schemas.openxmlformats.org/officeDocument/2006/relationships/customXml" Target="../ink/ink1312.xml"/><Relationship Id="rId24" Type="http://schemas.openxmlformats.org/officeDocument/2006/relationships/image" Target="../media/image399.png"/><Relationship Id="rId40" Type="http://schemas.openxmlformats.org/officeDocument/2006/relationships/image" Target="../media/image407.png"/><Relationship Id="rId45" Type="http://schemas.openxmlformats.org/officeDocument/2006/relationships/customXml" Target="../ink/ink1320.xml"/><Relationship Id="rId66" Type="http://schemas.openxmlformats.org/officeDocument/2006/relationships/image" Target="../media/image420.png"/><Relationship Id="rId87" Type="http://schemas.openxmlformats.org/officeDocument/2006/relationships/customXml" Target="../ink/ink1341.xml"/><Relationship Id="rId110" Type="http://schemas.openxmlformats.org/officeDocument/2006/relationships/image" Target="../media/image442.png"/><Relationship Id="rId115" Type="http://schemas.openxmlformats.org/officeDocument/2006/relationships/customXml" Target="../ink/ink1355.xml"/><Relationship Id="rId131" Type="http://schemas.openxmlformats.org/officeDocument/2006/relationships/customXml" Target="../ink/ink1363.xml"/><Relationship Id="rId136" Type="http://schemas.openxmlformats.org/officeDocument/2006/relationships/image" Target="../media/image454.png"/><Relationship Id="rId157" Type="http://schemas.openxmlformats.org/officeDocument/2006/relationships/customXml" Target="../ink/ink1376.xml"/><Relationship Id="rId61" Type="http://schemas.openxmlformats.org/officeDocument/2006/relationships/customXml" Target="../ink/ink1328.xml"/><Relationship Id="rId82" Type="http://schemas.openxmlformats.org/officeDocument/2006/relationships/image" Target="../media/image428.png"/><Relationship Id="rId152" Type="http://schemas.openxmlformats.org/officeDocument/2006/relationships/image" Target="../media/image462.png"/><Relationship Id="rId19" Type="http://schemas.openxmlformats.org/officeDocument/2006/relationships/customXml" Target="../ink/ink1307.xml"/><Relationship Id="rId14" Type="http://schemas.openxmlformats.org/officeDocument/2006/relationships/image" Target="../media/image394.png"/><Relationship Id="rId30" Type="http://schemas.openxmlformats.org/officeDocument/2006/relationships/image" Target="../media/image402.png"/><Relationship Id="rId35" Type="http://schemas.openxmlformats.org/officeDocument/2006/relationships/customXml" Target="../ink/ink1315.xml"/><Relationship Id="rId56" Type="http://schemas.openxmlformats.org/officeDocument/2006/relationships/image" Target="../media/image415.png"/><Relationship Id="rId77" Type="http://schemas.openxmlformats.org/officeDocument/2006/relationships/customXml" Target="../ink/ink1336.xml"/><Relationship Id="rId100" Type="http://schemas.openxmlformats.org/officeDocument/2006/relationships/image" Target="../media/image437.png"/><Relationship Id="rId105" Type="http://schemas.openxmlformats.org/officeDocument/2006/relationships/customXml" Target="../ink/ink1350.xml"/><Relationship Id="rId126" Type="http://schemas.openxmlformats.org/officeDocument/2006/relationships/image" Target="../media/image450.png"/><Relationship Id="rId147" Type="http://schemas.openxmlformats.org/officeDocument/2006/relationships/customXml" Target="../ink/ink1371.xml"/><Relationship Id="rId8" Type="http://schemas.openxmlformats.org/officeDocument/2006/relationships/image" Target="../media/image391.png"/><Relationship Id="rId51" Type="http://schemas.openxmlformats.org/officeDocument/2006/relationships/customXml" Target="../ink/ink1323.xml"/><Relationship Id="rId72" Type="http://schemas.openxmlformats.org/officeDocument/2006/relationships/image" Target="../media/image423.png"/><Relationship Id="rId93" Type="http://schemas.openxmlformats.org/officeDocument/2006/relationships/customXml" Target="../ink/ink1344.xml"/><Relationship Id="rId98" Type="http://schemas.openxmlformats.org/officeDocument/2006/relationships/image" Target="../media/image436.png"/><Relationship Id="rId121" Type="http://schemas.openxmlformats.org/officeDocument/2006/relationships/customXml" Target="../ink/ink1358.xml"/><Relationship Id="rId142" Type="http://schemas.openxmlformats.org/officeDocument/2006/relationships/image" Target="../media/image457.png"/><Relationship Id="rId3" Type="http://schemas.openxmlformats.org/officeDocument/2006/relationships/customXml" Target="../ink/ink1299.xml"/><Relationship Id="rId25" Type="http://schemas.openxmlformats.org/officeDocument/2006/relationships/customXml" Target="../ink/ink1310.xml"/><Relationship Id="rId46" Type="http://schemas.openxmlformats.org/officeDocument/2006/relationships/image" Target="../media/image410.png"/><Relationship Id="rId67" Type="http://schemas.openxmlformats.org/officeDocument/2006/relationships/customXml" Target="../ink/ink1331.xml"/><Relationship Id="rId116" Type="http://schemas.openxmlformats.org/officeDocument/2006/relationships/image" Target="../media/image445.png"/><Relationship Id="rId137" Type="http://schemas.openxmlformats.org/officeDocument/2006/relationships/customXml" Target="../ink/ink1366.xml"/><Relationship Id="rId158" Type="http://schemas.openxmlformats.org/officeDocument/2006/relationships/image" Target="../media/image465.png"/><Relationship Id="rId20" Type="http://schemas.openxmlformats.org/officeDocument/2006/relationships/image" Target="../media/image397.png"/><Relationship Id="rId41" Type="http://schemas.openxmlformats.org/officeDocument/2006/relationships/customXml" Target="../ink/ink1318.xml"/><Relationship Id="rId62" Type="http://schemas.openxmlformats.org/officeDocument/2006/relationships/image" Target="../media/image418.png"/><Relationship Id="rId83" Type="http://schemas.openxmlformats.org/officeDocument/2006/relationships/customXml" Target="../ink/ink1339.xml"/><Relationship Id="rId88" Type="http://schemas.openxmlformats.org/officeDocument/2006/relationships/image" Target="../media/image431.png"/><Relationship Id="rId111" Type="http://schemas.openxmlformats.org/officeDocument/2006/relationships/customXml" Target="../ink/ink1353.xml"/><Relationship Id="rId132" Type="http://schemas.openxmlformats.org/officeDocument/2006/relationships/image" Target="../media/image325.png"/><Relationship Id="rId153" Type="http://schemas.openxmlformats.org/officeDocument/2006/relationships/customXml" Target="../ink/ink1374.xml"/><Relationship Id="rId15" Type="http://schemas.openxmlformats.org/officeDocument/2006/relationships/customXml" Target="../ink/ink1305.xml"/><Relationship Id="rId36" Type="http://schemas.openxmlformats.org/officeDocument/2006/relationships/image" Target="../media/image405.png"/><Relationship Id="rId57" Type="http://schemas.openxmlformats.org/officeDocument/2006/relationships/customXml" Target="../ink/ink1326.xml"/><Relationship Id="rId106" Type="http://schemas.openxmlformats.org/officeDocument/2006/relationships/image" Target="../media/image440.png"/><Relationship Id="rId127" Type="http://schemas.openxmlformats.org/officeDocument/2006/relationships/customXml" Target="../ink/ink1361.xml"/><Relationship Id="rId10" Type="http://schemas.openxmlformats.org/officeDocument/2006/relationships/image" Target="../media/image392.png"/><Relationship Id="rId31" Type="http://schemas.openxmlformats.org/officeDocument/2006/relationships/customXml" Target="../ink/ink1313.xml"/><Relationship Id="rId52" Type="http://schemas.openxmlformats.org/officeDocument/2006/relationships/image" Target="../media/image413.png"/><Relationship Id="rId73" Type="http://schemas.openxmlformats.org/officeDocument/2006/relationships/customXml" Target="../ink/ink1334.xml"/><Relationship Id="rId78" Type="http://schemas.openxmlformats.org/officeDocument/2006/relationships/image" Target="../media/image426.png"/><Relationship Id="rId94" Type="http://schemas.openxmlformats.org/officeDocument/2006/relationships/image" Target="../media/image434.png"/><Relationship Id="rId99" Type="http://schemas.openxmlformats.org/officeDocument/2006/relationships/customXml" Target="../ink/ink1347.xml"/><Relationship Id="rId101" Type="http://schemas.openxmlformats.org/officeDocument/2006/relationships/customXml" Target="../ink/ink1348.xml"/><Relationship Id="rId122" Type="http://schemas.openxmlformats.org/officeDocument/2006/relationships/image" Target="../media/image448.png"/><Relationship Id="rId143" Type="http://schemas.openxmlformats.org/officeDocument/2006/relationships/customXml" Target="../ink/ink1369.xml"/><Relationship Id="rId148" Type="http://schemas.openxmlformats.org/officeDocument/2006/relationships/image" Target="../media/image460.png"/><Relationship Id="rId4" Type="http://schemas.openxmlformats.org/officeDocument/2006/relationships/image" Target="../media/image389.png"/><Relationship Id="rId9" Type="http://schemas.openxmlformats.org/officeDocument/2006/relationships/customXml" Target="../ink/ink1302.xml"/><Relationship Id="rId26" Type="http://schemas.openxmlformats.org/officeDocument/2006/relationships/image" Target="../media/image400.png"/><Relationship Id="rId47" Type="http://schemas.openxmlformats.org/officeDocument/2006/relationships/customXml" Target="../ink/ink1321.xml"/><Relationship Id="rId68" Type="http://schemas.openxmlformats.org/officeDocument/2006/relationships/image" Target="../media/image421.png"/><Relationship Id="rId89" Type="http://schemas.openxmlformats.org/officeDocument/2006/relationships/customXml" Target="../ink/ink1342.xml"/><Relationship Id="rId112" Type="http://schemas.openxmlformats.org/officeDocument/2006/relationships/image" Target="../media/image443.png"/><Relationship Id="rId133" Type="http://schemas.openxmlformats.org/officeDocument/2006/relationships/customXml" Target="../ink/ink1364.xml"/><Relationship Id="rId154" Type="http://schemas.openxmlformats.org/officeDocument/2006/relationships/image" Target="../media/image463.png"/><Relationship Id="rId16" Type="http://schemas.openxmlformats.org/officeDocument/2006/relationships/image" Target="../media/image395.png"/><Relationship Id="rId37" Type="http://schemas.openxmlformats.org/officeDocument/2006/relationships/customXml" Target="../ink/ink1316.xml"/><Relationship Id="rId58" Type="http://schemas.openxmlformats.org/officeDocument/2006/relationships/image" Target="../media/image416.png"/><Relationship Id="rId79" Type="http://schemas.openxmlformats.org/officeDocument/2006/relationships/customXml" Target="../ink/ink1337.xml"/><Relationship Id="rId102" Type="http://schemas.openxmlformats.org/officeDocument/2006/relationships/image" Target="../media/image438.png"/><Relationship Id="rId123" Type="http://schemas.openxmlformats.org/officeDocument/2006/relationships/customXml" Target="../ink/ink1359.xml"/><Relationship Id="rId144" Type="http://schemas.openxmlformats.org/officeDocument/2006/relationships/image" Target="../media/image458.png"/><Relationship Id="rId90" Type="http://schemas.openxmlformats.org/officeDocument/2006/relationships/image" Target="../media/image432.png"/><Relationship Id="rId27" Type="http://schemas.openxmlformats.org/officeDocument/2006/relationships/customXml" Target="../ink/ink1311.xml"/><Relationship Id="rId48" Type="http://schemas.openxmlformats.org/officeDocument/2006/relationships/image" Target="../media/image411.png"/><Relationship Id="rId69" Type="http://schemas.openxmlformats.org/officeDocument/2006/relationships/customXml" Target="../ink/ink1332.xml"/><Relationship Id="rId113" Type="http://schemas.openxmlformats.org/officeDocument/2006/relationships/customXml" Target="../ink/ink1354.xml"/><Relationship Id="rId134" Type="http://schemas.openxmlformats.org/officeDocument/2006/relationships/image" Target="../media/image453.png"/><Relationship Id="rId80" Type="http://schemas.openxmlformats.org/officeDocument/2006/relationships/image" Target="../media/image427.png"/><Relationship Id="rId155" Type="http://schemas.openxmlformats.org/officeDocument/2006/relationships/customXml" Target="../ink/ink1375.xml"/></Relationships>
</file>

<file path=ppt/slides/_rels/slide89.xml.rels><?xml version="1.0" encoding="UTF-8" standalone="yes"?>
<Relationships xmlns="http://schemas.openxmlformats.org/package/2006/relationships"><Relationship Id="rId117" Type="http://schemas.openxmlformats.org/officeDocument/2006/relationships/customXml" Target="../ink/ink1436.xml"/><Relationship Id="rId21" Type="http://schemas.openxmlformats.org/officeDocument/2006/relationships/customXml" Target="../ink/ink1388.xml"/><Relationship Id="rId42" Type="http://schemas.openxmlformats.org/officeDocument/2006/relationships/image" Target="../media/image408.png"/><Relationship Id="rId63" Type="http://schemas.openxmlformats.org/officeDocument/2006/relationships/customXml" Target="../ink/ink1409.xml"/><Relationship Id="rId84" Type="http://schemas.openxmlformats.org/officeDocument/2006/relationships/image" Target="../media/image429.png"/><Relationship Id="rId138" Type="http://schemas.openxmlformats.org/officeDocument/2006/relationships/image" Target="../media/image455.png"/><Relationship Id="rId159" Type="http://schemas.openxmlformats.org/officeDocument/2006/relationships/customXml" Target="../ink/ink1457.xml"/><Relationship Id="rId170" Type="http://schemas.openxmlformats.org/officeDocument/2006/relationships/image" Target="../media/image471.png"/><Relationship Id="rId107" Type="http://schemas.openxmlformats.org/officeDocument/2006/relationships/customXml" Target="../ink/ink1431.xml"/><Relationship Id="rId11" Type="http://schemas.openxmlformats.org/officeDocument/2006/relationships/customXml" Target="../ink/ink1383.xml"/><Relationship Id="rId32" Type="http://schemas.openxmlformats.org/officeDocument/2006/relationships/image" Target="../media/image403.png"/><Relationship Id="rId53" Type="http://schemas.openxmlformats.org/officeDocument/2006/relationships/customXml" Target="../ink/ink1404.xml"/><Relationship Id="rId74" Type="http://schemas.openxmlformats.org/officeDocument/2006/relationships/image" Target="../media/image424.png"/><Relationship Id="rId128" Type="http://schemas.openxmlformats.org/officeDocument/2006/relationships/image" Target="../media/image451.png"/><Relationship Id="rId149" Type="http://schemas.openxmlformats.org/officeDocument/2006/relationships/customXml" Target="../ink/ink1452.xml"/><Relationship Id="rId5" Type="http://schemas.openxmlformats.org/officeDocument/2006/relationships/customXml" Target="../ink/ink1380.xml"/><Relationship Id="rId95" Type="http://schemas.openxmlformats.org/officeDocument/2006/relationships/customXml" Target="../ink/ink1425.xml"/><Relationship Id="rId160" Type="http://schemas.openxmlformats.org/officeDocument/2006/relationships/image" Target="../media/image466.png"/><Relationship Id="rId22" Type="http://schemas.openxmlformats.org/officeDocument/2006/relationships/image" Target="../media/image398.png"/><Relationship Id="rId43" Type="http://schemas.openxmlformats.org/officeDocument/2006/relationships/customXml" Target="../ink/ink1399.xml"/><Relationship Id="rId64" Type="http://schemas.openxmlformats.org/officeDocument/2006/relationships/image" Target="../media/image419.png"/><Relationship Id="rId118" Type="http://schemas.openxmlformats.org/officeDocument/2006/relationships/image" Target="../media/image446.png"/><Relationship Id="rId139" Type="http://schemas.openxmlformats.org/officeDocument/2006/relationships/customXml" Target="../ink/ink1447.xml"/><Relationship Id="rId85" Type="http://schemas.openxmlformats.org/officeDocument/2006/relationships/customXml" Target="../ink/ink1420.xml"/><Relationship Id="rId150" Type="http://schemas.openxmlformats.org/officeDocument/2006/relationships/image" Target="../media/image461.png"/><Relationship Id="rId171" Type="http://schemas.openxmlformats.org/officeDocument/2006/relationships/customXml" Target="../ink/ink1463.xml"/><Relationship Id="rId12" Type="http://schemas.openxmlformats.org/officeDocument/2006/relationships/image" Target="../media/image393.png"/><Relationship Id="rId33" Type="http://schemas.openxmlformats.org/officeDocument/2006/relationships/customXml" Target="../ink/ink1394.xml"/><Relationship Id="rId108" Type="http://schemas.openxmlformats.org/officeDocument/2006/relationships/image" Target="../media/image441.png"/><Relationship Id="rId129" Type="http://schemas.openxmlformats.org/officeDocument/2006/relationships/customXml" Target="../ink/ink1442.xml"/><Relationship Id="rId54" Type="http://schemas.openxmlformats.org/officeDocument/2006/relationships/image" Target="../media/image414.png"/><Relationship Id="rId75" Type="http://schemas.openxmlformats.org/officeDocument/2006/relationships/customXml" Target="../ink/ink1415.xml"/><Relationship Id="rId96" Type="http://schemas.openxmlformats.org/officeDocument/2006/relationships/image" Target="../media/image435.png"/><Relationship Id="rId140" Type="http://schemas.openxmlformats.org/officeDocument/2006/relationships/image" Target="../media/image456.png"/><Relationship Id="rId161" Type="http://schemas.openxmlformats.org/officeDocument/2006/relationships/customXml" Target="../ink/ink1458.xml"/><Relationship Id="rId1" Type="http://schemas.openxmlformats.org/officeDocument/2006/relationships/slideLayout" Target="../slideLayouts/slideLayout1.xml"/><Relationship Id="rId6" Type="http://schemas.openxmlformats.org/officeDocument/2006/relationships/image" Target="../media/image390.png"/><Relationship Id="rId23" Type="http://schemas.openxmlformats.org/officeDocument/2006/relationships/customXml" Target="../ink/ink1389.xml"/><Relationship Id="rId28" Type="http://schemas.openxmlformats.org/officeDocument/2006/relationships/image" Target="../media/image401.png"/><Relationship Id="rId49" Type="http://schemas.openxmlformats.org/officeDocument/2006/relationships/customXml" Target="../ink/ink1402.xml"/><Relationship Id="rId114" Type="http://schemas.openxmlformats.org/officeDocument/2006/relationships/image" Target="../media/image444.png"/><Relationship Id="rId119" Type="http://schemas.openxmlformats.org/officeDocument/2006/relationships/customXml" Target="../ink/ink1437.xml"/><Relationship Id="rId44" Type="http://schemas.openxmlformats.org/officeDocument/2006/relationships/image" Target="../media/image409.png"/><Relationship Id="rId60" Type="http://schemas.openxmlformats.org/officeDocument/2006/relationships/image" Target="../media/image417.png"/><Relationship Id="rId65" Type="http://schemas.openxmlformats.org/officeDocument/2006/relationships/customXml" Target="../ink/ink1410.xml"/><Relationship Id="rId81" Type="http://schemas.openxmlformats.org/officeDocument/2006/relationships/customXml" Target="../ink/ink1418.xml"/><Relationship Id="rId86" Type="http://schemas.openxmlformats.org/officeDocument/2006/relationships/image" Target="../media/image430.png"/><Relationship Id="rId130" Type="http://schemas.openxmlformats.org/officeDocument/2006/relationships/image" Target="../media/image452.png"/><Relationship Id="rId135" Type="http://schemas.openxmlformats.org/officeDocument/2006/relationships/customXml" Target="../ink/ink1445.xml"/><Relationship Id="rId151" Type="http://schemas.openxmlformats.org/officeDocument/2006/relationships/customXml" Target="../ink/ink1453.xml"/><Relationship Id="rId156" Type="http://schemas.openxmlformats.org/officeDocument/2006/relationships/image" Target="../media/image464.png"/><Relationship Id="rId172" Type="http://schemas.openxmlformats.org/officeDocument/2006/relationships/image" Target="../media/image472.png"/><Relationship Id="rId13" Type="http://schemas.openxmlformats.org/officeDocument/2006/relationships/customXml" Target="../ink/ink1384.xml"/><Relationship Id="rId18" Type="http://schemas.openxmlformats.org/officeDocument/2006/relationships/image" Target="../media/image396.png"/><Relationship Id="rId39" Type="http://schemas.openxmlformats.org/officeDocument/2006/relationships/customXml" Target="../ink/ink1397.xml"/><Relationship Id="rId109" Type="http://schemas.openxmlformats.org/officeDocument/2006/relationships/customXml" Target="../ink/ink1432.xml"/><Relationship Id="rId34" Type="http://schemas.openxmlformats.org/officeDocument/2006/relationships/image" Target="../media/image404.png"/><Relationship Id="rId50" Type="http://schemas.openxmlformats.org/officeDocument/2006/relationships/image" Target="../media/image412.png"/><Relationship Id="rId55" Type="http://schemas.openxmlformats.org/officeDocument/2006/relationships/customXml" Target="../ink/ink1405.xml"/><Relationship Id="rId76" Type="http://schemas.openxmlformats.org/officeDocument/2006/relationships/image" Target="../media/image425.png"/><Relationship Id="rId97" Type="http://schemas.openxmlformats.org/officeDocument/2006/relationships/customXml" Target="../ink/ink1426.xml"/><Relationship Id="rId104" Type="http://schemas.openxmlformats.org/officeDocument/2006/relationships/image" Target="../media/image439.png"/><Relationship Id="rId120" Type="http://schemas.openxmlformats.org/officeDocument/2006/relationships/image" Target="../media/image447.png"/><Relationship Id="rId125" Type="http://schemas.openxmlformats.org/officeDocument/2006/relationships/customXml" Target="../ink/ink1440.xml"/><Relationship Id="rId141" Type="http://schemas.openxmlformats.org/officeDocument/2006/relationships/customXml" Target="../ink/ink1448.xml"/><Relationship Id="rId146" Type="http://schemas.openxmlformats.org/officeDocument/2006/relationships/image" Target="../media/image459.png"/><Relationship Id="rId167" Type="http://schemas.openxmlformats.org/officeDocument/2006/relationships/customXml" Target="../ink/ink1461.xml"/><Relationship Id="rId7" Type="http://schemas.openxmlformats.org/officeDocument/2006/relationships/customXml" Target="../ink/ink1381.xml"/><Relationship Id="rId71" Type="http://schemas.openxmlformats.org/officeDocument/2006/relationships/customXml" Target="../ink/ink1413.xml"/><Relationship Id="rId92" Type="http://schemas.openxmlformats.org/officeDocument/2006/relationships/image" Target="../media/image433.png"/><Relationship Id="rId162" Type="http://schemas.openxmlformats.org/officeDocument/2006/relationships/image" Target="../media/image467.png"/><Relationship Id="rId2" Type="http://schemas.openxmlformats.org/officeDocument/2006/relationships/image" Target="../media/image363.png"/><Relationship Id="rId29" Type="http://schemas.openxmlformats.org/officeDocument/2006/relationships/customXml" Target="../ink/ink1392.xml"/><Relationship Id="rId24" Type="http://schemas.openxmlformats.org/officeDocument/2006/relationships/image" Target="../media/image399.png"/><Relationship Id="rId40" Type="http://schemas.openxmlformats.org/officeDocument/2006/relationships/image" Target="../media/image407.png"/><Relationship Id="rId45" Type="http://schemas.openxmlformats.org/officeDocument/2006/relationships/customXml" Target="../ink/ink1400.xml"/><Relationship Id="rId66" Type="http://schemas.openxmlformats.org/officeDocument/2006/relationships/image" Target="../media/image420.png"/><Relationship Id="rId87" Type="http://schemas.openxmlformats.org/officeDocument/2006/relationships/customXml" Target="../ink/ink1421.xml"/><Relationship Id="rId110" Type="http://schemas.openxmlformats.org/officeDocument/2006/relationships/image" Target="../media/image442.png"/><Relationship Id="rId115" Type="http://schemas.openxmlformats.org/officeDocument/2006/relationships/customXml" Target="../ink/ink1435.xml"/><Relationship Id="rId131" Type="http://schemas.openxmlformats.org/officeDocument/2006/relationships/customXml" Target="../ink/ink1443.xml"/><Relationship Id="rId136" Type="http://schemas.openxmlformats.org/officeDocument/2006/relationships/image" Target="../media/image454.png"/><Relationship Id="rId157" Type="http://schemas.openxmlformats.org/officeDocument/2006/relationships/customXml" Target="../ink/ink1456.xml"/><Relationship Id="rId61" Type="http://schemas.openxmlformats.org/officeDocument/2006/relationships/customXml" Target="../ink/ink1408.xml"/><Relationship Id="rId82" Type="http://schemas.openxmlformats.org/officeDocument/2006/relationships/image" Target="../media/image428.png"/><Relationship Id="rId152" Type="http://schemas.openxmlformats.org/officeDocument/2006/relationships/image" Target="../media/image462.png"/><Relationship Id="rId173" Type="http://schemas.openxmlformats.org/officeDocument/2006/relationships/customXml" Target="../ink/ink1464.xml"/><Relationship Id="rId19" Type="http://schemas.openxmlformats.org/officeDocument/2006/relationships/customXml" Target="../ink/ink1387.xml"/><Relationship Id="rId14" Type="http://schemas.openxmlformats.org/officeDocument/2006/relationships/image" Target="../media/image394.png"/><Relationship Id="rId30" Type="http://schemas.openxmlformats.org/officeDocument/2006/relationships/image" Target="../media/image402.png"/><Relationship Id="rId35" Type="http://schemas.openxmlformats.org/officeDocument/2006/relationships/customXml" Target="../ink/ink1395.xml"/><Relationship Id="rId56" Type="http://schemas.openxmlformats.org/officeDocument/2006/relationships/image" Target="../media/image415.png"/><Relationship Id="rId77" Type="http://schemas.openxmlformats.org/officeDocument/2006/relationships/customXml" Target="../ink/ink1416.xml"/><Relationship Id="rId100" Type="http://schemas.openxmlformats.org/officeDocument/2006/relationships/image" Target="../media/image437.png"/><Relationship Id="rId105" Type="http://schemas.openxmlformats.org/officeDocument/2006/relationships/customXml" Target="../ink/ink1430.xml"/><Relationship Id="rId126" Type="http://schemas.openxmlformats.org/officeDocument/2006/relationships/image" Target="../media/image450.png"/><Relationship Id="rId147" Type="http://schemas.openxmlformats.org/officeDocument/2006/relationships/customXml" Target="../ink/ink1451.xml"/><Relationship Id="rId168" Type="http://schemas.openxmlformats.org/officeDocument/2006/relationships/image" Target="../media/image470.png"/><Relationship Id="rId8" Type="http://schemas.openxmlformats.org/officeDocument/2006/relationships/image" Target="../media/image391.png"/><Relationship Id="rId51" Type="http://schemas.openxmlformats.org/officeDocument/2006/relationships/customXml" Target="../ink/ink1403.xml"/><Relationship Id="rId72" Type="http://schemas.openxmlformats.org/officeDocument/2006/relationships/image" Target="../media/image423.png"/><Relationship Id="rId93" Type="http://schemas.openxmlformats.org/officeDocument/2006/relationships/customXml" Target="../ink/ink1424.xml"/><Relationship Id="rId98" Type="http://schemas.openxmlformats.org/officeDocument/2006/relationships/image" Target="../media/image436.png"/><Relationship Id="rId121" Type="http://schemas.openxmlformats.org/officeDocument/2006/relationships/customXml" Target="../ink/ink1438.xml"/><Relationship Id="rId142" Type="http://schemas.openxmlformats.org/officeDocument/2006/relationships/image" Target="../media/image457.png"/><Relationship Id="rId163" Type="http://schemas.openxmlformats.org/officeDocument/2006/relationships/customXml" Target="../ink/ink1459.xml"/><Relationship Id="rId3" Type="http://schemas.openxmlformats.org/officeDocument/2006/relationships/customXml" Target="../ink/ink1379.xml"/><Relationship Id="rId25" Type="http://schemas.openxmlformats.org/officeDocument/2006/relationships/customXml" Target="../ink/ink1390.xml"/><Relationship Id="rId46" Type="http://schemas.openxmlformats.org/officeDocument/2006/relationships/image" Target="../media/image410.png"/><Relationship Id="rId67" Type="http://schemas.openxmlformats.org/officeDocument/2006/relationships/customXml" Target="../ink/ink1411.xml"/><Relationship Id="rId116" Type="http://schemas.openxmlformats.org/officeDocument/2006/relationships/image" Target="../media/image445.png"/><Relationship Id="rId137" Type="http://schemas.openxmlformats.org/officeDocument/2006/relationships/customXml" Target="../ink/ink1446.xml"/><Relationship Id="rId158" Type="http://schemas.openxmlformats.org/officeDocument/2006/relationships/image" Target="../media/image465.png"/><Relationship Id="rId20" Type="http://schemas.openxmlformats.org/officeDocument/2006/relationships/image" Target="../media/image397.png"/><Relationship Id="rId41" Type="http://schemas.openxmlformats.org/officeDocument/2006/relationships/customXml" Target="../ink/ink1398.xml"/><Relationship Id="rId62" Type="http://schemas.openxmlformats.org/officeDocument/2006/relationships/image" Target="../media/image418.png"/><Relationship Id="rId83" Type="http://schemas.openxmlformats.org/officeDocument/2006/relationships/customXml" Target="../ink/ink1419.xml"/><Relationship Id="rId88" Type="http://schemas.openxmlformats.org/officeDocument/2006/relationships/image" Target="../media/image431.png"/><Relationship Id="rId111" Type="http://schemas.openxmlformats.org/officeDocument/2006/relationships/customXml" Target="../ink/ink1433.xml"/><Relationship Id="rId132" Type="http://schemas.openxmlformats.org/officeDocument/2006/relationships/image" Target="../media/image325.png"/><Relationship Id="rId153" Type="http://schemas.openxmlformats.org/officeDocument/2006/relationships/customXml" Target="../ink/ink1454.xml"/><Relationship Id="rId174" Type="http://schemas.openxmlformats.org/officeDocument/2006/relationships/image" Target="../media/image473.png"/><Relationship Id="rId15" Type="http://schemas.openxmlformats.org/officeDocument/2006/relationships/customXml" Target="../ink/ink1385.xml"/><Relationship Id="rId36" Type="http://schemas.openxmlformats.org/officeDocument/2006/relationships/image" Target="../media/image405.png"/><Relationship Id="rId57" Type="http://schemas.openxmlformats.org/officeDocument/2006/relationships/customXml" Target="../ink/ink1406.xml"/><Relationship Id="rId106" Type="http://schemas.openxmlformats.org/officeDocument/2006/relationships/image" Target="../media/image440.png"/><Relationship Id="rId127" Type="http://schemas.openxmlformats.org/officeDocument/2006/relationships/customXml" Target="../ink/ink1441.xml"/><Relationship Id="rId10" Type="http://schemas.openxmlformats.org/officeDocument/2006/relationships/image" Target="../media/image392.png"/><Relationship Id="rId31" Type="http://schemas.openxmlformats.org/officeDocument/2006/relationships/customXml" Target="../ink/ink1393.xml"/><Relationship Id="rId52" Type="http://schemas.openxmlformats.org/officeDocument/2006/relationships/image" Target="../media/image413.png"/><Relationship Id="rId73" Type="http://schemas.openxmlformats.org/officeDocument/2006/relationships/customXml" Target="../ink/ink1414.xml"/><Relationship Id="rId78" Type="http://schemas.openxmlformats.org/officeDocument/2006/relationships/image" Target="../media/image426.png"/><Relationship Id="rId94" Type="http://schemas.openxmlformats.org/officeDocument/2006/relationships/image" Target="../media/image434.png"/><Relationship Id="rId99" Type="http://schemas.openxmlformats.org/officeDocument/2006/relationships/customXml" Target="../ink/ink1427.xml"/><Relationship Id="rId101" Type="http://schemas.openxmlformats.org/officeDocument/2006/relationships/customXml" Target="../ink/ink1428.xml"/><Relationship Id="rId122" Type="http://schemas.openxmlformats.org/officeDocument/2006/relationships/image" Target="../media/image448.png"/><Relationship Id="rId143" Type="http://schemas.openxmlformats.org/officeDocument/2006/relationships/customXml" Target="../ink/ink1449.xml"/><Relationship Id="rId148" Type="http://schemas.openxmlformats.org/officeDocument/2006/relationships/image" Target="../media/image460.png"/><Relationship Id="rId164" Type="http://schemas.openxmlformats.org/officeDocument/2006/relationships/image" Target="../media/image468.png"/><Relationship Id="rId169" Type="http://schemas.openxmlformats.org/officeDocument/2006/relationships/customXml" Target="../ink/ink1462.xml"/><Relationship Id="rId4" Type="http://schemas.openxmlformats.org/officeDocument/2006/relationships/image" Target="../media/image389.png"/><Relationship Id="rId9" Type="http://schemas.openxmlformats.org/officeDocument/2006/relationships/customXml" Target="../ink/ink1382.xml"/><Relationship Id="rId26" Type="http://schemas.openxmlformats.org/officeDocument/2006/relationships/image" Target="../media/image400.png"/><Relationship Id="rId47" Type="http://schemas.openxmlformats.org/officeDocument/2006/relationships/customXml" Target="../ink/ink1401.xml"/><Relationship Id="rId68" Type="http://schemas.openxmlformats.org/officeDocument/2006/relationships/image" Target="../media/image421.png"/><Relationship Id="rId89" Type="http://schemas.openxmlformats.org/officeDocument/2006/relationships/customXml" Target="../ink/ink1422.xml"/><Relationship Id="rId112" Type="http://schemas.openxmlformats.org/officeDocument/2006/relationships/image" Target="../media/image443.png"/><Relationship Id="rId133" Type="http://schemas.openxmlformats.org/officeDocument/2006/relationships/customXml" Target="../ink/ink1444.xml"/><Relationship Id="rId154" Type="http://schemas.openxmlformats.org/officeDocument/2006/relationships/image" Target="../media/image463.png"/><Relationship Id="rId16" Type="http://schemas.openxmlformats.org/officeDocument/2006/relationships/image" Target="../media/image395.png"/><Relationship Id="rId37" Type="http://schemas.openxmlformats.org/officeDocument/2006/relationships/customXml" Target="../ink/ink1396.xml"/><Relationship Id="rId58" Type="http://schemas.openxmlformats.org/officeDocument/2006/relationships/image" Target="../media/image416.png"/><Relationship Id="rId79" Type="http://schemas.openxmlformats.org/officeDocument/2006/relationships/customXml" Target="../ink/ink1417.xml"/><Relationship Id="rId102" Type="http://schemas.openxmlformats.org/officeDocument/2006/relationships/image" Target="../media/image438.png"/><Relationship Id="rId123" Type="http://schemas.openxmlformats.org/officeDocument/2006/relationships/customXml" Target="../ink/ink1439.xml"/><Relationship Id="rId144" Type="http://schemas.openxmlformats.org/officeDocument/2006/relationships/image" Target="../media/image458.png"/><Relationship Id="rId90" Type="http://schemas.openxmlformats.org/officeDocument/2006/relationships/image" Target="../media/image432.png"/><Relationship Id="rId165" Type="http://schemas.openxmlformats.org/officeDocument/2006/relationships/customXml" Target="../ink/ink1460.xml"/><Relationship Id="rId27" Type="http://schemas.openxmlformats.org/officeDocument/2006/relationships/customXml" Target="../ink/ink1391.xml"/><Relationship Id="rId48" Type="http://schemas.openxmlformats.org/officeDocument/2006/relationships/image" Target="../media/image411.png"/><Relationship Id="rId69" Type="http://schemas.openxmlformats.org/officeDocument/2006/relationships/customXml" Target="../ink/ink1412.xml"/><Relationship Id="rId113" Type="http://schemas.openxmlformats.org/officeDocument/2006/relationships/customXml" Target="../ink/ink1434.xml"/><Relationship Id="rId134" Type="http://schemas.openxmlformats.org/officeDocument/2006/relationships/image" Target="../media/image453.png"/><Relationship Id="rId80" Type="http://schemas.openxmlformats.org/officeDocument/2006/relationships/image" Target="../media/image427.png"/><Relationship Id="rId155" Type="http://schemas.openxmlformats.org/officeDocument/2006/relationships/customXml" Target="../ink/ink1455.xml"/><Relationship Id="rId17" Type="http://schemas.openxmlformats.org/officeDocument/2006/relationships/customXml" Target="../ink/ink1386.xml"/><Relationship Id="rId38" Type="http://schemas.openxmlformats.org/officeDocument/2006/relationships/image" Target="../media/image406.png"/><Relationship Id="rId59" Type="http://schemas.openxmlformats.org/officeDocument/2006/relationships/customXml" Target="../ink/ink1407.xml"/><Relationship Id="rId103" Type="http://schemas.openxmlformats.org/officeDocument/2006/relationships/customXml" Target="../ink/ink1429.xml"/><Relationship Id="rId124" Type="http://schemas.openxmlformats.org/officeDocument/2006/relationships/image" Target="../media/image449.png"/><Relationship Id="rId70" Type="http://schemas.openxmlformats.org/officeDocument/2006/relationships/image" Target="../media/image422.png"/><Relationship Id="rId91" Type="http://schemas.openxmlformats.org/officeDocument/2006/relationships/customXml" Target="../ink/ink1423.xml"/><Relationship Id="rId145" Type="http://schemas.openxmlformats.org/officeDocument/2006/relationships/customXml" Target="../ink/ink1450.xml"/><Relationship Id="rId166" Type="http://schemas.openxmlformats.org/officeDocument/2006/relationships/image" Target="../media/image46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7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6" Type="http://schemas.openxmlformats.org/officeDocument/2006/relationships/image" Target="../media/image487.png"/><Relationship Id="rId117" Type="http://schemas.openxmlformats.org/officeDocument/2006/relationships/customXml" Target="../ink/ink1522.xml"/><Relationship Id="rId21" Type="http://schemas.openxmlformats.org/officeDocument/2006/relationships/customXml" Target="../ink/ink1474.xml"/><Relationship Id="rId42" Type="http://schemas.openxmlformats.org/officeDocument/2006/relationships/image" Target="../media/image495.png"/><Relationship Id="rId47" Type="http://schemas.openxmlformats.org/officeDocument/2006/relationships/customXml" Target="../ink/ink1487.xml"/><Relationship Id="rId63" Type="http://schemas.openxmlformats.org/officeDocument/2006/relationships/customXml" Target="../ink/ink1495.xml"/><Relationship Id="rId68" Type="http://schemas.openxmlformats.org/officeDocument/2006/relationships/image" Target="../media/image508.png"/><Relationship Id="rId84" Type="http://schemas.openxmlformats.org/officeDocument/2006/relationships/image" Target="../media/image516.png"/><Relationship Id="rId89" Type="http://schemas.openxmlformats.org/officeDocument/2006/relationships/customXml" Target="../ink/ink1508.xml"/><Relationship Id="rId112" Type="http://schemas.openxmlformats.org/officeDocument/2006/relationships/image" Target="../media/image530.png"/><Relationship Id="rId16" Type="http://schemas.openxmlformats.org/officeDocument/2006/relationships/image" Target="../media/image482.png"/><Relationship Id="rId107" Type="http://schemas.openxmlformats.org/officeDocument/2006/relationships/customXml" Target="../ink/ink1517.xml"/><Relationship Id="rId11" Type="http://schemas.openxmlformats.org/officeDocument/2006/relationships/customXml" Target="../ink/ink1469.xml"/><Relationship Id="rId32" Type="http://schemas.openxmlformats.org/officeDocument/2006/relationships/image" Target="../media/image490.png"/><Relationship Id="rId37" Type="http://schemas.openxmlformats.org/officeDocument/2006/relationships/customXml" Target="../ink/ink1482.xml"/><Relationship Id="rId53" Type="http://schemas.openxmlformats.org/officeDocument/2006/relationships/customXml" Target="../ink/ink1490.xml"/><Relationship Id="rId58" Type="http://schemas.openxmlformats.org/officeDocument/2006/relationships/image" Target="../media/image503.png"/><Relationship Id="rId74" Type="http://schemas.openxmlformats.org/officeDocument/2006/relationships/image" Target="../media/image511.png"/><Relationship Id="rId79" Type="http://schemas.openxmlformats.org/officeDocument/2006/relationships/customXml" Target="../ink/ink1503.xml"/><Relationship Id="rId102" Type="http://schemas.openxmlformats.org/officeDocument/2006/relationships/image" Target="../media/image525.png"/><Relationship Id="rId5" Type="http://schemas.openxmlformats.org/officeDocument/2006/relationships/customXml" Target="../ink/ink1466.xml"/><Relationship Id="rId90" Type="http://schemas.openxmlformats.org/officeDocument/2006/relationships/image" Target="../media/image519.png"/><Relationship Id="rId95" Type="http://schemas.openxmlformats.org/officeDocument/2006/relationships/customXml" Target="../ink/ink1511.xml"/><Relationship Id="rId22" Type="http://schemas.openxmlformats.org/officeDocument/2006/relationships/image" Target="../media/image485.png"/><Relationship Id="rId27" Type="http://schemas.openxmlformats.org/officeDocument/2006/relationships/customXml" Target="../ink/ink1477.xml"/><Relationship Id="rId43" Type="http://schemas.openxmlformats.org/officeDocument/2006/relationships/customXml" Target="../ink/ink1485.xml"/><Relationship Id="rId48" Type="http://schemas.openxmlformats.org/officeDocument/2006/relationships/image" Target="../media/image498.png"/><Relationship Id="rId64" Type="http://schemas.openxmlformats.org/officeDocument/2006/relationships/image" Target="../media/image506.png"/><Relationship Id="rId69" Type="http://schemas.openxmlformats.org/officeDocument/2006/relationships/customXml" Target="../ink/ink1498.xml"/><Relationship Id="rId113" Type="http://schemas.openxmlformats.org/officeDocument/2006/relationships/customXml" Target="../ink/ink1520.xml"/><Relationship Id="rId118" Type="http://schemas.openxmlformats.org/officeDocument/2006/relationships/image" Target="../media/image325.png"/><Relationship Id="rId80" Type="http://schemas.openxmlformats.org/officeDocument/2006/relationships/image" Target="../media/image514.png"/><Relationship Id="rId85" Type="http://schemas.openxmlformats.org/officeDocument/2006/relationships/customXml" Target="../ink/ink1506.xml"/><Relationship Id="rId12" Type="http://schemas.openxmlformats.org/officeDocument/2006/relationships/image" Target="../media/image480.png"/><Relationship Id="rId17" Type="http://schemas.openxmlformats.org/officeDocument/2006/relationships/customXml" Target="../ink/ink1472.xml"/><Relationship Id="rId33" Type="http://schemas.openxmlformats.org/officeDocument/2006/relationships/customXml" Target="../ink/ink1480.xml"/><Relationship Id="rId38" Type="http://schemas.openxmlformats.org/officeDocument/2006/relationships/image" Target="../media/image493.png"/><Relationship Id="rId59" Type="http://schemas.openxmlformats.org/officeDocument/2006/relationships/customXml" Target="../ink/ink1493.xml"/><Relationship Id="rId103" Type="http://schemas.openxmlformats.org/officeDocument/2006/relationships/customXml" Target="../ink/ink1515.xml"/><Relationship Id="rId108" Type="http://schemas.openxmlformats.org/officeDocument/2006/relationships/image" Target="../media/image528.png"/><Relationship Id="rId54" Type="http://schemas.openxmlformats.org/officeDocument/2006/relationships/image" Target="../media/image501.png"/><Relationship Id="rId70" Type="http://schemas.openxmlformats.org/officeDocument/2006/relationships/image" Target="../media/image509.png"/><Relationship Id="rId75" Type="http://schemas.openxmlformats.org/officeDocument/2006/relationships/customXml" Target="../ink/ink1501.xml"/><Relationship Id="rId91" Type="http://schemas.openxmlformats.org/officeDocument/2006/relationships/customXml" Target="../ink/ink1509.xml"/><Relationship Id="rId96" Type="http://schemas.openxmlformats.org/officeDocument/2006/relationships/image" Target="../media/image522.png"/><Relationship Id="rId1" Type="http://schemas.openxmlformats.org/officeDocument/2006/relationships/slideLayout" Target="../slideLayouts/slideLayout1.xml"/><Relationship Id="rId6" Type="http://schemas.openxmlformats.org/officeDocument/2006/relationships/image" Target="../media/image477.png"/><Relationship Id="rId23" Type="http://schemas.openxmlformats.org/officeDocument/2006/relationships/customXml" Target="../ink/ink1475.xml"/><Relationship Id="rId28" Type="http://schemas.openxmlformats.org/officeDocument/2006/relationships/image" Target="../media/image488.png"/><Relationship Id="rId49" Type="http://schemas.openxmlformats.org/officeDocument/2006/relationships/customXml" Target="../ink/ink1488.xml"/><Relationship Id="rId114" Type="http://schemas.openxmlformats.org/officeDocument/2006/relationships/image" Target="../media/image531.png"/><Relationship Id="rId119" Type="http://schemas.openxmlformats.org/officeDocument/2006/relationships/customXml" Target="../ink/ink1523.xml"/><Relationship Id="rId44" Type="http://schemas.openxmlformats.org/officeDocument/2006/relationships/image" Target="../media/image496.png"/><Relationship Id="rId60" Type="http://schemas.openxmlformats.org/officeDocument/2006/relationships/image" Target="../media/image504.png"/><Relationship Id="rId65" Type="http://schemas.openxmlformats.org/officeDocument/2006/relationships/customXml" Target="../ink/ink1496.xml"/><Relationship Id="rId81" Type="http://schemas.openxmlformats.org/officeDocument/2006/relationships/customXml" Target="../ink/ink1504.xml"/><Relationship Id="rId86" Type="http://schemas.openxmlformats.org/officeDocument/2006/relationships/image" Target="../media/image517.png"/><Relationship Id="rId4" Type="http://schemas.openxmlformats.org/officeDocument/2006/relationships/image" Target="../media/image476.png"/><Relationship Id="rId9" Type="http://schemas.openxmlformats.org/officeDocument/2006/relationships/customXml" Target="../ink/ink1468.xml"/><Relationship Id="rId13" Type="http://schemas.openxmlformats.org/officeDocument/2006/relationships/customXml" Target="../ink/ink1470.xml"/><Relationship Id="rId18" Type="http://schemas.openxmlformats.org/officeDocument/2006/relationships/image" Target="../media/image483.png"/><Relationship Id="rId39" Type="http://schemas.openxmlformats.org/officeDocument/2006/relationships/customXml" Target="../ink/ink1483.xml"/><Relationship Id="rId109" Type="http://schemas.openxmlformats.org/officeDocument/2006/relationships/customXml" Target="../ink/ink1518.xml"/><Relationship Id="rId34" Type="http://schemas.openxmlformats.org/officeDocument/2006/relationships/image" Target="../media/image491.png"/><Relationship Id="rId50" Type="http://schemas.openxmlformats.org/officeDocument/2006/relationships/image" Target="../media/image499.png"/><Relationship Id="rId55" Type="http://schemas.openxmlformats.org/officeDocument/2006/relationships/customXml" Target="../ink/ink1491.xml"/><Relationship Id="rId76" Type="http://schemas.openxmlformats.org/officeDocument/2006/relationships/image" Target="../media/image512.png"/><Relationship Id="rId97" Type="http://schemas.openxmlformats.org/officeDocument/2006/relationships/customXml" Target="../ink/ink1512.xml"/><Relationship Id="rId104" Type="http://schemas.openxmlformats.org/officeDocument/2006/relationships/image" Target="../media/image526.png"/><Relationship Id="rId120" Type="http://schemas.openxmlformats.org/officeDocument/2006/relationships/image" Target="../media/image533.png"/><Relationship Id="rId7" Type="http://schemas.openxmlformats.org/officeDocument/2006/relationships/customXml" Target="../ink/ink1467.xml"/><Relationship Id="rId71" Type="http://schemas.openxmlformats.org/officeDocument/2006/relationships/customXml" Target="../ink/ink1499.xml"/><Relationship Id="rId92" Type="http://schemas.openxmlformats.org/officeDocument/2006/relationships/image" Target="../media/image520.png"/><Relationship Id="rId2" Type="http://schemas.openxmlformats.org/officeDocument/2006/relationships/image" Target="../media/image475.png"/><Relationship Id="rId29" Type="http://schemas.openxmlformats.org/officeDocument/2006/relationships/customXml" Target="../ink/ink1478.xml"/><Relationship Id="rId24" Type="http://schemas.openxmlformats.org/officeDocument/2006/relationships/image" Target="../media/image486.png"/><Relationship Id="rId40" Type="http://schemas.openxmlformats.org/officeDocument/2006/relationships/image" Target="../media/image494.png"/><Relationship Id="rId45" Type="http://schemas.openxmlformats.org/officeDocument/2006/relationships/customXml" Target="../ink/ink1486.xml"/><Relationship Id="rId66" Type="http://schemas.openxmlformats.org/officeDocument/2006/relationships/image" Target="../media/image507.png"/><Relationship Id="rId87" Type="http://schemas.openxmlformats.org/officeDocument/2006/relationships/customXml" Target="../ink/ink1507.xml"/><Relationship Id="rId110" Type="http://schemas.openxmlformats.org/officeDocument/2006/relationships/image" Target="../media/image529.png"/><Relationship Id="rId115" Type="http://schemas.openxmlformats.org/officeDocument/2006/relationships/customXml" Target="../ink/ink1521.xml"/><Relationship Id="rId61" Type="http://schemas.openxmlformats.org/officeDocument/2006/relationships/customXml" Target="../ink/ink1494.xml"/><Relationship Id="rId82" Type="http://schemas.openxmlformats.org/officeDocument/2006/relationships/image" Target="../media/image515.png"/><Relationship Id="rId19" Type="http://schemas.openxmlformats.org/officeDocument/2006/relationships/customXml" Target="../ink/ink1473.xml"/><Relationship Id="rId14" Type="http://schemas.openxmlformats.org/officeDocument/2006/relationships/image" Target="../media/image481.png"/><Relationship Id="rId30" Type="http://schemas.openxmlformats.org/officeDocument/2006/relationships/image" Target="../media/image489.png"/><Relationship Id="rId35" Type="http://schemas.openxmlformats.org/officeDocument/2006/relationships/customXml" Target="../ink/ink1481.xml"/><Relationship Id="rId56" Type="http://schemas.openxmlformats.org/officeDocument/2006/relationships/image" Target="../media/image502.png"/><Relationship Id="rId77" Type="http://schemas.openxmlformats.org/officeDocument/2006/relationships/customXml" Target="../ink/ink1502.xml"/><Relationship Id="rId100" Type="http://schemas.openxmlformats.org/officeDocument/2006/relationships/image" Target="../media/image524.png"/><Relationship Id="rId105" Type="http://schemas.openxmlformats.org/officeDocument/2006/relationships/customXml" Target="../ink/ink1516.xml"/><Relationship Id="rId8" Type="http://schemas.openxmlformats.org/officeDocument/2006/relationships/image" Target="../media/image478.png"/><Relationship Id="rId51" Type="http://schemas.openxmlformats.org/officeDocument/2006/relationships/customXml" Target="../ink/ink1489.xml"/><Relationship Id="rId72" Type="http://schemas.openxmlformats.org/officeDocument/2006/relationships/image" Target="../media/image510.png"/><Relationship Id="rId93" Type="http://schemas.openxmlformats.org/officeDocument/2006/relationships/customXml" Target="../ink/ink1510.xml"/><Relationship Id="rId98" Type="http://schemas.openxmlformats.org/officeDocument/2006/relationships/image" Target="../media/image523.png"/><Relationship Id="rId121" Type="http://schemas.openxmlformats.org/officeDocument/2006/relationships/customXml" Target="../ink/ink1524.xml"/><Relationship Id="rId3" Type="http://schemas.openxmlformats.org/officeDocument/2006/relationships/customXml" Target="../ink/ink1465.xml"/><Relationship Id="rId25" Type="http://schemas.openxmlformats.org/officeDocument/2006/relationships/customXml" Target="../ink/ink1476.xml"/><Relationship Id="rId46" Type="http://schemas.openxmlformats.org/officeDocument/2006/relationships/image" Target="../media/image497.png"/><Relationship Id="rId67" Type="http://schemas.openxmlformats.org/officeDocument/2006/relationships/customXml" Target="../ink/ink1497.xml"/><Relationship Id="rId116" Type="http://schemas.openxmlformats.org/officeDocument/2006/relationships/image" Target="../media/image532.png"/><Relationship Id="rId20" Type="http://schemas.openxmlformats.org/officeDocument/2006/relationships/image" Target="../media/image484.png"/><Relationship Id="rId41" Type="http://schemas.openxmlformats.org/officeDocument/2006/relationships/customXml" Target="../ink/ink1484.xml"/><Relationship Id="rId62" Type="http://schemas.openxmlformats.org/officeDocument/2006/relationships/image" Target="../media/image505.png"/><Relationship Id="rId83" Type="http://schemas.openxmlformats.org/officeDocument/2006/relationships/customXml" Target="../ink/ink1505.xml"/><Relationship Id="rId88" Type="http://schemas.openxmlformats.org/officeDocument/2006/relationships/image" Target="../media/image518.png"/><Relationship Id="rId111" Type="http://schemas.openxmlformats.org/officeDocument/2006/relationships/customXml" Target="../ink/ink1519.xml"/><Relationship Id="rId15" Type="http://schemas.openxmlformats.org/officeDocument/2006/relationships/customXml" Target="../ink/ink1471.xml"/><Relationship Id="rId36" Type="http://schemas.openxmlformats.org/officeDocument/2006/relationships/image" Target="../media/image492.png"/><Relationship Id="rId57" Type="http://schemas.openxmlformats.org/officeDocument/2006/relationships/customXml" Target="../ink/ink1492.xml"/><Relationship Id="rId106" Type="http://schemas.openxmlformats.org/officeDocument/2006/relationships/image" Target="../media/image527.png"/><Relationship Id="rId10" Type="http://schemas.openxmlformats.org/officeDocument/2006/relationships/image" Target="../media/image479.png"/><Relationship Id="rId31" Type="http://schemas.openxmlformats.org/officeDocument/2006/relationships/customXml" Target="../ink/ink1479.xml"/><Relationship Id="rId52" Type="http://schemas.openxmlformats.org/officeDocument/2006/relationships/image" Target="../media/image500.png"/><Relationship Id="rId73" Type="http://schemas.openxmlformats.org/officeDocument/2006/relationships/customXml" Target="../ink/ink1500.xml"/><Relationship Id="rId78" Type="http://schemas.openxmlformats.org/officeDocument/2006/relationships/image" Target="../media/image513.png"/><Relationship Id="rId94" Type="http://schemas.openxmlformats.org/officeDocument/2006/relationships/image" Target="../media/image521.png"/><Relationship Id="rId99" Type="http://schemas.openxmlformats.org/officeDocument/2006/relationships/customXml" Target="../ink/ink1513.xml"/><Relationship Id="rId101" Type="http://schemas.openxmlformats.org/officeDocument/2006/relationships/customXml" Target="../ink/ink1514.xml"/><Relationship Id="rId122" Type="http://schemas.openxmlformats.org/officeDocument/2006/relationships/image" Target="../media/image534.png"/></Relationships>
</file>

<file path=ppt/slides/_rels/slide92.xml.rels><?xml version="1.0" encoding="UTF-8" standalone="yes"?>
<Relationships xmlns="http://schemas.openxmlformats.org/package/2006/relationships"><Relationship Id="rId26" Type="http://schemas.openxmlformats.org/officeDocument/2006/relationships/image" Target="../media/image487.png"/><Relationship Id="rId117" Type="http://schemas.openxmlformats.org/officeDocument/2006/relationships/customXml" Target="../ink/ink1582.xml"/><Relationship Id="rId21" Type="http://schemas.openxmlformats.org/officeDocument/2006/relationships/customXml" Target="../ink/ink1534.xml"/><Relationship Id="rId42" Type="http://schemas.openxmlformats.org/officeDocument/2006/relationships/image" Target="../media/image495.png"/><Relationship Id="rId47" Type="http://schemas.openxmlformats.org/officeDocument/2006/relationships/customXml" Target="../ink/ink1547.xml"/><Relationship Id="rId63" Type="http://schemas.openxmlformats.org/officeDocument/2006/relationships/customXml" Target="../ink/ink1555.xml"/><Relationship Id="rId68" Type="http://schemas.openxmlformats.org/officeDocument/2006/relationships/image" Target="../media/image508.png"/><Relationship Id="rId84" Type="http://schemas.openxmlformats.org/officeDocument/2006/relationships/image" Target="../media/image516.png"/><Relationship Id="rId89" Type="http://schemas.openxmlformats.org/officeDocument/2006/relationships/customXml" Target="../ink/ink1568.xml"/><Relationship Id="rId112" Type="http://schemas.openxmlformats.org/officeDocument/2006/relationships/image" Target="../media/image530.png"/><Relationship Id="rId16" Type="http://schemas.openxmlformats.org/officeDocument/2006/relationships/image" Target="../media/image482.png"/><Relationship Id="rId107" Type="http://schemas.openxmlformats.org/officeDocument/2006/relationships/customXml" Target="../ink/ink1577.xml"/><Relationship Id="rId11" Type="http://schemas.openxmlformats.org/officeDocument/2006/relationships/customXml" Target="../ink/ink1529.xml"/><Relationship Id="rId32" Type="http://schemas.openxmlformats.org/officeDocument/2006/relationships/image" Target="../media/image490.png"/><Relationship Id="rId37" Type="http://schemas.openxmlformats.org/officeDocument/2006/relationships/customXml" Target="../ink/ink1542.xml"/><Relationship Id="rId53" Type="http://schemas.openxmlformats.org/officeDocument/2006/relationships/customXml" Target="../ink/ink1550.xml"/><Relationship Id="rId58" Type="http://schemas.openxmlformats.org/officeDocument/2006/relationships/image" Target="../media/image503.png"/><Relationship Id="rId74" Type="http://schemas.openxmlformats.org/officeDocument/2006/relationships/image" Target="../media/image511.png"/><Relationship Id="rId79" Type="http://schemas.openxmlformats.org/officeDocument/2006/relationships/customXml" Target="../ink/ink1563.xml"/><Relationship Id="rId102" Type="http://schemas.openxmlformats.org/officeDocument/2006/relationships/image" Target="../media/image525.png"/><Relationship Id="rId5" Type="http://schemas.openxmlformats.org/officeDocument/2006/relationships/customXml" Target="../ink/ink1526.xml"/><Relationship Id="rId90" Type="http://schemas.openxmlformats.org/officeDocument/2006/relationships/image" Target="../media/image519.png"/><Relationship Id="rId95" Type="http://schemas.openxmlformats.org/officeDocument/2006/relationships/customXml" Target="../ink/ink1571.xml"/><Relationship Id="rId22" Type="http://schemas.openxmlformats.org/officeDocument/2006/relationships/image" Target="../media/image485.png"/><Relationship Id="rId27" Type="http://schemas.openxmlformats.org/officeDocument/2006/relationships/customXml" Target="../ink/ink1537.xml"/><Relationship Id="rId43" Type="http://schemas.openxmlformats.org/officeDocument/2006/relationships/customXml" Target="../ink/ink1545.xml"/><Relationship Id="rId48" Type="http://schemas.openxmlformats.org/officeDocument/2006/relationships/image" Target="../media/image498.png"/><Relationship Id="rId64" Type="http://schemas.openxmlformats.org/officeDocument/2006/relationships/image" Target="../media/image506.png"/><Relationship Id="rId69" Type="http://schemas.openxmlformats.org/officeDocument/2006/relationships/customXml" Target="../ink/ink1558.xml"/><Relationship Id="rId113" Type="http://schemas.openxmlformats.org/officeDocument/2006/relationships/customXml" Target="../ink/ink1580.xml"/><Relationship Id="rId118" Type="http://schemas.openxmlformats.org/officeDocument/2006/relationships/image" Target="../media/image325.png"/><Relationship Id="rId80" Type="http://schemas.openxmlformats.org/officeDocument/2006/relationships/image" Target="../media/image514.png"/><Relationship Id="rId85" Type="http://schemas.openxmlformats.org/officeDocument/2006/relationships/customXml" Target="../ink/ink1566.xml"/><Relationship Id="rId12" Type="http://schemas.openxmlformats.org/officeDocument/2006/relationships/image" Target="../media/image480.png"/><Relationship Id="rId17" Type="http://schemas.openxmlformats.org/officeDocument/2006/relationships/customXml" Target="../ink/ink1532.xml"/><Relationship Id="rId33" Type="http://schemas.openxmlformats.org/officeDocument/2006/relationships/customXml" Target="../ink/ink1540.xml"/><Relationship Id="rId38" Type="http://schemas.openxmlformats.org/officeDocument/2006/relationships/image" Target="../media/image493.png"/><Relationship Id="rId59" Type="http://schemas.openxmlformats.org/officeDocument/2006/relationships/customXml" Target="../ink/ink1553.xml"/><Relationship Id="rId103" Type="http://schemas.openxmlformats.org/officeDocument/2006/relationships/customXml" Target="../ink/ink1575.xml"/><Relationship Id="rId108" Type="http://schemas.openxmlformats.org/officeDocument/2006/relationships/image" Target="../media/image528.png"/><Relationship Id="rId54" Type="http://schemas.openxmlformats.org/officeDocument/2006/relationships/image" Target="../media/image501.png"/><Relationship Id="rId70" Type="http://schemas.openxmlformats.org/officeDocument/2006/relationships/image" Target="../media/image509.png"/><Relationship Id="rId75" Type="http://schemas.openxmlformats.org/officeDocument/2006/relationships/customXml" Target="../ink/ink1561.xml"/><Relationship Id="rId91" Type="http://schemas.openxmlformats.org/officeDocument/2006/relationships/customXml" Target="../ink/ink1569.xml"/><Relationship Id="rId96" Type="http://schemas.openxmlformats.org/officeDocument/2006/relationships/image" Target="../media/image522.png"/><Relationship Id="rId1" Type="http://schemas.openxmlformats.org/officeDocument/2006/relationships/slideLayout" Target="../slideLayouts/slideLayout1.xml"/><Relationship Id="rId6" Type="http://schemas.openxmlformats.org/officeDocument/2006/relationships/image" Target="../media/image477.png"/><Relationship Id="rId23" Type="http://schemas.openxmlformats.org/officeDocument/2006/relationships/customXml" Target="../ink/ink1535.xml"/><Relationship Id="rId28" Type="http://schemas.openxmlformats.org/officeDocument/2006/relationships/image" Target="../media/image488.png"/><Relationship Id="rId49" Type="http://schemas.openxmlformats.org/officeDocument/2006/relationships/customXml" Target="../ink/ink1548.xml"/><Relationship Id="rId114" Type="http://schemas.openxmlformats.org/officeDocument/2006/relationships/image" Target="../media/image531.png"/><Relationship Id="rId119" Type="http://schemas.openxmlformats.org/officeDocument/2006/relationships/customXml" Target="../ink/ink1583.xml"/><Relationship Id="rId44" Type="http://schemas.openxmlformats.org/officeDocument/2006/relationships/image" Target="../media/image496.png"/><Relationship Id="rId60" Type="http://schemas.openxmlformats.org/officeDocument/2006/relationships/image" Target="../media/image504.png"/><Relationship Id="rId65" Type="http://schemas.openxmlformats.org/officeDocument/2006/relationships/customXml" Target="../ink/ink1556.xml"/><Relationship Id="rId81" Type="http://schemas.openxmlformats.org/officeDocument/2006/relationships/customXml" Target="../ink/ink1564.xml"/><Relationship Id="rId86" Type="http://schemas.openxmlformats.org/officeDocument/2006/relationships/image" Target="../media/image517.png"/><Relationship Id="rId4" Type="http://schemas.openxmlformats.org/officeDocument/2006/relationships/image" Target="../media/image476.png"/><Relationship Id="rId9" Type="http://schemas.openxmlformats.org/officeDocument/2006/relationships/customXml" Target="../ink/ink1528.xml"/><Relationship Id="rId13" Type="http://schemas.openxmlformats.org/officeDocument/2006/relationships/customXml" Target="../ink/ink1530.xml"/><Relationship Id="rId18" Type="http://schemas.openxmlformats.org/officeDocument/2006/relationships/image" Target="../media/image483.png"/><Relationship Id="rId39" Type="http://schemas.openxmlformats.org/officeDocument/2006/relationships/customXml" Target="../ink/ink1543.xml"/><Relationship Id="rId109" Type="http://schemas.openxmlformats.org/officeDocument/2006/relationships/customXml" Target="../ink/ink1578.xml"/><Relationship Id="rId34" Type="http://schemas.openxmlformats.org/officeDocument/2006/relationships/image" Target="../media/image491.png"/><Relationship Id="rId50" Type="http://schemas.openxmlformats.org/officeDocument/2006/relationships/image" Target="../media/image499.png"/><Relationship Id="rId55" Type="http://schemas.openxmlformats.org/officeDocument/2006/relationships/customXml" Target="../ink/ink1551.xml"/><Relationship Id="rId76" Type="http://schemas.openxmlformats.org/officeDocument/2006/relationships/image" Target="../media/image512.png"/><Relationship Id="rId97" Type="http://schemas.openxmlformats.org/officeDocument/2006/relationships/customXml" Target="../ink/ink1572.xml"/><Relationship Id="rId104" Type="http://schemas.openxmlformats.org/officeDocument/2006/relationships/image" Target="../media/image526.png"/><Relationship Id="rId120" Type="http://schemas.openxmlformats.org/officeDocument/2006/relationships/image" Target="../media/image533.png"/><Relationship Id="rId7" Type="http://schemas.openxmlformats.org/officeDocument/2006/relationships/customXml" Target="../ink/ink1527.xml"/><Relationship Id="rId71" Type="http://schemas.openxmlformats.org/officeDocument/2006/relationships/customXml" Target="../ink/ink1559.xml"/><Relationship Id="rId92" Type="http://schemas.openxmlformats.org/officeDocument/2006/relationships/image" Target="../media/image520.png"/><Relationship Id="rId2" Type="http://schemas.openxmlformats.org/officeDocument/2006/relationships/image" Target="../media/image475.png"/><Relationship Id="rId29" Type="http://schemas.openxmlformats.org/officeDocument/2006/relationships/customXml" Target="../ink/ink1538.xml"/><Relationship Id="rId24" Type="http://schemas.openxmlformats.org/officeDocument/2006/relationships/image" Target="../media/image486.png"/><Relationship Id="rId40" Type="http://schemas.openxmlformats.org/officeDocument/2006/relationships/image" Target="../media/image494.png"/><Relationship Id="rId45" Type="http://schemas.openxmlformats.org/officeDocument/2006/relationships/customXml" Target="../ink/ink1546.xml"/><Relationship Id="rId66" Type="http://schemas.openxmlformats.org/officeDocument/2006/relationships/image" Target="../media/image507.png"/><Relationship Id="rId87" Type="http://schemas.openxmlformats.org/officeDocument/2006/relationships/customXml" Target="../ink/ink1567.xml"/><Relationship Id="rId110" Type="http://schemas.openxmlformats.org/officeDocument/2006/relationships/image" Target="../media/image529.png"/><Relationship Id="rId115" Type="http://schemas.openxmlformats.org/officeDocument/2006/relationships/customXml" Target="../ink/ink1581.xml"/><Relationship Id="rId61" Type="http://schemas.openxmlformats.org/officeDocument/2006/relationships/customXml" Target="../ink/ink1554.xml"/><Relationship Id="rId82" Type="http://schemas.openxmlformats.org/officeDocument/2006/relationships/image" Target="../media/image515.png"/><Relationship Id="rId19" Type="http://schemas.openxmlformats.org/officeDocument/2006/relationships/customXml" Target="../ink/ink1533.xml"/><Relationship Id="rId14" Type="http://schemas.openxmlformats.org/officeDocument/2006/relationships/image" Target="../media/image481.png"/><Relationship Id="rId30" Type="http://schemas.openxmlformats.org/officeDocument/2006/relationships/image" Target="../media/image489.png"/><Relationship Id="rId35" Type="http://schemas.openxmlformats.org/officeDocument/2006/relationships/customXml" Target="../ink/ink1541.xml"/><Relationship Id="rId56" Type="http://schemas.openxmlformats.org/officeDocument/2006/relationships/image" Target="../media/image502.png"/><Relationship Id="rId77" Type="http://schemas.openxmlformats.org/officeDocument/2006/relationships/customXml" Target="../ink/ink1562.xml"/><Relationship Id="rId100" Type="http://schemas.openxmlformats.org/officeDocument/2006/relationships/image" Target="../media/image524.png"/><Relationship Id="rId105" Type="http://schemas.openxmlformats.org/officeDocument/2006/relationships/customXml" Target="../ink/ink1576.xml"/><Relationship Id="rId8" Type="http://schemas.openxmlformats.org/officeDocument/2006/relationships/image" Target="../media/image478.png"/><Relationship Id="rId51" Type="http://schemas.openxmlformats.org/officeDocument/2006/relationships/customXml" Target="../ink/ink1549.xml"/><Relationship Id="rId72" Type="http://schemas.openxmlformats.org/officeDocument/2006/relationships/image" Target="../media/image510.png"/><Relationship Id="rId93" Type="http://schemas.openxmlformats.org/officeDocument/2006/relationships/customXml" Target="../ink/ink1570.xml"/><Relationship Id="rId98" Type="http://schemas.openxmlformats.org/officeDocument/2006/relationships/image" Target="../media/image523.png"/><Relationship Id="rId121" Type="http://schemas.openxmlformats.org/officeDocument/2006/relationships/customXml" Target="../ink/ink1584.xml"/><Relationship Id="rId3" Type="http://schemas.openxmlformats.org/officeDocument/2006/relationships/customXml" Target="../ink/ink1525.xml"/><Relationship Id="rId25" Type="http://schemas.openxmlformats.org/officeDocument/2006/relationships/customXml" Target="../ink/ink1536.xml"/><Relationship Id="rId46" Type="http://schemas.openxmlformats.org/officeDocument/2006/relationships/image" Target="../media/image497.png"/><Relationship Id="rId67" Type="http://schemas.openxmlformats.org/officeDocument/2006/relationships/customXml" Target="../ink/ink1557.xml"/><Relationship Id="rId116" Type="http://schemas.openxmlformats.org/officeDocument/2006/relationships/image" Target="../media/image532.png"/><Relationship Id="rId20" Type="http://schemas.openxmlformats.org/officeDocument/2006/relationships/image" Target="../media/image484.png"/><Relationship Id="rId41" Type="http://schemas.openxmlformats.org/officeDocument/2006/relationships/customXml" Target="../ink/ink1544.xml"/><Relationship Id="rId62" Type="http://schemas.openxmlformats.org/officeDocument/2006/relationships/image" Target="../media/image505.png"/><Relationship Id="rId83" Type="http://schemas.openxmlformats.org/officeDocument/2006/relationships/customXml" Target="../ink/ink1565.xml"/><Relationship Id="rId88" Type="http://schemas.openxmlformats.org/officeDocument/2006/relationships/image" Target="../media/image518.png"/><Relationship Id="rId111" Type="http://schemas.openxmlformats.org/officeDocument/2006/relationships/customXml" Target="../ink/ink1579.xml"/><Relationship Id="rId15" Type="http://schemas.openxmlformats.org/officeDocument/2006/relationships/customXml" Target="../ink/ink1531.xml"/><Relationship Id="rId36" Type="http://schemas.openxmlformats.org/officeDocument/2006/relationships/image" Target="../media/image492.png"/><Relationship Id="rId57" Type="http://schemas.openxmlformats.org/officeDocument/2006/relationships/customXml" Target="../ink/ink1552.xml"/><Relationship Id="rId106" Type="http://schemas.openxmlformats.org/officeDocument/2006/relationships/image" Target="../media/image527.png"/><Relationship Id="rId10" Type="http://schemas.openxmlformats.org/officeDocument/2006/relationships/image" Target="../media/image479.png"/><Relationship Id="rId31" Type="http://schemas.openxmlformats.org/officeDocument/2006/relationships/customXml" Target="../ink/ink1539.xml"/><Relationship Id="rId52" Type="http://schemas.openxmlformats.org/officeDocument/2006/relationships/image" Target="../media/image500.png"/><Relationship Id="rId73" Type="http://schemas.openxmlformats.org/officeDocument/2006/relationships/customXml" Target="../ink/ink1560.xml"/><Relationship Id="rId78" Type="http://schemas.openxmlformats.org/officeDocument/2006/relationships/image" Target="../media/image513.png"/><Relationship Id="rId94" Type="http://schemas.openxmlformats.org/officeDocument/2006/relationships/image" Target="../media/image521.png"/><Relationship Id="rId99" Type="http://schemas.openxmlformats.org/officeDocument/2006/relationships/customXml" Target="../ink/ink1573.xml"/><Relationship Id="rId101" Type="http://schemas.openxmlformats.org/officeDocument/2006/relationships/customXml" Target="../ink/ink1574.xml"/><Relationship Id="rId122" Type="http://schemas.openxmlformats.org/officeDocument/2006/relationships/image" Target="../media/image534.png"/></Relationships>
</file>

<file path=ppt/slides/_rels/slide93.xml.rels><?xml version="1.0" encoding="UTF-8" standalone="yes"?>
<Relationships xmlns="http://schemas.openxmlformats.org/package/2006/relationships"><Relationship Id="rId3" Type="http://schemas.openxmlformats.org/officeDocument/2006/relationships/image" Target="../media/image536.png"/><Relationship Id="rId2" Type="http://schemas.openxmlformats.org/officeDocument/2006/relationships/image" Target="../media/image53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37.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38.png"/><Relationship Id="rId2" Type="http://schemas.openxmlformats.org/officeDocument/2006/relationships/image" Target="../media/image537.png"/><Relationship Id="rId1" Type="http://schemas.openxmlformats.org/officeDocument/2006/relationships/slideLayout" Target="../slideLayouts/slideLayout1.xml"/><Relationship Id="rId6" Type="http://schemas.openxmlformats.org/officeDocument/2006/relationships/image" Target="../media/image541.png"/><Relationship Id="rId5" Type="http://schemas.openxmlformats.org/officeDocument/2006/relationships/image" Target="../media/image540.png"/><Relationship Id="rId4" Type="http://schemas.openxmlformats.org/officeDocument/2006/relationships/image" Target="../media/image539.png"/></Relationships>
</file>

<file path=ppt/slides/_rels/slide96.xml.rels><?xml version="1.0" encoding="UTF-8" standalone="yes"?>
<Relationships xmlns="http://schemas.openxmlformats.org/package/2006/relationships"><Relationship Id="rId3" Type="http://schemas.openxmlformats.org/officeDocument/2006/relationships/image" Target="../media/image543.png"/><Relationship Id="rId2" Type="http://schemas.openxmlformats.org/officeDocument/2006/relationships/image" Target="../media/image542.png"/><Relationship Id="rId1" Type="http://schemas.openxmlformats.org/officeDocument/2006/relationships/slideLayout" Target="../slideLayouts/slideLayout1.xml"/><Relationship Id="rId4" Type="http://schemas.openxmlformats.org/officeDocument/2006/relationships/image" Target="../media/image544.png"/></Relationships>
</file>

<file path=ppt/slides/_rels/slide97.xml.rels><?xml version="1.0" encoding="UTF-8" standalone="yes"?>
<Relationships xmlns="http://schemas.openxmlformats.org/package/2006/relationships"><Relationship Id="rId3" Type="http://schemas.openxmlformats.org/officeDocument/2006/relationships/image" Target="../media/image54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45.png"/><Relationship Id="rId5" Type="http://schemas.openxmlformats.org/officeDocument/2006/relationships/image" Target="../media/image544.png"/><Relationship Id="rId4" Type="http://schemas.openxmlformats.org/officeDocument/2006/relationships/image" Target="../media/image543.png"/></Relationships>
</file>

<file path=ppt/slides/_rels/slide98.xml.rels><?xml version="1.0" encoding="UTF-8" standalone="yes"?>
<Relationships xmlns="http://schemas.openxmlformats.org/package/2006/relationships"><Relationship Id="rId8" Type="http://schemas.openxmlformats.org/officeDocument/2006/relationships/image" Target="../media/image547.png"/><Relationship Id="rId3" Type="http://schemas.openxmlformats.org/officeDocument/2006/relationships/image" Target="../media/image542.png"/><Relationship Id="rId7" Type="http://schemas.openxmlformats.org/officeDocument/2006/relationships/image" Target="../media/image54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45.png"/><Relationship Id="rId5" Type="http://schemas.openxmlformats.org/officeDocument/2006/relationships/image" Target="../media/image544.png"/><Relationship Id="rId4" Type="http://schemas.openxmlformats.org/officeDocument/2006/relationships/image" Target="../media/image543.png"/></Relationships>
</file>

<file path=ppt/slides/_rels/slide99.xml.rels><?xml version="1.0" encoding="UTF-8" standalone="yes"?>
<Relationships xmlns="http://schemas.openxmlformats.org/package/2006/relationships"><Relationship Id="rId8" Type="http://schemas.openxmlformats.org/officeDocument/2006/relationships/image" Target="../media/image549.png"/><Relationship Id="rId3" Type="http://schemas.openxmlformats.org/officeDocument/2006/relationships/image" Target="../media/image542.png"/><Relationship Id="rId7" Type="http://schemas.openxmlformats.org/officeDocument/2006/relationships/image" Target="../media/image54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45.png"/><Relationship Id="rId5" Type="http://schemas.openxmlformats.org/officeDocument/2006/relationships/image" Target="../media/image544.png"/><Relationship Id="rId4" Type="http://schemas.openxmlformats.org/officeDocument/2006/relationships/image" Target="../media/image5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F4D00-95EE-A991-56BC-6B9CD1E3A43B}"/>
              </a:ext>
            </a:extLst>
          </p:cNvPr>
          <p:cNvSpPr>
            <a:spLocks noGrp="1"/>
          </p:cNvSpPr>
          <p:nvPr>
            <p:ph type="ctrTitle"/>
          </p:nvPr>
        </p:nvSpPr>
        <p:spPr/>
        <p:txBody>
          <a:bodyPr/>
          <a:lstStyle/>
          <a:p>
            <a:r>
              <a:rPr lang="nl-NL" dirty="0"/>
              <a:t>Examenspreekuur </a:t>
            </a:r>
            <a:r>
              <a:rPr lang="nl-NL" b="1" dirty="0"/>
              <a:t>scheikunde vwo</a:t>
            </a:r>
          </a:p>
        </p:txBody>
      </p:sp>
      <p:sp>
        <p:nvSpPr>
          <p:cNvPr id="3" name="Ondertitel 2">
            <a:extLst>
              <a:ext uri="{FF2B5EF4-FFF2-40B4-BE49-F238E27FC236}">
                <a16:creationId xmlns:a16="http://schemas.microsoft.com/office/drawing/2014/main" id="{1D5CFF4A-62F2-EB17-CE45-FA074780C869}"/>
              </a:ext>
            </a:extLst>
          </p:cNvPr>
          <p:cNvSpPr>
            <a:spLocks noGrp="1"/>
          </p:cNvSpPr>
          <p:nvPr>
            <p:ph type="subTitle" idx="1"/>
          </p:nvPr>
        </p:nvSpPr>
        <p:spPr>
          <a:xfrm>
            <a:off x="1524000" y="5858855"/>
            <a:ext cx="9144000" cy="473851"/>
          </a:xfrm>
        </p:spPr>
        <p:txBody>
          <a:bodyPr/>
          <a:lstStyle/>
          <a:p>
            <a:r>
              <a:rPr lang="nl-NL" dirty="0"/>
              <a:t>Door Corné Louwen en Wouter Renkema</a:t>
            </a:r>
          </a:p>
        </p:txBody>
      </p:sp>
    </p:spTree>
    <p:extLst>
      <p:ext uri="{BB962C8B-B14F-4D97-AF65-F5344CB8AC3E}">
        <p14:creationId xmlns:p14="http://schemas.microsoft.com/office/powerpoint/2010/main" val="50150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466363" cy="3477875"/>
          </a:xfrm>
          <a:prstGeom prst="rect">
            <a:avLst/>
          </a:prstGeom>
          <a:noFill/>
        </p:spPr>
        <p:txBody>
          <a:bodyPr wrap="square" rtlCol="0">
            <a:spAutoFit/>
          </a:bodyPr>
          <a:lstStyle/>
          <a:p>
            <a:r>
              <a:rPr lang="nl-NL" sz="2000" dirty="0"/>
              <a:t>Groene chemie is een steeds actuelere thema aan het worden aangezien de industrie meer rekening moet houden met het milieu. Om te beoordelen of een proces groen is kan er op twee manieren naar gekeken worden:</a:t>
            </a:r>
          </a:p>
          <a:p>
            <a:endParaRPr lang="nl-NL" sz="2000" dirty="0"/>
          </a:p>
          <a:p>
            <a:r>
              <a:rPr lang="nl-NL" sz="2000" dirty="0"/>
              <a:t>Met cijfers:</a:t>
            </a:r>
          </a:p>
          <a:p>
            <a:r>
              <a:rPr lang="nl-NL" sz="2000" dirty="0"/>
              <a:t>	- Rendement		|</a:t>
            </a:r>
          </a:p>
          <a:p>
            <a:r>
              <a:rPr lang="nl-NL" sz="2000" dirty="0"/>
              <a:t>	- Atoomeconomie	| Zie chemisch rekenen</a:t>
            </a:r>
          </a:p>
          <a:p>
            <a:r>
              <a:rPr lang="nl-NL" sz="2000" dirty="0"/>
              <a:t>	- E-factor		|</a:t>
            </a:r>
          </a:p>
          <a:p>
            <a:endParaRPr lang="nl-NL" sz="2000" dirty="0"/>
          </a:p>
          <a:p>
            <a:r>
              <a:rPr lang="nl-NL" sz="2000" dirty="0"/>
              <a:t>Met de 12 principes van de groene chemie</a:t>
            </a:r>
          </a:p>
          <a:p>
            <a:r>
              <a:rPr lang="nl-NL" sz="2000" dirty="0"/>
              <a:t>Zie BINAS 97/</a:t>
            </a:r>
            <a:r>
              <a:rPr lang="nl-NL" sz="2000" dirty="0" err="1"/>
              <a:t>Sciencedata</a:t>
            </a:r>
            <a:r>
              <a:rPr lang="nl-NL" sz="2000" dirty="0"/>
              <a:t> 38</a:t>
            </a:r>
          </a:p>
        </p:txBody>
      </p:sp>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De groene chemie - Realco">
            <a:extLst>
              <a:ext uri="{FF2B5EF4-FFF2-40B4-BE49-F238E27FC236}">
                <a16:creationId xmlns:a16="http://schemas.microsoft.com/office/drawing/2014/main" id="{91F529D1-6E4B-5C62-CEC9-E564C4CA8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286" y="4644571"/>
            <a:ext cx="3773714" cy="19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938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3A1F-BD2F-D3D3-A2C3-AE4F98391FE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16B8D46-488D-390C-658D-671C75B31D8A}"/>
              </a:ext>
            </a:extLst>
          </p:cNvPr>
          <p:cNvSpPr txBox="1"/>
          <p:nvPr/>
        </p:nvSpPr>
        <p:spPr>
          <a:xfrm>
            <a:off x="948690" y="742950"/>
            <a:ext cx="11843483" cy="1569660"/>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a:p>
            <a:endParaRPr lang="en-US" sz="3200" b="1" dirty="0">
              <a:latin typeface="Effra"/>
            </a:endParaRPr>
          </a:p>
          <a:p>
            <a:r>
              <a:rPr lang="en-US" sz="3200" b="1" dirty="0">
                <a:latin typeface="Effra"/>
              </a:rPr>
              <a:t>24 II 3</a:t>
            </a:r>
          </a:p>
        </p:txBody>
      </p:sp>
      <p:sp>
        <p:nvSpPr>
          <p:cNvPr id="6" name="Tekstvak 5">
            <a:extLst>
              <a:ext uri="{FF2B5EF4-FFF2-40B4-BE49-F238E27FC236}">
                <a16:creationId xmlns:a16="http://schemas.microsoft.com/office/drawing/2014/main" id="{7ED4EA26-BEFA-676D-38AA-C143877138B0}"/>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B9962124-BA8E-FA0A-A8CE-E5B4FEEA7522}"/>
              </a:ext>
            </a:extLst>
          </p:cNvPr>
          <p:cNvPicPr>
            <a:picLocks noChangeAspect="1"/>
          </p:cNvPicPr>
          <p:nvPr/>
        </p:nvPicPr>
        <p:blipFill>
          <a:blip r:embed="rId2"/>
          <a:stretch>
            <a:fillRect/>
          </a:stretch>
        </p:blipFill>
        <p:spPr>
          <a:xfrm>
            <a:off x="457200" y="1353669"/>
            <a:ext cx="7549196" cy="5061843"/>
          </a:xfrm>
          <a:prstGeom prst="rect">
            <a:avLst/>
          </a:prstGeom>
        </p:spPr>
      </p:pic>
      <p:sp>
        <p:nvSpPr>
          <p:cNvPr id="5" name="Tekstvak 4">
            <a:extLst>
              <a:ext uri="{FF2B5EF4-FFF2-40B4-BE49-F238E27FC236}">
                <a16:creationId xmlns:a16="http://schemas.microsoft.com/office/drawing/2014/main" id="{F520158B-CE88-B3C1-1CBE-C99AA8447AD3}"/>
              </a:ext>
            </a:extLst>
          </p:cNvPr>
          <p:cNvSpPr txBox="1"/>
          <p:nvPr/>
        </p:nvSpPr>
        <p:spPr>
          <a:xfrm>
            <a:off x="9415463" y="1353669"/>
            <a:ext cx="873957" cy="369332"/>
          </a:xfrm>
          <a:prstGeom prst="rect">
            <a:avLst/>
          </a:prstGeom>
          <a:noFill/>
        </p:spPr>
        <p:txBody>
          <a:bodyPr wrap="none" rtlCol="0">
            <a:spAutoFit/>
          </a:bodyPr>
          <a:lstStyle/>
          <a:p>
            <a:r>
              <a:rPr lang="nl-NL" b="1" dirty="0">
                <a:solidFill>
                  <a:srgbClr val="652EA3"/>
                </a:solidFill>
                <a:latin typeface="Effra" panose="02000506080000020004"/>
              </a:rPr>
              <a:t>2024 II </a:t>
            </a:r>
          </a:p>
        </p:txBody>
      </p:sp>
    </p:spTree>
    <p:extLst>
      <p:ext uri="{BB962C8B-B14F-4D97-AF65-F5344CB8AC3E}">
        <p14:creationId xmlns:p14="http://schemas.microsoft.com/office/powerpoint/2010/main" val="8393092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A241-26B1-34CE-70CF-BCB23AF564F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162DF82-5078-D89F-3090-995B38010449}"/>
              </a:ext>
            </a:extLst>
          </p:cNvPr>
          <p:cNvSpPr txBox="1"/>
          <p:nvPr/>
        </p:nvSpPr>
        <p:spPr>
          <a:xfrm>
            <a:off x="948690" y="742950"/>
            <a:ext cx="11843483" cy="1569660"/>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a:p>
            <a:endParaRPr lang="en-US" sz="3200" b="1" dirty="0">
              <a:latin typeface="Effra"/>
            </a:endParaRPr>
          </a:p>
          <a:p>
            <a:r>
              <a:rPr lang="en-US" sz="3200" b="1" dirty="0">
                <a:latin typeface="Effra"/>
              </a:rPr>
              <a:t>24 II 3</a:t>
            </a:r>
          </a:p>
        </p:txBody>
      </p:sp>
      <p:sp>
        <p:nvSpPr>
          <p:cNvPr id="6" name="Tekstvak 5">
            <a:extLst>
              <a:ext uri="{FF2B5EF4-FFF2-40B4-BE49-F238E27FC236}">
                <a16:creationId xmlns:a16="http://schemas.microsoft.com/office/drawing/2014/main" id="{4E4A045D-F7B3-5106-195A-0F01E8D89F65}"/>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D96EC938-E762-E269-D141-070BC0C88807}"/>
              </a:ext>
            </a:extLst>
          </p:cNvPr>
          <p:cNvPicPr>
            <a:picLocks noChangeAspect="1"/>
          </p:cNvPicPr>
          <p:nvPr/>
        </p:nvPicPr>
        <p:blipFill>
          <a:blip r:embed="rId2"/>
          <a:stretch>
            <a:fillRect/>
          </a:stretch>
        </p:blipFill>
        <p:spPr>
          <a:xfrm>
            <a:off x="457200" y="1353669"/>
            <a:ext cx="7549196" cy="5061843"/>
          </a:xfrm>
          <a:prstGeom prst="rect">
            <a:avLst/>
          </a:prstGeom>
        </p:spPr>
      </p:pic>
      <p:sp>
        <p:nvSpPr>
          <p:cNvPr id="5" name="Tekstvak 4">
            <a:extLst>
              <a:ext uri="{FF2B5EF4-FFF2-40B4-BE49-F238E27FC236}">
                <a16:creationId xmlns:a16="http://schemas.microsoft.com/office/drawing/2014/main" id="{16002AE2-F0C5-3B8F-CB8A-A65D23C47BEA}"/>
              </a:ext>
            </a:extLst>
          </p:cNvPr>
          <p:cNvSpPr txBox="1"/>
          <p:nvPr/>
        </p:nvSpPr>
        <p:spPr>
          <a:xfrm>
            <a:off x="9415463" y="1353669"/>
            <a:ext cx="873957" cy="369332"/>
          </a:xfrm>
          <a:prstGeom prst="rect">
            <a:avLst/>
          </a:prstGeom>
          <a:noFill/>
        </p:spPr>
        <p:txBody>
          <a:bodyPr wrap="none" rtlCol="0">
            <a:spAutoFit/>
          </a:bodyPr>
          <a:lstStyle/>
          <a:p>
            <a:r>
              <a:rPr lang="nl-NL" b="1" dirty="0">
                <a:solidFill>
                  <a:srgbClr val="652EA3"/>
                </a:solidFill>
                <a:latin typeface="Effra" panose="02000506080000020004"/>
              </a:rPr>
              <a:t>2024 II </a:t>
            </a:r>
          </a:p>
        </p:txBody>
      </p:sp>
      <p:pic>
        <p:nvPicPr>
          <p:cNvPr id="7" name="Afbeelding 6">
            <a:extLst>
              <a:ext uri="{FF2B5EF4-FFF2-40B4-BE49-F238E27FC236}">
                <a16:creationId xmlns:a16="http://schemas.microsoft.com/office/drawing/2014/main" id="{D687DD08-7EC8-2420-1B06-EBDA66545B4E}"/>
              </a:ext>
            </a:extLst>
          </p:cNvPr>
          <p:cNvPicPr>
            <a:picLocks noChangeAspect="1"/>
          </p:cNvPicPr>
          <p:nvPr/>
        </p:nvPicPr>
        <p:blipFill>
          <a:blip r:embed="rId3"/>
          <a:stretch>
            <a:fillRect/>
          </a:stretch>
        </p:blipFill>
        <p:spPr>
          <a:xfrm>
            <a:off x="8227926" y="1951979"/>
            <a:ext cx="2691031" cy="2412082"/>
          </a:xfrm>
          <a:prstGeom prst="rect">
            <a:avLst/>
          </a:prstGeom>
        </p:spPr>
      </p:pic>
      <p:sp>
        <p:nvSpPr>
          <p:cNvPr id="8" name="Rechthoek: afgeronde hoeken 7">
            <a:extLst>
              <a:ext uri="{FF2B5EF4-FFF2-40B4-BE49-F238E27FC236}">
                <a16:creationId xmlns:a16="http://schemas.microsoft.com/office/drawing/2014/main" id="{A9696913-B2D4-FB60-7B9E-3AAFAE0CC11C}"/>
              </a:ext>
            </a:extLst>
          </p:cNvPr>
          <p:cNvSpPr/>
          <p:nvPr/>
        </p:nvSpPr>
        <p:spPr>
          <a:xfrm>
            <a:off x="5725173" y="1723001"/>
            <a:ext cx="1085850" cy="1200328"/>
          </a:xfrm>
          <a:prstGeom prst="roundRect">
            <a:avLst/>
          </a:prstGeom>
          <a:noFill/>
          <a:ln w="5715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57192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67EF-A1BA-3C7C-F945-B200F954417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6EF5013-9960-AE0D-7C66-6CC08FAB72C8}"/>
              </a:ext>
            </a:extLst>
          </p:cNvPr>
          <p:cNvSpPr txBox="1"/>
          <p:nvPr/>
        </p:nvSpPr>
        <p:spPr>
          <a:xfrm>
            <a:off x="948690" y="742950"/>
            <a:ext cx="11843483" cy="1569660"/>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a:p>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039DE9C5-D910-8D91-A3C4-4ACD843B8F0F}"/>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3" name="Tekstvak 2">
            <a:extLst>
              <a:ext uri="{FF2B5EF4-FFF2-40B4-BE49-F238E27FC236}">
                <a16:creationId xmlns:a16="http://schemas.microsoft.com/office/drawing/2014/main" id="{40F49307-91B1-AB85-B400-0B4D1E1F50A6}"/>
              </a:ext>
            </a:extLst>
          </p:cNvPr>
          <p:cNvSpPr txBox="1"/>
          <p:nvPr/>
        </p:nvSpPr>
        <p:spPr>
          <a:xfrm>
            <a:off x="9622487" y="1214438"/>
            <a:ext cx="1150288" cy="369332"/>
          </a:xfrm>
          <a:prstGeom prst="rect">
            <a:avLst/>
          </a:prstGeom>
          <a:noFill/>
        </p:spPr>
        <p:txBody>
          <a:bodyPr wrap="square" rtlCol="0">
            <a:spAutoFit/>
          </a:bodyPr>
          <a:lstStyle/>
          <a:p>
            <a:r>
              <a:rPr lang="nl-NL" b="1" dirty="0">
                <a:solidFill>
                  <a:srgbClr val="652EA3"/>
                </a:solidFill>
              </a:rPr>
              <a:t>2024 II</a:t>
            </a:r>
          </a:p>
        </p:txBody>
      </p:sp>
      <p:pic>
        <p:nvPicPr>
          <p:cNvPr id="5" name="Afbeelding 4">
            <a:extLst>
              <a:ext uri="{FF2B5EF4-FFF2-40B4-BE49-F238E27FC236}">
                <a16:creationId xmlns:a16="http://schemas.microsoft.com/office/drawing/2014/main" id="{21ACAB7D-EEBE-AD3D-4B63-EB4F7B54F14A}"/>
              </a:ext>
            </a:extLst>
          </p:cNvPr>
          <p:cNvPicPr>
            <a:picLocks noChangeAspect="1"/>
          </p:cNvPicPr>
          <p:nvPr/>
        </p:nvPicPr>
        <p:blipFill>
          <a:blip r:embed="rId2"/>
          <a:stretch>
            <a:fillRect/>
          </a:stretch>
        </p:blipFill>
        <p:spPr>
          <a:xfrm>
            <a:off x="322544" y="1399104"/>
            <a:ext cx="9202434" cy="3724795"/>
          </a:xfrm>
          <a:prstGeom prst="rect">
            <a:avLst/>
          </a:prstGeom>
        </p:spPr>
      </p:pic>
      <p:sp>
        <p:nvSpPr>
          <p:cNvPr id="4" name="Rechthoek: afgeronde hoeken 3">
            <a:extLst>
              <a:ext uri="{FF2B5EF4-FFF2-40B4-BE49-F238E27FC236}">
                <a16:creationId xmlns:a16="http://schemas.microsoft.com/office/drawing/2014/main" id="{E98FD45F-9A06-C4E7-1BAD-A4A2A6053D57}"/>
              </a:ext>
            </a:extLst>
          </p:cNvPr>
          <p:cNvSpPr/>
          <p:nvPr/>
        </p:nvSpPr>
        <p:spPr>
          <a:xfrm>
            <a:off x="2806995" y="2190307"/>
            <a:ext cx="712382" cy="637953"/>
          </a:xfrm>
          <a:prstGeom prst="roundRect">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4E3E27C-F0F6-E207-B304-0CD98E3D9018}"/>
              </a:ext>
            </a:extLst>
          </p:cNvPr>
          <p:cNvPicPr>
            <a:picLocks noChangeAspect="1"/>
          </p:cNvPicPr>
          <p:nvPr/>
        </p:nvPicPr>
        <p:blipFill>
          <a:blip r:embed="rId3"/>
          <a:stretch>
            <a:fillRect/>
          </a:stretch>
        </p:blipFill>
        <p:spPr>
          <a:xfrm>
            <a:off x="1378398" y="5267207"/>
            <a:ext cx="1215945" cy="1060971"/>
          </a:xfrm>
          <a:prstGeom prst="rect">
            <a:avLst/>
          </a:prstGeom>
        </p:spPr>
      </p:pic>
      <p:pic>
        <p:nvPicPr>
          <p:cNvPr id="10" name="Afbeelding 9">
            <a:extLst>
              <a:ext uri="{FF2B5EF4-FFF2-40B4-BE49-F238E27FC236}">
                <a16:creationId xmlns:a16="http://schemas.microsoft.com/office/drawing/2014/main" id="{403CDE50-BB96-4D8B-CA26-C1FFE958C085}"/>
              </a:ext>
            </a:extLst>
          </p:cNvPr>
          <p:cNvPicPr>
            <a:picLocks noChangeAspect="1"/>
          </p:cNvPicPr>
          <p:nvPr/>
        </p:nvPicPr>
        <p:blipFill>
          <a:blip r:embed="rId4"/>
          <a:stretch>
            <a:fillRect/>
          </a:stretch>
        </p:blipFill>
        <p:spPr>
          <a:xfrm>
            <a:off x="3418361" y="5123899"/>
            <a:ext cx="1082386" cy="1553348"/>
          </a:xfrm>
          <a:prstGeom prst="rect">
            <a:avLst/>
          </a:prstGeom>
        </p:spPr>
      </p:pic>
      <p:sp>
        <p:nvSpPr>
          <p:cNvPr id="11" name="Tekstvak 10">
            <a:extLst>
              <a:ext uri="{FF2B5EF4-FFF2-40B4-BE49-F238E27FC236}">
                <a16:creationId xmlns:a16="http://schemas.microsoft.com/office/drawing/2014/main" id="{79F3F6C2-3391-DE8D-E2BE-C223D9F80597}"/>
              </a:ext>
            </a:extLst>
          </p:cNvPr>
          <p:cNvSpPr txBox="1"/>
          <p:nvPr/>
        </p:nvSpPr>
        <p:spPr>
          <a:xfrm>
            <a:off x="5324765" y="5592726"/>
            <a:ext cx="1477505" cy="461665"/>
          </a:xfrm>
          <a:prstGeom prst="rect">
            <a:avLst/>
          </a:prstGeom>
          <a:noFill/>
        </p:spPr>
        <p:txBody>
          <a:bodyPr wrap="square" rtlCol="0">
            <a:spAutoFit/>
          </a:bodyPr>
          <a:lstStyle/>
          <a:p>
            <a:r>
              <a:rPr lang="nl-NL" sz="2400" b="1" dirty="0" err="1">
                <a:solidFill>
                  <a:srgbClr val="652EA3"/>
                </a:solidFill>
                <a:latin typeface="Effra" panose="02000506080000020004"/>
              </a:rPr>
              <a:t>propanon</a:t>
            </a:r>
            <a:endParaRPr lang="nl-NL" sz="2400" b="1" dirty="0">
              <a:solidFill>
                <a:srgbClr val="652EA3"/>
              </a:solidFill>
              <a:latin typeface="Effra" panose="02000506080000020004"/>
            </a:endParaRPr>
          </a:p>
        </p:txBody>
      </p:sp>
    </p:spTree>
    <p:extLst>
      <p:ext uri="{BB962C8B-B14F-4D97-AF65-F5344CB8AC3E}">
        <p14:creationId xmlns:p14="http://schemas.microsoft.com/office/powerpoint/2010/main" val="41630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91F5-EE08-F66F-9390-170F9E8D9D2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A0D3CDFB-2287-8BE1-1AE1-BDF8297085F3}"/>
              </a:ext>
            </a:extLst>
          </p:cNvPr>
          <p:cNvSpPr txBox="1"/>
          <p:nvPr/>
        </p:nvSpPr>
        <p:spPr>
          <a:xfrm>
            <a:off x="127769" y="560881"/>
            <a:ext cx="10866050" cy="11143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b="1" dirty="0" err="1">
                <a:latin typeface="Effra" panose="02000506080000020004"/>
                <a:ea typeface="+mj-ea"/>
                <a:cs typeface="+mj-cs"/>
              </a:rPr>
              <a:t>ingewikkelde</a:t>
            </a:r>
            <a:r>
              <a:rPr lang="en-US" sz="3300" b="1" dirty="0">
                <a:latin typeface="Effra" panose="02000506080000020004"/>
                <a:ea typeface="+mj-ea"/>
                <a:cs typeface="+mj-cs"/>
              </a:rPr>
              <a:t> </a:t>
            </a:r>
            <a:r>
              <a:rPr lang="en-US" sz="3300" b="1" dirty="0" err="1">
                <a:latin typeface="Effra" panose="02000506080000020004"/>
                <a:ea typeface="+mj-ea"/>
                <a:cs typeface="+mj-cs"/>
              </a:rPr>
              <a:t>structuurformules</a:t>
            </a:r>
            <a:r>
              <a:rPr lang="en-US" sz="3300" b="1" dirty="0">
                <a:latin typeface="Effra" panose="02000506080000020004"/>
                <a:ea typeface="+mj-ea"/>
                <a:cs typeface="+mj-cs"/>
              </a:rPr>
              <a:t> en </a:t>
            </a:r>
            <a:r>
              <a:rPr lang="en-US" sz="3300" b="1" dirty="0" err="1">
                <a:latin typeface="Effra" panose="02000506080000020004"/>
                <a:ea typeface="+mj-ea"/>
                <a:cs typeface="+mj-cs"/>
              </a:rPr>
              <a:t>massaspectrometrie</a:t>
            </a:r>
            <a:endParaRPr lang="en-US" sz="3300" b="1" dirty="0">
              <a:latin typeface="Effra" panose="02000506080000020004"/>
              <a:ea typeface="+mj-ea"/>
              <a:cs typeface="+mj-cs"/>
            </a:endParaRPr>
          </a:p>
          <a:p>
            <a:pPr algn="ctr">
              <a:lnSpc>
                <a:spcPct val="90000"/>
              </a:lnSpc>
              <a:spcBef>
                <a:spcPct val="0"/>
              </a:spcBef>
              <a:spcAft>
                <a:spcPts val="600"/>
              </a:spcAft>
            </a:pPr>
            <a:endParaRPr lang="en-US" sz="3300" b="1" dirty="0">
              <a:latin typeface="+mj-lt"/>
              <a:ea typeface="+mj-ea"/>
              <a:cs typeface="+mj-cs"/>
            </a:endParaRPr>
          </a:p>
        </p:txBody>
      </p:sp>
      <p:sp>
        <p:nvSpPr>
          <p:cNvPr id="5" name="Tekstvak 4">
            <a:extLst>
              <a:ext uri="{FF2B5EF4-FFF2-40B4-BE49-F238E27FC236}">
                <a16:creationId xmlns:a16="http://schemas.microsoft.com/office/drawing/2014/main" id="{AAF8F379-A9EA-6AF0-01A6-13BB223B41D7}"/>
              </a:ext>
            </a:extLst>
          </p:cNvPr>
          <p:cNvSpPr txBox="1"/>
          <p:nvPr/>
        </p:nvSpPr>
        <p:spPr>
          <a:xfrm>
            <a:off x="7328295" y="1514475"/>
            <a:ext cx="3665524" cy="1268239"/>
          </a:xfrm>
          <a:prstGeom prst="rect">
            <a:avLst/>
          </a:prstGeom>
        </p:spPr>
        <p:txBody>
          <a:bodyPr vert="horz" lIns="91440" tIns="45720" rIns="91440" bIns="45720" rtlCol="0">
            <a:normAutofit/>
          </a:bodyPr>
          <a:lstStyle/>
          <a:p>
            <a:pPr algn="ctr">
              <a:lnSpc>
                <a:spcPct val="90000"/>
              </a:lnSpc>
              <a:spcBef>
                <a:spcPts val="1000"/>
              </a:spcBef>
            </a:pPr>
            <a:r>
              <a:rPr lang="en-US" dirty="0">
                <a:solidFill>
                  <a:srgbClr val="652EA3"/>
                </a:solidFill>
                <a:latin typeface="Effra" panose="02000506080000020004"/>
              </a:rPr>
              <a:t>2025 II</a:t>
            </a:r>
          </a:p>
        </p:txBody>
      </p:sp>
      <p:pic>
        <p:nvPicPr>
          <p:cNvPr id="8" name="Afbeelding 7">
            <a:extLst>
              <a:ext uri="{FF2B5EF4-FFF2-40B4-BE49-F238E27FC236}">
                <a16:creationId xmlns:a16="http://schemas.microsoft.com/office/drawing/2014/main" id="{1AB24C35-6EB2-5E31-3141-7D1D1196B9C7}"/>
              </a:ext>
            </a:extLst>
          </p:cNvPr>
          <p:cNvPicPr>
            <a:picLocks noChangeAspect="1"/>
          </p:cNvPicPr>
          <p:nvPr/>
        </p:nvPicPr>
        <p:blipFill>
          <a:blip r:embed="rId3"/>
          <a:stretch>
            <a:fillRect/>
          </a:stretch>
        </p:blipFill>
        <p:spPr>
          <a:xfrm>
            <a:off x="6272213" y="3405029"/>
            <a:ext cx="5919787" cy="3566671"/>
          </a:xfrm>
          <a:prstGeom prst="rect">
            <a:avLst/>
          </a:prstGeom>
        </p:spPr>
      </p:pic>
      <p:sp>
        <p:nvSpPr>
          <p:cNvPr id="6" name="Tekstvak 5">
            <a:extLst>
              <a:ext uri="{FF2B5EF4-FFF2-40B4-BE49-F238E27FC236}">
                <a16:creationId xmlns:a16="http://schemas.microsoft.com/office/drawing/2014/main" id="{A0FD941F-30B8-0835-A1B2-44B21214FB0D}"/>
              </a:ext>
            </a:extLst>
          </p:cNvPr>
          <p:cNvSpPr txBox="1"/>
          <p:nvPr/>
        </p:nvSpPr>
        <p:spPr>
          <a:xfrm>
            <a:off x="678730" y="2700590"/>
            <a:ext cx="6396086" cy="369332"/>
          </a:xfrm>
          <a:prstGeom prst="rect">
            <a:avLst/>
          </a:prstGeom>
          <a:noFill/>
        </p:spPr>
        <p:txBody>
          <a:bodyPr wrap="square">
            <a:spAutoFit/>
          </a:bodyPr>
          <a:lstStyle/>
          <a:p>
            <a:pPr>
              <a:spcAft>
                <a:spcPts val="600"/>
              </a:spcAft>
            </a:pPr>
            <a:r>
              <a:rPr lang="nl-NL">
                <a:solidFill>
                  <a:srgbClr val="131313"/>
                </a:solidFill>
                <a:latin typeface="Effra"/>
              </a:rPr>
              <a:t> </a:t>
            </a:r>
            <a:endParaRPr lang="nl-NL" b="0" i="0">
              <a:solidFill>
                <a:srgbClr val="131313"/>
              </a:solidFill>
              <a:effectLst/>
              <a:latin typeface="Effra"/>
            </a:endParaRPr>
          </a:p>
        </p:txBody>
      </p:sp>
      <p:pic>
        <p:nvPicPr>
          <p:cNvPr id="4" name="Afbeelding 3">
            <a:extLst>
              <a:ext uri="{FF2B5EF4-FFF2-40B4-BE49-F238E27FC236}">
                <a16:creationId xmlns:a16="http://schemas.microsoft.com/office/drawing/2014/main" id="{8F544F4C-5EDE-A974-43EF-65A96079F00C}"/>
              </a:ext>
            </a:extLst>
          </p:cNvPr>
          <p:cNvPicPr>
            <a:picLocks noChangeAspect="1"/>
          </p:cNvPicPr>
          <p:nvPr/>
        </p:nvPicPr>
        <p:blipFill>
          <a:blip r:embed="rId4"/>
          <a:stretch>
            <a:fillRect/>
          </a:stretch>
        </p:blipFill>
        <p:spPr>
          <a:xfrm>
            <a:off x="127769" y="1292574"/>
            <a:ext cx="7280671" cy="2948671"/>
          </a:xfrm>
          <a:prstGeom prst="rect">
            <a:avLst/>
          </a:prstGeom>
        </p:spPr>
      </p:pic>
      <p:sp>
        <p:nvSpPr>
          <p:cNvPr id="3" name="Tekstvak 2">
            <a:extLst>
              <a:ext uri="{FF2B5EF4-FFF2-40B4-BE49-F238E27FC236}">
                <a16:creationId xmlns:a16="http://schemas.microsoft.com/office/drawing/2014/main" id="{17E4EEAC-B339-26EE-6C27-D4B3B3A0A24A}"/>
              </a:ext>
            </a:extLst>
          </p:cNvPr>
          <p:cNvSpPr txBox="1"/>
          <p:nvPr/>
        </p:nvSpPr>
        <p:spPr>
          <a:xfrm>
            <a:off x="999460" y="4954772"/>
            <a:ext cx="3857403" cy="1107996"/>
          </a:xfrm>
          <a:prstGeom prst="rect">
            <a:avLst/>
          </a:prstGeom>
          <a:noFill/>
        </p:spPr>
        <p:txBody>
          <a:bodyPr wrap="none" rtlCol="0">
            <a:spAutoFit/>
          </a:bodyPr>
          <a:lstStyle/>
          <a:p>
            <a:r>
              <a:rPr lang="nl-NL" sz="2200" b="1" dirty="0">
                <a:solidFill>
                  <a:srgbClr val="652EA3"/>
                </a:solidFill>
                <a:latin typeface="Effra" panose="02000506080000020004"/>
              </a:rPr>
              <a:t>C-12, H-1 en N-14</a:t>
            </a:r>
          </a:p>
          <a:p>
            <a:r>
              <a:rPr lang="nl-NL" sz="2200" b="1" dirty="0">
                <a:solidFill>
                  <a:srgbClr val="652EA3"/>
                </a:solidFill>
                <a:latin typeface="Effra" panose="02000506080000020004"/>
              </a:rPr>
              <a:t>CN</a:t>
            </a:r>
            <a:r>
              <a:rPr lang="nl-NL" sz="2200" b="1" baseline="-25000" dirty="0">
                <a:solidFill>
                  <a:srgbClr val="652EA3"/>
                </a:solidFill>
                <a:latin typeface="Effra" panose="02000506080000020004"/>
              </a:rPr>
              <a:t>2</a:t>
            </a:r>
            <a:r>
              <a:rPr lang="nl-NL" sz="2200" b="1" dirty="0">
                <a:solidFill>
                  <a:srgbClr val="652EA3"/>
                </a:solidFill>
                <a:latin typeface="Effra" panose="02000506080000020004"/>
              </a:rPr>
              <a:t>H</a:t>
            </a:r>
            <a:r>
              <a:rPr lang="nl-NL" sz="2200" b="1" baseline="-25000" dirty="0">
                <a:solidFill>
                  <a:srgbClr val="652EA3"/>
                </a:solidFill>
                <a:latin typeface="Effra" panose="02000506080000020004"/>
              </a:rPr>
              <a:t>3</a:t>
            </a:r>
            <a:r>
              <a:rPr lang="nl-NL" sz="2200" b="1" dirty="0">
                <a:solidFill>
                  <a:srgbClr val="652EA3"/>
                </a:solidFill>
                <a:latin typeface="Effra" panose="02000506080000020004"/>
              </a:rPr>
              <a:t> heeft dan een massa van</a:t>
            </a:r>
          </a:p>
          <a:p>
            <a:r>
              <a:rPr lang="nl-NL" sz="2200" b="1" dirty="0">
                <a:solidFill>
                  <a:srgbClr val="652EA3"/>
                </a:solidFill>
                <a:latin typeface="Effra" panose="02000506080000020004"/>
              </a:rPr>
              <a:t>12+2x14+3x1=43</a:t>
            </a:r>
          </a:p>
        </p:txBody>
      </p:sp>
      <p:sp>
        <p:nvSpPr>
          <p:cNvPr id="7" name="Ovaal 6">
            <a:extLst>
              <a:ext uri="{FF2B5EF4-FFF2-40B4-BE49-F238E27FC236}">
                <a16:creationId xmlns:a16="http://schemas.microsoft.com/office/drawing/2014/main" id="{F51DC42C-B6E9-84CE-B914-03320A7A4D42}"/>
              </a:ext>
            </a:extLst>
          </p:cNvPr>
          <p:cNvSpPr/>
          <p:nvPr/>
        </p:nvSpPr>
        <p:spPr>
          <a:xfrm rot="19184303">
            <a:off x="9711425" y="3963205"/>
            <a:ext cx="1291215" cy="726828"/>
          </a:xfrm>
          <a:prstGeom prst="ellipse">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129814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590A-4DB0-6AC8-F70A-0C3BB628BDC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6D3FEF-44D0-452F-21CA-03995A37E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BF76491B-A4C0-F33C-08A3-FD04823B3527}"/>
              </a:ext>
            </a:extLst>
          </p:cNvPr>
          <p:cNvSpPr txBox="1"/>
          <p:nvPr/>
        </p:nvSpPr>
        <p:spPr>
          <a:xfrm>
            <a:off x="127769" y="560881"/>
            <a:ext cx="10866050" cy="11143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b="1" dirty="0" err="1">
                <a:latin typeface="Effra" panose="02000506080000020004"/>
                <a:ea typeface="+mj-ea"/>
                <a:cs typeface="+mj-cs"/>
              </a:rPr>
              <a:t>ingewikkelde</a:t>
            </a:r>
            <a:r>
              <a:rPr lang="en-US" sz="3300" b="1" dirty="0">
                <a:latin typeface="Effra" panose="02000506080000020004"/>
                <a:ea typeface="+mj-ea"/>
                <a:cs typeface="+mj-cs"/>
              </a:rPr>
              <a:t> </a:t>
            </a:r>
            <a:r>
              <a:rPr lang="en-US" sz="3300" b="1" dirty="0" err="1">
                <a:latin typeface="Effra" panose="02000506080000020004"/>
                <a:ea typeface="+mj-ea"/>
                <a:cs typeface="+mj-cs"/>
              </a:rPr>
              <a:t>structuurformules</a:t>
            </a:r>
            <a:r>
              <a:rPr lang="en-US" sz="3300" b="1" dirty="0">
                <a:latin typeface="Effra" panose="02000506080000020004"/>
                <a:ea typeface="+mj-ea"/>
                <a:cs typeface="+mj-cs"/>
              </a:rPr>
              <a:t> en </a:t>
            </a:r>
            <a:r>
              <a:rPr lang="en-US" sz="3300" b="1" dirty="0" err="1">
                <a:latin typeface="Effra" panose="02000506080000020004"/>
                <a:ea typeface="+mj-ea"/>
                <a:cs typeface="+mj-cs"/>
              </a:rPr>
              <a:t>massaspectrometrie</a:t>
            </a:r>
            <a:endParaRPr lang="en-US" sz="3300" b="1" dirty="0">
              <a:latin typeface="Effra" panose="02000506080000020004"/>
              <a:ea typeface="+mj-ea"/>
              <a:cs typeface="+mj-cs"/>
            </a:endParaRPr>
          </a:p>
          <a:p>
            <a:pPr algn="ctr">
              <a:lnSpc>
                <a:spcPct val="90000"/>
              </a:lnSpc>
              <a:spcBef>
                <a:spcPct val="0"/>
              </a:spcBef>
              <a:spcAft>
                <a:spcPts val="600"/>
              </a:spcAft>
            </a:pPr>
            <a:endParaRPr lang="en-US" sz="3300" b="1" dirty="0">
              <a:latin typeface="+mj-lt"/>
              <a:ea typeface="+mj-ea"/>
              <a:cs typeface="+mj-cs"/>
            </a:endParaRPr>
          </a:p>
        </p:txBody>
      </p:sp>
      <p:sp>
        <p:nvSpPr>
          <p:cNvPr id="5" name="Tekstvak 4">
            <a:extLst>
              <a:ext uri="{FF2B5EF4-FFF2-40B4-BE49-F238E27FC236}">
                <a16:creationId xmlns:a16="http://schemas.microsoft.com/office/drawing/2014/main" id="{442F20ED-60F8-B345-2ED3-5685D83AF32A}"/>
              </a:ext>
            </a:extLst>
          </p:cNvPr>
          <p:cNvSpPr txBox="1"/>
          <p:nvPr/>
        </p:nvSpPr>
        <p:spPr>
          <a:xfrm>
            <a:off x="7328295" y="1514475"/>
            <a:ext cx="3665524" cy="1268239"/>
          </a:xfrm>
          <a:prstGeom prst="rect">
            <a:avLst/>
          </a:prstGeom>
        </p:spPr>
        <p:txBody>
          <a:bodyPr vert="horz" lIns="91440" tIns="45720" rIns="91440" bIns="45720" rtlCol="0">
            <a:normAutofit/>
          </a:bodyPr>
          <a:lstStyle/>
          <a:p>
            <a:pPr algn="ctr">
              <a:lnSpc>
                <a:spcPct val="90000"/>
              </a:lnSpc>
              <a:spcBef>
                <a:spcPts val="1000"/>
              </a:spcBef>
            </a:pPr>
            <a:r>
              <a:rPr lang="en-US" dirty="0">
                <a:solidFill>
                  <a:srgbClr val="652EA3"/>
                </a:solidFill>
                <a:latin typeface="Effra" panose="02000506080000020004"/>
              </a:rPr>
              <a:t>2025 II</a:t>
            </a:r>
          </a:p>
        </p:txBody>
      </p:sp>
      <p:pic>
        <p:nvPicPr>
          <p:cNvPr id="8" name="Afbeelding 7">
            <a:extLst>
              <a:ext uri="{FF2B5EF4-FFF2-40B4-BE49-F238E27FC236}">
                <a16:creationId xmlns:a16="http://schemas.microsoft.com/office/drawing/2014/main" id="{54CCE4BE-21B9-84D2-A60F-5E9EB00A29F3}"/>
              </a:ext>
            </a:extLst>
          </p:cNvPr>
          <p:cNvPicPr>
            <a:picLocks noChangeAspect="1"/>
          </p:cNvPicPr>
          <p:nvPr/>
        </p:nvPicPr>
        <p:blipFill>
          <a:blip r:embed="rId3"/>
          <a:stretch>
            <a:fillRect/>
          </a:stretch>
        </p:blipFill>
        <p:spPr>
          <a:xfrm>
            <a:off x="6241236" y="3293539"/>
            <a:ext cx="5919787" cy="3566671"/>
          </a:xfrm>
          <a:prstGeom prst="rect">
            <a:avLst/>
          </a:prstGeom>
        </p:spPr>
      </p:pic>
      <p:sp>
        <p:nvSpPr>
          <p:cNvPr id="6" name="Tekstvak 5">
            <a:extLst>
              <a:ext uri="{FF2B5EF4-FFF2-40B4-BE49-F238E27FC236}">
                <a16:creationId xmlns:a16="http://schemas.microsoft.com/office/drawing/2014/main" id="{49EB11DE-9197-7812-2B21-6E798A7EBC1A}"/>
              </a:ext>
            </a:extLst>
          </p:cNvPr>
          <p:cNvSpPr txBox="1"/>
          <p:nvPr/>
        </p:nvSpPr>
        <p:spPr>
          <a:xfrm>
            <a:off x="678730" y="2700590"/>
            <a:ext cx="6396086" cy="369332"/>
          </a:xfrm>
          <a:prstGeom prst="rect">
            <a:avLst/>
          </a:prstGeom>
          <a:noFill/>
        </p:spPr>
        <p:txBody>
          <a:bodyPr wrap="square">
            <a:spAutoFit/>
          </a:bodyPr>
          <a:lstStyle/>
          <a:p>
            <a:pPr>
              <a:spcAft>
                <a:spcPts val="600"/>
              </a:spcAft>
            </a:pPr>
            <a:r>
              <a:rPr lang="nl-NL">
                <a:solidFill>
                  <a:srgbClr val="131313"/>
                </a:solidFill>
                <a:latin typeface="Effra"/>
              </a:rPr>
              <a:t> </a:t>
            </a:r>
            <a:endParaRPr lang="nl-NL" b="0" i="0">
              <a:solidFill>
                <a:srgbClr val="131313"/>
              </a:solidFill>
              <a:effectLst/>
              <a:latin typeface="Effra"/>
            </a:endParaRPr>
          </a:p>
        </p:txBody>
      </p:sp>
      <p:pic>
        <p:nvPicPr>
          <p:cNvPr id="4" name="Afbeelding 3">
            <a:extLst>
              <a:ext uri="{FF2B5EF4-FFF2-40B4-BE49-F238E27FC236}">
                <a16:creationId xmlns:a16="http://schemas.microsoft.com/office/drawing/2014/main" id="{52922525-E874-5E65-3CBE-F38870DD14D1}"/>
              </a:ext>
            </a:extLst>
          </p:cNvPr>
          <p:cNvPicPr>
            <a:picLocks noChangeAspect="1"/>
          </p:cNvPicPr>
          <p:nvPr/>
        </p:nvPicPr>
        <p:blipFill>
          <a:blip r:embed="rId4"/>
          <a:stretch>
            <a:fillRect/>
          </a:stretch>
        </p:blipFill>
        <p:spPr>
          <a:xfrm>
            <a:off x="127769" y="1292574"/>
            <a:ext cx="7280671" cy="2948671"/>
          </a:xfrm>
          <a:prstGeom prst="rect">
            <a:avLst/>
          </a:prstGeom>
        </p:spPr>
      </p:pic>
      <p:sp>
        <p:nvSpPr>
          <p:cNvPr id="3" name="Tekstvak 2">
            <a:extLst>
              <a:ext uri="{FF2B5EF4-FFF2-40B4-BE49-F238E27FC236}">
                <a16:creationId xmlns:a16="http://schemas.microsoft.com/office/drawing/2014/main" id="{962CEAE6-8D3B-F07E-5425-6CDFE1B7F1DD}"/>
              </a:ext>
            </a:extLst>
          </p:cNvPr>
          <p:cNvSpPr txBox="1"/>
          <p:nvPr/>
        </p:nvSpPr>
        <p:spPr>
          <a:xfrm>
            <a:off x="999460" y="4954772"/>
            <a:ext cx="4000069" cy="1107996"/>
          </a:xfrm>
          <a:prstGeom prst="rect">
            <a:avLst/>
          </a:prstGeom>
          <a:noFill/>
        </p:spPr>
        <p:txBody>
          <a:bodyPr wrap="none" rtlCol="0">
            <a:spAutoFit/>
          </a:bodyPr>
          <a:lstStyle/>
          <a:p>
            <a:r>
              <a:rPr lang="nl-NL" sz="2200" b="1" dirty="0">
                <a:solidFill>
                  <a:srgbClr val="652EA3"/>
                </a:solidFill>
                <a:latin typeface="Effra" panose="02000506080000020004"/>
              </a:rPr>
              <a:t>C-12, H-1 en N-14</a:t>
            </a:r>
          </a:p>
          <a:p>
            <a:r>
              <a:rPr lang="nl-NL" sz="2200" b="1" dirty="0">
                <a:solidFill>
                  <a:srgbClr val="652EA3"/>
                </a:solidFill>
                <a:latin typeface="Effra" panose="02000506080000020004"/>
              </a:rPr>
              <a:t>C</a:t>
            </a:r>
            <a:r>
              <a:rPr lang="nl-NL" sz="2200" b="1" baseline="-25000" dirty="0">
                <a:solidFill>
                  <a:srgbClr val="652EA3"/>
                </a:solidFill>
                <a:latin typeface="Effra" panose="02000506080000020004"/>
              </a:rPr>
              <a:t>2</a:t>
            </a:r>
            <a:r>
              <a:rPr lang="nl-NL" sz="2200" b="1" dirty="0">
                <a:solidFill>
                  <a:srgbClr val="652EA3"/>
                </a:solidFill>
                <a:latin typeface="Effra" panose="02000506080000020004"/>
              </a:rPr>
              <a:t>N</a:t>
            </a:r>
            <a:r>
              <a:rPr lang="nl-NL" sz="2200" b="1" baseline="-25000" dirty="0">
                <a:solidFill>
                  <a:srgbClr val="652EA3"/>
                </a:solidFill>
                <a:latin typeface="Effra" panose="02000506080000020004"/>
              </a:rPr>
              <a:t>3</a:t>
            </a:r>
            <a:r>
              <a:rPr lang="nl-NL" sz="2200" b="1" dirty="0">
                <a:solidFill>
                  <a:srgbClr val="652EA3"/>
                </a:solidFill>
                <a:latin typeface="Effra" panose="02000506080000020004"/>
              </a:rPr>
              <a:t>H</a:t>
            </a:r>
            <a:r>
              <a:rPr lang="nl-NL" sz="2200" b="1" baseline="-25000" dirty="0">
                <a:solidFill>
                  <a:srgbClr val="652EA3"/>
                </a:solidFill>
                <a:latin typeface="Effra" panose="02000506080000020004"/>
              </a:rPr>
              <a:t>2</a:t>
            </a:r>
            <a:r>
              <a:rPr lang="nl-NL" sz="2200" b="1" dirty="0">
                <a:solidFill>
                  <a:srgbClr val="652EA3"/>
                </a:solidFill>
                <a:latin typeface="Effra" panose="02000506080000020004"/>
              </a:rPr>
              <a:t> heeft dan een massa van</a:t>
            </a:r>
          </a:p>
          <a:p>
            <a:r>
              <a:rPr lang="nl-NL" sz="2200" b="1" dirty="0">
                <a:solidFill>
                  <a:srgbClr val="652EA3"/>
                </a:solidFill>
                <a:latin typeface="Effra" panose="02000506080000020004"/>
              </a:rPr>
              <a:t>2x12+3x14+2x1=68</a:t>
            </a:r>
          </a:p>
        </p:txBody>
      </p:sp>
      <p:sp>
        <p:nvSpPr>
          <p:cNvPr id="7" name="Ovaal 6">
            <a:extLst>
              <a:ext uri="{FF2B5EF4-FFF2-40B4-BE49-F238E27FC236}">
                <a16:creationId xmlns:a16="http://schemas.microsoft.com/office/drawing/2014/main" id="{9AED043E-4BEF-ECDE-A1D8-500232A559A0}"/>
              </a:ext>
            </a:extLst>
          </p:cNvPr>
          <p:cNvSpPr/>
          <p:nvPr/>
        </p:nvSpPr>
        <p:spPr>
          <a:xfrm>
            <a:off x="7697973" y="5241852"/>
            <a:ext cx="1403498" cy="1169582"/>
          </a:xfrm>
          <a:prstGeom prst="ellipse">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8B592C4A-0A3E-0ED6-AFE2-7EE737D661FC}"/>
              </a:ext>
            </a:extLst>
          </p:cNvPr>
          <p:cNvSpPr/>
          <p:nvPr/>
        </p:nvSpPr>
        <p:spPr>
          <a:xfrm>
            <a:off x="10239152" y="5156791"/>
            <a:ext cx="1262013" cy="1371831"/>
          </a:xfrm>
          <a:prstGeom prst="ellipse">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385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Polymeren</a:t>
            </a:r>
            <a:r>
              <a:rPr lang="en-US" sz="3200" b="1" dirty="0">
                <a:latin typeface="Effra"/>
              </a:rPr>
              <a:t> </a:t>
            </a: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DD28E4B2-9666-AA6F-98D4-6DC4B418168E}"/>
              </a:ext>
            </a:extLst>
          </p:cNvPr>
          <p:cNvSpPr txBox="1"/>
          <p:nvPr/>
        </p:nvSpPr>
        <p:spPr>
          <a:xfrm>
            <a:off x="948689" y="1420058"/>
            <a:ext cx="10525915" cy="2031325"/>
          </a:xfrm>
          <a:prstGeom prst="rect">
            <a:avLst/>
          </a:prstGeom>
          <a:noFill/>
        </p:spPr>
        <p:txBody>
          <a:bodyPr wrap="square">
            <a:spAutoFit/>
          </a:bodyPr>
          <a:lstStyle/>
          <a:p>
            <a:r>
              <a:rPr lang="nl-NL" sz="1800" dirty="0">
                <a:solidFill>
                  <a:srgbClr val="131313"/>
                </a:solidFill>
                <a:latin typeface="Effra"/>
              </a:rPr>
              <a:t> Is een onderwerp dat vaa</a:t>
            </a:r>
            <a:r>
              <a:rPr lang="nl-NL" dirty="0">
                <a:solidFill>
                  <a:srgbClr val="131313"/>
                </a:solidFill>
                <a:latin typeface="Effra"/>
              </a:rPr>
              <a:t>k voorkomt. We herkennen twee soorten:</a:t>
            </a:r>
          </a:p>
          <a:p>
            <a:pPr marL="285750" indent="-285750">
              <a:buFontTx/>
              <a:buChar char="-"/>
            </a:pPr>
            <a:r>
              <a:rPr lang="nl-NL" sz="1800" b="0" i="0" dirty="0">
                <a:solidFill>
                  <a:srgbClr val="131313"/>
                </a:solidFill>
                <a:effectLst/>
                <a:latin typeface="Effra"/>
              </a:rPr>
              <a:t>Additiepolymerisatie (D</a:t>
            </a:r>
            <a:r>
              <a:rPr lang="nl-NL" dirty="0">
                <a:solidFill>
                  <a:srgbClr val="131313"/>
                </a:solidFill>
                <a:latin typeface="Effra"/>
              </a:rPr>
              <a:t>ubbele bindingen reageren met elkaar onder invloed van radicalen. De stappen zijn initiatie, propagatie en terminatie)</a:t>
            </a:r>
          </a:p>
          <a:p>
            <a:pPr marL="285750" indent="-285750">
              <a:buFontTx/>
              <a:buChar char="-"/>
            </a:pPr>
            <a:r>
              <a:rPr lang="nl-NL" sz="1800" b="0" i="0" dirty="0">
                <a:solidFill>
                  <a:srgbClr val="131313"/>
                </a:solidFill>
                <a:effectLst/>
                <a:latin typeface="Effra"/>
              </a:rPr>
              <a:t>Condensatiepolymerisatie (Twee organische structuurkenmerken reageren met elkaar. Je ziet het ook terug komen bij de biochemie)</a:t>
            </a:r>
          </a:p>
          <a:p>
            <a:pPr marL="742950" lvl="1" indent="-285750">
              <a:buFontTx/>
              <a:buChar char="-"/>
            </a:pPr>
            <a:r>
              <a:rPr lang="nl-NL" dirty="0">
                <a:solidFill>
                  <a:srgbClr val="131313"/>
                </a:solidFill>
                <a:latin typeface="Effra"/>
              </a:rPr>
              <a:t>Polyester: ketens gevormd uit een zuur en alcohol</a:t>
            </a:r>
          </a:p>
          <a:p>
            <a:pPr marL="742950" lvl="1" indent="-285750">
              <a:buFontTx/>
              <a:buChar char="-"/>
            </a:pPr>
            <a:r>
              <a:rPr lang="nl-NL" b="0" i="0" dirty="0">
                <a:solidFill>
                  <a:srgbClr val="131313"/>
                </a:solidFill>
                <a:effectLst/>
                <a:latin typeface="Effra"/>
              </a:rPr>
              <a:t>Polyamide: </a:t>
            </a:r>
            <a:r>
              <a:rPr lang="nl-NL" dirty="0">
                <a:solidFill>
                  <a:srgbClr val="131313"/>
                </a:solidFill>
                <a:latin typeface="Effra"/>
              </a:rPr>
              <a:t>ketens gevormd uit een amine en een zuur</a:t>
            </a:r>
            <a:endParaRPr lang="nl-NL" b="0" i="0" dirty="0">
              <a:solidFill>
                <a:srgbClr val="131313"/>
              </a:solidFill>
              <a:effectLst/>
              <a:latin typeface="Effra"/>
            </a:endParaRPr>
          </a:p>
        </p:txBody>
      </p:sp>
    </p:spTree>
    <p:extLst>
      <p:ext uri="{BB962C8B-B14F-4D97-AF65-F5344CB8AC3E}">
        <p14:creationId xmlns:p14="http://schemas.microsoft.com/office/powerpoint/2010/main" val="35741829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10 </a:t>
            </a:r>
          </a:p>
          <a:p>
            <a:endParaRPr lang="en-US" sz="3200" b="1" dirty="0">
              <a:latin typeface="Effra"/>
            </a:endParaRPr>
          </a:p>
          <a:p>
            <a:endParaRPr lang="nl-NL" dirty="0"/>
          </a:p>
        </p:txBody>
      </p:sp>
      <p:pic>
        <p:nvPicPr>
          <p:cNvPr id="4" name="Afbeelding 3">
            <a:extLst>
              <a:ext uri="{FF2B5EF4-FFF2-40B4-BE49-F238E27FC236}">
                <a16:creationId xmlns:a16="http://schemas.microsoft.com/office/drawing/2014/main" id="{74F2AECD-907A-4025-A6BF-D8ACF7A20828}"/>
              </a:ext>
            </a:extLst>
          </p:cNvPr>
          <p:cNvPicPr>
            <a:picLocks noChangeAspect="1"/>
          </p:cNvPicPr>
          <p:nvPr/>
        </p:nvPicPr>
        <p:blipFill>
          <a:blip r:embed="rId2"/>
          <a:stretch>
            <a:fillRect/>
          </a:stretch>
        </p:blipFill>
        <p:spPr>
          <a:xfrm>
            <a:off x="757353" y="1228043"/>
            <a:ext cx="8335538" cy="4887007"/>
          </a:xfrm>
          <a:prstGeom prst="rect">
            <a:avLst/>
          </a:prstGeom>
        </p:spPr>
      </p:pic>
      <p:pic>
        <p:nvPicPr>
          <p:cNvPr id="7" name="Afbeelding 6">
            <a:extLst>
              <a:ext uri="{FF2B5EF4-FFF2-40B4-BE49-F238E27FC236}">
                <a16:creationId xmlns:a16="http://schemas.microsoft.com/office/drawing/2014/main" id="{0A4D30AB-6DAC-45AF-8A9B-EC978995BE63}"/>
              </a:ext>
            </a:extLst>
          </p:cNvPr>
          <p:cNvPicPr>
            <a:picLocks noChangeAspect="1"/>
          </p:cNvPicPr>
          <p:nvPr/>
        </p:nvPicPr>
        <p:blipFill rotWithShape="1">
          <a:blip r:embed="rId3"/>
          <a:srcRect l="10913"/>
          <a:stretch/>
        </p:blipFill>
        <p:spPr>
          <a:xfrm>
            <a:off x="5832087" y="3751389"/>
            <a:ext cx="6189940" cy="1641804"/>
          </a:xfrm>
          <a:prstGeom prst="rect">
            <a:avLst/>
          </a:prstGeom>
        </p:spPr>
      </p:pic>
    </p:spTree>
    <p:extLst>
      <p:ext uri="{BB962C8B-B14F-4D97-AF65-F5344CB8AC3E}">
        <p14:creationId xmlns:p14="http://schemas.microsoft.com/office/powerpoint/2010/main" val="27890350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10 </a:t>
            </a:r>
          </a:p>
          <a:p>
            <a:endParaRPr lang="en-US" sz="3200" b="1" dirty="0">
              <a:latin typeface="Effra"/>
            </a:endParaRPr>
          </a:p>
          <a:p>
            <a:endParaRPr lang="nl-NL" dirty="0"/>
          </a:p>
        </p:txBody>
      </p:sp>
      <p:pic>
        <p:nvPicPr>
          <p:cNvPr id="4" name="Afbeelding 3">
            <a:extLst>
              <a:ext uri="{FF2B5EF4-FFF2-40B4-BE49-F238E27FC236}">
                <a16:creationId xmlns:a16="http://schemas.microsoft.com/office/drawing/2014/main" id="{74F2AECD-907A-4025-A6BF-D8ACF7A20828}"/>
              </a:ext>
            </a:extLst>
          </p:cNvPr>
          <p:cNvPicPr>
            <a:picLocks noChangeAspect="1"/>
          </p:cNvPicPr>
          <p:nvPr/>
        </p:nvPicPr>
        <p:blipFill>
          <a:blip r:embed="rId2"/>
          <a:stretch>
            <a:fillRect/>
          </a:stretch>
        </p:blipFill>
        <p:spPr>
          <a:xfrm>
            <a:off x="757353" y="1228043"/>
            <a:ext cx="8335538" cy="4887007"/>
          </a:xfrm>
          <a:prstGeom prst="rect">
            <a:avLst/>
          </a:prstGeom>
        </p:spPr>
      </p:pic>
      <p:pic>
        <p:nvPicPr>
          <p:cNvPr id="7" name="Afbeelding 6">
            <a:extLst>
              <a:ext uri="{FF2B5EF4-FFF2-40B4-BE49-F238E27FC236}">
                <a16:creationId xmlns:a16="http://schemas.microsoft.com/office/drawing/2014/main" id="{0A4D30AB-6DAC-45AF-8A9B-EC978995BE63}"/>
              </a:ext>
            </a:extLst>
          </p:cNvPr>
          <p:cNvPicPr>
            <a:picLocks noChangeAspect="1"/>
          </p:cNvPicPr>
          <p:nvPr/>
        </p:nvPicPr>
        <p:blipFill rotWithShape="1">
          <a:blip r:embed="rId3"/>
          <a:srcRect l="10913"/>
          <a:stretch/>
        </p:blipFill>
        <p:spPr>
          <a:xfrm>
            <a:off x="5832087" y="3751389"/>
            <a:ext cx="6189940" cy="164180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3DF4D364-AF8D-4A42-B13B-07D93DCEC4CF}"/>
                  </a:ext>
                </a:extLst>
              </p14:cNvPr>
              <p14:cNvContentPartPr/>
              <p14:nvPr/>
            </p14:nvContentPartPr>
            <p14:xfrm>
              <a:off x="992204" y="2185630"/>
              <a:ext cx="1749240" cy="68040"/>
            </p14:xfrm>
          </p:contentPart>
        </mc:Choice>
        <mc:Fallback xmlns="">
          <p:pic>
            <p:nvPicPr>
              <p:cNvPr id="3" name="Inkt 2">
                <a:extLst>
                  <a:ext uri="{FF2B5EF4-FFF2-40B4-BE49-F238E27FC236}">
                    <a16:creationId xmlns:a16="http://schemas.microsoft.com/office/drawing/2014/main" id="{3DF4D364-AF8D-4A42-B13B-07D93DCEC4CF}"/>
                  </a:ext>
                </a:extLst>
              </p:cNvPr>
              <p:cNvPicPr/>
              <p:nvPr/>
            </p:nvPicPr>
            <p:blipFill>
              <a:blip r:embed="rId5"/>
              <a:stretch>
                <a:fillRect/>
              </a:stretch>
            </p:blipFill>
            <p:spPr>
              <a:xfrm>
                <a:off x="974564" y="2167990"/>
                <a:ext cx="1784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t 4">
                <a:extLst>
                  <a:ext uri="{FF2B5EF4-FFF2-40B4-BE49-F238E27FC236}">
                    <a16:creationId xmlns:a16="http://schemas.microsoft.com/office/drawing/2014/main" id="{D42E61AF-1673-4E5E-904F-63BADD9FED69}"/>
                  </a:ext>
                </a:extLst>
              </p14:cNvPr>
              <p14:cNvContentPartPr/>
              <p14:nvPr/>
            </p14:nvContentPartPr>
            <p14:xfrm>
              <a:off x="900404" y="4961590"/>
              <a:ext cx="894240" cy="380160"/>
            </p14:xfrm>
          </p:contentPart>
        </mc:Choice>
        <mc:Fallback xmlns="">
          <p:pic>
            <p:nvPicPr>
              <p:cNvPr id="5" name="Inkt 4">
                <a:extLst>
                  <a:ext uri="{FF2B5EF4-FFF2-40B4-BE49-F238E27FC236}">
                    <a16:creationId xmlns:a16="http://schemas.microsoft.com/office/drawing/2014/main" id="{D42E61AF-1673-4E5E-904F-63BADD9FED69}"/>
                  </a:ext>
                </a:extLst>
              </p:cNvPr>
              <p:cNvPicPr/>
              <p:nvPr/>
            </p:nvPicPr>
            <p:blipFill>
              <a:blip r:embed="rId7"/>
              <a:stretch>
                <a:fillRect/>
              </a:stretch>
            </p:blipFill>
            <p:spPr>
              <a:xfrm>
                <a:off x="882764" y="4943950"/>
                <a:ext cx="9298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t 5">
                <a:extLst>
                  <a:ext uri="{FF2B5EF4-FFF2-40B4-BE49-F238E27FC236}">
                    <a16:creationId xmlns:a16="http://schemas.microsoft.com/office/drawing/2014/main" id="{9B278C94-40BD-4FE7-AE6F-EF59D625AF4C}"/>
                  </a:ext>
                </a:extLst>
              </p14:cNvPr>
              <p14:cNvContentPartPr/>
              <p14:nvPr/>
            </p14:nvContentPartPr>
            <p14:xfrm>
              <a:off x="3063644" y="5017030"/>
              <a:ext cx="736920" cy="303480"/>
            </p14:xfrm>
          </p:contentPart>
        </mc:Choice>
        <mc:Fallback xmlns="">
          <p:pic>
            <p:nvPicPr>
              <p:cNvPr id="6" name="Inkt 5">
                <a:extLst>
                  <a:ext uri="{FF2B5EF4-FFF2-40B4-BE49-F238E27FC236}">
                    <a16:creationId xmlns:a16="http://schemas.microsoft.com/office/drawing/2014/main" id="{9B278C94-40BD-4FE7-AE6F-EF59D625AF4C}"/>
                  </a:ext>
                </a:extLst>
              </p:cNvPr>
              <p:cNvPicPr/>
              <p:nvPr/>
            </p:nvPicPr>
            <p:blipFill>
              <a:blip r:embed="rId9"/>
              <a:stretch>
                <a:fillRect/>
              </a:stretch>
            </p:blipFill>
            <p:spPr>
              <a:xfrm>
                <a:off x="3046004" y="4999030"/>
                <a:ext cx="772560" cy="339120"/>
              </a:xfrm>
              <a:prstGeom prst="rect">
                <a:avLst/>
              </a:prstGeom>
            </p:spPr>
          </p:pic>
        </mc:Fallback>
      </mc:AlternateContent>
    </p:spTree>
    <p:extLst>
      <p:ext uri="{BB962C8B-B14F-4D97-AF65-F5344CB8AC3E}">
        <p14:creationId xmlns:p14="http://schemas.microsoft.com/office/powerpoint/2010/main" val="22911053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10 </a:t>
            </a:r>
          </a:p>
          <a:p>
            <a:endParaRPr lang="en-US" sz="3200" b="1" dirty="0">
              <a:latin typeface="Effra"/>
            </a:endParaRPr>
          </a:p>
          <a:p>
            <a:endParaRPr lang="nl-NL" dirty="0"/>
          </a:p>
        </p:txBody>
      </p:sp>
      <p:grpSp>
        <p:nvGrpSpPr>
          <p:cNvPr id="16" name="Groep 15">
            <a:extLst>
              <a:ext uri="{FF2B5EF4-FFF2-40B4-BE49-F238E27FC236}">
                <a16:creationId xmlns:a16="http://schemas.microsoft.com/office/drawing/2014/main" id="{0D69E4C4-018D-4A1D-AA06-D3E28BCAD0CA}"/>
              </a:ext>
            </a:extLst>
          </p:cNvPr>
          <p:cNvGrpSpPr/>
          <p:nvPr/>
        </p:nvGrpSpPr>
        <p:grpSpPr>
          <a:xfrm>
            <a:off x="1929284" y="2162590"/>
            <a:ext cx="1983240" cy="582120"/>
            <a:chOff x="1929284" y="2162590"/>
            <a:chExt cx="1983240" cy="582120"/>
          </a:xfrm>
        </p:grpSpPr>
        <mc:AlternateContent xmlns:mc="http://schemas.openxmlformats.org/markup-compatibility/2006" xmlns:p14="http://schemas.microsoft.com/office/powerpoint/2010/main">
          <mc:Choice Requires="p14">
            <p:contentPart p14:bwMode="auto" r:id="rId2">
              <p14:nvContentPartPr>
                <p14:cNvPr id="10" name="Inkt 9">
                  <a:extLst>
                    <a:ext uri="{FF2B5EF4-FFF2-40B4-BE49-F238E27FC236}">
                      <a16:creationId xmlns:a16="http://schemas.microsoft.com/office/drawing/2014/main" id="{A4B7F3CA-419D-402D-83C9-DE3E89D213CB}"/>
                    </a:ext>
                  </a:extLst>
                </p14:cNvPr>
                <p14:cNvContentPartPr/>
                <p14:nvPr/>
              </p14:nvContentPartPr>
              <p14:xfrm>
                <a:off x="1929284" y="2252590"/>
                <a:ext cx="521280" cy="492120"/>
              </p14:xfrm>
            </p:contentPart>
          </mc:Choice>
          <mc:Fallback xmlns="">
            <p:pic>
              <p:nvPicPr>
                <p:cNvPr id="10" name="Inkt 9">
                  <a:extLst>
                    <a:ext uri="{FF2B5EF4-FFF2-40B4-BE49-F238E27FC236}">
                      <a16:creationId xmlns:a16="http://schemas.microsoft.com/office/drawing/2014/main" id="{A4B7F3CA-419D-402D-83C9-DE3E89D213CB}"/>
                    </a:ext>
                  </a:extLst>
                </p:cNvPr>
                <p:cNvPicPr/>
                <p:nvPr/>
              </p:nvPicPr>
              <p:blipFill>
                <a:blip r:embed="rId3"/>
                <a:stretch>
                  <a:fillRect/>
                </a:stretch>
              </p:blipFill>
              <p:spPr>
                <a:xfrm>
                  <a:off x="1911644" y="2234590"/>
                  <a:ext cx="55692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4FA6D920-C8AA-4745-BAA9-570E79A76A12}"/>
                    </a:ext>
                  </a:extLst>
                </p14:cNvPr>
                <p14:cNvContentPartPr/>
                <p14:nvPr/>
              </p14:nvContentPartPr>
              <p14:xfrm>
                <a:off x="2742884" y="2466070"/>
                <a:ext cx="452160" cy="32760"/>
              </p14:xfrm>
            </p:contentPart>
          </mc:Choice>
          <mc:Fallback xmlns="">
            <p:pic>
              <p:nvPicPr>
                <p:cNvPr id="11" name="Inkt 10">
                  <a:extLst>
                    <a:ext uri="{FF2B5EF4-FFF2-40B4-BE49-F238E27FC236}">
                      <a16:creationId xmlns:a16="http://schemas.microsoft.com/office/drawing/2014/main" id="{4FA6D920-C8AA-4745-BAA9-570E79A76A12}"/>
                    </a:ext>
                  </a:extLst>
                </p:cNvPr>
                <p:cNvPicPr/>
                <p:nvPr/>
              </p:nvPicPr>
              <p:blipFill>
                <a:blip r:embed="rId5"/>
                <a:stretch>
                  <a:fillRect/>
                </a:stretch>
              </p:blipFill>
              <p:spPr>
                <a:xfrm>
                  <a:off x="2724884" y="2448070"/>
                  <a:ext cx="487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t 12">
                  <a:extLst>
                    <a:ext uri="{FF2B5EF4-FFF2-40B4-BE49-F238E27FC236}">
                      <a16:creationId xmlns:a16="http://schemas.microsoft.com/office/drawing/2014/main" id="{D350A98D-7967-487E-9B66-D7EB51A9B6E7}"/>
                    </a:ext>
                  </a:extLst>
                </p14:cNvPr>
                <p14:cNvContentPartPr/>
                <p14:nvPr/>
              </p14:nvContentPartPr>
              <p14:xfrm>
                <a:off x="2798324" y="2226670"/>
                <a:ext cx="434880" cy="37080"/>
              </p14:xfrm>
            </p:contentPart>
          </mc:Choice>
          <mc:Fallback xmlns="">
            <p:pic>
              <p:nvPicPr>
                <p:cNvPr id="13" name="Inkt 12">
                  <a:extLst>
                    <a:ext uri="{FF2B5EF4-FFF2-40B4-BE49-F238E27FC236}">
                      <a16:creationId xmlns:a16="http://schemas.microsoft.com/office/drawing/2014/main" id="{D350A98D-7967-487E-9B66-D7EB51A9B6E7}"/>
                    </a:ext>
                  </a:extLst>
                </p:cNvPr>
                <p:cNvPicPr/>
                <p:nvPr/>
              </p:nvPicPr>
              <p:blipFill>
                <a:blip r:embed="rId7"/>
                <a:stretch>
                  <a:fillRect/>
                </a:stretch>
              </p:blipFill>
              <p:spPr>
                <a:xfrm>
                  <a:off x="2780684" y="2209030"/>
                  <a:ext cx="470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t 14">
                  <a:extLst>
                    <a:ext uri="{FF2B5EF4-FFF2-40B4-BE49-F238E27FC236}">
                      <a16:creationId xmlns:a16="http://schemas.microsoft.com/office/drawing/2014/main" id="{1A0ABBD4-3359-44FF-B87C-69102030BA89}"/>
                    </a:ext>
                  </a:extLst>
                </p14:cNvPr>
                <p14:cNvContentPartPr/>
                <p14:nvPr/>
              </p14:nvContentPartPr>
              <p14:xfrm>
                <a:off x="3531284" y="2162590"/>
                <a:ext cx="381240" cy="348840"/>
              </p14:xfrm>
            </p:contentPart>
          </mc:Choice>
          <mc:Fallback xmlns="">
            <p:pic>
              <p:nvPicPr>
                <p:cNvPr id="15" name="Inkt 14">
                  <a:extLst>
                    <a:ext uri="{FF2B5EF4-FFF2-40B4-BE49-F238E27FC236}">
                      <a16:creationId xmlns:a16="http://schemas.microsoft.com/office/drawing/2014/main" id="{1A0ABBD4-3359-44FF-B87C-69102030BA89}"/>
                    </a:ext>
                  </a:extLst>
                </p:cNvPr>
                <p:cNvPicPr/>
                <p:nvPr/>
              </p:nvPicPr>
              <p:blipFill>
                <a:blip r:embed="rId9"/>
                <a:stretch>
                  <a:fillRect/>
                </a:stretch>
              </p:blipFill>
              <p:spPr>
                <a:xfrm>
                  <a:off x="3513284" y="2144590"/>
                  <a:ext cx="416880" cy="384480"/>
                </a:xfrm>
                <a:prstGeom prst="rect">
                  <a:avLst/>
                </a:prstGeom>
              </p:spPr>
            </p:pic>
          </mc:Fallback>
        </mc:AlternateContent>
      </p:grpSp>
      <p:grpSp>
        <p:nvGrpSpPr>
          <p:cNvPr id="21" name="Groep 20">
            <a:extLst>
              <a:ext uri="{FF2B5EF4-FFF2-40B4-BE49-F238E27FC236}">
                <a16:creationId xmlns:a16="http://schemas.microsoft.com/office/drawing/2014/main" id="{8C5E7635-748C-42B2-8AAD-DA2D8C83CEC0}"/>
              </a:ext>
            </a:extLst>
          </p:cNvPr>
          <p:cNvGrpSpPr/>
          <p:nvPr/>
        </p:nvGrpSpPr>
        <p:grpSpPr>
          <a:xfrm>
            <a:off x="5535764" y="2014270"/>
            <a:ext cx="1884960" cy="411120"/>
            <a:chOff x="5535764" y="2014270"/>
            <a:chExt cx="1884960" cy="411120"/>
          </a:xfrm>
        </p:grpSpPr>
        <mc:AlternateContent xmlns:mc="http://schemas.openxmlformats.org/markup-compatibility/2006" xmlns:p14="http://schemas.microsoft.com/office/powerpoint/2010/main">
          <mc:Choice Requires="p14">
            <p:contentPart p14:bwMode="auto" r:id="rId10">
              <p14:nvContentPartPr>
                <p14:cNvPr id="17" name="Inkt 16">
                  <a:extLst>
                    <a:ext uri="{FF2B5EF4-FFF2-40B4-BE49-F238E27FC236}">
                      <a16:creationId xmlns:a16="http://schemas.microsoft.com/office/drawing/2014/main" id="{7A21DEED-24D3-40D8-ABED-92EB4E5251DF}"/>
                    </a:ext>
                  </a:extLst>
                </p14:cNvPr>
                <p14:cNvContentPartPr/>
                <p14:nvPr/>
              </p14:nvContentPartPr>
              <p14:xfrm>
                <a:off x="5535764" y="2032270"/>
                <a:ext cx="460800" cy="393120"/>
              </p14:xfrm>
            </p:contentPart>
          </mc:Choice>
          <mc:Fallback xmlns="">
            <p:pic>
              <p:nvPicPr>
                <p:cNvPr id="17" name="Inkt 16">
                  <a:extLst>
                    <a:ext uri="{FF2B5EF4-FFF2-40B4-BE49-F238E27FC236}">
                      <a16:creationId xmlns:a16="http://schemas.microsoft.com/office/drawing/2014/main" id="{7A21DEED-24D3-40D8-ABED-92EB4E5251DF}"/>
                    </a:ext>
                  </a:extLst>
                </p:cNvPr>
                <p:cNvPicPr/>
                <p:nvPr/>
              </p:nvPicPr>
              <p:blipFill>
                <a:blip r:embed="rId11"/>
                <a:stretch>
                  <a:fillRect/>
                </a:stretch>
              </p:blipFill>
              <p:spPr>
                <a:xfrm>
                  <a:off x="5518124" y="2014270"/>
                  <a:ext cx="4964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t 17">
                  <a:extLst>
                    <a:ext uri="{FF2B5EF4-FFF2-40B4-BE49-F238E27FC236}">
                      <a16:creationId xmlns:a16="http://schemas.microsoft.com/office/drawing/2014/main" id="{85798BAF-8376-4272-8A18-C00050E62C8E}"/>
                    </a:ext>
                  </a:extLst>
                </p14:cNvPr>
                <p14:cNvContentPartPr/>
                <p14:nvPr/>
              </p14:nvContentPartPr>
              <p14:xfrm>
                <a:off x="6266924" y="2319190"/>
                <a:ext cx="413280" cy="360"/>
              </p14:xfrm>
            </p:contentPart>
          </mc:Choice>
          <mc:Fallback xmlns="">
            <p:pic>
              <p:nvPicPr>
                <p:cNvPr id="18" name="Inkt 17">
                  <a:extLst>
                    <a:ext uri="{FF2B5EF4-FFF2-40B4-BE49-F238E27FC236}">
                      <a16:creationId xmlns:a16="http://schemas.microsoft.com/office/drawing/2014/main" id="{85798BAF-8376-4272-8A18-C00050E62C8E}"/>
                    </a:ext>
                  </a:extLst>
                </p:cNvPr>
                <p:cNvPicPr/>
                <p:nvPr/>
              </p:nvPicPr>
              <p:blipFill>
                <a:blip r:embed="rId13"/>
                <a:stretch>
                  <a:fillRect/>
                </a:stretch>
              </p:blipFill>
              <p:spPr>
                <a:xfrm>
                  <a:off x="6248924" y="2301190"/>
                  <a:ext cx="448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t 18">
                  <a:extLst>
                    <a:ext uri="{FF2B5EF4-FFF2-40B4-BE49-F238E27FC236}">
                      <a16:creationId xmlns:a16="http://schemas.microsoft.com/office/drawing/2014/main" id="{A1CFBA7A-3272-456A-921C-AAC49F288303}"/>
                    </a:ext>
                  </a:extLst>
                </p14:cNvPr>
                <p14:cNvContentPartPr/>
                <p14:nvPr/>
              </p14:nvContentPartPr>
              <p14:xfrm>
                <a:off x="6222644" y="2152150"/>
                <a:ext cx="471960" cy="360"/>
              </p14:xfrm>
            </p:contentPart>
          </mc:Choice>
          <mc:Fallback xmlns="">
            <p:pic>
              <p:nvPicPr>
                <p:cNvPr id="19" name="Inkt 18">
                  <a:extLst>
                    <a:ext uri="{FF2B5EF4-FFF2-40B4-BE49-F238E27FC236}">
                      <a16:creationId xmlns:a16="http://schemas.microsoft.com/office/drawing/2014/main" id="{A1CFBA7A-3272-456A-921C-AAC49F288303}"/>
                    </a:ext>
                  </a:extLst>
                </p:cNvPr>
                <p:cNvPicPr/>
                <p:nvPr/>
              </p:nvPicPr>
              <p:blipFill>
                <a:blip r:embed="rId15"/>
                <a:stretch>
                  <a:fillRect/>
                </a:stretch>
              </p:blipFill>
              <p:spPr>
                <a:xfrm>
                  <a:off x="6204644" y="2134510"/>
                  <a:ext cx="507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t 19">
                  <a:extLst>
                    <a:ext uri="{FF2B5EF4-FFF2-40B4-BE49-F238E27FC236}">
                      <a16:creationId xmlns:a16="http://schemas.microsoft.com/office/drawing/2014/main" id="{EB0023FA-4968-4C66-825E-E74C6E2CE73B}"/>
                    </a:ext>
                  </a:extLst>
                </p14:cNvPr>
                <p14:cNvContentPartPr/>
                <p14:nvPr/>
              </p14:nvContentPartPr>
              <p14:xfrm>
                <a:off x="6910604" y="2014270"/>
                <a:ext cx="510120" cy="352080"/>
              </p14:xfrm>
            </p:contentPart>
          </mc:Choice>
          <mc:Fallback xmlns="">
            <p:pic>
              <p:nvPicPr>
                <p:cNvPr id="20" name="Inkt 19">
                  <a:extLst>
                    <a:ext uri="{FF2B5EF4-FFF2-40B4-BE49-F238E27FC236}">
                      <a16:creationId xmlns:a16="http://schemas.microsoft.com/office/drawing/2014/main" id="{EB0023FA-4968-4C66-825E-E74C6E2CE73B}"/>
                    </a:ext>
                  </a:extLst>
                </p:cNvPr>
                <p:cNvPicPr/>
                <p:nvPr/>
              </p:nvPicPr>
              <p:blipFill>
                <a:blip r:embed="rId17"/>
                <a:stretch>
                  <a:fillRect/>
                </a:stretch>
              </p:blipFill>
              <p:spPr>
                <a:xfrm>
                  <a:off x="6892964" y="1996270"/>
                  <a:ext cx="545760" cy="38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3" name="Inkt 42">
                <a:extLst>
                  <a:ext uri="{FF2B5EF4-FFF2-40B4-BE49-F238E27FC236}">
                    <a16:creationId xmlns:a16="http://schemas.microsoft.com/office/drawing/2014/main" id="{4DC9BECF-BD19-48E2-B54D-43341A467BF4}"/>
                  </a:ext>
                </a:extLst>
              </p14:cNvPr>
              <p14:cNvContentPartPr/>
              <p14:nvPr/>
            </p14:nvContentPartPr>
            <p14:xfrm>
              <a:off x="1754684" y="2587030"/>
              <a:ext cx="26640" cy="25920"/>
            </p14:xfrm>
          </p:contentPart>
        </mc:Choice>
        <mc:Fallback xmlns="">
          <p:pic>
            <p:nvPicPr>
              <p:cNvPr id="43" name="Inkt 42">
                <a:extLst>
                  <a:ext uri="{FF2B5EF4-FFF2-40B4-BE49-F238E27FC236}">
                    <a16:creationId xmlns:a16="http://schemas.microsoft.com/office/drawing/2014/main" id="{4DC9BECF-BD19-48E2-B54D-43341A467BF4}"/>
                  </a:ext>
                </a:extLst>
              </p:cNvPr>
              <p:cNvPicPr/>
              <p:nvPr/>
            </p:nvPicPr>
            <p:blipFill>
              <a:blip r:embed="rId19"/>
              <a:stretch>
                <a:fillRect/>
              </a:stretch>
            </p:blipFill>
            <p:spPr>
              <a:xfrm>
                <a:off x="1736684" y="2569390"/>
                <a:ext cx="62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t 41">
                <a:extLst>
                  <a:ext uri="{FF2B5EF4-FFF2-40B4-BE49-F238E27FC236}">
                    <a16:creationId xmlns:a16="http://schemas.microsoft.com/office/drawing/2014/main" id="{2703DCD8-6591-406B-9463-5F7C39F29C90}"/>
                  </a:ext>
                </a:extLst>
              </p14:cNvPr>
              <p14:cNvContentPartPr/>
              <p14:nvPr/>
            </p14:nvContentPartPr>
            <p14:xfrm>
              <a:off x="1691684" y="1939750"/>
              <a:ext cx="1051560" cy="469800"/>
            </p14:xfrm>
          </p:contentPart>
        </mc:Choice>
        <mc:Fallback xmlns="">
          <p:pic>
            <p:nvPicPr>
              <p:cNvPr id="42" name="Inkt 41">
                <a:extLst>
                  <a:ext uri="{FF2B5EF4-FFF2-40B4-BE49-F238E27FC236}">
                    <a16:creationId xmlns:a16="http://schemas.microsoft.com/office/drawing/2014/main" id="{2703DCD8-6591-406B-9463-5F7C39F29C90}"/>
                  </a:ext>
                </a:extLst>
              </p:cNvPr>
              <p:cNvPicPr/>
              <p:nvPr/>
            </p:nvPicPr>
            <p:blipFill>
              <a:blip r:embed="rId21"/>
              <a:stretch>
                <a:fillRect/>
              </a:stretch>
            </p:blipFill>
            <p:spPr>
              <a:xfrm>
                <a:off x="1673684" y="1921750"/>
                <a:ext cx="108720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Inkt 43">
                <a:extLst>
                  <a:ext uri="{FF2B5EF4-FFF2-40B4-BE49-F238E27FC236}">
                    <a16:creationId xmlns:a16="http://schemas.microsoft.com/office/drawing/2014/main" id="{89CA64BA-5247-41E8-9FAE-88B497DADAB8}"/>
                  </a:ext>
                </a:extLst>
              </p14:cNvPr>
              <p14:cNvContentPartPr/>
              <p14:nvPr/>
            </p14:nvContentPartPr>
            <p14:xfrm>
              <a:off x="1706084" y="2252590"/>
              <a:ext cx="54000" cy="17640"/>
            </p14:xfrm>
          </p:contentPart>
        </mc:Choice>
        <mc:Fallback xmlns="">
          <p:pic>
            <p:nvPicPr>
              <p:cNvPr id="44" name="Inkt 43">
                <a:extLst>
                  <a:ext uri="{FF2B5EF4-FFF2-40B4-BE49-F238E27FC236}">
                    <a16:creationId xmlns:a16="http://schemas.microsoft.com/office/drawing/2014/main" id="{89CA64BA-5247-41E8-9FAE-88B497DADAB8}"/>
                  </a:ext>
                </a:extLst>
              </p:cNvPr>
              <p:cNvPicPr/>
              <p:nvPr/>
            </p:nvPicPr>
            <p:blipFill>
              <a:blip r:embed="rId23"/>
              <a:stretch>
                <a:fillRect/>
              </a:stretch>
            </p:blipFill>
            <p:spPr>
              <a:xfrm>
                <a:off x="1688084" y="2234950"/>
                <a:ext cx="89640" cy="53280"/>
              </a:xfrm>
              <a:prstGeom prst="rect">
                <a:avLst/>
              </a:prstGeom>
            </p:spPr>
          </p:pic>
        </mc:Fallback>
      </mc:AlternateContent>
      <p:grpSp>
        <p:nvGrpSpPr>
          <p:cNvPr id="48" name="Groep 47">
            <a:extLst>
              <a:ext uri="{FF2B5EF4-FFF2-40B4-BE49-F238E27FC236}">
                <a16:creationId xmlns:a16="http://schemas.microsoft.com/office/drawing/2014/main" id="{6624FA09-EDC3-4F2D-AEA0-012D032F67E2}"/>
              </a:ext>
            </a:extLst>
          </p:cNvPr>
          <p:cNvGrpSpPr/>
          <p:nvPr/>
        </p:nvGrpSpPr>
        <p:grpSpPr>
          <a:xfrm>
            <a:off x="2807324" y="1591630"/>
            <a:ext cx="4871880" cy="777240"/>
            <a:chOff x="2807324" y="1591630"/>
            <a:chExt cx="4871880" cy="777240"/>
          </a:xfrm>
        </p:grpSpPr>
        <mc:AlternateContent xmlns:mc="http://schemas.openxmlformats.org/markup-compatibility/2006" xmlns:p14="http://schemas.microsoft.com/office/powerpoint/2010/main">
          <mc:Choice Requires="p14">
            <p:contentPart p14:bwMode="auto" r:id="rId24">
              <p14:nvContentPartPr>
                <p14:cNvPr id="27" name="Inkt 26">
                  <a:extLst>
                    <a:ext uri="{FF2B5EF4-FFF2-40B4-BE49-F238E27FC236}">
                      <a16:creationId xmlns:a16="http://schemas.microsoft.com/office/drawing/2014/main" id="{CBE756D2-54D4-407D-99DD-415796E02FD0}"/>
                    </a:ext>
                  </a:extLst>
                </p14:cNvPr>
                <p14:cNvContentPartPr/>
                <p14:nvPr/>
              </p14:nvContentPartPr>
              <p14:xfrm>
                <a:off x="6278084" y="1806190"/>
                <a:ext cx="238320" cy="420120"/>
              </p14:xfrm>
            </p:contentPart>
          </mc:Choice>
          <mc:Fallback xmlns="">
            <p:pic>
              <p:nvPicPr>
                <p:cNvPr id="27" name="Inkt 26">
                  <a:extLst>
                    <a:ext uri="{FF2B5EF4-FFF2-40B4-BE49-F238E27FC236}">
                      <a16:creationId xmlns:a16="http://schemas.microsoft.com/office/drawing/2014/main" id="{CBE756D2-54D4-407D-99DD-415796E02FD0}"/>
                    </a:ext>
                  </a:extLst>
                </p:cNvPr>
                <p:cNvPicPr/>
                <p:nvPr/>
              </p:nvPicPr>
              <p:blipFill>
                <a:blip r:embed="rId25"/>
                <a:stretch>
                  <a:fillRect/>
                </a:stretch>
              </p:blipFill>
              <p:spPr>
                <a:xfrm>
                  <a:off x="6260444" y="1788550"/>
                  <a:ext cx="27396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t 27">
                  <a:extLst>
                    <a:ext uri="{FF2B5EF4-FFF2-40B4-BE49-F238E27FC236}">
                      <a16:creationId xmlns:a16="http://schemas.microsoft.com/office/drawing/2014/main" id="{C06BBC2A-77DC-4237-ACDB-8A1A2521F103}"/>
                    </a:ext>
                  </a:extLst>
                </p14:cNvPr>
                <p14:cNvContentPartPr/>
                <p14:nvPr/>
              </p14:nvContentPartPr>
              <p14:xfrm>
                <a:off x="6202844" y="1739230"/>
                <a:ext cx="136440" cy="169920"/>
              </p14:xfrm>
            </p:contentPart>
          </mc:Choice>
          <mc:Fallback xmlns="">
            <p:pic>
              <p:nvPicPr>
                <p:cNvPr id="28" name="Inkt 27">
                  <a:extLst>
                    <a:ext uri="{FF2B5EF4-FFF2-40B4-BE49-F238E27FC236}">
                      <a16:creationId xmlns:a16="http://schemas.microsoft.com/office/drawing/2014/main" id="{C06BBC2A-77DC-4237-ACDB-8A1A2521F103}"/>
                    </a:ext>
                  </a:extLst>
                </p:cNvPr>
                <p:cNvPicPr/>
                <p:nvPr/>
              </p:nvPicPr>
              <p:blipFill>
                <a:blip r:embed="rId27"/>
                <a:stretch>
                  <a:fillRect/>
                </a:stretch>
              </p:blipFill>
              <p:spPr>
                <a:xfrm>
                  <a:off x="6185204" y="1721590"/>
                  <a:ext cx="1720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t 28">
                  <a:extLst>
                    <a:ext uri="{FF2B5EF4-FFF2-40B4-BE49-F238E27FC236}">
                      <a16:creationId xmlns:a16="http://schemas.microsoft.com/office/drawing/2014/main" id="{D2832A84-1079-4F44-B174-6DA3C91D931A}"/>
                    </a:ext>
                  </a:extLst>
                </p14:cNvPr>
                <p14:cNvContentPartPr/>
                <p14:nvPr/>
              </p14:nvContentPartPr>
              <p14:xfrm>
                <a:off x="6389324" y="1751110"/>
                <a:ext cx="232560" cy="445680"/>
              </p14:xfrm>
            </p:contentPart>
          </mc:Choice>
          <mc:Fallback xmlns="">
            <p:pic>
              <p:nvPicPr>
                <p:cNvPr id="29" name="Inkt 28">
                  <a:extLst>
                    <a:ext uri="{FF2B5EF4-FFF2-40B4-BE49-F238E27FC236}">
                      <a16:creationId xmlns:a16="http://schemas.microsoft.com/office/drawing/2014/main" id="{D2832A84-1079-4F44-B174-6DA3C91D931A}"/>
                    </a:ext>
                  </a:extLst>
                </p:cNvPr>
                <p:cNvPicPr/>
                <p:nvPr/>
              </p:nvPicPr>
              <p:blipFill>
                <a:blip r:embed="rId29"/>
                <a:stretch>
                  <a:fillRect/>
                </a:stretch>
              </p:blipFill>
              <p:spPr>
                <a:xfrm>
                  <a:off x="6371684" y="1733470"/>
                  <a:ext cx="2682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t 29">
                  <a:extLst>
                    <a:ext uri="{FF2B5EF4-FFF2-40B4-BE49-F238E27FC236}">
                      <a16:creationId xmlns:a16="http://schemas.microsoft.com/office/drawing/2014/main" id="{D5DD8A77-D080-4713-B244-1DD77CB15C24}"/>
                    </a:ext>
                  </a:extLst>
                </p14:cNvPr>
                <p14:cNvContentPartPr/>
                <p14:nvPr/>
              </p14:nvContentPartPr>
              <p14:xfrm>
                <a:off x="6601364" y="1761550"/>
                <a:ext cx="121680" cy="70200"/>
              </p14:xfrm>
            </p:contentPart>
          </mc:Choice>
          <mc:Fallback xmlns="">
            <p:pic>
              <p:nvPicPr>
                <p:cNvPr id="30" name="Inkt 29">
                  <a:extLst>
                    <a:ext uri="{FF2B5EF4-FFF2-40B4-BE49-F238E27FC236}">
                      <a16:creationId xmlns:a16="http://schemas.microsoft.com/office/drawing/2014/main" id="{D5DD8A77-D080-4713-B244-1DD77CB15C24}"/>
                    </a:ext>
                  </a:extLst>
                </p:cNvPr>
                <p:cNvPicPr/>
                <p:nvPr/>
              </p:nvPicPr>
              <p:blipFill>
                <a:blip r:embed="rId31"/>
                <a:stretch>
                  <a:fillRect/>
                </a:stretch>
              </p:blipFill>
              <p:spPr>
                <a:xfrm>
                  <a:off x="6583364" y="1743550"/>
                  <a:ext cx="157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t 31">
                  <a:extLst>
                    <a:ext uri="{FF2B5EF4-FFF2-40B4-BE49-F238E27FC236}">
                      <a16:creationId xmlns:a16="http://schemas.microsoft.com/office/drawing/2014/main" id="{5C40CB60-6AF4-441F-8158-7169E1D2B628}"/>
                    </a:ext>
                  </a:extLst>
                </p14:cNvPr>
                <p14:cNvContentPartPr/>
                <p14:nvPr/>
              </p14:nvContentPartPr>
              <p14:xfrm>
                <a:off x="6746444" y="1591630"/>
                <a:ext cx="831600" cy="426960"/>
              </p14:xfrm>
            </p:contentPart>
          </mc:Choice>
          <mc:Fallback xmlns="">
            <p:pic>
              <p:nvPicPr>
                <p:cNvPr id="32" name="Inkt 31">
                  <a:extLst>
                    <a:ext uri="{FF2B5EF4-FFF2-40B4-BE49-F238E27FC236}">
                      <a16:creationId xmlns:a16="http://schemas.microsoft.com/office/drawing/2014/main" id="{5C40CB60-6AF4-441F-8158-7169E1D2B628}"/>
                    </a:ext>
                  </a:extLst>
                </p:cNvPr>
                <p:cNvPicPr/>
                <p:nvPr/>
              </p:nvPicPr>
              <p:blipFill>
                <a:blip r:embed="rId33"/>
                <a:stretch>
                  <a:fillRect/>
                </a:stretch>
              </p:blipFill>
              <p:spPr>
                <a:xfrm>
                  <a:off x="6728804" y="1573630"/>
                  <a:ext cx="86724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t 32">
                  <a:extLst>
                    <a:ext uri="{FF2B5EF4-FFF2-40B4-BE49-F238E27FC236}">
                      <a16:creationId xmlns:a16="http://schemas.microsoft.com/office/drawing/2014/main" id="{85F99A31-958F-429A-879F-26E8E6220464}"/>
                    </a:ext>
                  </a:extLst>
                </p14:cNvPr>
                <p14:cNvContentPartPr/>
                <p14:nvPr/>
              </p14:nvContentPartPr>
              <p14:xfrm>
                <a:off x="7560404" y="1815190"/>
                <a:ext cx="118800" cy="94680"/>
              </p14:xfrm>
            </p:contentPart>
          </mc:Choice>
          <mc:Fallback xmlns="">
            <p:pic>
              <p:nvPicPr>
                <p:cNvPr id="33" name="Inkt 32">
                  <a:extLst>
                    <a:ext uri="{FF2B5EF4-FFF2-40B4-BE49-F238E27FC236}">
                      <a16:creationId xmlns:a16="http://schemas.microsoft.com/office/drawing/2014/main" id="{85F99A31-958F-429A-879F-26E8E6220464}"/>
                    </a:ext>
                  </a:extLst>
                </p:cNvPr>
                <p:cNvPicPr/>
                <p:nvPr/>
              </p:nvPicPr>
              <p:blipFill>
                <a:blip r:embed="rId35"/>
                <a:stretch>
                  <a:fillRect/>
                </a:stretch>
              </p:blipFill>
              <p:spPr>
                <a:xfrm>
                  <a:off x="7542404" y="1797190"/>
                  <a:ext cx="154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t 33">
                  <a:extLst>
                    <a:ext uri="{FF2B5EF4-FFF2-40B4-BE49-F238E27FC236}">
                      <a16:creationId xmlns:a16="http://schemas.microsoft.com/office/drawing/2014/main" id="{B0DEFD19-FB9B-4DA1-9320-008C680405C6}"/>
                    </a:ext>
                  </a:extLst>
                </p14:cNvPr>
                <p14:cNvContentPartPr/>
                <p14:nvPr/>
              </p14:nvContentPartPr>
              <p14:xfrm>
                <a:off x="7513964" y="2120830"/>
                <a:ext cx="38160" cy="54360"/>
              </p14:xfrm>
            </p:contentPart>
          </mc:Choice>
          <mc:Fallback xmlns="">
            <p:pic>
              <p:nvPicPr>
                <p:cNvPr id="34" name="Inkt 33">
                  <a:extLst>
                    <a:ext uri="{FF2B5EF4-FFF2-40B4-BE49-F238E27FC236}">
                      <a16:creationId xmlns:a16="http://schemas.microsoft.com/office/drawing/2014/main" id="{B0DEFD19-FB9B-4DA1-9320-008C680405C6}"/>
                    </a:ext>
                  </a:extLst>
                </p:cNvPr>
                <p:cNvPicPr/>
                <p:nvPr/>
              </p:nvPicPr>
              <p:blipFill>
                <a:blip r:embed="rId37"/>
                <a:stretch>
                  <a:fillRect/>
                </a:stretch>
              </p:blipFill>
              <p:spPr>
                <a:xfrm>
                  <a:off x="7495964" y="2103190"/>
                  <a:ext cx="73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t 35">
                  <a:extLst>
                    <a:ext uri="{FF2B5EF4-FFF2-40B4-BE49-F238E27FC236}">
                      <a16:creationId xmlns:a16="http://schemas.microsoft.com/office/drawing/2014/main" id="{7B941664-AB84-42DB-ACF8-CF6257C16F2B}"/>
                    </a:ext>
                  </a:extLst>
                </p14:cNvPr>
                <p14:cNvContentPartPr/>
                <p14:nvPr/>
              </p14:nvContentPartPr>
              <p14:xfrm>
                <a:off x="5388164" y="1815910"/>
                <a:ext cx="823320" cy="294120"/>
              </p14:xfrm>
            </p:contentPart>
          </mc:Choice>
          <mc:Fallback xmlns="">
            <p:pic>
              <p:nvPicPr>
                <p:cNvPr id="36" name="Inkt 35">
                  <a:extLst>
                    <a:ext uri="{FF2B5EF4-FFF2-40B4-BE49-F238E27FC236}">
                      <a16:creationId xmlns:a16="http://schemas.microsoft.com/office/drawing/2014/main" id="{7B941664-AB84-42DB-ACF8-CF6257C16F2B}"/>
                    </a:ext>
                  </a:extLst>
                </p:cNvPr>
                <p:cNvPicPr/>
                <p:nvPr/>
              </p:nvPicPr>
              <p:blipFill>
                <a:blip r:embed="rId39"/>
                <a:stretch>
                  <a:fillRect/>
                </a:stretch>
              </p:blipFill>
              <p:spPr>
                <a:xfrm>
                  <a:off x="5370164" y="1797910"/>
                  <a:ext cx="8589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t 36">
                  <a:extLst>
                    <a:ext uri="{FF2B5EF4-FFF2-40B4-BE49-F238E27FC236}">
                      <a16:creationId xmlns:a16="http://schemas.microsoft.com/office/drawing/2014/main" id="{B0866559-ECE9-4763-8ED1-32C9D86446CA}"/>
                    </a:ext>
                  </a:extLst>
                </p14:cNvPr>
                <p14:cNvContentPartPr/>
                <p14:nvPr/>
              </p14:nvContentPartPr>
              <p14:xfrm>
                <a:off x="5319044" y="2006350"/>
                <a:ext cx="137520" cy="111240"/>
              </p14:xfrm>
            </p:contentPart>
          </mc:Choice>
          <mc:Fallback xmlns="">
            <p:pic>
              <p:nvPicPr>
                <p:cNvPr id="37" name="Inkt 36">
                  <a:extLst>
                    <a:ext uri="{FF2B5EF4-FFF2-40B4-BE49-F238E27FC236}">
                      <a16:creationId xmlns:a16="http://schemas.microsoft.com/office/drawing/2014/main" id="{B0866559-ECE9-4763-8ED1-32C9D86446CA}"/>
                    </a:ext>
                  </a:extLst>
                </p:cNvPr>
                <p:cNvPicPr/>
                <p:nvPr/>
              </p:nvPicPr>
              <p:blipFill>
                <a:blip r:embed="rId41"/>
                <a:stretch>
                  <a:fillRect/>
                </a:stretch>
              </p:blipFill>
              <p:spPr>
                <a:xfrm>
                  <a:off x="5301404" y="1988710"/>
                  <a:ext cx="173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t 37">
                  <a:extLst>
                    <a:ext uri="{FF2B5EF4-FFF2-40B4-BE49-F238E27FC236}">
                      <a16:creationId xmlns:a16="http://schemas.microsoft.com/office/drawing/2014/main" id="{8EA8AF18-90A3-42C6-8847-C54BE891E833}"/>
                    </a:ext>
                  </a:extLst>
                </p14:cNvPr>
                <p14:cNvContentPartPr/>
                <p14:nvPr/>
              </p14:nvContentPartPr>
              <p14:xfrm>
                <a:off x="5408324" y="2241430"/>
                <a:ext cx="37440" cy="43200"/>
              </p14:xfrm>
            </p:contentPart>
          </mc:Choice>
          <mc:Fallback xmlns="">
            <p:pic>
              <p:nvPicPr>
                <p:cNvPr id="38" name="Inkt 37">
                  <a:extLst>
                    <a:ext uri="{FF2B5EF4-FFF2-40B4-BE49-F238E27FC236}">
                      <a16:creationId xmlns:a16="http://schemas.microsoft.com/office/drawing/2014/main" id="{8EA8AF18-90A3-42C6-8847-C54BE891E833}"/>
                    </a:ext>
                  </a:extLst>
                </p:cNvPr>
                <p:cNvPicPr/>
                <p:nvPr/>
              </p:nvPicPr>
              <p:blipFill>
                <a:blip r:embed="rId43"/>
                <a:stretch>
                  <a:fillRect/>
                </a:stretch>
              </p:blipFill>
              <p:spPr>
                <a:xfrm>
                  <a:off x="5390324" y="2223430"/>
                  <a:ext cx="73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t 39">
                  <a:extLst>
                    <a:ext uri="{FF2B5EF4-FFF2-40B4-BE49-F238E27FC236}">
                      <a16:creationId xmlns:a16="http://schemas.microsoft.com/office/drawing/2014/main" id="{6B94F0BE-92E1-4419-8E4E-D2B12CF482C1}"/>
                    </a:ext>
                  </a:extLst>
                </p14:cNvPr>
                <p14:cNvContentPartPr/>
                <p14:nvPr/>
              </p14:nvContentPartPr>
              <p14:xfrm>
                <a:off x="3300524" y="1815190"/>
                <a:ext cx="719280" cy="314640"/>
              </p14:xfrm>
            </p:contentPart>
          </mc:Choice>
          <mc:Fallback xmlns="">
            <p:pic>
              <p:nvPicPr>
                <p:cNvPr id="40" name="Inkt 39">
                  <a:extLst>
                    <a:ext uri="{FF2B5EF4-FFF2-40B4-BE49-F238E27FC236}">
                      <a16:creationId xmlns:a16="http://schemas.microsoft.com/office/drawing/2014/main" id="{6B94F0BE-92E1-4419-8E4E-D2B12CF482C1}"/>
                    </a:ext>
                  </a:extLst>
                </p:cNvPr>
                <p:cNvPicPr/>
                <p:nvPr/>
              </p:nvPicPr>
              <p:blipFill>
                <a:blip r:embed="rId45"/>
                <a:stretch>
                  <a:fillRect/>
                </a:stretch>
              </p:blipFill>
              <p:spPr>
                <a:xfrm>
                  <a:off x="3282524" y="1797190"/>
                  <a:ext cx="7549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t 40">
                  <a:extLst>
                    <a:ext uri="{FF2B5EF4-FFF2-40B4-BE49-F238E27FC236}">
                      <a16:creationId xmlns:a16="http://schemas.microsoft.com/office/drawing/2014/main" id="{908C670F-5DFD-446C-B64E-D1EF16EFD3AD}"/>
                    </a:ext>
                  </a:extLst>
                </p14:cNvPr>
                <p14:cNvContentPartPr/>
                <p14:nvPr/>
              </p14:nvContentPartPr>
              <p14:xfrm>
                <a:off x="4014404" y="2288590"/>
                <a:ext cx="30240" cy="23040"/>
              </p14:xfrm>
            </p:contentPart>
          </mc:Choice>
          <mc:Fallback xmlns="">
            <p:pic>
              <p:nvPicPr>
                <p:cNvPr id="41" name="Inkt 40">
                  <a:extLst>
                    <a:ext uri="{FF2B5EF4-FFF2-40B4-BE49-F238E27FC236}">
                      <a16:creationId xmlns:a16="http://schemas.microsoft.com/office/drawing/2014/main" id="{908C670F-5DFD-446C-B64E-D1EF16EFD3AD}"/>
                    </a:ext>
                  </a:extLst>
                </p:cNvPr>
                <p:cNvPicPr/>
                <p:nvPr/>
              </p:nvPicPr>
              <p:blipFill>
                <a:blip r:embed="rId47"/>
                <a:stretch>
                  <a:fillRect/>
                </a:stretch>
              </p:blipFill>
              <p:spPr>
                <a:xfrm>
                  <a:off x="3996764" y="2270590"/>
                  <a:ext cx="65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Inkt 21">
                  <a:extLst>
                    <a:ext uri="{FF2B5EF4-FFF2-40B4-BE49-F238E27FC236}">
                      <a16:creationId xmlns:a16="http://schemas.microsoft.com/office/drawing/2014/main" id="{4065C203-C278-4A3F-A015-BE3F92A06B51}"/>
                    </a:ext>
                  </a:extLst>
                </p14:cNvPr>
                <p14:cNvContentPartPr/>
                <p14:nvPr/>
              </p14:nvContentPartPr>
              <p14:xfrm>
                <a:off x="2849804" y="1967470"/>
                <a:ext cx="272880" cy="358560"/>
              </p14:xfrm>
            </p:contentPart>
          </mc:Choice>
          <mc:Fallback xmlns="">
            <p:pic>
              <p:nvPicPr>
                <p:cNvPr id="22" name="Inkt 21">
                  <a:extLst>
                    <a:ext uri="{FF2B5EF4-FFF2-40B4-BE49-F238E27FC236}">
                      <a16:creationId xmlns:a16="http://schemas.microsoft.com/office/drawing/2014/main" id="{4065C203-C278-4A3F-A015-BE3F92A06B51}"/>
                    </a:ext>
                  </a:extLst>
                </p:cNvPr>
                <p:cNvPicPr/>
                <p:nvPr/>
              </p:nvPicPr>
              <p:blipFill>
                <a:blip r:embed="rId49"/>
                <a:stretch>
                  <a:fillRect/>
                </a:stretch>
              </p:blipFill>
              <p:spPr>
                <a:xfrm>
                  <a:off x="2832164" y="1949830"/>
                  <a:ext cx="3085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Inkt 22">
                  <a:extLst>
                    <a:ext uri="{FF2B5EF4-FFF2-40B4-BE49-F238E27FC236}">
                      <a16:creationId xmlns:a16="http://schemas.microsoft.com/office/drawing/2014/main" id="{33FF8BBC-6FD5-4A91-BE19-A8FB00A2C558}"/>
                    </a:ext>
                  </a:extLst>
                </p14:cNvPr>
                <p14:cNvContentPartPr/>
                <p14:nvPr/>
              </p14:nvContentPartPr>
              <p14:xfrm>
                <a:off x="2807324" y="1928950"/>
                <a:ext cx="115560" cy="129600"/>
              </p14:xfrm>
            </p:contentPart>
          </mc:Choice>
          <mc:Fallback xmlns="">
            <p:pic>
              <p:nvPicPr>
                <p:cNvPr id="23" name="Inkt 22">
                  <a:extLst>
                    <a:ext uri="{FF2B5EF4-FFF2-40B4-BE49-F238E27FC236}">
                      <a16:creationId xmlns:a16="http://schemas.microsoft.com/office/drawing/2014/main" id="{33FF8BBC-6FD5-4A91-BE19-A8FB00A2C558}"/>
                    </a:ext>
                  </a:extLst>
                </p:cNvPr>
                <p:cNvPicPr/>
                <p:nvPr/>
              </p:nvPicPr>
              <p:blipFill>
                <a:blip r:embed="rId51"/>
                <a:stretch>
                  <a:fillRect/>
                </a:stretch>
              </p:blipFill>
              <p:spPr>
                <a:xfrm>
                  <a:off x="2789324" y="1911310"/>
                  <a:ext cx="151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Inkt 23">
                  <a:extLst>
                    <a:ext uri="{FF2B5EF4-FFF2-40B4-BE49-F238E27FC236}">
                      <a16:creationId xmlns:a16="http://schemas.microsoft.com/office/drawing/2014/main" id="{BD2335F2-FC1E-483B-AB64-1AA2859CF765}"/>
                    </a:ext>
                  </a:extLst>
                </p14:cNvPr>
                <p14:cNvContentPartPr/>
                <p14:nvPr/>
              </p14:nvContentPartPr>
              <p14:xfrm>
                <a:off x="2965004" y="1917790"/>
                <a:ext cx="135720" cy="451080"/>
              </p14:xfrm>
            </p:contentPart>
          </mc:Choice>
          <mc:Fallback xmlns="">
            <p:pic>
              <p:nvPicPr>
                <p:cNvPr id="24" name="Inkt 23">
                  <a:extLst>
                    <a:ext uri="{FF2B5EF4-FFF2-40B4-BE49-F238E27FC236}">
                      <a16:creationId xmlns:a16="http://schemas.microsoft.com/office/drawing/2014/main" id="{BD2335F2-FC1E-483B-AB64-1AA2859CF765}"/>
                    </a:ext>
                  </a:extLst>
                </p:cNvPr>
                <p:cNvPicPr/>
                <p:nvPr/>
              </p:nvPicPr>
              <p:blipFill>
                <a:blip r:embed="rId53"/>
                <a:stretch>
                  <a:fillRect/>
                </a:stretch>
              </p:blipFill>
              <p:spPr>
                <a:xfrm>
                  <a:off x="2947004" y="1899790"/>
                  <a:ext cx="1713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Inkt 24">
                  <a:extLst>
                    <a:ext uri="{FF2B5EF4-FFF2-40B4-BE49-F238E27FC236}">
                      <a16:creationId xmlns:a16="http://schemas.microsoft.com/office/drawing/2014/main" id="{C0027A11-C4F2-4FD7-BD89-CF7E4A2C9471}"/>
                    </a:ext>
                  </a:extLst>
                </p14:cNvPr>
                <p14:cNvContentPartPr/>
                <p14:nvPr/>
              </p14:nvContentPartPr>
              <p14:xfrm>
                <a:off x="3111524" y="1908070"/>
                <a:ext cx="126000" cy="113400"/>
              </p14:xfrm>
            </p:contentPart>
          </mc:Choice>
          <mc:Fallback xmlns="">
            <p:pic>
              <p:nvPicPr>
                <p:cNvPr id="25" name="Inkt 24">
                  <a:extLst>
                    <a:ext uri="{FF2B5EF4-FFF2-40B4-BE49-F238E27FC236}">
                      <a16:creationId xmlns:a16="http://schemas.microsoft.com/office/drawing/2014/main" id="{C0027A11-C4F2-4FD7-BD89-CF7E4A2C9471}"/>
                    </a:ext>
                  </a:extLst>
                </p:cNvPr>
                <p:cNvPicPr/>
                <p:nvPr/>
              </p:nvPicPr>
              <p:blipFill>
                <a:blip r:embed="rId55"/>
                <a:stretch>
                  <a:fillRect/>
                </a:stretch>
              </p:blipFill>
              <p:spPr>
                <a:xfrm>
                  <a:off x="3093524" y="1890070"/>
                  <a:ext cx="16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t 46">
                  <a:extLst>
                    <a:ext uri="{FF2B5EF4-FFF2-40B4-BE49-F238E27FC236}">
                      <a16:creationId xmlns:a16="http://schemas.microsoft.com/office/drawing/2014/main" id="{B35F5288-E46B-4D6B-A188-6D7016068DE6}"/>
                    </a:ext>
                  </a:extLst>
                </p14:cNvPr>
                <p14:cNvContentPartPr/>
                <p14:nvPr/>
              </p14:nvContentPartPr>
              <p14:xfrm>
                <a:off x="4148324" y="2262670"/>
                <a:ext cx="1110600" cy="68040"/>
              </p14:xfrm>
            </p:contentPart>
          </mc:Choice>
          <mc:Fallback xmlns="">
            <p:pic>
              <p:nvPicPr>
                <p:cNvPr id="47" name="Inkt 46">
                  <a:extLst>
                    <a:ext uri="{FF2B5EF4-FFF2-40B4-BE49-F238E27FC236}">
                      <a16:creationId xmlns:a16="http://schemas.microsoft.com/office/drawing/2014/main" id="{B35F5288-E46B-4D6B-A188-6D7016068DE6}"/>
                    </a:ext>
                  </a:extLst>
                </p:cNvPr>
                <p:cNvPicPr/>
                <p:nvPr/>
              </p:nvPicPr>
              <p:blipFill>
                <a:blip r:embed="rId57"/>
                <a:stretch>
                  <a:fillRect/>
                </a:stretch>
              </p:blipFill>
              <p:spPr>
                <a:xfrm>
                  <a:off x="4130324" y="2244670"/>
                  <a:ext cx="1146240" cy="103680"/>
                </a:xfrm>
                <a:prstGeom prst="rect">
                  <a:avLst/>
                </a:prstGeom>
              </p:spPr>
            </p:pic>
          </mc:Fallback>
        </mc:AlternateContent>
      </p:grpSp>
    </p:spTree>
    <p:extLst>
      <p:ext uri="{BB962C8B-B14F-4D97-AF65-F5344CB8AC3E}">
        <p14:creationId xmlns:p14="http://schemas.microsoft.com/office/powerpoint/2010/main" val="19209753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10 </a:t>
            </a:r>
          </a:p>
          <a:p>
            <a:endParaRPr lang="en-US" sz="3200" b="1" dirty="0">
              <a:latin typeface="Effra"/>
            </a:endParaRPr>
          </a:p>
          <a:p>
            <a:endParaRPr lang="nl-NL" dirty="0"/>
          </a:p>
        </p:txBody>
      </p:sp>
      <p:grpSp>
        <p:nvGrpSpPr>
          <p:cNvPr id="16" name="Groep 15">
            <a:extLst>
              <a:ext uri="{FF2B5EF4-FFF2-40B4-BE49-F238E27FC236}">
                <a16:creationId xmlns:a16="http://schemas.microsoft.com/office/drawing/2014/main" id="{0D69E4C4-018D-4A1D-AA06-D3E28BCAD0CA}"/>
              </a:ext>
            </a:extLst>
          </p:cNvPr>
          <p:cNvGrpSpPr/>
          <p:nvPr/>
        </p:nvGrpSpPr>
        <p:grpSpPr>
          <a:xfrm>
            <a:off x="1929284" y="2162590"/>
            <a:ext cx="1983240" cy="582120"/>
            <a:chOff x="1929284" y="2162590"/>
            <a:chExt cx="1983240" cy="582120"/>
          </a:xfrm>
        </p:grpSpPr>
        <mc:AlternateContent xmlns:mc="http://schemas.openxmlformats.org/markup-compatibility/2006" xmlns:p14="http://schemas.microsoft.com/office/powerpoint/2010/main">
          <mc:Choice Requires="p14">
            <p:contentPart p14:bwMode="auto" r:id="rId2">
              <p14:nvContentPartPr>
                <p14:cNvPr id="10" name="Inkt 9">
                  <a:extLst>
                    <a:ext uri="{FF2B5EF4-FFF2-40B4-BE49-F238E27FC236}">
                      <a16:creationId xmlns:a16="http://schemas.microsoft.com/office/drawing/2014/main" id="{A4B7F3CA-419D-402D-83C9-DE3E89D213CB}"/>
                    </a:ext>
                  </a:extLst>
                </p14:cNvPr>
                <p14:cNvContentPartPr/>
                <p14:nvPr/>
              </p14:nvContentPartPr>
              <p14:xfrm>
                <a:off x="1929284" y="2252590"/>
                <a:ext cx="521280" cy="492120"/>
              </p14:xfrm>
            </p:contentPart>
          </mc:Choice>
          <mc:Fallback xmlns="">
            <p:pic>
              <p:nvPicPr>
                <p:cNvPr id="10" name="Inkt 9">
                  <a:extLst>
                    <a:ext uri="{FF2B5EF4-FFF2-40B4-BE49-F238E27FC236}">
                      <a16:creationId xmlns:a16="http://schemas.microsoft.com/office/drawing/2014/main" id="{A4B7F3CA-419D-402D-83C9-DE3E89D213CB}"/>
                    </a:ext>
                  </a:extLst>
                </p:cNvPr>
                <p:cNvPicPr/>
                <p:nvPr/>
              </p:nvPicPr>
              <p:blipFill>
                <a:blip r:embed="rId3"/>
                <a:stretch>
                  <a:fillRect/>
                </a:stretch>
              </p:blipFill>
              <p:spPr>
                <a:xfrm>
                  <a:off x="1911644" y="2234590"/>
                  <a:ext cx="55692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t 10">
                  <a:extLst>
                    <a:ext uri="{FF2B5EF4-FFF2-40B4-BE49-F238E27FC236}">
                      <a16:creationId xmlns:a16="http://schemas.microsoft.com/office/drawing/2014/main" id="{4FA6D920-C8AA-4745-BAA9-570E79A76A12}"/>
                    </a:ext>
                  </a:extLst>
                </p14:cNvPr>
                <p14:cNvContentPartPr/>
                <p14:nvPr/>
              </p14:nvContentPartPr>
              <p14:xfrm>
                <a:off x="2742884" y="2466070"/>
                <a:ext cx="452160" cy="32760"/>
              </p14:xfrm>
            </p:contentPart>
          </mc:Choice>
          <mc:Fallback xmlns="">
            <p:pic>
              <p:nvPicPr>
                <p:cNvPr id="11" name="Inkt 10">
                  <a:extLst>
                    <a:ext uri="{FF2B5EF4-FFF2-40B4-BE49-F238E27FC236}">
                      <a16:creationId xmlns:a16="http://schemas.microsoft.com/office/drawing/2014/main" id="{4FA6D920-C8AA-4745-BAA9-570E79A76A12}"/>
                    </a:ext>
                  </a:extLst>
                </p:cNvPr>
                <p:cNvPicPr/>
                <p:nvPr/>
              </p:nvPicPr>
              <p:blipFill>
                <a:blip r:embed="rId5"/>
                <a:stretch>
                  <a:fillRect/>
                </a:stretch>
              </p:blipFill>
              <p:spPr>
                <a:xfrm>
                  <a:off x="2724884" y="2448070"/>
                  <a:ext cx="487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t 14">
                  <a:extLst>
                    <a:ext uri="{FF2B5EF4-FFF2-40B4-BE49-F238E27FC236}">
                      <a16:creationId xmlns:a16="http://schemas.microsoft.com/office/drawing/2014/main" id="{1A0ABBD4-3359-44FF-B87C-69102030BA89}"/>
                    </a:ext>
                  </a:extLst>
                </p14:cNvPr>
                <p14:cNvContentPartPr/>
                <p14:nvPr/>
              </p14:nvContentPartPr>
              <p14:xfrm>
                <a:off x="3531284" y="2162590"/>
                <a:ext cx="381240" cy="348840"/>
              </p14:xfrm>
            </p:contentPart>
          </mc:Choice>
          <mc:Fallback xmlns="">
            <p:pic>
              <p:nvPicPr>
                <p:cNvPr id="15" name="Inkt 14">
                  <a:extLst>
                    <a:ext uri="{FF2B5EF4-FFF2-40B4-BE49-F238E27FC236}">
                      <a16:creationId xmlns:a16="http://schemas.microsoft.com/office/drawing/2014/main" id="{1A0ABBD4-3359-44FF-B87C-69102030BA89}"/>
                    </a:ext>
                  </a:extLst>
                </p:cNvPr>
                <p:cNvPicPr/>
                <p:nvPr/>
              </p:nvPicPr>
              <p:blipFill>
                <a:blip r:embed="rId7"/>
                <a:stretch>
                  <a:fillRect/>
                </a:stretch>
              </p:blipFill>
              <p:spPr>
                <a:xfrm>
                  <a:off x="3513284" y="2144590"/>
                  <a:ext cx="416880" cy="384480"/>
                </a:xfrm>
                <a:prstGeom prst="rect">
                  <a:avLst/>
                </a:prstGeom>
              </p:spPr>
            </p:pic>
          </mc:Fallback>
        </mc:AlternateContent>
      </p:grpSp>
      <p:grpSp>
        <p:nvGrpSpPr>
          <p:cNvPr id="21" name="Groep 20">
            <a:extLst>
              <a:ext uri="{FF2B5EF4-FFF2-40B4-BE49-F238E27FC236}">
                <a16:creationId xmlns:a16="http://schemas.microsoft.com/office/drawing/2014/main" id="{8C5E7635-748C-42B2-8AAD-DA2D8C83CEC0}"/>
              </a:ext>
            </a:extLst>
          </p:cNvPr>
          <p:cNvGrpSpPr/>
          <p:nvPr/>
        </p:nvGrpSpPr>
        <p:grpSpPr>
          <a:xfrm>
            <a:off x="5535764" y="2014270"/>
            <a:ext cx="1884960" cy="411120"/>
            <a:chOff x="5535764" y="2014270"/>
            <a:chExt cx="1884960" cy="411120"/>
          </a:xfrm>
        </p:grpSpPr>
        <mc:AlternateContent xmlns:mc="http://schemas.openxmlformats.org/markup-compatibility/2006" xmlns:p14="http://schemas.microsoft.com/office/powerpoint/2010/main">
          <mc:Choice Requires="p14">
            <p:contentPart p14:bwMode="auto" r:id="rId8">
              <p14:nvContentPartPr>
                <p14:cNvPr id="17" name="Inkt 16">
                  <a:extLst>
                    <a:ext uri="{FF2B5EF4-FFF2-40B4-BE49-F238E27FC236}">
                      <a16:creationId xmlns:a16="http://schemas.microsoft.com/office/drawing/2014/main" id="{7A21DEED-24D3-40D8-ABED-92EB4E5251DF}"/>
                    </a:ext>
                  </a:extLst>
                </p14:cNvPr>
                <p14:cNvContentPartPr/>
                <p14:nvPr/>
              </p14:nvContentPartPr>
              <p14:xfrm>
                <a:off x="5535764" y="2032270"/>
                <a:ext cx="460800" cy="393120"/>
              </p14:xfrm>
            </p:contentPart>
          </mc:Choice>
          <mc:Fallback xmlns="">
            <p:pic>
              <p:nvPicPr>
                <p:cNvPr id="17" name="Inkt 16">
                  <a:extLst>
                    <a:ext uri="{FF2B5EF4-FFF2-40B4-BE49-F238E27FC236}">
                      <a16:creationId xmlns:a16="http://schemas.microsoft.com/office/drawing/2014/main" id="{7A21DEED-24D3-40D8-ABED-92EB4E5251DF}"/>
                    </a:ext>
                  </a:extLst>
                </p:cNvPr>
                <p:cNvPicPr/>
                <p:nvPr/>
              </p:nvPicPr>
              <p:blipFill>
                <a:blip r:embed="rId9"/>
                <a:stretch>
                  <a:fillRect/>
                </a:stretch>
              </p:blipFill>
              <p:spPr>
                <a:xfrm>
                  <a:off x="5518124" y="2014270"/>
                  <a:ext cx="4964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t 17">
                  <a:extLst>
                    <a:ext uri="{FF2B5EF4-FFF2-40B4-BE49-F238E27FC236}">
                      <a16:creationId xmlns:a16="http://schemas.microsoft.com/office/drawing/2014/main" id="{85798BAF-8376-4272-8A18-C00050E62C8E}"/>
                    </a:ext>
                  </a:extLst>
                </p14:cNvPr>
                <p14:cNvContentPartPr/>
                <p14:nvPr/>
              </p14:nvContentPartPr>
              <p14:xfrm>
                <a:off x="6266924" y="2319190"/>
                <a:ext cx="413280" cy="360"/>
              </p14:xfrm>
            </p:contentPart>
          </mc:Choice>
          <mc:Fallback xmlns="">
            <p:pic>
              <p:nvPicPr>
                <p:cNvPr id="18" name="Inkt 17">
                  <a:extLst>
                    <a:ext uri="{FF2B5EF4-FFF2-40B4-BE49-F238E27FC236}">
                      <a16:creationId xmlns:a16="http://schemas.microsoft.com/office/drawing/2014/main" id="{85798BAF-8376-4272-8A18-C00050E62C8E}"/>
                    </a:ext>
                  </a:extLst>
                </p:cNvPr>
                <p:cNvPicPr/>
                <p:nvPr/>
              </p:nvPicPr>
              <p:blipFill>
                <a:blip r:embed="rId11"/>
                <a:stretch>
                  <a:fillRect/>
                </a:stretch>
              </p:blipFill>
              <p:spPr>
                <a:xfrm>
                  <a:off x="6248924" y="2301190"/>
                  <a:ext cx="448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t 19">
                  <a:extLst>
                    <a:ext uri="{FF2B5EF4-FFF2-40B4-BE49-F238E27FC236}">
                      <a16:creationId xmlns:a16="http://schemas.microsoft.com/office/drawing/2014/main" id="{EB0023FA-4968-4C66-825E-E74C6E2CE73B}"/>
                    </a:ext>
                  </a:extLst>
                </p14:cNvPr>
                <p14:cNvContentPartPr/>
                <p14:nvPr/>
              </p14:nvContentPartPr>
              <p14:xfrm>
                <a:off x="6910604" y="2014270"/>
                <a:ext cx="510120" cy="352080"/>
              </p14:xfrm>
            </p:contentPart>
          </mc:Choice>
          <mc:Fallback xmlns="">
            <p:pic>
              <p:nvPicPr>
                <p:cNvPr id="20" name="Inkt 19">
                  <a:extLst>
                    <a:ext uri="{FF2B5EF4-FFF2-40B4-BE49-F238E27FC236}">
                      <a16:creationId xmlns:a16="http://schemas.microsoft.com/office/drawing/2014/main" id="{EB0023FA-4968-4C66-825E-E74C6E2CE73B}"/>
                    </a:ext>
                  </a:extLst>
                </p:cNvPr>
                <p:cNvPicPr/>
                <p:nvPr/>
              </p:nvPicPr>
              <p:blipFill>
                <a:blip r:embed="rId13"/>
                <a:stretch>
                  <a:fillRect/>
                </a:stretch>
              </p:blipFill>
              <p:spPr>
                <a:xfrm>
                  <a:off x="6892964" y="1996270"/>
                  <a:ext cx="545760" cy="38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47" name="Inkt 46">
                <a:extLst>
                  <a:ext uri="{FF2B5EF4-FFF2-40B4-BE49-F238E27FC236}">
                    <a16:creationId xmlns:a16="http://schemas.microsoft.com/office/drawing/2014/main" id="{B35F5288-E46B-4D6B-A188-6D7016068DE6}"/>
                  </a:ext>
                </a:extLst>
              </p14:cNvPr>
              <p14:cNvContentPartPr/>
              <p14:nvPr/>
            </p14:nvContentPartPr>
            <p14:xfrm>
              <a:off x="4148324" y="2262670"/>
              <a:ext cx="1110600" cy="68040"/>
            </p14:xfrm>
          </p:contentPart>
        </mc:Choice>
        <mc:Fallback xmlns="">
          <p:pic>
            <p:nvPicPr>
              <p:cNvPr id="47" name="Inkt 46">
                <a:extLst>
                  <a:ext uri="{FF2B5EF4-FFF2-40B4-BE49-F238E27FC236}">
                    <a16:creationId xmlns:a16="http://schemas.microsoft.com/office/drawing/2014/main" id="{B35F5288-E46B-4D6B-A188-6D7016068DE6}"/>
                  </a:ext>
                </a:extLst>
              </p:cNvPr>
              <p:cNvPicPr/>
              <p:nvPr/>
            </p:nvPicPr>
            <p:blipFill>
              <a:blip r:embed="rId15"/>
              <a:stretch>
                <a:fillRect/>
              </a:stretch>
            </p:blipFill>
            <p:spPr>
              <a:xfrm>
                <a:off x="4130324" y="2244670"/>
                <a:ext cx="114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t 2">
                <a:extLst>
                  <a:ext uri="{FF2B5EF4-FFF2-40B4-BE49-F238E27FC236}">
                    <a16:creationId xmlns:a16="http://schemas.microsoft.com/office/drawing/2014/main" id="{81299325-BDCB-4FDF-AF9C-277203760E0D}"/>
                  </a:ext>
                </a:extLst>
              </p14:cNvPr>
              <p14:cNvContentPartPr/>
              <p14:nvPr/>
            </p14:nvContentPartPr>
            <p14:xfrm>
              <a:off x="1333124" y="2484790"/>
              <a:ext cx="501480" cy="79560"/>
            </p14:xfrm>
          </p:contentPart>
        </mc:Choice>
        <mc:Fallback xmlns="">
          <p:pic>
            <p:nvPicPr>
              <p:cNvPr id="3" name="Inkt 2">
                <a:extLst>
                  <a:ext uri="{FF2B5EF4-FFF2-40B4-BE49-F238E27FC236}">
                    <a16:creationId xmlns:a16="http://schemas.microsoft.com/office/drawing/2014/main" id="{81299325-BDCB-4FDF-AF9C-277203760E0D}"/>
                  </a:ext>
                </a:extLst>
              </p:cNvPr>
              <p:cNvPicPr/>
              <p:nvPr/>
            </p:nvPicPr>
            <p:blipFill>
              <a:blip r:embed="rId17"/>
              <a:stretch>
                <a:fillRect/>
              </a:stretch>
            </p:blipFill>
            <p:spPr>
              <a:xfrm>
                <a:off x="1315124" y="2466790"/>
                <a:ext cx="537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t 3">
                <a:extLst>
                  <a:ext uri="{FF2B5EF4-FFF2-40B4-BE49-F238E27FC236}">
                    <a16:creationId xmlns:a16="http://schemas.microsoft.com/office/drawing/2014/main" id="{9337B504-C6A8-485A-963C-D7021E1AE044}"/>
                  </a:ext>
                </a:extLst>
              </p14:cNvPr>
              <p14:cNvContentPartPr/>
              <p14:nvPr/>
            </p14:nvContentPartPr>
            <p14:xfrm>
              <a:off x="7582364" y="2092390"/>
              <a:ext cx="647280" cy="141120"/>
            </p14:xfrm>
          </p:contentPart>
        </mc:Choice>
        <mc:Fallback xmlns="">
          <p:pic>
            <p:nvPicPr>
              <p:cNvPr id="4" name="Inkt 3">
                <a:extLst>
                  <a:ext uri="{FF2B5EF4-FFF2-40B4-BE49-F238E27FC236}">
                    <a16:creationId xmlns:a16="http://schemas.microsoft.com/office/drawing/2014/main" id="{9337B504-C6A8-485A-963C-D7021E1AE044}"/>
                  </a:ext>
                </a:extLst>
              </p:cNvPr>
              <p:cNvPicPr/>
              <p:nvPr/>
            </p:nvPicPr>
            <p:blipFill>
              <a:blip r:embed="rId19"/>
              <a:stretch>
                <a:fillRect/>
              </a:stretch>
            </p:blipFill>
            <p:spPr>
              <a:xfrm>
                <a:off x="7564724" y="2074750"/>
                <a:ext cx="682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t 4">
                <a:extLst>
                  <a:ext uri="{FF2B5EF4-FFF2-40B4-BE49-F238E27FC236}">
                    <a16:creationId xmlns:a16="http://schemas.microsoft.com/office/drawing/2014/main" id="{4F77C03F-F741-4CBF-8061-F04D5D4F9B3B}"/>
                  </a:ext>
                </a:extLst>
              </p14:cNvPr>
              <p14:cNvContentPartPr/>
              <p14:nvPr/>
            </p14:nvContentPartPr>
            <p14:xfrm>
              <a:off x="2170124" y="1761550"/>
              <a:ext cx="5040" cy="258480"/>
            </p14:xfrm>
          </p:contentPart>
        </mc:Choice>
        <mc:Fallback xmlns="">
          <p:pic>
            <p:nvPicPr>
              <p:cNvPr id="5" name="Inkt 4">
                <a:extLst>
                  <a:ext uri="{FF2B5EF4-FFF2-40B4-BE49-F238E27FC236}">
                    <a16:creationId xmlns:a16="http://schemas.microsoft.com/office/drawing/2014/main" id="{4F77C03F-F741-4CBF-8061-F04D5D4F9B3B}"/>
                  </a:ext>
                </a:extLst>
              </p:cNvPr>
              <p:cNvPicPr/>
              <p:nvPr/>
            </p:nvPicPr>
            <p:blipFill>
              <a:blip r:embed="rId21"/>
              <a:stretch>
                <a:fillRect/>
              </a:stretch>
            </p:blipFill>
            <p:spPr>
              <a:xfrm>
                <a:off x="2152124" y="1743550"/>
                <a:ext cx="40680" cy="294120"/>
              </a:xfrm>
              <a:prstGeom prst="rect">
                <a:avLst/>
              </a:prstGeom>
            </p:spPr>
          </p:pic>
        </mc:Fallback>
      </mc:AlternateContent>
      <p:grpSp>
        <p:nvGrpSpPr>
          <p:cNvPr id="50" name="Groep 49">
            <a:extLst>
              <a:ext uri="{FF2B5EF4-FFF2-40B4-BE49-F238E27FC236}">
                <a16:creationId xmlns:a16="http://schemas.microsoft.com/office/drawing/2014/main" id="{3DDF7279-F8D7-43FC-BA2F-4673C5C36E5F}"/>
              </a:ext>
            </a:extLst>
          </p:cNvPr>
          <p:cNvGrpSpPr/>
          <p:nvPr/>
        </p:nvGrpSpPr>
        <p:grpSpPr>
          <a:xfrm>
            <a:off x="2062484" y="1326670"/>
            <a:ext cx="169920" cy="233640"/>
            <a:chOff x="2062484" y="1326670"/>
            <a:chExt cx="169920" cy="233640"/>
          </a:xfrm>
        </p:grpSpPr>
        <mc:AlternateContent xmlns:mc="http://schemas.openxmlformats.org/markup-compatibility/2006" xmlns:p14="http://schemas.microsoft.com/office/powerpoint/2010/main">
          <mc:Choice Requires="p14">
            <p:contentPart p14:bwMode="auto" r:id="rId22">
              <p14:nvContentPartPr>
                <p14:cNvPr id="6" name="Inkt 5">
                  <a:extLst>
                    <a:ext uri="{FF2B5EF4-FFF2-40B4-BE49-F238E27FC236}">
                      <a16:creationId xmlns:a16="http://schemas.microsoft.com/office/drawing/2014/main" id="{79FF23FB-481A-4E90-8829-4667DB57D9E4}"/>
                    </a:ext>
                  </a:extLst>
                </p14:cNvPr>
                <p14:cNvContentPartPr/>
                <p14:nvPr/>
              </p14:nvContentPartPr>
              <p14:xfrm>
                <a:off x="2085524" y="1326670"/>
                <a:ext cx="360" cy="233640"/>
              </p14:xfrm>
            </p:contentPart>
          </mc:Choice>
          <mc:Fallback xmlns="">
            <p:pic>
              <p:nvPicPr>
                <p:cNvPr id="6" name="Inkt 5">
                  <a:extLst>
                    <a:ext uri="{FF2B5EF4-FFF2-40B4-BE49-F238E27FC236}">
                      <a16:creationId xmlns:a16="http://schemas.microsoft.com/office/drawing/2014/main" id="{79FF23FB-481A-4E90-8829-4667DB57D9E4}"/>
                    </a:ext>
                  </a:extLst>
                </p:cNvPr>
                <p:cNvPicPr/>
                <p:nvPr/>
              </p:nvPicPr>
              <p:blipFill>
                <a:blip r:embed="rId23"/>
                <a:stretch>
                  <a:fillRect/>
                </a:stretch>
              </p:blipFill>
              <p:spPr>
                <a:xfrm>
                  <a:off x="2067524" y="1308670"/>
                  <a:ext cx="36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Inkt 6">
                  <a:extLst>
                    <a:ext uri="{FF2B5EF4-FFF2-40B4-BE49-F238E27FC236}">
                      <a16:creationId xmlns:a16="http://schemas.microsoft.com/office/drawing/2014/main" id="{323F1646-7688-4E12-811C-A2FA71831610}"/>
                    </a:ext>
                  </a:extLst>
                </p14:cNvPr>
                <p14:cNvContentPartPr/>
                <p14:nvPr/>
              </p14:nvContentPartPr>
              <p14:xfrm>
                <a:off x="2062484" y="1390390"/>
                <a:ext cx="169920" cy="150480"/>
              </p14:xfrm>
            </p:contentPart>
          </mc:Choice>
          <mc:Fallback xmlns="">
            <p:pic>
              <p:nvPicPr>
                <p:cNvPr id="7" name="Inkt 6">
                  <a:extLst>
                    <a:ext uri="{FF2B5EF4-FFF2-40B4-BE49-F238E27FC236}">
                      <a16:creationId xmlns:a16="http://schemas.microsoft.com/office/drawing/2014/main" id="{323F1646-7688-4E12-811C-A2FA71831610}"/>
                    </a:ext>
                  </a:extLst>
                </p:cNvPr>
                <p:cNvPicPr/>
                <p:nvPr/>
              </p:nvPicPr>
              <p:blipFill>
                <a:blip r:embed="rId25"/>
                <a:stretch>
                  <a:fillRect/>
                </a:stretch>
              </p:blipFill>
              <p:spPr>
                <a:xfrm>
                  <a:off x="2044844" y="1372750"/>
                  <a:ext cx="20556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8" name="Inkt 7">
                <a:extLst>
                  <a:ext uri="{FF2B5EF4-FFF2-40B4-BE49-F238E27FC236}">
                    <a16:creationId xmlns:a16="http://schemas.microsoft.com/office/drawing/2014/main" id="{E9C0D684-CE09-4356-A963-6392111DA16D}"/>
                  </a:ext>
                </a:extLst>
              </p14:cNvPr>
              <p14:cNvContentPartPr/>
              <p14:nvPr/>
            </p14:nvContentPartPr>
            <p14:xfrm>
              <a:off x="2129444" y="3077710"/>
              <a:ext cx="35280" cy="181800"/>
            </p14:xfrm>
          </p:contentPart>
        </mc:Choice>
        <mc:Fallback xmlns="">
          <p:pic>
            <p:nvPicPr>
              <p:cNvPr id="8" name="Inkt 7">
                <a:extLst>
                  <a:ext uri="{FF2B5EF4-FFF2-40B4-BE49-F238E27FC236}">
                    <a16:creationId xmlns:a16="http://schemas.microsoft.com/office/drawing/2014/main" id="{E9C0D684-CE09-4356-A963-6392111DA16D}"/>
                  </a:ext>
                </a:extLst>
              </p:cNvPr>
              <p:cNvPicPr/>
              <p:nvPr/>
            </p:nvPicPr>
            <p:blipFill>
              <a:blip r:embed="rId27"/>
              <a:stretch>
                <a:fillRect/>
              </a:stretch>
            </p:blipFill>
            <p:spPr>
              <a:xfrm>
                <a:off x="2111804" y="3059710"/>
                <a:ext cx="70920" cy="217440"/>
              </a:xfrm>
              <a:prstGeom prst="rect">
                <a:avLst/>
              </a:prstGeom>
            </p:spPr>
          </p:pic>
        </mc:Fallback>
      </mc:AlternateContent>
      <p:grpSp>
        <p:nvGrpSpPr>
          <p:cNvPr id="49" name="Groep 48">
            <a:extLst>
              <a:ext uri="{FF2B5EF4-FFF2-40B4-BE49-F238E27FC236}">
                <a16:creationId xmlns:a16="http://schemas.microsoft.com/office/drawing/2014/main" id="{99AD13BF-3AE3-41F4-B27A-92D553EACE5F}"/>
              </a:ext>
            </a:extLst>
          </p:cNvPr>
          <p:cNvGrpSpPr/>
          <p:nvPr/>
        </p:nvGrpSpPr>
        <p:grpSpPr>
          <a:xfrm>
            <a:off x="2007044" y="3457150"/>
            <a:ext cx="136800" cy="184320"/>
            <a:chOff x="2007044" y="3457150"/>
            <a:chExt cx="136800" cy="184320"/>
          </a:xfrm>
        </p:grpSpPr>
        <mc:AlternateContent xmlns:mc="http://schemas.openxmlformats.org/markup-compatibility/2006" xmlns:p14="http://schemas.microsoft.com/office/powerpoint/2010/main">
          <mc:Choice Requires="p14">
            <p:contentPart p14:bwMode="auto" r:id="rId28">
              <p14:nvContentPartPr>
                <p14:cNvPr id="9" name="Inkt 8">
                  <a:extLst>
                    <a:ext uri="{FF2B5EF4-FFF2-40B4-BE49-F238E27FC236}">
                      <a16:creationId xmlns:a16="http://schemas.microsoft.com/office/drawing/2014/main" id="{77643C40-EFC3-46DB-A703-3A60C5588B7A}"/>
                    </a:ext>
                  </a:extLst>
                </p14:cNvPr>
                <p14:cNvContentPartPr/>
                <p14:nvPr/>
              </p14:nvContentPartPr>
              <p14:xfrm>
                <a:off x="2007044" y="3457150"/>
                <a:ext cx="41760" cy="184320"/>
              </p14:xfrm>
            </p:contentPart>
          </mc:Choice>
          <mc:Fallback xmlns="">
            <p:pic>
              <p:nvPicPr>
                <p:cNvPr id="9" name="Inkt 8">
                  <a:extLst>
                    <a:ext uri="{FF2B5EF4-FFF2-40B4-BE49-F238E27FC236}">
                      <a16:creationId xmlns:a16="http://schemas.microsoft.com/office/drawing/2014/main" id="{77643C40-EFC3-46DB-A703-3A60C5588B7A}"/>
                    </a:ext>
                  </a:extLst>
                </p:cNvPr>
                <p:cNvPicPr/>
                <p:nvPr/>
              </p:nvPicPr>
              <p:blipFill>
                <a:blip r:embed="rId29"/>
                <a:stretch>
                  <a:fillRect/>
                </a:stretch>
              </p:blipFill>
              <p:spPr>
                <a:xfrm>
                  <a:off x="1989044" y="3439150"/>
                  <a:ext cx="77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t 11">
                  <a:extLst>
                    <a:ext uri="{FF2B5EF4-FFF2-40B4-BE49-F238E27FC236}">
                      <a16:creationId xmlns:a16="http://schemas.microsoft.com/office/drawing/2014/main" id="{11448C32-1210-4D10-88CA-DF84EA910F65}"/>
                    </a:ext>
                  </a:extLst>
                </p14:cNvPr>
                <p14:cNvContentPartPr/>
                <p14:nvPr/>
              </p14:nvContentPartPr>
              <p14:xfrm>
                <a:off x="2018204" y="3471910"/>
                <a:ext cx="125640" cy="106920"/>
              </p14:xfrm>
            </p:contentPart>
          </mc:Choice>
          <mc:Fallback xmlns="">
            <p:pic>
              <p:nvPicPr>
                <p:cNvPr id="12" name="Inkt 11">
                  <a:extLst>
                    <a:ext uri="{FF2B5EF4-FFF2-40B4-BE49-F238E27FC236}">
                      <a16:creationId xmlns:a16="http://schemas.microsoft.com/office/drawing/2014/main" id="{11448C32-1210-4D10-88CA-DF84EA910F65}"/>
                    </a:ext>
                  </a:extLst>
                </p:cNvPr>
                <p:cNvPicPr/>
                <p:nvPr/>
              </p:nvPicPr>
              <p:blipFill>
                <a:blip r:embed="rId31"/>
                <a:stretch>
                  <a:fillRect/>
                </a:stretch>
              </p:blipFill>
              <p:spPr>
                <a:xfrm>
                  <a:off x="2000564" y="3453910"/>
                  <a:ext cx="161280" cy="142560"/>
                </a:xfrm>
                <a:prstGeom prst="rect">
                  <a:avLst/>
                </a:prstGeom>
              </p:spPr>
            </p:pic>
          </mc:Fallback>
        </mc:AlternateContent>
      </p:grpSp>
      <p:grpSp>
        <p:nvGrpSpPr>
          <p:cNvPr id="46" name="Groep 45">
            <a:extLst>
              <a:ext uri="{FF2B5EF4-FFF2-40B4-BE49-F238E27FC236}">
                <a16:creationId xmlns:a16="http://schemas.microsoft.com/office/drawing/2014/main" id="{E3F3BD9D-6F8B-40A8-B702-3BFB241BD86A}"/>
              </a:ext>
            </a:extLst>
          </p:cNvPr>
          <p:cNvGrpSpPr/>
          <p:nvPr/>
        </p:nvGrpSpPr>
        <p:grpSpPr>
          <a:xfrm>
            <a:off x="3696884" y="1304350"/>
            <a:ext cx="568800" cy="543960"/>
            <a:chOff x="3696884" y="1304350"/>
            <a:chExt cx="568800" cy="543960"/>
          </a:xfrm>
        </p:grpSpPr>
        <mc:AlternateContent xmlns:mc="http://schemas.openxmlformats.org/markup-compatibility/2006" xmlns:p14="http://schemas.microsoft.com/office/powerpoint/2010/main">
          <mc:Choice Requires="p14">
            <p:contentPart p14:bwMode="auto" r:id="rId32">
              <p14:nvContentPartPr>
                <p14:cNvPr id="14" name="Inkt 13">
                  <a:extLst>
                    <a:ext uri="{FF2B5EF4-FFF2-40B4-BE49-F238E27FC236}">
                      <a16:creationId xmlns:a16="http://schemas.microsoft.com/office/drawing/2014/main" id="{BE36B238-CDEA-4EA2-AC13-5D50EC4725A6}"/>
                    </a:ext>
                  </a:extLst>
                </p14:cNvPr>
                <p14:cNvContentPartPr/>
                <p14:nvPr/>
              </p14:nvContentPartPr>
              <p14:xfrm>
                <a:off x="3768884" y="1650310"/>
                <a:ext cx="12240" cy="198000"/>
              </p14:xfrm>
            </p:contentPart>
          </mc:Choice>
          <mc:Fallback xmlns="">
            <p:pic>
              <p:nvPicPr>
                <p:cNvPr id="14" name="Inkt 13">
                  <a:extLst>
                    <a:ext uri="{FF2B5EF4-FFF2-40B4-BE49-F238E27FC236}">
                      <a16:creationId xmlns:a16="http://schemas.microsoft.com/office/drawing/2014/main" id="{BE36B238-CDEA-4EA2-AC13-5D50EC4725A6}"/>
                    </a:ext>
                  </a:extLst>
                </p:cNvPr>
                <p:cNvPicPr/>
                <p:nvPr/>
              </p:nvPicPr>
              <p:blipFill>
                <a:blip r:embed="rId33"/>
                <a:stretch>
                  <a:fillRect/>
                </a:stretch>
              </p:blipFill>
              <p:spPr>
                <a:xfrm>
                  <a:off x="3751244" y="1632310"/>
                  <a:ext cx="47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t 25">
                  <a:extLst>
                    <a:ext uri="{FF2B5EF4-FFF2-40B4-BE49-F238E27FC236}">
                      <a16:creationId xmlns:a16="http://schemas.microsoft.com/office/drawing/2014/main" id="{5661D604-1191-4F77-B38A-42E3B7129C71}"/>
                    </a:ext>
                  </a:extLst>
                </p14:cNvPr>
                <p14:cNvContentPartPr/>
                <p14:nvPr/>
              </p14:nvContentPartPr>
              <p14:xfrm>
                <a:off x="3696884" y="1351150"/>
                <a:ext cx="201600" cy="202680"/>
              </p14:xfrm>
            </p:contentPart>
          </mc:Choice>
          <mc:Fallback xmlns="">
            <p:pic>
              <p:nvPicPr>
                <p:cNvPr id="26" name="Inkt 25">
                  <a:extLst>
                    <a:ext uri="{FF2B5EF4-FFF2-40B4-BE49-F238E27FC236}">
                      <a16:creationId xmlns:a16="http://schemas.microsoft.com/office/drawing/2014/main" id="{5661D604-1191-4F77-B38A-42E3B7129C71}"/>
                    </a:ext>
                  </a:extLst>
                </p:cNvPr>
                <p:cNvPicPr/>
                <p:nvPr/>
              </p:nvPicPr>
              <p:blipFill>
                <a:blip r:embed="rId35"/>
                <a:stretch>
                  <a:fillRect/>
                </a:stretch>
              </p:blipFill>
              <p:spPr>
                <a:xfrm>
                  <a:off x="3678884" y="1333510"/>
                  <a:ext cx="237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t 30">
                  <a:extLst>
                    <a:ext uri="{FF2B5EF4-FFF2-40B4-BE49-F238E27FC236}">
                      <a16:creationId xmlns:a16="http://schemas.microsoft.com/office/drawing/2014/main" id="{6E79C9DC-A1A3-407C-8E7A-B63FDCF1D772}"/>
                    </a:ext>
                  </a:extLst>
                </p14:cNvPr>
                <p14:cNvContentPartPr/>
                <p14:nvPr/>
              </p14:nvContentPartPr>
              <p14:xfrm>
                <a:off x="3992084" y="1304350"/>
                <a:ext cx="360" cy="245520"/>
              </p14:xfrm>
            </p:contentPart>
          </mc:Choice>
          <mc:Fallback xmlns="">
            <p:pic>
              <p:nvPicPr>
                <p:cNvPr id="31" name="Inkt 30">
                  <a:extLst>
                    <a:ext uri="{FF2B5EF4-FFF2-40B4-BE49-F238E27FC236}">
                      <a16:creationId xmlns:a16="http://schemas.microsoft.com/office/drawing/2014/main" id="{6E79C9DC-A1A3-407C-8E7A-B63FDCF1D772}"/>
                    </a:ext>
                  </a:extLst>
                </p:cNvPr>
                <p:cNvPicPr/>
                <p:nvPr/>
              </p:nvPicPr>
              <p:blipFill>
                <a:blip r:embed="rId37"/>
                <a:stretch>
                  <a:fillRect/>
                </a:stretch>
              </p:blipFill>
              <p:spPr>
                <a:xfrm>
                  <a:off x="3974444" y="1286710"/>
                  <a:ext cx="36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t 34">
                  <a:extLst>
                    <a:ext uri="{FF2B5EF4-FFF2-40B4-BE49-F238E27FC236}">
                      <a16:creationId xmlns:a16="http://schemas.microsoft.com/office/drawing/2014/main" id="{0F294BDF-4A63-41F1-91D5-76A00D40E888}"/>
                    </a:ext>
                  </a:extLst>
                </p14:cNvPr>
                <p14:cNvContentPartPr/>
                <p14:nvPr/>
              </p14:nvContentPartPr>
              <p14:xfrm>
                <a:off x="3980564" y="1416310"/>
                <a:ext cx="136440" cy="21240"/>
              </p14:xfrm>
            </p:contentPart>
          </mc:Choice>
          <mc:Fallback xmlns="">
            <p:pic>
              <p:nvPicPr>
                <p:cNvPr id="35" name="Inkt 34">
                  <a:extLst>
                    <a:ext uri="{FF2B5EF4-FFF2-40B4-BE49-F238E27FC236}">
                      <a16:creationId xmlns:a16="http://schemas.microsoft.com/office/drawing/2014/main" id="{0F294BDF-4A63-41F1-91D5-76A00D40E888}"/>
                    </a:ext>
                  </a:extLst>
                </p:cNvPr>
                <p:cNvPicPr/>
                <p:nvPr/>
              </p:nvPicPr>
              <p:blipFill>
                <a:blip r:embed="rId39"/>
                <a:stretch>
                  <a:fillRect/>
                </a:stretch>
              </p:blipFill>
              <p:spPr>
                <a:xfrm>
                  <a:off x="3962924" y="1398670"/>
                  <a:ext cx="172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t 38">
                  <a:extLst>
                    <a:ext uri="{FF2B5EF4-FFF2-40B4-BE49-F238E27FC236}">
                      <a16:creationId xmlns:a16="http://schemas.microsoft.com/office/drawing/2014/main" id="{C24F2270-E92C-4B14-BFE8-1BD3185CD605}"/>
                    </a:ext>
                  </a:extLst>
                </p14:cNvPr>
                <p14:cNvContentPartPr/>
                <p14:nvPr/>
              </p14:nvContentPartPr>
              <p14:xfrm>
                <a:off x="4125284" y="1304350"/>
                <a:ext cx="11880" cy="198000"/>
              </p14:xfrm>
            </p:contentPart>
          </mc:Choice>
          <mc:Fallback xmlns="">
            <p:pic>
              <p:nvPicPr>
                <p:cNvPr id="39" name="Inkt 38">
                  <a:extLst>
                    <a:ext uri="{FF2B5EF4-FFF2-40B4-BE49-F238E27FC236}">
                      <a16:creationId xmlns:a16="http://schemas.microsoft.com/office/drawing/2014/main" id="{C24F2270-E92C-4B14-BFE8-1BD3185CD605}"/>
                    </a:ext>
                  </a:extLst>
                </p:cNvPr>
                <p:cNvPicPr/>
                <p:nvPr/>
              </p:nvPicPr>
              <p:blipFill>
                <a:blip r:embed="rId41"/>
                <a:stretch>
                  <a:fillRect/>
                </a:stretch>
              </p:blipFill>
              <p:spPr>
                <a:xfrm>
                  <a:off x="4107284" y="1286710"/>
                  <a:ext cx="475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t 44">
                  <a:extLst>
                    <a:ext uri="{FF2B5EF4-FFF2-40B4-BE49-F238E27FC236}">
                      <a16:creationId xmlns:a16="http://schemas.microsoft.com/office/drawing/2014/main" id="{42CC7B62-E68D-42C7-9EAC-267259C6513D}"/>
                    </a:ext>
                  </a:extLst>
                </p14:cNvPr>
                <p14:cNvContentPartPr/>
                <p14:nvPr/>
              </p14:nvContentPartPr>
              <p14:xfrm>
                <a:off x="4096484" y="1516030"/>
                <a:ext cx="169200" cy="213480"/>
              </p14:xfrm>
            </p:contentPart>
          </mc:Choice>
          <mc:Fallback xmlns="">
            <p:pic>
              <p:nvPicPr>
                <p:cNvPr id="45" name="Inkt 44">
                  <a:extLst>
                    <a:ext uri="{FF2B5EF4-FFF2-40B4-BE49-F238E27FC236}">
                      <a16:creationId xmlns:a16="http://schemas.microsoft.com/office/drawing/2014/main" id="{42CC7B62-E68D-42C7-9EAC-267259C6513D}"/>
                    </a:ext>
                  </a:extLst>
                </p:cNvPr>
                <p:cNvPicPr/>
                <p:nvPr/>
              </p:nvPicPr>
              <p:blipFill>
                <a:blip r:embed="rId43"/>
                <a:stretch>
                  <a:fillRect/>
                </a:stretch>
              </p:blipFill>
              <p:spPr>
                <a:xfrm>
                  <a:off x="4078844" y="1498390"/>
                  <a:ext cx="204840" cy="24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51" name="Inkt 50">
                <a:extLst>
                  <a:ext uri="{FF2B5EF4-FFF2-40B4-BE49-F238E27FC236}">
                    <a16:creationId xmlns:a16="http://schemas.microsoft.com/office/drawing/2014/main" id="{2173777E-5F51-44CA-A7AA-4A9AFE7C9FA5}"/>
                  </a:ext>
                </a:extLst>
              </p14:cNvPr>
              <p14:cNvContentPartPr/>
              <p14:nvPr/>
            </p14:nvContentPartPr>
            <p14:xfrm>
              <a:off x="3791204" y="2743270"/>
              <a:ext cx="360" cy="204840"/>
            </p14:xfrm>
          </p:contentPart>
        </mc:Choice>
        <mc:Fallback xmlns="">
          <p:pic>
            <p:nvPicPr>
              <p:cNvPr id="51" name="Inkt 50">
                <a:extLst>
                  <a:ext uri="{FF2B5EF4-FFF2-40B4-BE49-F238E27FC236}">
                    <a16:creationId xmlns:a16="http://schemas.microsoft.com/office/drawing/2014/main" id="{2173777E-5F51-44CA-A7AA-4A9AFE7C9FA5}"/>
                  </a:ext>
                </a:extLst>
              </p:cNvPr>
              <p:cNvPicPr/>
              <p:nvPr/>
            </p:nvPicPr>
            <p:blipFill>
              <a:blip r:embed="rId45"/>
              <a:stretch>
                <a:fillRect/>
              </a:stretch>
            </p:blipFill>
            <p:spPr>
              <a:xfrm>
                <a:off x="3773204" y="2725270"/>
                <a:ext cx="36000" cy="240480"/>
              </a:xfrm>
              <a:prstGeom prst="rect">
                <a:avLst/>
              </a:prstGeom>
            </p:spPr>
          </p:pic>
        </mc:Fallback>
      </mc:AlternateContent>
      <p:grpSp>
        <p:nvGrpSpPr>
          <p:cNvPr id="57" name="Groep 56">
            <a:extLst>
              <a:ext uri="{FF2B5EF4-FFF2-40B4-BE49-F238E27FC236}">
                <a16:creationId xmlns:a16="http://schemas.microsoft.com/office/drawing/2014/main" id="{20EE4C33-DB78-4123-8EC2-F69D334D9EBA}"/>
              </a:ext>
            </a:extLst>
          </p:cNvPr>
          <p:cNvGrpSpPr/>
          <p:nvPr/>
        </p:nvGrpSpPr>
        <p:grpSpPr>
          <a:xfrm>
            <a:off x="3736124" y="3103990"/>
            <a:ext cx="405720" cy="155880"/>
            <a:chOff x="3736124" y="3103990"/>
            <a:chExt cx="405720" cy="155880"/>
          </a:xfrm>
        </p:grpSpPr>
        <mc:AlternateContent xmlns:mc="http://schemas.openxmlformats.org/markup-compatibility/2006" xmlns:p14="http://schemas.microsoft.com/office/powerpoint/2010/main">
          <mc:Choice Requires="p14">
            <p:contentPart p14:bwMode="auto" r:id="rId46">
              <p14:nvContentPartPr>
                <p14:cNvPr id="52" name="Inkt 51">
                  <a:extLst>
                    <a:ext uri="{FF2B5EF4-FFF2-40B4-BE49-F238E27FC236}">
                      <a16:creationId xmlns:a16="http://schemas.microsoft.com/office/drawing/2014/main" id="{2EBA89D7-C5A9-488A-B1D4-364B1EA542D1}"/>
                    </a:ext>
                  </a:extLst>
                </p14:cNvPr>
                <p14:cNvContentPartPr/>
                <p14:nvPr/>
              </p14:nvContentPartPr>
              <p14:xfrm>
                <a:off x="3736124" y="3103990"/>
                <a:ext cx="172440" cy="155880"/>
              </p14:xfrm>
            </p:contentPart>
          </mc:Choice>
          <mc:Fallback xmlns="">
            <p:pic>
              <p:nvPicPr>
                <p:cNvPr id="52" name="Inkt 51">
                  <a:extLst>
                    <a:ext uri="{FF2B5EF4-FFF2-40B4-BE49-F238E27FC236}">
                      <a16:creationId xmlns:a16="http://schemas.microsoft.com/office/drawing/2014/main" id="{2EBA89D7-C5A9-488A-B1D4-364B1EA542D1}"/>
                    </a:ext>
                  </a:extLst>
                </p:cNvPr>
                <p:cNvPicPr/>
                <p:nvPr/>
              </p:nvPicPr>
              <p:blipFill>
                <a:blip r:embed="rId47"/>
                <a:stretch>
                  <a:fillRect/>
                </a:stretch>
              </p:blipFill>
              <p:spPr>
                <a:xfrm>
                  <a:off x="3718124" y="3085990"/>
                  <a:ext cx="208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Inkt 52">
                  <a:extLst>
                    <a:ext uri="{FF2B5EF4-FFF2-40B4-BE49-F238E27FC236}">
                      <a16:creationId xmlns:a16="http://schemas.microsoft.com/office/drawing/2014/main" id="{61A78935-AB81-43D3-BFF1-F54D552F0DF1}"/>
                    </a:ext>
                  </a:extLst>
                </p14:cNvPr>
                <p14:cNvContentPartPr/>
                <p14:nvPr/>
              </p14:nvContentPartPr>
              <p14:xfrm>
                <a:off x="4047884" y="3200470"/>
                <a:ext cx="93960" cy="10800"/>
              </p14:xfrm>
            </p:contentPart>
          </mc:Choice>
          <mc:Fallback xmlns="">
            <p:pic>
              <p:nvPicPr>
                <p:cNvPr id="53" name="Inkt 52">
                  <a:extLst>
                    <a:ext uri="{FF2B5EF4-FFF2-40B4-BE49-F238E27FC236}">
                      <a16:creationId xmlns:a16="http://schemas.microsoft.com/office/drawing/2014/main" id="{61A78935-AB81-43D3-BFF1-F54D552F0DF1}"/>
                    </a:ext>
                  </a:extLst>
                </p:cNvPr>
                <p:cNvPicPr/>
                <p:nvPr/>
              </p:nvPicPr>
              <p:blipFill>
                <a:blip r:embed="rId49"/>
                <a:stretch>
                  <a:fillRect/>
                </a:stretch>
              </p:blipFill>
              <p:spPr>
                <a:xfrm>
                  <a:off x="4029884" y="3182470"/>
                  <a:ext cx="129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t 53">
                  <a:extLst>
                    <a:ext uri="{FF2B5EF4-FFF2-40B4-BE49-F238E27FC236}">
                      <a16:creationId xmlns:a16="http://schemas.microsoft.com/office/drawing/2014/main" id="{26298D02-012E-48DD-9922-21695A4BB694}"/>
                    </a:ext>
                  </a:extLst>
                </p14:cNvPr>
                <p14:cNvContentPartPr/>
                <p14:nvPr/>
              </p14:nvContentPartPr>
              <p14:xfrm>
                <a:off x="4002884" y="3115150"/>
                <a:ext cx="131400" cy="18720"/>
              </p14:xfrm>
            </p:contentPart>
          </mc:Choice>
          <mc:Fallback xmlns="">
            <p:pic>
              <p:nvPicPr>
                <p:cNvPr id="54" name="Inkt 53">
                  <a:extLst>
                    <a:ext uri="{FF2B5EF4-FFF2-40B4-BE49-F238E27FC236}">
                      <a16:creationId xmlns:a16="http://schemas.microsoft.com/office/drawing/2014/main" id="{26298D02-012E-48DD-9922-21695A4BB694}"/>
                    </a:ext>
                  </a:extLst>
                </p:cNvPr>
                <p:cNvPicPr/>
                <p:nvPr/>
              </p:nvPicPr>
              <p:blipFill>
                <a:blip r:embed="rId51"/>
                <a:stretch>
                  <a:fillRect/>
                </a:stretch>
              </p:blipFill>
              <p:spPr>
                <a:xfrm>
                  <a:off x="3984884" y="3097150"/>
                  <a:ext cx="16704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55" name="Inkt 54">
                <a:extLst>
                  <a:ext uri="{FF2B5EF4-FFF2-40B4-BE49-F238E27FC236}">
                    <a16:creationId xmlns:a16="http://schemas.microsoft.com/office/drawing/2014/main" id="{721EDF61-39D5-44B5-835B-3CCD6748D810}"/>
                  </a:ext>
                </a:extLst>
              </p14:cNvPr>
              <p14:cNvContentPartPr/>
              <p14:nvPr/>
            </p14:nvContentPartPr>
            <p14:xfrm>
              <a:off x="4361084" y="3066190"/>
              <a:ext cx="155160" cy="157680"/>
            </p14:xfrm>
          </p:contentPart>
        </mc:Choice>
        <mc:Fallback xmlns="">
          <p:pic>
            <p:nvPicPr>
              <p:cNvPr id="55" name="Inkt 54">
                <a:extLst>
                  <a:ext uri="{FF2B5EF4-FFF2-40B4-BE49-F238E27FC236}">
                    <a16:creationId xmlns:a16="http://schemas.microsoft.com/office/drawing/2014/main" id="{721EDF61-39D5-44B5-835B-3CCD6748D810}"/>
                  </a:ext>
                </a:extLst>
              </p:cNvPr>
              <p:cNvPicPr/>
              <p:nvPr/>
            </p:nvPicPr>
            <p:blipFill>
              <a:blip r:embed="rId53"/>
              <a:stretch>
                <a:fillRect/>
              </a:stretch>
            </p:blipFill>
            <p:spPr>
              <a:xfrm>
                <a:off x="4343084" y="3048550"/>
                <a:ext cx="190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Inkt 55">
                <a:extLst>
                  <a:ext uri="{FF2B5EF4-FFF2-40B4-BE49-F238E27FC236}">
                    <a16:creationId xmlns:a16="http://schemas.microsoft.com/office/drawing/2014/main" id="{F50CC911-F757-46F8-9CA1-0DD12E8F62EF}"/>
                  </a:ext>
                </a:extLst>
              </p14:cNvPr>
              <p14:cNvContentPartPr/>
              <p14:nvPr/>
            </p14:nvContentPartPr>
            <p14:xfrm>
              <a:off x="3813884" y="3457150"/>
              <a:ext cx="360" cy="158040"/>
            </p14:xfrm>
          </p:contentPart>
        </mc:Choice>
        <mc:Fallback xmlns="">
          <p:pic>
            <p:nvPicPr>
              <p:cNvPr id="56" name="Inkt 55">
                <a:extLst>
                  <a:ext uri="{FF2B5EF4-FFF2-40B4-BE49-F238E27FC236}">
                    <a16:creationId xmlns:a16="http://schemas.microsoft.com/office/drawing/2014/main" id="{F50CC911-F757-46F8-9CA1-0DD12E8F62EF}"/>
                  </a:ext>
                </a:extLst>
              </p:cNvPr>
              <p:cNvPicPr/>
              <p:nvPr/>
            </p:nvPicPr>
            <p:blipFill>
              <a:blip r:embed="rId55"/>
              <a:stretch>
                <a:fillRect/>
              </a:stretch>
            </p:blipFill>
            <p:spPr>
              <a:xfrm>
                <a:off x="3795884" y="3439150"/>
                <a:ext cx="36000" cy="193680"/>
              </a:xfrm>
              <a:prstGeom prst="rect">
                <a:avLst/>
              </a:prstGeom>
            </p:spPr>
          </p:pic>
        </mc:Fallback>
      </mc:AlternateContent>
      <p:grpSp>
        <p:nvGrpSpPr>
          <p:cNvPr id="77" name="Groep 76">
            <a:extLst>
              <a:ext uri="{FF2B5EF4-FFF2-40B4-BE49-F238E27FC236}">
                <a16:creationId xmlns:a16="http://schemas.microsoft.com/office/drawing/2014/main" id="{96CD839F-B107-44E7-B541-EA32B3DB7DA6}"/>
              </a:ext>
            </a:extLst>
          </p:cNvPr>
          <p:cNvGrpSpPr/>
          <p:nvPr/>
        </p:nvGrpSpPr>
        <p:grpSpPr>
          <a:xfrm>
            <a:off x="3737924" y="3768550"/>
            <a:ext cx="119880" cy="363600"/>
            <a:chOff x="3737924" y="3768550"/>
            <a:chExt cx="119880" cy="363600"/>
          </a:xfrm>
        </p:grpSpPr>
        <mc:AlternateContent xmlns:mc="http://schemas.openxmlformats.org/markup-compatibility/2006" xmlns:p14="http://schemas.microsoft.com/office/powerpoint/2010/main">
          <mc:Choice Requires="p14">
            <p:contentPart p14:bwMode="auto" r:id="rId56">
              <p14:nvContentPartPr>
                <p14:cNvPr id="66" name="Inkt 65">
                  <a:extLst>
                    <a:ext uri="{FF2B5EF4-FFF2-40B4-BE49-F238E27FC236}">
                      <a16:creationId xmlns:a16="http://schemas.microsoft.com/office/drawing/2014/main" id="{C1747C1A-3846-4D96-8EC6-3F7073873CF0}"/>
                    </a:ext>
                  </a:extLst>
                </p14:cNvPr>
                <p14:cNvContentPartPr/>
                <p14:nvPr/>
              </p14:nvContentPartPr>
              <p14:xfrm>
                <a:off x="3737924" y="3768550"/>
                <a:ext cx="119880" cy="140400"/>
              </p14:xfrm>
            </p:contentPart>
          </mc:Choice>
          <mc:Fallback xmlns="">
            <p:pic>
              <p:nvPicPr>
                <p:cNvPr id="66" name="Inkt 65">
                  <a:extLst>
                    <a:ext uri="{FF2B5EF4-FFF2-40B4-BE49-F238E27FC236}">
                      <a16:creationId xmlns:a16="http://schemas.microsoft.com/office/drawing/2014/main" id="{C1747C1A-3846-4D96-8EC6-3F7073873CF0}"/>
                    </a:ext>
                  </a:extLst>
                </p:cNvPr>
                <p:cNvPicPr/>
                <p:nvPr/>
              </p:nvPicPr>
              <p:blipFill>
                <a:blip r:embed="rId57"/>
                <a:stretch>
                  <a:fillRect/>
                </a:stretch>
              </p:blipFill>
              <p:spPr>
                <a:xfrm>
                  <a:off x="3719924" y="3750910"/>
                  <a:ext cx="155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Inkt 66">
                  <a:extLst>
                    <a:ext uri="{FF2B5EF4-FFF2-40B4-BE49-F238E27FC236}">
                      <a16:creationId xmlns:a16="http://schemas.microsoft.com/office/drawing/2014/main" id="{BF492352-9279-4B86-8E66-6E53828BD219}"/>
                    </a:ext>
                  </a:extLst>
                </p14:cNvPr>
                <p14:cNvContentPartPr/>
                <p14:nvPr/>
              </p14:nvContentPartPr>
              <p14:xfrm>
                <a:off x="3780404" y="3991750"/>
                <a:ext cx="35280" cy="140400"/>
              </p14:xfrm>
            </p:contentPart>
          </mc:Choice>
          <mc:Fallback xmlns="">
            <p:pic>
              <p:nvPicPr>
                <p:cNvPr id="67" name="Inkt 66">
                  <a:extLst>
                    <a:ext uri="{FF2B5EF4-FFF2-40B4-BE49-F238E27FC236}">
                      <a16:creationId xmlns:a16="http://schemas.microsoft.com/office/drawing/2014/main" id="{BF492352-9279-4B86-8E66-6E53828BD219}"/>
                    </a:ext>
                  </a:extLst>
                </p:cNvPr>
                <p:cNvPicPr/>
                <p:nvPr/>
              </p:nvPicPr>
              <p:blipFill>
                <a:blip r:embed="rId59"/>
                <a:stretch>
                  <a:fillRect/>
                </a:stretch>
              </p:blipFill>
              <p:spPr>
                <a:xfrm>
                  <a:off x="3762404" y="3974110"/>
                  <a:ext cx="7092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68" name="Inkt 67">
                <a:extLst>
                  <a:ext uri="{FF2B5EF4-FFF2-40B4-BE49-F238E27FC236}">
                    <a16:creationId xmlns:a16="http://schemas.microsoft.com/office/drawing/2014/main" id="{7619366B-74B6-4EF0-9536-1FB4DF41268D}"/>
                  </a:ext>
                </a:extLst>
              </p14:cNvPr>
              <p14:cNvContentPartPr/>
              <p14:nvPr/>
            </p14:nvContentPartPr>
            <p14:xfrm>
              <a:off x="3800924" y="4229350"/>
              <a:ext cx="61200" cy="146160"/>
            </p14:xfrm>
          </p:contentPart>
        </mc:Choice>
        <mc:Fallback xmlns="">
          <p:pic>
            <p:nvPicPr>
              <p:cNvPr id="68" name="Inkt 67">
                <a:extLst>
                  <a:ext uri="{FF2B5EF4-FFF2-40B4-BE49-F238E27FC236}">
                    <a16:creationId xmlns:a16="http://schemas.microsoft.com/office/drawing/2014/main" id="{7619366B-74B6-4EF0-9536-1FB4DF41268D}"/>
                  </a:ext>
                </a:extLst>
              </p:cNvPr>
              <p:cNvPicPr/>
              <p:nvPr/>
            </p:nvPicPr>
            <p:blipFill>
              <a:blip r:embed="rId61"/>
              <a:stretch>
                <a:fillRect/>
              </a:stretch>
            </p:blipFill>
            <p:spPr>
              <a:xfrm>
                <a:off x="3783284" y="4211710"/>
                <a:ext cx="96840" cy="181800"/>
              </a:xfrm>
              <a:prstGeom prst="rect">
                <a:avLst/>
              </a:prstGeom>
            </p:spPr>
          </p:pic>
        </mc:Fallback>
      </mc:AlternateContent>
      <p:grpSp>
        <p:nvGrpSpPr>
          <p:cNvPr id="76" name="Groep 75">
            <a:extLst>
              <a:ext uri="{FF2B5EF4-FFF2-40B4-BE49-F238E27FC236}">
                <a16:creationId xmlns:a16="http://schemas.microsoft.com/office/drawing/2014/main" id="{38FA89AA-20D9-43DA-90A3-37AFDE2BFA4F}"/>
              </a:ext>
            </a:extLst>
          </p:cNvPr>
          <p:cNvGrpSpPr/>
          <p:nvPr/>
        </p:nvGrpSpPr>
        <p:grpSpPr>
          <a:xfrm>
            <a:off x="3824684" y="4582870"/>
            <a:ext cx="501120" cy="828720"/>
            <a:chOff x="3824684" y="4582870"/>
            <a:chExt cx="501120" cy="828720"/>
          </a:xfrm>
        </p:grpSpPr>
        <mc:AlternateContent xmlns:mc="http://schemas.openxmlformats.org/markup-compatibility/2006" xmlns:p14="http://schemas.microsoft.com/office/powerpoint/2010/main">
          <mc:Choice Requires="p14">
            <p:contentPart p14:bwMode="auto" r:id="rId62">
              <p14:nvContentPartPr>
                <p14:cNvPr id="69" name="Inkt 68">
                  <a:extLst>
                    <a:ext uri="{FF2B5EF4-FFF2-40B4-BE49-F238E27FC236}">
                      <a16:creationId xmlns:a16="http://schemas.microsoft.com/office/drawing/2014/main" id="{D75E1322-750D-45A4-8E64-DFD86E620D9B}"/>
                    </a:ext>
                  </a:extLst>
                </p14:cNvPr>
                <p14:cNvContentPartPr/>
                <p14:nvPr/>
              </p14:nvContentPartPr>
              <p14:xfrm>
                <a:off x="3824684" y="4582870"/>
                <a:ext cx="23400" cy="94320"/>
              </p14:xfrm>
            </p:contentPart>
          </mc:Choice>
          <mc:Fallback xmlns="">
            <p:pic>
              <p:nvPicPr>
                <p:cNvPr id="69" name="Inkt 68">
                  <a:extLst>
                    <a:ext uri="{FF2B5EF4-FFF2-40B4-BE49-F238E27FC236}">
                      <a16:creationId xmlns:a16="http://schemas.microsoft.com/office/drawing/2014/main" id="{D75E1322-750D-45A4-8E64-DFD86E620D9B}"/>
                    </a:ext>
                  </a:extLst>
                </p:cNvPr>
                <p:cNvPicPr/>
                <p:nvPr/>
              </p:nvPicPr>
              <p:blipFill>
                <a:blip r:embed="rId63"/>
                <a:stretch>
                  <a:fillRect/>
                </a:stretch>
              </p:blipFill>
              <p:spPr>
                <a:xfrm>
                  <a:off x="3806684" y="4565230"/>
                  <a:ext cx="59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0" name="Inkt 69">
                  <a:extLst>
                    <a:ext uri="{FF2B5EF4-FFF2-40B4-BE49-F238E27FC236}">
                      <a16:creationId xmlns:a16="http://schemas.microsoft.com/office/drawing/2014/main" id="{8D0E0CB5-9722-4F2D-92FA-2083CD003568}"/>
                    </a:ext>
                  </a:extLst>
                </p14:cNvPr>
                <p14:cNvContentPartPr/>
                <p14:nvPr/>
              </p14:nvContentPartPr>
              <p14:xfrm>
                <a:off x="3858164" y="4705630"/>
                <a:ext cx="80280" cy="164160"/>
              </p14:xfrm>
            </p:contentPart>
          </mc:Choice>
          <mc:Fallback xmlns="">
            <p:pic>
              <p:nvPicPr>
                <p:cNvPr id="70" name="Inkt 69">
                  <a:extLst>
                    <a:ext uri="{FF2B5EF4-FFF2-40B4-BE49-F238E27FC236}">
                      <a16:creationId xmlns:a16="http://schemas.microsoft.com/office/drawing/2014/main" id="{8D0E0CB5-9722-4F2D-92FA-2083CD003568}"/>
                    </a:ext>
                  </a:extLst>
                </p:cNvPr>
                <p:cNvPicPr/>
                <p:nvPr/>
              </p:nvPicPr>
              <p:blipFill>
                <a:blip r:embed="rId65"/>
                <a:stretch>
                  <a:fillRect/>
                </a:stretch>
              </p:blipFill>
              <p:spPr>
                <a:xfrm>
                  <a:off x="3840524" y="4687630"/>
                  <a:ext cx="115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1" name="Inkt 70">
                  <a:extLst>
                    <a:ext uri="{FF2B5EF4-FFF2-40B4-BE49-F238E27FC236}">
                      <a16:creationId xmlns:a16="http://schemas.microsoft.com/office/drawing/2014/main" id="{894E6E6D-5035-4545-98B0-3B74C77B1A2B}"/>
                    </a:ext>
                  </a:extLst>
                </p14:cNvPr>
                <p14:cNvContentPartPr/>
                <p14:nvPr/>
              </p14:nvContentPartPr>
              <p14:xfrm>
                <a:off x="3925124" y="4950790"/>
                <a:ext cx="20520" cy="245520"/>
              </p14:xfrm>
            </p:contentPart>
          </mc:Choice>
          <mc:Fallback xmlns="">
            <p:pic>
              <p:nvPicPr>
                <p:cNvPr id="71" name="Inkt 70">
                  <a:extLst>
                    <a:ext uri="{FF2B5EF4-FFF2-40B4-BE49-F238E27FC236}">
                      <a16:creationId xmlns:a16="http://schemas.microsoft.com/office/drawing/2014/main" id="{894E6E6D-5035-4545-98B0-3B74C77B1A2B}"/>
                    </a:ext>
                  </a:extLst>
                </p:cNvPr>
                <p:cNvPicPr/>
                <p:nvPr/>
              </p:nvPicPr>
              <p:blipFill>
                <a:blip r:embed="rId67"/>
                <a:stretch>
                  <a:fillRect/>
                </a:stretch>
              </p:blipFill>
              <p:spPr>
                <a:xfrm>
                  <a:off x="3907124" y="4933150"/>
                  <a:ext cx="56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 name="Inkt 71">
                  <a:extLst>
                    <a:ext uri="{FF2B5EF4-FFF2-40B4-BE49-F238E27FC236}">
                      <a16:creationId xmlns:a16="http://schemas.microsoft.com/office/drawing/2014/main" id="{2D5976A6-C950-4C72-84AF-AEE2654DE932}"/>
                    </a:ext>
                  </a:extLst>
                </p14:cNvPr>
                <p14:cNvContentPartPr/>
                <p14:nvPr/>
              </p14:nvContentPartPr>
              <p14:xfrm>
                <a:off x="3914324" y="5285230"/>
                <a:ext cx="98280" cy="126360"/>
              </p14:xfrm>
            </p:contentPart>
          </mc:Choice>
          <mc:Fallback xmlns="">
            <p:pic>
              <p:nvPicPr>
                <p:cNvPr id="72" name="Inkt 71">
                  <a:extLst>
                    <a:ext uri="{FF2B5EF4-FFF2-40B4-BE49-F238E27FC236}">
                      <a16:creationId xmlns:a16="http://schemas.microsoft.com/office/drawing/2014/main" id="{2D5976A6-C950-4C72-84AF-AEE2654DE932}"/>
                    </a:ext>
                  </a:extLst>
                </p:cNvPr>
                <p:cNvPicPr/>
                <p:nvPr/>
              </p:nvPicPr>
              <p:blipFill>
                <a:blip r:embed="rId69"/>
                <a:stretch>
                  <a:fillRect/>
                </a:stretch>
              </p:blipFill>
              <p:spPr>
                <a:xfrm>
                  <a:off x="3896684" y="5267590"/>
                  <a:ext cx="133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3" name="Inkt 72">
                  <a:extLst>
                    <a:ext uri="{FF2B5EF4-FFF2-40B4-BE49-F238E27FC236}">
                      <a16:creationId xmlns:a16="http://schemas.microsoft.com/office/drawing/2014/main" id="{0A4C8A70-0951-49B6-A70D-7E1316E743CB}"/>
                    </a:ext>
                  </a:extLst>
                </p14:cNvPr>
                <p14:cNvContentPartPr/>
                <p14:nvPr/>
              </p14:nvContentPartPr>
              <p14:xfrm>
                <a:off x="4136804" y="5323390"/>
                <a:ext cx="189000" cy="29160"/>
              </p14:xfrm>
            </p:contentPart>
          </mc:Choice>
          <mc:Fallback xmlns="">
            <p:pic>
              <p:nvPicPr>
                <p:cNvPr id="73" name="Inkt 72">
                  <a:extLst>
                    <a:ext uri="{FF2B5EF4-FFF2-40B4-BE49-F238E27FC236}">
                      <a16:creationId xmlns:a16="http://schemas.microsoft.com/office/drawing/2014/main" id="{0A4C8A70-0951-49B6-A70D-7E1316E743CB}"/>
                    </a:ext>
                  </a:extLst>
                </p:cNvPr>
                <p:cNvPicPr/>
                <p:nvPr/>
              </p:nvPicPr>
              <p:blipFill>
                <a:blip r:embed="rId71"/>
                <a:stretch>
                  <a:fillRect/>
                </a:stretch>
              </p:blipFill>
              <p:spPr>
                <a:xfrm>
                  <a:off x="4119164" y="5305750"/>
                  <a:ext cx="224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4" name="Inkt 73">
                  <a:extLst>
                    <a:ext uri="{FF2B5EF4-FFF2-40B4-BE49-F238E27FC236}">
                      <a16:creationId xmlns:a16="http://schemas.microsoft.com/office/drawing/2014/main" id="{C5F9DFF7-A6C4-461C-B262-6C93972E4986}"/>
                    </a:ext>
                  </a:extLst>
                </p14:cNvPr>
                <p14:cNvContentPartPr/>
                <p14:nvPr/>
              </p14:nvContentPartPr>
              <p14:xfrm>
                <a:off x="4148324" y="5227270"/>
                <a:ext cx="160920" cy="14400"/>
              </p14:xfrm>
            </p:contentPart>
          </mc:Choice>
          <mc:Fallback xmlns="">
            <p:pic>
              <p:nvPicPr>
                <p:cNvPr id="74" name="Inkt 73">
                  <a:extLst>
                    <a:ext uri="{FF2B5EF4-FFF2-40B4-BE49-F238E27FC236}">
                      <a16:creationId xmlns:a16="http://schemas.microsoft.com/office/drawing/2014/main" id="{C5F9DFF7-A6C4-461C-B262-6C93972E4986}"/>
                    </a:ext>
                  </a:extLst>
                </p:cNvPr>
                <p:cNvPicPr/>
                <p:nvPr/>
              </p:nvPicPr>
              <p:blipFill>
                <a:blip r:embed="rId73"/>
                <a:stretch>
                  <a:fillRect/>
                </a:stretch>
              </p:blipFill>
              <p:spPr>
                <a:xfrm>
                  <a:off x="4130324" y="5209270"/>
                  <a:ext cx="19656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75" name="Inkt 74">
                <a:extLst>
                  <a:ext uri="{FF2B5EF4-FFF2-40B4-BE49-F238E27FC236}">
                    <a16:creationId xmlns:a16="http://schemas.microsoft.com/office/drawing/2014/main" id="{BB06D9B4-2C33-439C-A5E1-ACDA25F95915}"/>
                  </a:ext>
                </a:extLst>
              </p14:cNvPr>
              <p14:cNvContentPartPr/>
              <p14:nvPr/>
            </p14:nvContentPartPr>
            <p14:xfrm>
              <a:off x="4484204" y="5152030"/>
              <a:ext cx="158400" cy="169200"/>
            </p14:xfrm>
          </p:contentPart>
        </mc:Choice>
        <mc:Fallback xmlns="">
          <p:pic>
            <p:nvPicPr>
              <p:cNvPr id="75" name="Inkt 74">
                <a:extLst>
                  <a:ext uri="{FF2B5EF4-FFF2-40B4-BE49-F238E27FC236}">
                    <a16:creationId xmlns:a16="http://schemas.microsoft.com/office/drawing/2014/main" id="{BB06D9B4-2C33-439C-A5E1-ACDA25F95915}"/>
                  </a:ext>
                </a:extLst>
              </p:cNvPr>
              <p:cNvPicPr/>
              <p:nvPr/>
            </p:nvPicPr>
            <p:blipFill>
              <a:blip r:embed="rId75"/>
              <a:stretch>
                <a:fillRect/>
              </a:stretch>
            </p:blipFill>
            <p:spPr>
              <a:xfrm>
                <a:off x="4466564" y="5134030"/>
                <a:ext cx="194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8" name="Inkt 77">
                <a:extLst>
                  <a:ext uri="{FF2B5EF4-FFF2-40B4-BE49-F238E27FC236}">
                    <a16:creationId xmlns:a16="http://schemas.microsoft.com/office/drawing/2014/main" id="{010A0A07-E3DF-431D-A0FD-A69883069940}"/>
                  </a:ext>
                </a:extLst>
              </p14:cNvPr>
              <p14:cNvContentPartPr/>
              <p14:nvPr/>
            </p14:nvContentPartPr>
            <p14:xfrm>
              <a:off x="3713444" y="5385670"/>
              <a:ext cx="91440" cy="10800"/>
            </p14:xfrm>
          </p:contentPart>
        </mc:Choice>
        <mc:Fallback xmlns="">
          <p:pic>
            <p:nvPicPr>
              <p:cNvPr id="78" name="Inkt 77">
                <a:extLst>
                  <a:ext uri="{FF2B5EF4-FFF2-40B4-BE49-F238E27FC236}">
                    <a16:creationId xmlns:a16="http://schemas.microsoft.com/office/drawing/2014/main" id="{010A0A07-E3DF-431D-A0FD-A69883069940}"/>
                  </a:ext>
                </a:extLst>
              </p:cNvPr>
              <p:cNvPicPr/>
              <p:nvPr/>
            </p:nvPicPr>
            <p:blipFill>
              <a:blip r:embed="rId77"/>
              <a:stretch>
                <a:fillRect/>
              </a:stretch>
            </p:blipFill>
            <p:spPr>
              <a:xfrm>
                <a:off x="3695444" y="5368030"/>
                <a:ext cx="127080" cy="46440"/>
              </a:xfrm>
              <a:prstGeom prst="rect">
                <a:avLst/>
              </a:prstGeom>
            </p:spPr>
          </p:pic>
        </mc:Fallback>
      </mc:AlternateContent>
      <p:grpSp>
        <p:nvGrpSpPr>
          <p:cNvPr id="84" name="Groep 83">
            <a:extLst>
              <a:ext uri="{FF2B5EF4-FFF2-40B4-BE49-F238E27FC236}">
                <a16:creationId xmlns:a16="http://schemas.microsoft.com/office/drawing/2014/main" id="{7CED020A-D134-4932-B6FB-10FD7710A080}"/>
              </a:ext>
            </a:extLst>
          </p:cNvPr>
          <p:cNvGrpSpPr/>
          <p:nvPr/>
        </p:nvGrpSpPr>
        <p:grpSpPr>
          <a:xfrm>
            <a:off x="2822084" y="5253190"/>
            <a:ext cx="690480" cy="192240"/>
            <a:chOff x="2822084" y="5253190"/>
            <a:chExt cx="690480" cy="192240"/>
          </a:xfrm>
        </p:grpSpPr>
        <mc:AlternateContent xmlns:mc="http://schemas.openxmlformats.org/markup-compatibility/2006" xmlns:p14="http://schemas.microsoft.com/office/powerpoint/2010/main">
          <mc:Choice Requires="p14">
            <p:contentPart p14:bwMode="auto" r:id="rId78">
              <p14:nvContentPartPr>
                <p14:cNvPr id="79" name="Inkt 78">
                  <a:extLst>
                    <a:ext uri="{FF2B5EF4-FFF2-40B4-BE49-F238E27FC236}">
                      <a16:creationId xmlns:a16="http://schemas.microsoft.com/office/drawing/2014/main" id="{43E95800-8B98-4012-907E-0A410CE6669B}"/>
                    </a:ext>
                  </a:extLst>
                </p14:cNvPr>
                <p14:cNvContentPartPr/>
                <p14:nvPr/>
              </p14:nvContentPartPr>
              <p14:xfrm>
                <a:off x="3399524" y="5307910"/>
                <a:ext cx="113040" cy="137520"/>
              </p14:xfrm>
            </p:contentPart>
          </mc:Choice>
          <mc:Fallback xmlns="">
            <p:pic>
              <p:nvPicPr>
                <p:cNvPr id="79" name="Inkt 78">
                  <a:extLst>
                    <a:ext uri="{FF2B5EF4-FFF2-40B4-BE49-F238E27FC236}">
                      <a16:creationId xmlns:a16="http://schemas.microsoft.com/office/drawing/2014/main" id="{43E95800-8B98-4012-907E-0A410CE6669B}"/>
                    </a:ext>
                  </a:extLst>
                </p:cNvPr>
                <p:cNvPicPr/>
                <p:nvPr/>
              </p:nvPicPr>
              <p:blipFill>
                <a:blip r:embed="rId79"/>
                <a:stretch>
                  <a:fillRect/>
                </a:stretch>
              </p:blipFill>
              <p:spPr>
                <a:xfrm>
                  <a:off x="3381884" y="5290270"/>
                  <a:ext cx="148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0" name="Inkt 79">
                  <a:extLst>
                    <a:ext uri="{FF2B5EF4-FFF2-40B4-BE49-F238E27FC236}">
                      <a16:creationId xmlns:a16="http://schemas.microsoft.com/office/drawing/2014/main" id="{72745C3A-9D4C-415E-AAE9-6ABF5728B0C3}"/>
                    </a:ext>
                  </a:extLst>
                </p14:cNvPr>
                <p14:cNvContentPartPr/>
                <p14:nvPr/>
              </p14:nvContentPartPr>
              <p14:xfrm>
                <a:off x="3133484" y="5347870"/>
                <a:ext cx="213480" cy="38520"/>
              </p14:xfrm>
            </p:contentPart>
          </mc:Choice>
          <mc:Fallback xmlns="">
            <p:pic>
              <p:nvPicPr>
                <p:cNvPr id="80" name="Inkt 79">
                  <a:extLst>
                    <a:ext uri="{FF2B5EF4-FFF2-40B4-BE49-F238E27FC236}">
                      <a16:creationId xmlns:a16="http://schemas.microsoft.com/office/drawing/2014/main" id="{72745C3A-9D4C-415E-AAE9-6ABF5728B0C3}"/>
                    </a:ext>
                  </a:extLst>
                </p:cNvPr>
                <p:cNvPicPr/>
                <p:nvPr/>
              </p:nvPicPr>
              <p:blipFill>
                <a:blip r:embed="rId81"/>
                <a:stretch>
                  <a:fillRect/>
                </a:stretch>
              </p:blipFill>
              <p:spPr>
                <a:xfrm>
                  <a:off x="3115844" y="5329870"/>
                  <a:ext cx="249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1" name="Inkt 80">
                  <a:extLst>
                    <a:ext uri="{FF2B5EF4-FFF2-40B4-BE49-F238E27FC236}">
                      <a16:creationId xmlns:a16="http://schemas.microsoft.com/office/drawing/2014/main" id="{B252B8CD-06D7-4867-8F79-10C83D54228E}"/>
                    </a:ext>
                  </a:extLst>
                </p14:cNvPr>
                <p14:cNvContentPartPr/>
                <p14:nvPr/>
              </p14:nvContentPartPr>
              <p14:xfrm>
                <a:off x="3100004" y="5253190"/>
                <a:ext cx="163440" cy="43920"/>
              </p14:xfrm>
            </p:contentPart>
          </mc:Choice>
          <mc:Fallback xmlns="">
            <p:pic>
              <p:nvPicPr>
                <p:cNvPr id="81" name="Inkt 80">
                  <a:extLst>
                    <a:ext uri="{FF2B5EF4-FFF2-40B4-BE49-F238E27FC236}">
                      <a16:creationId xmlns:a16="http://schemas.microsoft.com/office/drawing/2014/main" id="{B252B8CD-06D7-4867-8F79-10C83D54228E}"/>
                    </a:ext>
                  </a:extLst>
                </p:cNvPr>
                <p:cNvPicPr/>
                <p:nvPr/>
              </p:nvPicPr>
              <p:blipFill>
                <a:blip r:embed="rId83"/>
                <a:stretch>
                  <a:fillRect/>
                </a:stretch>
              </p:blipFill>
              <p:spPr>
                <a:xfrm>
                  <a:off x="3082364" y="5235550"/>
                  <a:ext cx="199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Inkt 82">
                  <a:extLst>
                    <a:ext uri="{FF2B5EF4-FFF2-40B4-BE49-F238E27FC236}">
                      <a16:creationId xmlns:a16="http://schemas.microsoft.com/office/drawing/2014/main" id="{0FFA3803-53E2-4697-A2E8-43E20D32BEE3}"/>
                    </a:ext>
                  </a:extLst>
                </p14:cNvPr>
                <p14:cNvContentPartPr/>
                <p14:nvPr/>
              </p14:nvContentPartPr>
              <p14:xfrm>
                <a:off x="2822084" y="5274430"/>
                <a:ext cx="125640" cy="114840"/>
              </p14:xfrm>
            </p:contentPart>
          </mc:Choice>
          <mc:Fallback xmlns="">
            <p:pic>
              <p:nvPicPr>
                <p:cNvPr id="83" name="Inkt 82">
                  <a:extLst>
                    <a:ext uri="{FF2B5EF4-FFF2-40B4-BE49-F238E27FC236}">
                      <a16:creationId xmlns:a16="http://schemas.microsoft.com/office/drawing/2014/main" id="{0FFA3803-53E2-4697-A2E8-43E20D32BEE3}"/>
                    </a:ext>
                  </a:extLst>
                </p:cNvPr>
                <p:cNvPicPr/>
                <p:nvPr/>
              </p:nvPicPr>
              <p:blipFill>
                <a:blip r:embed="rId85"/>
                <a:stretch>
                  <a:fillRect/>
                </a:stretch>
              </p:blipFill>
              <p:spPr>
                <a:xfrm>
                  <a:off x="2804084" y="5256790"/>
                  <a:ext cx="161280" cy="15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85" name="Inkt 84">
                <a:extLst>
                  <a:ext uri="{FF2B5EF4-FFF2-40B4-BE49-F238E27FC236}">
                    <a16:creationId xmlns:a16="http://schemas.microsoft.com/office/drawing/2014/main" id="{C33E6703-7F54-4ACE-B67D-A77900CCCA69}"/>
                  </a:ext>
                </a:extLst>
              </p14:cNvPr>
              <p14:cNvContentPartPr/>
              <p14:nvPr/>
            </p14:nvContentPartPr>
            <p14:xfrm>
              <a:off x="3456764" y="5530750"/>
              <a:ext cx="32400" cy="133200"/>
            </p14:xfrm>
          </p:contentPart>
        </mc:Choice>
        <mc:Fallback xmlns="">
          <p:pic>
            <p:nvPicPr>
              <p:cNvPr id="85" name="Inkt 84">
                <a:extLst>
                  <a:ext uri="{FF2B5EF4-FFF2-40B4-BE49-F238E27FC236}">
                    <a16:creationId xmlns:a16="http://schemas.microsoft.com/office/drawing/2014/main" id="{C33E6703-7F54-4ACE-B67D-A77900CCCA69}"/>
                  </a:ext>
                </a:extLst>
              </p:cNvPr>
              <p:cNvPicPr/>
              <p:nvPr/>
            </p:nvPicPr>
            <p:blipFill>
              <a:blip r:embed="rId87"/>
              <a:stretch>
                <a:fillRect/>
              </a:stretch>
            </p:blipFill>
            <p:spPr>
              <a:xfrm>
                <a:off x="3438764" y="5512750"/>
                <a:ext cx="68040" cy="168840"/>
              </a:xfrm>
              <a:prstGeom prst="rect">
                <a:avLst/>
              </a:prstGeom>
            </p:spPr>
          </p:pic>
        </mc:Fallback>
      </mc:AlternateContent>
      <p:grpSp>
        <p:nvGrpSpPr>
          <p:cNvPr id="91" name="Groep 90">
            <a:extLst>
              <a:ext uri="{FF2B5EF4-FFF2-40B4-BE49-F238E27FC236}">
                <a16:creationId xmlns:a16="http://schemas.microsoft.com/office/drawing/2014/main" id="{C284D597-0222-4975-A2C7-51577F870848}"/>
              </a:ext>
            </a:extLst>
          </p:cNvPr>
          <p:cNvGrpSpPr/>
          <p:nvPr/>
        </p:nvGrpSpPr>
        <p:grpSpPr>
          <a:xfrm>
            <a:off x="3389084" y="5775910"/>
            <a:ext cx="410040" cy="345600"/>
            <a:chOff x="3389084" y="5775910"/>
            <a:chExt cx="410040" cy="345600"/>
          </a:xfrm>
        </p:grpSpPr>
        <mc:AlternateContent xmlns:mc="http://schemas.openxmlformats.org/markup-compatibility/2006" xmlns:p14="http://schemas.microsoft.com/office/powerpoint/2010/main">
          <mc:Choice Requires="p14">
            <p:contentPart p14:bwMode="auto" r:id="rId88">
              <p14:nvContentPartPr>
                <p14:cNvPr id="86" name="Inkt 85">
                  <a:extLst>
                    <a:ext uri="{FF2B5EF4-FFF2-40B4-BE49-F238E27FC236}">
                      <a16:creationId xmlns:a16="http://schemas.microsoft.com/office/drawing/2014/main" id="{1F743476-E379-486E-8DDB-936C91C5B284}"/>
                    </a:ext>
                  </a:extLst>
                </p14:cNvPr>
                <p14:cNvContentPartPr/>
                <p14:nvPr/>
              </p14:nvContentPartPr>
              <p14:xfrm>
                <a:off x="3389084" y="5776630"/>
                <a:ext cx="128880" cy="171000"/>
              </p14:xfrm>
            </p:contentPart>
          </mc:Choice>
          <mc:Fallback xmlns="">
            <p:pic>
              <p:nvPicPr>
                <p:cNvPr id="86" name="Inkt 85">
                  <a:extLst>
                    <a:ext uri="{FF2B5EF4-FFF2-40B4-BE49-F238E27FC236}">
                      <a16:creationId xmlns:a16="http://schemas.microsoft.com/office/drawing/2014/main" id="{1F743476-E379-486E-8DDB-936C91C5B284}"/>
                    </a:ext>
                  </a:extLst>
                </p:cNvPr>
                <p:cNvPicPr/>
                <p:nvPr/>
              </p:nvPicPr>
              <p:blipFill>
                <a:blip r:embed="rId89"/>
                <a:stretch>
                  <a:fillRect/>
                </a:stretch>
              </p:blipFill>
              <p:spPr>
                <a:xfrm>
                  <a:off x="3371084" y="5758630"/>
                  <a:ext cx="164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7" name="Inkt 86">
                  <a:extLst>
                    <a:ext uri="{FF2B5EF4-FFF2-40B4-BE49-F238E27FC236}">
                      <a16:creationId xmlns:a16="http://schemas.microsoft.com/office/drawing/2014/main" id="{3B295763-3F70-4CE7-8137-CA1A4A37479E}"/>
                    </a:ext>
                  </a:extLst>
                </p14:cNvPr>
                <p14:cNvContentPartPr/>
                <p14:nvPr/>
              </p14:nvContentPartPr>
              <p14:xfrm>
                <a:off x="3585284" y="5775910"/>
                <a:ext cx="27720" cy="180360"/>
              </p14:xfrm>
            </p:contentPart>
          </mc:Choice>
          <mc:Fallback xmlns="">
            <p:pic>
              <p:nvPicPr>
                <p:cNvPr id="87" name="Inkt 86">
                  <a:extLst>
                    <a:ext uri="{FF2B5EF4-FFF2-40B4-BE49-F238E27FC236}">
                      <a16:creationId xmlns:a16="http://schemas.microsoft.com/office/drawing/2014/main" id="{3B295763-3F70-4CE7-8137-CA1A4A37479E}"/>
                    </a:ext>
                  </a:extLst>
                </p:cNvPr>
                <p:cNvPicPr/>
                <p:nvPr/>
              </p:nvPicPr>
              <p:blipFill>
                <a:blip r:embed="rId91"/>
                <a:stretch>
                  <a:fillRect/>
                </a:stretch>
              </p:blipFill>
              <p:spPr>
                <a:xfrm>
                  <a:off x="3567284" y="5757910"/>
                  <a:ext cx="63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8" name="Inkt 87">
                  <a:extLst>
                    <a:ext uri="{FF2B5EF4-FFF2-40B4-BE49-F238E27FC236}">
                      <a16:creationId xmlns:a16="http://schemas.microsoft.com/office/drawing/2014/main" id="{7D621906-AB5D-4058-AC0D-05E2B5D93DE0}"/>
                    </a:ext>
                  </a:extLst>
                </p14:cNvPr>
                <p14:cNvContentPartPr/>
                <p14:nvPr/>
              </p14:nvContentPartPr>
              <p14:xfrm>
                <a:off x="3579164" y="5829550"/>
                <a:ext cx="86760" cy="13680"/>
              </p14:xfrm>
            </p:contentPart>
          </mc:Choice>
          <mc:Fallback xmlns="">
            <p:pic>
              <p:nvPicPr>
                <p:cNvPr id="88" name="Inkt 87">
                  <a:extLst>
                    <a:ext uri="{FF2B5EF4-FFF2-40B4-BE49-F238E27FC236}">
                      <a16:creationId xmlns:a16="http://schemas.microsoft.com/office/drawing/2014/main" id="{7D621906-AB5D-4058-AC0D-05E2B5D93DE0}"/>
                    </a:ext>
                  </a:extLst>
                </p:cNvPr>
                <p:cNvPicPr/>
                <p:nvPr/>
              </p:nvPicPr>
              <p:blipFill>
                <a:blip r:embed="rId93"/>
                <a:stretch>
                  <a:fillRect/>
                </a:stretch>
              </p:blipFill>
              <p:spPr>
                <a:xfrm>
                  <a:off x="3561524" y="5811910"/>
                  <a:ext cx="122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9" name="Inkt 88">
                  <a:extLst>
                    <a:ext uri="{FF2B5EF4-FFF2-40B4-BE49-F238E27FC236}">
                      <a16:creationId xmlns:a16="http://schemas.microsoft.com/office/drawing/2014/main" id="{1D7FB18A-DCF1-4A9E-8AB8-6A5241DFEEF6}"/>
                    </a:ext>
                  </a:extLst>
                </p14:cNvPr>
                <p14:cNvContentPartPr/>
                <p14:nvPr/>
              </p14:nvContentPartPr>
              <p14:xfrm>
                <a:off x="3676724" y="5775910"/>
                <a:ext cx="25560" cy="207360"/>
              </p14:xfrm>
            </p:contentPart>
          </mc:Choice>
          <mc:Fallback xmlns="">
            <p:pic>
              <p:nvPicPr>
                <p:cNvPr id="89" name="Inkt 88">
                  <a:extLst>
                    <a:ext uri="{FF2B5EF4-FFF2-40B4-BE49-F238E27FC236}">
                      <a16:creationId xmlns:a16="http://schemas.microsoft.com/office/drawing/2014/main" id="{1D7FB18A-DCF1-4A9E-8AB8-6A5241DFEEF6}"/>
                    </a:ext>
                  </a:extLst>
                </p:cNvPr>
                <p:cNvPicPr/>
                <p:nvPr/>
              </p:nvPicPr>
              <p:blipFill>
                <a:blip r:embed="rId95"/>
                <a:stretch>
                  <a:fillRect/>
                </a:stretch>
              </p:blipFill>
              <p:spPr>
                <a:xfrm>
                  <a:off x="3659084" y="5757910"/>
                  <a:ext cx="61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0" name="Inkt 89">
                  <a:extLst>
                    <a:ext uri="{FF2B5EF4-FFF2-40B4-BE49-F238E27FC236}">
                      <a16:creationId xmlns:a16="http://schemas.microsoft.com/office/drawing/2014/main" id="{CA5B4B03-8901-4A55-B801-E3CD48EC2BBF}"/>
                    </a:ext>
                  </a:extLst>
                </p14:cNvPr>
                <p14:cNvContentPartPr/>
                <p14:nvPr/>
              </p14:nvContentPartPr>
              <p14:xfrm>
                <a:off x="3686084" y="5965630"/>
                <a:ext cx="113040" cy="155880"/>
              </p14:xfrm>
            </p:contentPart>
          </mc:Choice>
          <mc:Fallback xmlns="">
            <p:pic>
              <p:nvPicPr>
                <p:cNvPr id="90" name="Inkt 89">
                  <a:extLst>
                    <a:ext uri="{FF2B5EF4-FFF2-40B4-BE49-F238E27FC236}">
                      <a16:creationId xmlns:a16="http://schemas.microsoft.com/office/drawing/2014/main" id="{CA5B4B03-8901-4A55-B801-E3CD48EC2BBF}"/>
                    </a:ext>
                  </a:extLst>
                </p:cNvPr>
                <p:cNvPicPr/>
                <p:nvPr/>
              </p:nvPicPr>
              <p:blipFill>
                <a:blip r:embed="rId97"/>
                <a:stretch>
                  <a:fillRect/>
                </a:stretch>
              </p:blipFill>
              <p:spPr>
                <a:xfrm>
                  <a:off x="3668444" y="5947630"/>
                  <a:ext cx="148680" cy="19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92" name="Inkt 91">
                <a:extLst>
                  <a:ext uri="{FF2B5EF4-FFF2-40B4-BE49-F238E27FC236}">
                    <a16:creationId xmlns:a16="http://schemas.microsoft.com/office/drawing/2014/main" id="{198D05AE-99C6-44FA-96AA-FBE6C4E26723}"/>
                  </a:ext>
                </a:extLst>
              </p14:cNvPr>
              <p14:cNvContentPartPr/>
              <p14:nvPr/>
            </p14:nvContentPartPr>
            <p14:xfrm>
              <a:off x="2888324" y="4950790"/>
              <a:ext cx="360" cy="120960"/>
            </p14:xfrm>
          </p:contentPart>
        </mc:Choice>
        <mc:Fallback xmlns="">
          <p:pic>
            <p:nvPicPr>
              <p:cNvPr id="92" name="Inkt 91">
                <a:extLst>
                  <a:ext uri="{FF2B5EF4-FFF2-40B4-BE49-F238E27FC236}">
                    <a16:creationId xmlns:a16="http://schemas.microsoft.com/office/drawing/2014/main" id="{198D05AE-99C6-44FA-96AA-FBE6C4E26723}"/>
                  </a:ext>
                </a:extLst>
              </p:cNvPr>
              <p:cNvPicPr/>
              <p:nvPr/>
            </p:nvPicPr>
            <p:blipFill>
              <a:blip r:embed="rId99"/>
              <a:stretch>
                <a:fillRect/>
              </a:stretch>
            </p:blipFill>
            <p:spPr>
              <a:xfrm>
                <a:off x="2870324" y="4933150"/>
                <a:ext cx="36000" cy="156600"/>
              </a:xfrm>
              <a:prstGeom prst="rect">
                <a:avLst/>
              </a:prstGeom>
            </p:spPr>
          </p:pic>
        </mc:Fallback>
      </mc:AlternateContent>
      <p:grpSp>
        <p:nvGrpSpPr>
          <p:cNvPr id="100" name="Groep 99">
            <a:extLst>
              <a:ext uri="{FF2B5EF4-FFF2-40B4-BE49-F238E27FC236}">
                <a16:creationId xmlns:a16="http://schemas.microsoft.com/office/drawing/2014/main" id="{E2E3BEC2-3F0C-4D65-92CA-D7718C678DA6}"/>
              </a:ext>
            </a:extLst>
          </p:cNvPr>
          <p:cNvGrpSpPr/>
          <p:nvPr/>
        </p:nvGrpSpPr>
        <p:grpSpPr>
          <a:xfrm>
            <a:off x="2832164" y="4571710"/>
            <a:ext cx="151200" cy="248760"/>
            <a:chOff x="2832164" y="4571710"/>
            <a:chExt cx="151200" cy="248760"/>
          </a:xfrm>
        </p:grpSpPr>
        <mc:AlternateContent xmlns:mc="http://schemas.openxmlformats.org/markup-compatibility/2006" xmlns:p14="http://schemas.microsoft.com/office/powerpoint/2010/main">
          <mc:Choice Requires="p14">
            <p:contentPart p14:bwMode="auto" r:id="rId100">
              <p14:nvContentPartPr>
                <p14:cNvPr id="93" name="Inkt 92">
                  <a:extLst>
                    <a:ext uri="{FF2B5EF4-FFF2-40B4-BE49-F238E27FC236}">
                      <a16:creationId xmlns:a16="http://schemas.microsoft.com/office/drawing/2014/main" id="{FB74E529-2BED-4555-A4F7-523BAED0F35D}"/>
                    </a:ext>
                  </a:extLst>
                </p14:cNvPr>
                <p14:cNvContentPartPr/>
                <p14:nvPr/>
              </p14:nvContentPartPr>
              <p14:xfrm>
                <a:off x="2832164" y="4571710"/>
                <a:ext cx="360" cy="206280"/>
              </p14:xfrm>
            </p:contentPart>
          </mc:Choice>
          <mc:Fallback xmlns="">
            <p:pic>
              <p:nvPicPr>
                <p:cNvPr id="93" name="Inkt 92">
                  <a:extLst>
                    <a:ext uri="{FF2B5EF4-FFF2-40B4-BE49-F238E27FC236}">
                      <a16:creationId xmlns:a16="http://schemas.microsoft.com/office/drawing/2014/main" id="{FB74E529-2BED-4555-A4F7-523BAED0F35D}"/>
                    </a:ext>
                  </a:extLst>
                </p:cNvPr>
                <p:cNvPicPr/>
                <p:nvPr/>
              </p:nvPicPr>
              <p:blipFill>
                <a:blip r:embed="rId101"/>
                <a:stretch>
                  <a:fillRect/>
                </a:stretch>
              </p:blipFill>
              <p:spPr>
                <a:xfrm>
                  <a:off x="2814164" y="4553710"/>
                  <a:ext cx="36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4" name="Inkt 93">
                  <a:extLst>
                    <a:ext uri="{FF2B5EF4-FFF2-40B4-BE49-F238E27FC236}">
                      <a16:creationId xmlns:a16="http://schemas.microsoft.com/office/drawing/2014/main" id="{0D9876A0-4D62-497C-9CBF-78C3356461B6}"/>
                    </a:ext>
                  </a:extLst>
                </p14:cNvPr>
                <p14:cNvContentPartPr/>
                <p14:nvPr/>
              </p14:nvContentPartPr>
              <p14:xfrm>
                <a:off x="2832164" y="4680790"/>
                <a:ext cx="151200" cy="139680"/>
              </p14:xfrm>
            </p:contentPart>
          </mc:Choice>
          <mc:Fallback xmlns="">
            <p:pic>
              <p:nvPicPr>
                <p:cNvPr id="94" name="Inkt 93">
                  <a:extLst>
                    <a:ext uri="{FF2B5EF4-FFF2-40B4-BE49-F238E27FC236}">
                      <a16:creationId xmlns:a16="http://schemas.microsoft.com/office/drawing/2014/main" id="{0D9876A0-4D62-497C-9CBF-78C3356461B6}"/>
                    </a:ext>
                  </a:extLst>
                </p:cNvPr>
                <p:cNvPicPr/>
                <p:nvPr/>
              </p:nvPicPr>
              <p:blipFill>
                <a:blip r:embed="rId103"/>
                <a:stretch>
                  <a:fillRect/>
                </a:stretch>
              </p:blipFill>
              <p:spPr>
                <a:xfrm>
                  <a:off x="2814164" y="4662790"/>
                  <a:ext cx="18684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95" name="Inkt 94">
                <a:extLst>
                  <a:ext uri="{FF2B5EF4-FFF2-40B4-BE49-F238E27FC236}">
                    <a16:creationId xmlns:a16="http://schemas.microsoft.com/office/drawing/2014/main" id="{F317A7BA-2EBD-4168-AF3E-5367151BAA56}"/>
                  </a:ext>
                </a:extLst>
              </p14:cNvPr>
              <p14:cNvContentPartPr/>
              <p14:nvPr/>
            </p14:nvContentPartPr>
            <p14:xfrm>
              <a:off x="2879684" y="5441470"/>
              <a:ext cx="31320" cy="144360"/>
            </p14:xfrm>
          </p:contentPart>
        </mc:Choice>
        <mc:Fallback xmlns="">
          <p:pic>
            <p:nvPicPr>
              <p:cNvPr id="95" name="Inkt 94">
                <a:extLst>
                  <a:ext uri="{FF2B5EF4-FFF2-40B4-BE49-F238E27FC236}">
                    <a16:creationId xmlns:a16="http://schemas.microsoft.com/office/drawing/2014/main" id="{F317A7BA-2EBD-4168-AF3E-5367151BAA56}"/>
                  </a:ext>
                </a:extLst>
              </p:cNvPr>
              <p:cNvPicPr/>
              <p:nvPr/>
            </p:nvPicPr>
            <p:blipFill>
              <a:blip r:embed="rId105"/>
              <a:stretch>
                <a:fillRect/>
              </a:stretch>
            </p:blipFill>
            <p:spPr>
              <a:xfrm>
                <a:off x="2861684" y="5423830"/>
                <a:ext cx="66960" cy="180000"/>
              </a:xfrm>
              <a:prstGeom prst="rect">
                <a:avLst/>
              </a:prstGeom>
            </p:spPr>
          </p:pic>
        </mc:Fallback>
      </mc:AlternateContent>
      <p:grpSp>
        <p:nvGrpSpPr>
          <p:cNvPr id="99" name="Groep 98">
            <a:extLst>
              <a:ext uri="{FF2B5EF4-FFF2-40B4-BE49-F238E27FC236}">
                <a16:creationId xmlns:a16="http://schemas.microsoft.com/office/drawing/2014/main" id="{5D6111EA-2264-4729-AF11-6D7B634B7FA9}"/>
              </a:ext>
            </a:extLst>
          </p:cNvPr>
          <p:cNvGrpSpPr/>
          <p:nvPr/>
        </p:nvGrpSpPr>
        <p:grpSpPr>
          <a:xfrm>
            <a:off x="2776364" y="5709670"/>
            <a:ext cx="122760" cy="190080"/>
            <a:chOff x="2776364" y="5709670"/>
            <a:chExt cx="122760" cy="190080"/>
          </a:xfrm>
        </p:grpSpPr>
        <mc:AlternateContent xmlns:mc="http://schemas.openxmlformats.org/markup-compatibility/2006" xmlns:p14="http://schemas.microsoft.com/office/powerpoint/2010/main">
          <mc:Choice Requires="p14">
            <p:contentPart p14:bwMode="auto" r:id="rId106">
              <p14:nvContentPartPr>
                <p14:cNvPr id="96" name="Inkt 95">
                  <a:extLst>
                    <a:ext uri="{FF2B5EF4-FFF2-40B4-BE49-F238E27FC236}">
                      <a16:creationId xmlns:a16="http://schemas.microsoft.com/office/drawing/2014/main" id="{AF1F3BE9-0C5F-4E37-A3C2-CB9C7AF58EAB}"/>
                    </a:ext>
                  </a:extLst>
                </p14:cNvPr>
                <p14:cNvContentPartPr/>
                <p14:nvPr/>
              </p14:nvContentPartPr>
              <p14:xfrm>
                <a:off x="2789684" y="5709670"/>
                <a:ext cx="9000" cy="189720"/>
              </p14:xfrm>
            </p:contentPart>
          </mc:Choice>
          <mc:Fallback xmlns="">
            <p:pic>
              <p:nvPicPr>
                <p:cNvPr id="96" name="Inkt 95">
                  <a:extLst>
                    <a:ext uri="{FF2B5EF4-FFF2-40B4-BE49-F238E27FC236}">
                      <a16:creationId xmlns:a16="http://schemas.microsoft.com/office/drawing/2014/main" id="{AF1F3BE9-0C5F-4E37-A3C2-CB9C7AF58EAB}"/>
                    </a:ext>
                  </a:extLst>
                </p:cNvPr>
                <p:cNvPicPr/>
                <p:nvPr/>
              </p:nvPicPr>
              <p:blipFill>
                <a:blip r:embed="rId107"/>
                <a:stretch>
                  <a:fillRect/>
                </a:stretch>
              </p:blipFill>
              <p:spPr>
                <a:xfrm>
                  <a:off x="2772044" y="5691670"/>
                  <a:ext cx="44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7" name="Inkt 96">
                  <a:extLst>
                    <a:ext uri="{FF2B5EF4-FFF2-40B4-BE49-F238E27FC236}">
                      <a16:creationId xmlns:a16="http://schemas.microsoft.com/office/drawing/2014/main" id="{68351CCC-ED45-4D98-87CE-3F19E371BA8D}"/>
                    </a:ext>
                  </a:extLst>
                </p14:cNvPr>
                <p14:cNvContentPartPr/>
                <p14:nvPr/>
              </p14:nvContentPartPr>
              <p14:xfrm>
                <a:off x="2776364" y="5787430"/>
                <a:ext cx="88200" cy="7200"/>
              </p14:xfrm>
            </p:contentPart>
          </mc:Choice>
          <mc:Fallback xmlns="">
            <p:pic>
              <p:nvPicPr>
                <p:cNvPr id="97" name="Inkt 96">
                  <a:extLst>
                    <a:ext uri="{FF2B5EF4-FFF2-40B4-BE49-F238E27FC236}">
                      <a16:creationId xmlns:a16="http://schemas.microsoft.com/office/drawing/2014/main" id="{68351CCC-ED45-4D98-87CE-3F19E371BA8D}"/>
                    </a:ext>
                  </a:extLst>
                </p:cNvPr>
                <p:cNvPicPr/>
                <p:nvPr/>
              </p:nvPicPr>
              <p:blipFill>
                <a:blip r:embed="rId109"/>
                <a:stretch>
                  <a:fillRect/>
                </a:stretch>
              </p:blipFill>
              <p:spPr>
                <a:xfrm>
                  <a:off x="2758364" y="5769430"/>
                  <a:ext cx="123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8" name="Inkt 97">
                  <a:extLst>
                    <a:ext uri="{FF2B5EF4-FFF2-40B4-BE49-F238E27FC236}">
                      <a16:creationId xmlns:a16="http://schemas.microsoft.com/office/drawing/2014/main" id="{4FB01DE2-86FD-48CD-8360-A29DE8E0FFFE}"/>
                    </a:ext>
                  </a:extLst>
                </p14:cNvPr>
                <p14:cNvContentPartPr/>
                <p14:nvPr/>
              </p14:nvContentPartPr>
              <p14:xfrm>
                <a:off x="2890484" y="5720110"/>
                <a:ext cx="8640" cy="179640"/>
              </p14:xfrm>
            </p:contentPart>
          </mc:Choice>
          <mc:Fallback xmlns="">
            <p:pic>
              <p:nvPicPr>
                <p:cNvPr id="98" name="Inkt 97">
                  <a:extLst>
                    <a:ext uri="{FF2B5EF4-FFF2-40B4-BE49-F238E27FC236}">
                      <a16:creationId xmlns:a16="http://schemas.microsoft.com/office/drawing/2014/main" id="{4FB01DE2-86FD-48CD-8360-A29DE8E0FFFE}"/>
                    </a:ext>
                  </a:extLst>
                </p:cNvPr>
                <p:cNvPicPr/>
                <p:nvPr/>
              </p:nvPicPr>
              <p:blipFill>
                <a:blip r:embed="rId111"/>
                <a:stretch>
                  <a:fillRect/>
                </a:stretch>
              </p:blipFill>
              <p:spPr>
                <a:xfrm>
                  <a:off x="2872844" y="5702470"/>
                  <a:ext cx="44280" cy="21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101" name="Inkt 100">
                <a:extLst>
                  <a:ext uri="{FF2B5EF4-FFF2-40B4-BE49-F238E27FC236}">
                    <a16:creationId xmlns:a16="http://schemas.microsoft.com/office/drawing/2014/main" id="{FF909649-B0D4-4052-9E29-62513792E9C2}"/>
                  </a:ext>
                </a:extLst>
              </p14:cNvPr>
              <p14:cNvContentPartPr/>
              <p14:nvPr/>
            </p14:nvContentPartPr>
            <p14:xfrm>
              <a:off x="5831684" y="1638790"/>
              <a:ext cx="22320" cy="172800"/>
            </p14:xfrm>
          </p:contentPart>
        </mc:Choice>
        <mc:Fallback xmlns="">
          <p:pic>
            <p:nvPicPr>
              <p:cNvPr id="101" name="Inkt 100">
                <a:extLst>
                  <a:ext uri="{FF2B5EF4-FFF2-40B4-BE49-F238E27FC236}">
                    <a16:creationId xmlns:a16="http://schemas.microsoft.com/office/drawing/2014/main" id="{FF909649-B0D4-4052-9E29-62513792E9C2}"/>
                  </a:ext>
                </a:extLst>
              </p:cNvPr>
              <p:cNvPicPr/>
              <p:nvPr/>
            </p:nvPicPr>
            <p:blipFill>
              <a:blip r:embed="rId113"/>
              <a:stretch>
                <a:fillRect/>
              </a:stretch>
            </p:blipFill>
            <p:spPr>
              <a:xfrm>
                <a:off x="5814044" y="1621150"/>
                <a:ext cx="57960" cy="208440"/>
              </a:xfrm>
              <a:prstGeom prst="rect">
                <a:avLst/>
              </a:prstGeom>
            </p:spPr>
          </p:pic>
        </mc:Fallback>
      </mc:AlternateContent>
      <p:grpSp>
        <p:nvGrpSpPr>
          <p:cNvPr id="118" name="Groep 117">
            <a:extLst>
              <a:ext uri="{FF2B5EF4-FFF2-40B4-BE49-F238E27FC236}">
                <a16:creationId xmlns:a16="http://schemas.microsoft.com/office/drawing/2014/main" id="{E40B1DCA-9273-4026-B924-129F8BAD16AC}"/>
              </a:ext>
            </a:extLst>
          </p:cNvPr>
          <p:cNvGrpSpPr/>
          <p:nvPr/>
        </p:nvGrpSpPr>
        <p:grpSpPr>
          <a:xfrm>
            <a:off x="5753924" y="1282390"/>
            <a:ext cx="156600" cy="239040"/>
            <a:chOff x="5753924" y="1282390"/>
            <a:chExt cx="156600" cy="239040"/>
          </a:xfrm>
        </p:grpSpPr>
        <mc:AlternateContent xmlns:mc="http://schemas.openxmlformats.org/markup-compatibility/2006" xmlns:p14="http://schemas.microsoft.com/office/powerpoint/2010/main">
          <mc:Choice Requires="p14">
            <p:contentPart p14:bwMode="auto" r:id="rId114">
              <p14:nvContentPartPr>
                <p14:cNvPr id="102" name="Inkt 101">
                  <a:extLst>
                    <a:ext uri="{FF2B5EF4-FFF2-40B4-BE49-F238E27FC236}">
                      <a16:creationId xmlns:a16="http://schemas.microsoft.com/office/drawing/2014/main" id="{E4B892DE-E13A-48BC-971F-9B5FACDC17B7}"/>
                    </a:ext>
                  </a:extLst>
                </p14:cNvPr>
                <p14:cNvContentPartPr/>
                <p14:nvPr/>
              </p14:nvContentPartPr>
              <p14:xfrm>
                <a:off x="5753924" y="1282390"/>
                <a:ext cx="6840" cy="212040"/>
              </p14:xfrm>
            </p:contentPart>
          </mc:Choice>
          <mc:Fallback xmlns="">
            <p:pic>
              <p:nvPicPr>
                <p:cNvPr id="102" name="Inkt 101">
                  <a:extLst>
                    <a:ext uri="{FF2B5EF4-FFF2-40B4-BE49-F238E27FC236}">
                      <a16:creationId xmlns:a16="http://schemas.microsoft.com/office/drawing/2014/main" id="{E4B892DE-E13A-48BC-971F-9B5FACDC17B7}"/>
                    </a:ext>
                  </a:extLst>
                </p:cNvPr>
                <p:cNvPicPr/>
                <p:nvPr/>
              </p:nvPicPr>
              <p:blipFill>
                <a:blip r:embed="rId115"/>
                <a:stretch>
                  <a:fillRect/>
                </a:stretch>
              </p:blipFill>
              <p:spPr>
                <a:xfrm>
                  <a:off x="5736284" y="1264390"/>
                  <a:ext cx="42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 name="Inkt 102">
                  <a:extLst>
                    <a:ext uri="{FF2B5EF4-FFF2-40B4-BE49-F238E27FC236}">
                      <a16:creationId xmlns:a16="http://schemas.microsoft.com/office/drawing/2014/main" id="{FBDE69F0-30AE-4288-B0B9-0CE7AC80594D}"/>
                    </a:ext>
                  </a:extLst>
                </p14:cNvPr>
                <p14:cNvContentPartPr/>
                <p14:nvPr/>
              </p14:nvContentPartPr>
              <p14:xfrm>
                <a:off x="5764724" y="1373830"/>
                <a:ext cx="131400" cy="27000"/>
              </p14:xfrm>
            </p:contentPart>
          </mc:Choice>
          <mc:Fallback xmlns="">
            <p:pic>
              <p:nvPicPr>
                <p:cNvPr id="103" name="Inkt 102">
                  <a:extLst>
                    <a:ext uri="{FF2B5EF4-FFF2-40B4-BE49-F238E27FC236}">
                      <a16:creationId xmlns:a16="http://schemas.microsoft.com/office/drawing/2014/main" id="{FBDE69F0-30AE-4288-B0B9-0CE7AC80594D}"/>
                    </a:ext>
                  </a:extLst>
                </p:cNvPr>
                <p:cNvPicPr/>
                <p:nvPr/>
              </p:nvPicPr>
              <p:blipFill>
                <a:blip r:embed="rId117"/>
                <a:stretch>
                  <a:fillRect/>
                </a:stretch>
              </p:blipFill>
              <p:spPr>
                <a:xfrm>
                  <a:off x="5747084" y="1356190"/>
                  <a:ext cx="167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4" name="Inkt 103">
                  <a:extLst>
                    <a:ext uri="{FF2B5EF4-FFF2-40B4-BE49-F238E27FC236}">
                      <a16:creationId xmlns:a16="http://schemas.microsoft.com/office/drawing/2014/main" id="{6258766E-739A-47C4-B807-C03A741BFCF5}"/>
                    </a:ext>
                  </a:extLst>
                </p14:cNvPr>
                <p14:cNvContentPartPr/>
                <p14:nvPr/>
              </p14:nvContentPartPr>
              <p14:xfrm>
                <a:off x="5903324" y="1326670"/>
                <a:ext cx="7200" cy="194760"/>
              </p14:xfrm>
            </p:contentPart>
          </mc:Choice>
          <mc:Fallback xmlns="">
            <p:pic>
              <p:nvPicPr>
                <p:cNvPr id="104" name="Inkt 103">
                  <a:extLst>
                    <a:ext uri="{FF2B5EF4-FFF2-40B4-BE49-F238E27FC236}">
                      <a16:creationId xmlns:a16="http://schemas.microsoft.com/office/drawing/2014/main" id="{6258766E-739A-47C4-B807-C03A741BFCF5}"/>
                    </a:ext>
                  </a:extLst>
                </p:cNvPr>
                <p:cNvPicPr/>
                <p:nvPr/>
              </p:nvPicPr>
              <p:blipFill>
                <a:blip r:embed="rId119"/>
                <a:stretch>
                  <a:fillRect/>
                </a:stretch>
              </p:blipFill>
              <p:spPr>
                <a:xfrm>
                  <a:off x="5885324" y="1308670"/>
                  <a:ext cx="42840" cy="23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5" name="Inkt 104">
                <a:extLst>
                  <a:ext uri="{FF2B5EF4-FFF2-40B4-BE49-F238E27FC236}">
                    <a16:creationId xmlns:a16="http://schemas.microsoft.com/office/drawing/2014/main" id="{702B0D99-6524-47F7-8B7D-5143127B8E50}"/>
                  </a:ext>
                </a:extLst>
              </p14:cNvPr>
              <p14:cNvContentPartPr/>
              <p14:nvPr/>
            </p14:nvContentPartPr>
            <p14:xfrm>
              <a:off x="5831684" y="2542390"/>
              <a:ext cx="30960" cy="152640"/>
            </p14:xfrm>
          </p:contentPart>
        </mc:Choice>
        <mc:Fallback xmlns="">
          <p:pic>
            <p:nvPicPr>
              <p:cNvPr id="105" name="Inkt 104">
                <a:extLst>
                  <a:ext uri="{FF2B5EF4-FFF2-40B4-BE49-F238E27FC236}">
                    <a16:creationId xmlns:a16="http://schemas.microsoft.com/office/drawing/2014/main" id="{702B0D99-6524-47F7-8B7D-5143127B8E50}"/>
                  </a:ext>
                </a:extLst>
              </p:cNvPr>
              <p:cNvPicPr/>
              <p:nvPr/>
            </p:nvPicPr>
            <p:blipFill>
              <a:blip r:embed="rId121"/>
              <a:stretch>
                <a:fillRect/>
              </a:stretch>
            </p:blipFill>
            <p:spPr>
              <a:xfrm>
                <a:off x="5814044" y="2524390"/>
                <a:ext cx="66600" cy="188280"/>
              </a:xfrm>
              <a:prstGeom prst="rect">
                <a:avLst/>
              </a:prstGeom>
            </p:spPr>
          </p:pic>
        </mc:Fallback>
      </mc:AlternateContent>
      <p:grpSp>
        <p:nvGrpSpPr>
          <p:cNvPr id="117" name="Groep 116">
            <a:extLst>
              <a:ext uri="{FF2B5EF4-FFF2-40B4-BE49-F238E27FC236}">
                <a16:creationId xmlns:a16="http://schemas.microsoft.com/office/drawing/2014/main" id="{D8072D76-74AD-438C-86B7-5A01762CAC9B}"/>
              </a:ext>
            </a:extLst>
          </p:cNvPr>
          <p:cNvGrpSpPr/>
          <p:nvPr/>
        </p:nvGrpSpPr>
        <p:grpSpPr>
          <a:xfrm>
            <a:off x="5764724" y="2876830"/>
            <a:ext cx="122760" cy="213480"/>
            <a:chOff x="5764724" y="2876830"/>
            <a:chExt cx="122760" cy="213480"/>
          </a:xfrm>
        </p:grpSpPr>
        <mc:AlternateContent xmlns:mc="http://schemas.openxmlformats.org/markup-compatibility/2006" xmlns:p14="http://schemas.microsoft.com/office/powerpoint/2010/main">
          <mc:Choice Requires="p14">
            <p:contentPart p14:bwMode="auto" r:id="rId122">
              <p14:nvContentPartPr>
                <p14:cNvPr id="106" name="Inkt 105">
                  <a:extLst>
                    <a:ext uri="{FF2B5EF4-FFF2-40B4-BE49-F238E27FC236}">
                      <a16:creationId xmlns:a16="http://schemas.microsoft.com/office/drawing/2014/main" id="{2287DB5A-C021-448C-8078-BD8EDDF28380}"/>
                    </a:ext>
                  </a:extLst>
                </p14:cNvPr>
                <p14:cNvContentPartPr/>
                <p14:nvPr/>
              </p14:nvContentPartPr>
              <p14:xfrm>
                <a:off x="5787404" y="2910310"/>
                <a:ext cx="360" cy="178560"/>
              </p14:xfrm>
            </p:contentPart>
          </mc:Choice>
          <mc:Fallback xmlns="">
            <p:pic>
              <p:nvPicPr>
                <p:cNvPr id="106" name="Inkt 105">
                  <a:extLst>
                    <a:ext uri="{FF2B5EF4-FFF2-40B4-BE49-F238E27FC236}">
                      <a16:creationId xmlns:a16="http://schemas.microsoft.com/office/drawing/2014/main" id="{2287DB5A-C021-448C-8078-BD8EDDF28380}"/>
                    </a:ext>
                  </a:extLst>
                </p:cNvPr>
                <p:cNvPicPr/>
                <p:nvPr/>
              </p:nvPicPr>
              <p:blipFill>
                <a:blip r:embed="rId123"/>
                <a:stretch>
                  <a:fillRect/>
                </a:stretch>
              </p:blipFill>
              <p:spPr>
                <a:xfrm>
                  <a:off x="5769764" y="2892310"/>
                  <a:ext cx="36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7" name="Inkt 106">
                  <a:extLst>
                    <a:ext uri="{FF2B5EF4-FFF2-40B4-BE49-F238E27FC236}">
                      <a16:creationId xmlns:a16="http://schemas.microsoft.com/office/drawing/2014/main" id="{A2EB591A-88E0-45BA-A90A-2BCF13F61B80}"/>
                    </a:ext>
                  </a:extLst>
                </p14:cNvPr>
                <p14:cNvContentPartPr/>
                <p14:nvPr/>
              </p14:nvContentPartPr>
              <p14:xfrm>
                <a:off x="5764724" y="2923270"/>
                <a:ext cx="97920" cy="42840"/>
              </p14:xfrm>
            </p:contentPart>
          </mc:Choice>
          <mc:Fallback xmlns="">
            <p:pic>
              <p:nvPicPr>
                <p:cNvPr id="107" name="Inkt 106">
                  <a:extLst>
                    <a:ext uri="{FF2B5EF4-FFF2-40B4-BE49-F238E27FC236}">
                      <a16:creationId xmlns:a16="http://schemas.microsoft.com/office/drawing/2014/main" id="{A2EB591A-88E0-45BA-A90A-2BCF13F61B80}"/>
                    </a:ext>
                  </a:extLst>
                </p:cNvPr>
                <p:cNvPicPr/>
                <p:nvPr/>
              </p:nvPicPr>
              <p:blipFill>
                <a:blip r:embed="rId125"/>
                <a:stretch>
                  <a:fillRect/>
                </a:stretch>
              </p:blipFill>
              <p:spPr>
                <a:xfrm>
                  <a:off x="5747084" y="2905630"/>
                  <a:ext cx="133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8" name="Inkt 107">
                  <a:extLst>
                    <a:ext uri="{FF2B5EF4-FFF2-40B4-BE49-F238E27FC236}">
                      <a16:creationId xmlns:a16="http://schemas.microsoft.com/office/drawing/2014/main" id="{F16AA233-2DDD-46FD-A84A-8FFD8CD0A5A4}"/>
                    </a:ext>
                  </a:extLst>
                </p14:cNvPr>
                <p14:cNvContentPartPr/>
                <p14:nvPr/>
              </p14:nvContentPartPr>
              <p14:xfrm>
                <a:off x="5878844" y="2876830"/>
                <a:ext cx="8640" cy="213480"/>
              </p14:xfrm>
            </p:contentPart>
          </mc:Choice>
          <mc:Fallback xmlns="">
            <p:pic>
              <p:nvPicPr>
                <p:cNvPr id="108" name="Inkt 107">
                  <a:extLst>
                    <a:ext uri="{FF2B5EF4-FFF2-40B4-BE49-F238E27FC236}">
                      <a16:creationId xmlns:a16="http://schemas.microsoft.com/office/drawing/2014/main" id="{F16AA233-2DDD-46FD-A84A-8FFD8CD0A5A4}"/>
                    </a:ext>
                  </a:extLst>
                </p:cNvPr>
                <p:cNvPicPr/>
                <p:nvPr/>
              </p:nvPicPr>
              <p:blipFill>
                <a:blip r:embed="rId127"/>
                <a:stretch>
                  <a:fillRect/>
                </a:stretch>
              </p:blipFill>
              <p:spPr>
                <a:xfrm>
                  <a:off x="5861204" y="2858830"/>
                  <a:ext cx="44280" cy="249120"/>
                </a:xfrm>
                <a:prstGeom prst="rect">
                  <a:avLst/>
                </a:prstGeom>
              </p:spPr>
            </p:pic>
          </mc:Fallback>
        </mc:AlternateContent>
      </p:grpSp>
      <p:grpSp>
        <p:nvGrpSpPr>
          <p:cNvPr id="116" name="Groep 115">
            <a:extLst>
              <a:ext uri="{FF2B5EF4-FFF2-40B4-BE49-F238E27FC236}">
                <a16:creationId xmlns:a16="http://schemas.microsoft.com/office/drawing/2014/main" id="{C4B320B5-D676-41FC-AF24-0D30A9E3FBA0}"/>
              </a:ext>
            </a:extLst>
          </p:cNvPr>
          <p:cNvGrpSpPr/>
          <p:nvPr/>
        </p:nvGrpSpPr>
        <p:grpSpPr>
          <a:xfrm>
            <a:off x="7118324" y="1382830"/>
            <a:ext cx="488880" cy="473400"/>
            <a:chOff x="7118324" y="1382830"/>
            <a:chExt cx="488880" cy="473400"/>
          </a:xfrm>
        </p:grpSpPr>
        <mc:AlternateContent xmlns:mc="http://schemas.openxmlformats.org/markup-compatibility/2006" xmlns:p14="http://schemas.microsoft.com/office/powerpoint/2010/main">
          <mc:Choice Requires="p14">
            <p:contentPart p14:bwMode="auto" r:id="rId128">
              <p14:nvContentPartPr>
                <p14:cNvPr id="109" name="Inkt 108">
                  <a:extLst>
                    <a:ext uri="{FF2B5EF4-FFF2-40B4-BE49-F238E27FC236}">
                      <a16:creationId xmlns:a16="http://schemas.microsoft.com/office/drawing/2014/main" id="{191E32EF-207B-4B04-81A3-4AFFC57A4DA5}"/>
                    </a:ext>
                  </a:extLst>
                </p14:cNvPr>
                <p14:cNvContentPartPr/>
                <p14:nvPr/>
              </p14:nvContentPartPr>
              <p14:xfrm>
                <a:off x="7165844" y="1717270"/>
                <a:ext cx="5040" cy="138960"/>
              </p14:xfrm>
            </p:contentPart>
          </mc:Choice>
          <mc:Fallback xmlns="">
            <p:pic>
              <p:nvPicPr>
                <p:cNvPr id="109" name="Inkt 108">
                  <a:extLst>
                    <a:ext uri="{FF2B5EF4-FFF2-40B4-BE49-F238E27FC236}">
                      <a16:creationId xmlns:a16="http://schemas.microsoft.com/office/drawing/2014/main" id="{191E32EF-207B-4B04-81A3-4AFFC57A4DA5}"/>
                    </a:ext>
                  </a:extLst>
                </p:cNvPr>
                <p:cNvPicPr/>
                <p:nvPr/>
              </p:nvPicPr>
              <p:blipFill>
                <a:blip r:embed="rId129"/>
                <a:stretch>
                  <a:fillRect/>
                </a:stretch>
              </p:blipFill>
              <p:spPr>
                <a:xfrm>
                  <a:off x="7147844" y="1699270"/>
                  <a:ext cx="40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0" name="Inkt 109">
                  <a:extLst>
                    <a:ext uri="{FF2B5EF4-FFF2-40B4-BE49-F238E27FC236}">
                      <a16:creationId xmlns:a16="http://schemas.microsoft.com/office/drawing/2014/main" id="{D2A672FB-6DB3-4236-8A74-59EB547F103F}"/>
                    </a:ext>
                  </a:extLst>
                </p14:cNvPr>
                <p14:cNvContentPartPr/>
                <p14:nvPr/>
              </p14:nvContentPartPr>
              <p14:xfrm>
                <a:off x="7118324" y="1404430"/>
                <a:ext cx="191880" cy="181800"/>
              </p14:xfrm>
            </p:contentPart>
          </mc:Choice>
          <mc:Fallback xmlns="">
            <p:pic>
              <p:nvPicPr>
                <p:cNvPr id="110" name="Inkt 109">
                  <a:extLst>
                    <a:ext uri="{FF2B5EF4-FFF2-40B4-BE49-F238E27FC236}">
                      <a16:creationId xmlns:a16="http://schemas.microsoft.com/office/drawing/2014/main" id="{D2A672FB-6DB3-4236-8A74-59EB547F103F}"/>
                    </a:ext>
                  </a:extLst>
                </p:cNvPr>
                <p:cNvPicPr/>
                <p:nvPr/>
              </p:nvPicPr>
              <p:blipFill>
                <a:blip r:embed="rId131"/>
                <a:stretch>
                  <a:fillRect/>
                </a:stretch>
              </p:blipFill>
              <p:spPr>
                <a:xfrm>
                  <a:off x="7100684" y="1386430"/>
                  <a:ext cx="227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1" name="Inkt 110">
                  <a:extLst>
                    <a:ext uri="{FF2B5EF4-FFF2-40B4-BE49-F238E27FC236}">
                      <a16:creationId xmlns:a16="http://schemas.microsoft.com/office/drawing/2014/main" id="{B818399A-CD98-41BD-8611-9FE65E1AB0BB}"/>
                    </a:ext>
                  </a:extLst>
                </p14:cNvPr>
                <p14:cNvContentPartPr/>
                <p14:nvPr/>
              </p14:nvContentPartPr>
              <p14:xfrm>
                <a:off x="7370684" y="1393630"/>
                <a:ext cx="360" cy="190440"/>
              </p14:xfrm>
            </p:contentPart>
          </mc:Choice>
          <mc:Fallback xmlns="">
            <p:pic>
              <p:nvPicPr>
                <p:cNvPr id="111" name="Inkt 110">
                  <a:extLst>
                    <a:ext uri="{FF2B5EF4-FFF2-40B4-BE49-F238E27FC236}">
                      <a16:creationId xmlns:a16="http://schemas.microsoft.com/office/drawing/2014/main" id="{B818399A-CD98-41BD-8611-9FE65E1AB0BB}"/>
                    </a:ext>
                  </a:extLst>
                </p:cNvPr>
                <p:cNvPicPr/>
                <p:nvPr/>
              </p:nvPicPr>
              <p:blipFill>
                <a:blip r:embed="rId133"/>
                <a:stretch>
                  <a:fillRect/>
                </a:stretch>
              </p:blipFill>
              <p:spPr>
                <a:xfrm>
                  <a:off x="7352684" y="1375630"/>
                  <a:ext cx="36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2" name="Inkt 111">
                  <a:extLst>
                    <a:ext uri="{FF2B5EF4-FFF2-40B4-BE49-F238E27FC236}">
                      <a16:creationId xmlns:a16="http://schemas.microsoft.com/office/drawing/2014/main" id="{29F1283C-8E7E-4434-AB51-92704B6053AE}"/>
                    </a:ext>
                  </a:extLst>
                </p14:cNvPr>
                <p14:cNvContentPartPr/>
                <p14:nvPr/>
              </p14:nvContentPartPr>
              <p14:xfrm>
                <a:off x="7348364" y="1467790"/>
                <a:ext cx="140040" cy="15120"/>
              </p14:xfrm>
            </p:contentPart>
          </mc:Choice>
          <mc:Fallback xmlns="">
            <p:pic>
              <p:nvPicPr>
                <p:cNvPr id="112" name="Inkt 111">
                  <a:extLst>
                    <a:ext uri="{FF2B5EF4-FFF2-40B4-BE49-F238E27FC236}">
                      <a16:creationId xmlns:a16="http://schemas.microsoft.com/office/drawing/2014/main" id="{29F1283C-8E7E-4434-AB51-92704B6053AE}"/>
                    </a:ext>
                  </a:extLst>
                </p:cNvPr>
                <p:cNvPicPr/>
                <p:nvPr/>
              </p:nvPicPr>
              <p:blipFill>
                <a:blip r:embed="rId135"/>
                <a:stretch>
                  <a:fillRect/>
                </a:stretch>
              </p:blipFill>
              <p:spPr>
                <a:xfrm>
                  <a:off x="7330724" y="1450150"/>
                  <a:ext cx="175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3" name="Inkt 112">
                  <a:extLst>
                    <a:ext uri="{FF2B5EF4-FFF2-40B4-BE49-F238E27FC236}">
                      <a16:creationId xmlns:a16="http://schemas.microsoft.com/office/drawing/2014/main" id="{15BDBE51-FDCD-4B70-B271-03F7D680B10F}"/>
                    </a:ext>
                  </a:extLst>
                </p14:cNvPr>
                <p14:cNvContentPartPr/>
                <p14:nvPr/>
              </p14:nvContentPartPr>
              <p14:xfrm>
                <a:off x="7481924" y="1382830"/>
                <a:ext cx="11520" cy="193680"/>
              </p14:xfrm>
            </p:contentPart>
          </mc:Choice>
          <mc:Fallback xmlns="">
            <p:pic>
              <p:nvPicPr>
                <p:cNvPr id="113" name="Inkt 112">
                  <a:extLst>
                    <a:ext uri="{FF2B5EF4-FFF2-40B4-BE49-F238E27FC236}">
                      <a16:creationId xmlns:a16="http://schemas.microsoft.com/office/drawing/2014/main" id="{15BDBE51-FDCD-4B70-B271-03F7D680B10F}"/>
                    </a:ext>
                  </a:extLst>
                </p:cNvPr>
                <p:cNvPicPr/>
                <p:nvPr/>
              </p:nvPicPr>
              <p:blipFill>
                <a:blip r:embed="rId137"/>
                <a:stretch>
                  <a:fillRect/>
                </a:stretch>
              </p:blipFill>
              <p:spPr>
                <a:xfrm>
                  <a:off x="7464284" y="1364830"/>
                  <a:ext cx="47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4" name="Inkt 113">
                  <a:extLst>
                    <a:ext uri="{FF2B5EF4-FFF2-40B4-BE49-F238E27FC236}">
                      <a16:creationId xmlns:a16="http://schemas.microsoft.com/office/drawing/2014/main" id="{F0E51560-41B1-4F2A-87E0-812461FCB351}"/>
                    </a:ext>
                  </a:extLst>
                </p14:cNvPr>
                <p14:cNvContentPartPr/>
                <p14:nvPr/>
              </p14:nvContentPartPr>
              <p14:xfrm>
                <a:off x="7539524" y="1549510"/>
                <a:ext cx="67680" cy="169560"/>
              </p14:xfrm>
            </p:contentPart>
          </mc:Choice>
          <mc:Fallback xmlns="">
            <p:pic>
              <p:nvPicPr>
                <p:cNvPr id="114" name="Inkt 113">
                  <a:extLst>
                    <a:ext uri="{FF2B5EF4-FFF2-40B4-BE49-F238E27FC236}">
                      <a16:creationId xmlns:a16="http://schemas.microsoft.com/office/drawing/2014/main" id="{F0E51560-41B1-4F2A-87E0-812461FCB351}"/>
                    </a:ext>
                  </a:extLst>
                </p:cNvPr>
                <p:cNvPicPr/>
                <p:nvPr/>
              </p:nvPicPr>
              <p:blipFill>
                <a:blip r:embed="rId139"/>
                <a:stretch>
                  <a:fillRect/>
                </a:stretch>
              </p:blipFill>
              <p:spPr>
                <a:xfrm>
                  <a:off x="7521884" y="1531870"/>
                  <a:ext cx="103320" cy="205200"/>
                </a:xfrm>
                <a:prstGeom prst="rect">
                  <a:avLst/>
                </a:prstGeom>
              </p:spPr>
            </p:pic>
          </mc:Fallback>
        </mc:AlternateContent>
      </p:grpSp>
      <p:grpSp>
        <p:nvGrpSpPr>
          <p:cNvPr id="123" name="Groep 122">
            <a:extLst>
              <a:ext uri="{FF2B5EF4-FFF2-40B4-BE49-F238E27FC236}">
                <a16:creationId xmlns:a16="http://schemas.microsoft.com/office/drawing/2014/main" id="{63E574AC-3CBF-4971-A11C-E6621625C14D}"/>
              </a:ext>
            </a:extLst>
          </p:cNvPr>
          <p:cNvGrpSpPr/>
          <p:nvPr/>
        </p:nvGrpSpPr>
        <p:grpSpPr>
          <a:xfrm>
            <a:off x="7072244" y="2475070"/>
            <a:ext cx="645480" cy="483840"/>
            <a:chOff x="7072244" y="2475070"/>
            <a:chExt cx="645480" cy="483840"/>
          </a:xfrm>
        </p:grpSpPr>
        <mc:AlternateContent xmlns:mc="http://schemas.openxmlformats.org/markup-compatibility/2006" xmlns:p14="http://schemas.microsoft.com/office/powerpoint/2010/main">
          <mc:Choice Requires="p14">
            <p:contentPart p14:bwMode="auto" r:id="rId140">
              <p14:nvContentPartPr>
                <p14:cNvPr id="115" name="Inkt 114">
                  <a:extLst>
                    <a:ext uri="{FF2B5EF4-FFF2-40B4-BE49-F238E27FC236}">
                      <a16:creationId xmlns:a16="http://schemas.microsoft.com/office/drawing/2014/main" id="{4A2B9F61-1416-40D4-9695-12A995A3777B}"/>
                    </a:ext>
                  </a:extLst>
                </p14:cNvPr>
                <p14:cNvContentPartPr/>
                <p14:nvPr/>
              </p14:nvContentPartPr>
              <p14:xfrm>
                <a:off x="7158644" y="2475070"/>
                <a:ext cx="360" cy="209880"/>
              </p14:xfrm>
            </p:contentPart>
          </mc:Choice>
          <mc:Fallback xmlns="">
            <p:pic>
              <p:nvPicPr>
                <p:cNvPr id="115" name="Inkt 114">
                  <a:extLst>
                    <a:ext uri="{FF2B5EF4-FFF2-40B4-BE49-F238E27FC236}">
                      <a16:creationId xmlns:a16="http://schemas.microsoft.com/office/drawing/2014/main" id="{4A2B9F61-1416-40D4-9695-12A995A3777B}"/>
                    </a:ext>
                  </a:extLst>
                </p:cNvPr>
                <p:cNvPicPr/>
                <p:nvPr/>
              </p:nvPicPr>
              <p:blipFill>
                <a:blip r:embed="rId141"/>
                <a:stretch>
                  <a:fillRect/>
                </a:stretch>
              </p:blipFill>
              <p:spPr>
                <a:xfrm>
                  <a:off x="7141004" y="2457430"/>
                  <a:ext cx="360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9" name="Inkt 118">
                  <a:extLst>
                    <a:ext uri="{FF2B5EF4-FFF2-40B4-BE49-F238E27FC236}">
                      <a16:creationId xmlns:a16="http://schemas.microsoft.com/office/drawing/2014/main" id="{CD0F9270-142B-40BC-BECE-F687E6BF607A}"/>
                    </a:ext>
                  </a:extLst>
                </p14:cNvPr>
                <p14:cNvContentPartPr/>
                <p14:nvPr/>
              </p14:nvContentPartPr>
              <p14:xfrm>
                <a:off x="7072244" y="2787550"/>
                <a:ext cx="161640" cy="171360"/>
              </p14:xfrm>
            </p:contentPart>
          </mc:Choice>
          <mc:Fallback xmlns="">
            <p:pic>
              <p:nvPicPr>
                <p:cNvPr id="119" name="Inkt 118">
                  <a:extLst>
                    <a:ext uri="{FF2B5EF4-FFF2-40B4-BE49-F238E27FC236}">
                      <a16:creationId xmlns:a16="http://schemas.microsoft.com/office/drawing/2014/main" id="{CD0F9270-142B-40BC-BECE-F687E6BF607A}"/>
                    </a:ext>
                  </a:extLst>
                </p:cNvPr>
                <p:cNvPicPr/>
                <p:nvPr/>
              </p:nvPicPr>
              <p:blipFill>
                <a:blip r:embed="rId143"/>
                <a:stretch>
                  <a:fillRect/>
                </a:stretch>
              </p:blipFill>
              <p:spPr>
                <a:xfrm>
                  <a:off x="7054244" y="2769550"/>
                  <a:ext cx="197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0" name="Inkt 119">
                  <a:extLst>
                    <a:ext uri="{FF2B5EF4-FFF2-40B4-BE49-F238E27FC236}">
                      <a16:creationId xmlns:a16="http://schemas.microsoft.com/office/drawing/2014/main" id="{17E07D5D-F0D8-4C4C-A383-17C3BA37FF6C}"/>
                    </a:ext>
                  </a:extLst>
                </p14:cNvPr>
                <p14:cNvContentPartPr/>
                <p14:nvPr/>
              </p14:nvContentPartPr>
              <p14:xfrm>
                <a:off x="7370684" y="2899510"/>
                <a:ext cx="96840" cy="360"/>
              </p14:xfrm>
            </p:contentPart>
          </mc:Choice>
          <mc:Fallback xmlns="">
            <p:pic>
              <p:nvPicPr>
                <p:cNvPr id="120" name="Inkt 119">
                  <a:extLst>
                    <a:ext uri="{FF2B5EF4-FFF2-40B4-BE49-F238E27FC236}">
                      <a16:creationId xmlns:a16="http://schemas.microsoft.com/office/drawing/2014/main" id="{17E07D5D-F0D8-4C4C-A383-17C3BA37FF6C}"/>
                    </a:ext>
                  </a:extLst>
                </p:cNvPr>
                <p:cNvPicPr/>
                <p:nvPr/>
              </p:nvPicPr>
              <p:blipFill>
                <a:blip r:embed="rId145"/>
                <a:stretch>
                  <a:fillRect/>
                </a:stretch>
              </p:blipFill>
              <p:spPr>
                <a:xfrm>
                  <a:off x="7352684" y="288151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1" name="Inkt 120">
                  <a:extLst>
                    <a:ext uri="{FF2B5EF4-FFF2-40B4-BE49-F238E27FC236}">
                      <a16:creationId xmlns:a16="http://schemas.microsoft.com/office/drawing/2014/main" id="{2C35987B-F09D-4BD2-8342-EC754667DF21}"/>
                    </a:ext>
                  </a:extLst>
                </p14:cNvPr>
                <p14:cNvContentPartPr/>
                <p14:nvPr/>
              </p14:nvContentPartPr>
              <p14:xfrm>
                <a:off x="7359884" y="2809510"/>
                <a:ext cx="122040" cy="11880"/>
              </p14:xfrm>
            </p:contentPart>
          </mc:Choice>
          <mc:Fallback xmlns="">
            <p:pic>
              <p:nvPicPr>
                <p:cNvPr id="121" name="Inkt 120">
                  <a:extLst>
                    <a:ext uri="{FF2B5EF4-FFF2-40B4-BE49-F238E27FC236}">
                      <a16:creationId xmlns:a16="http://schemas.microsoft.com/office/drawing/2014/main" id="{2C35987B-F09D-4BD2-8342-EC754667DF21}"/>
                    </a:ext>
                  </a:extLst>
                </p:cNvPr>
                <p:cNvPicPr/>
                <p:nvPr/>
              </p:nvPicPr>
              <p:blipFill>
                <a:blip r:embed="rId147"/>
                <a:stretch>
                  <a:fillRect/>
                </a:stretch>
              </p:blipFill>
              <p:spPr>
                <a:xfrm>
                  <a:off x="7341884" y="2791870"/>
                  <a:ext cx="157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2" name="Inkt 121">
                  <a:extLst>
                    <a:ext uri="{FF2B5EF4-FFF2-40B4-BE49-F238E27FC236}">
                      <a16:creationId xmlns:a16="http://schemas.microsoft.com/office/drawing/2014/main" id="{75848CAF-BE8A-440B-A0FA-42CF33C42A3A}"/>
                    </a:ext>
                  </a:extLst>
                </p14:cNvPr>
                <p14:cNvContentPartPr/>
                <p14:nvPr/>
              </p14:nvContentPartPr>
              <p14:xfrm>
                <a:off x="7613324" y="2767750"/>
                <a:ext cx="104400" cy="135720"/>
              </p14:xfrm>
            </p:contentPart>
          </mc:Choice>
          <mc:Fallback xmlns="">
            <p:pic>
              <p:nvPicPr>
                <p:cNvPr id="122" name="Inkt 121">
                  <a:extLst>
                    <a:ext uri="{FF2B5EF4-FFF2-40B4-BE49-F238E27FC236}">
                      <a16:creationId xmlns:a16="http://schemas.microsoft.com/office/drawing/2014/main" id="{75848CAF-BE8A-440B-A0FA-42CF33C42A3A}"/>
                    </a:ext>
                  </a:extLst>
                </p:cNvPr>
                <p:cNvPicPr/>
                <p:nvPr/>
              </p:nvPicPr>
              <p:blipFill>
                <a:blip r:embed="rId149"/>
                <a:stretch>
                  <a:fillRect/>
                </a:stretch>
              </p:blipFill>
              <p:spPr>
                <a:xfrm>
                  <a:off x="7595684" y="2749750"/>
                  <a:ext cx="140040" cy="171360"/>
                </a:xfrm>
                <a:prstGeom prst="rect">
                  <a:avLst/>
                </a:prstGeom>
              </p:spPr>
            </p:pic>
          </mc:Fallback>
        </mc:AlternateContent>
      </p:grpSp>
      <p:grpSp>
        <p:nvGrpSpPr>
          <p:cNvPr id="130" name="Groep 129">
            <a:extLst>
              <a:ext uri="{FF2B5EF4-FFF2-40B4-BE49-F238E27FC236}">
                <a16:creationId xmlns:a16="http://schemas.microsoft.com/office/drawing/2014/main" id="{060BF736-1948-4D9A-9A7E-2DE8A59A99C7}"/>
              </a:ext>
            </a:extLst>
          </p:cNvPr>
          <p:cNvGrpSpPr/>
          <p:nvPr/>
        </p:nvGrpSpPr>
        <p:grpSpPr>
          <a:xfrm>
            <a:off x="7181324" y="3088510"/>
            <a:ext cx="177840" cy="797040"/>
            <a:chOff x="7181324" y="3088510"/>
            <a:chExt cx="177840" cy="797040"/>
          </a:xfrm>
        </p:grpSpPr>
        <mc:AlternateContent xmlns:mc="http://schemas.openxmlformats.org/markup-compatibility/2006" xmlns:p14="http://schemas.microsoft.com/office/powerpoint/2010/main">
          <mc:Choice Requires="p14">
            <p:contentPart p14:bwMode="auto" r:id="rId150">
              <p14:nvContentPartPr>
                <p14:cNvPr id="124" name="Inkt 123">
                  <a:extLst>
                    <a:ext uri="{FF2B5EF4-FFF2-40B4-BE49-F238E27FC236}">
                      <a16:creationId xmlns:a16="http://schemas.microsoft.com/office/drawing/2014/main" id="{228A9E2A-5E66-4B50-9BB6-A3FDF5630967}"/>
                    </a:ext>
                  </a:extLst>
                </p14:cNvPr>
                <p14:cNvContentPartPr/>
                <p14:nvPr/>
              </p14:nvContentPartPr>
              <p14:xfrm>
                <a:off x="7192484" y="3088510"/>
                <a:ext cx="360" cy="153360"/>
              </p14:xfrm>
            </p:contentPart>
          </mc:Choice>
          <mc:Fallback xmlns="">
            <p:pic>
              <p:nvPicPr>
                <p:cNvPr id="124" name="Inkt 123">
                  <a:extLst>
                    <a:ext uri="{FF2B5EF4-FFF2-40B4-BE49-F238E27FC236}">
                      <a16:creationId xmlns:a16="http://schemas.microsoft.com/office/drawing/2014/main" id="{228A9E2A-5E66-4B50-9BB6-A3FDF5630967}"/>
                    </a:ext>
                  </a:extLst>
                </p:cNvPr>
                <p:cNvPicPr/>
                <p:nvPr/>
              </p:nvPicPr>
              <p:blipFill>
                <a:blip r:embed="rId151"/>
                <a:stretch>
                  <a:fillRect/>
                </a:stretch>
              </p:blipFill>
              <p:spPr>
                <a:xfrm>
                  <a:off x="7174484" y="3070510"/>
                  <a:ext cx="36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5" name="Inkt 124">
                  <a:extLst>
                    <a:ext uri="{FF2B5EF4-FFF2-40B4-BE49-F238E27FC236}">
                      <a16:creationId xmlns:a16="http://schemas.microsoft.com/office/drawing/2014/main" id="{0FDC517F-31CB-4129-ABCC-6E240A7A7630}"/>
                    </a:ext>
                  </a:extLst>
                </p14:cNvPr>
                <p14:cNvContentPartPr/>
                <p14:nvPr/>
              </p14:nvContentPartPr>
              <p14:xfrm>
                <a:off x="7181324" y="3312430"/>
                <a:ext cx="87120" cy="108000"/>
              </p14:xfrm>
            </p:contentPart>
          </mc:Choice>
          <mc:Fallback xmlns="">
            <p:pic>
              <p:nvPicPr>
                <p:cNvPr id="125" name="Inkt 124">
                  <a:extLst>
                    <a:ext uri="{FF2B5EF4-FFF2-40B4-BE49-F238E27FC236}">
                      <a16:creationId xmlns:a16="http://schemas.microsoft.com/office/drawing/2014/main" id="{0FDC517F-31CB-4129-ABCC-6E240A7A7630}"/>
                    </a:ext>
                  </a:extLst>
                </p:cNvPr>
                <p:cNvPicPr/>
                <p:nvPr/>
              </p:nvPicPr>
              <p:blipFill>
                <a:blip r:embed="rId153"/>
                <a:stretch>
                  <a:fillRect/>
                </a:stretch>
              </p:blipFill>
              <p:spPr>
                <a:xfrm>
                  <a:off x="7163684" y="3294430"/>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7" name="Inkt 126">
                  <a:extLst>
                    <a:ext uri="{FF2B5EF4-FFF2-40B4-BE49-F238E27FC236}">
                      <a16:creationId xmlns:a16="http://schemas.microsoft.com/office/drawing/2014/main" id="{8D6ACF4D-5A58-4F8B-ADD5-12DB0797EA62}"/>
                    </a:ext>
                  </a:extLst>
                </p14:cNvPr>
                <p14:cNvContentPartPr/>
                <p14:nvPr/>
              </p14:nvContentPartPr>
              <p14:xfrm>
                <a:off x="7237124" y="3501430"/>
                <a:ext cx="360" cy="135000"/>
              </p14:xfrm>
            </p:contentPart>
          </mc:Choice>
          <mc:Fallback xmlns="">
            <p:pic>
              <p:nvPicPr>
                <p:cNvPr id="127" name="Inkt 126">
                  <a:extLst>
                    <a:ext uri="{FF2B5EF4-FFF2-40B4-BE49-F238E27FC236}">
                      <a16:creationId xmlns:a16="http://schemas.microsoft.com/office/drawing/2014/main" id="{8D6ACF4D-5A58-4F8B-ADD5-12DB0797EA62}"/>
                    </a:ext>
                  </a:extLst>
                </p:cNvPr>
                <p:cNvPicPr/>
                <p:nvPr/>
              </p:nvPicPr>
              <p:blipFill>
                <a:blip r:embed="rId155"/>
                <a:stretch>
                  <a:fillRect/>
                </a:stretch>
              </p:blipFill>
              <p:spPr>
                <a:xfrm>
                  <a:off x="7219484" y="3483430"/>
                  <a:ext cx="36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8" name="Inkt 127">
                  <a:extLst>
                    <a:ext uri="{FF2B5EF4-FFF2-40B4-BE49-F238E27FC236}">
                      <a16:creationId xmlns:a16="http://schemas.microsoft.com/office/drawing/2014/main" id="{B65B701D-8F96-4210-987D-78A094C05EDE}"/>
                    </a:ext>
                  </a:extLst>
                </p14:cNvPr>
                <p14:cNvContentPartPr/>
                <p14:nvPr/>
              </p14:nvContentPartPr>
              <p14:xfrm>
                <a:off x="7280684" y="3690790"/>
                <a:ext cx="78480" cy="194760"/>
              </p14:xfrm>
            </p:contentPart>
          </mc:Choice>
          <mc:Fallback xmlns="">
            <p:pic>
              <p:nvPicPr>
                <p:cNvPr id="128" name="Inkt 127">
                  <a:extLst>
                    <a:ext uri="{FF2B5EF4-FFF2-40B4-BE49-F238E27FC236}">
                      <a16:creationId xmlns:a16="http://schemas.microsoft.com/office/drawing/2014/main" id="{B65B701D-8F96-4210-987D-78A094C05EDE}"/>
                    </a:ext>
                  </a:extLst>
                </p:cNvPr>
                <p:cNvPicPr/>
                <p:nvPr/>
              </p:nvPicPr>
              <p:blipFill>
                <a:blip r:embed="rId157"/>
                <a:stretch>
                  <a:fillRect/>
                </a:stretch>
              </p:blipFill>
              <p:spPr>
                <a:xfrm>
                  <a:off x="7263044" y="3673150"/>
                  <a:ext cx="114120" cy="23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129" name="Inkt 128">
                <a:extLst>
                  <a:ext uri="{FF2B5EF4-FFF2-40B4-BE49-F238E27FC236}">
                    <a16:creationId xmlns:a16="http://schemas.microsoft.com/office/drawing/2014/main" id="{95A34170-860D-44A1-B8B9-FDF92ECE4CE8}"/>
                  </a:ext>
                </a:extLst>
              </p14:cNvPr>
              <p14:cNvContentPartPr/>
              <p14:nvPr/>
            </p14:nvContentPartPr>
            <p14:xfrm>
              <a:off x="7247924" y="4014070"/>
              <a:ext cx="24120" cy="230040"/>
            </p14:xfrm>
          </p:contentPart>
        </mc:Choice>
        <mc:Fallback xmlns="">
          <p:pic>
            <p:nvPicPr>
              <p:cNvPr id="129" name="Inkt 128">
                <a:extLst>
                  <a:ext uri="{FF2B5EF4-FFF2-40B4-BE49-F238E27FC236}">
                    <a16:creationId xmlns:a16="http://schemas.microsoft.com/office/drawing/2014/main" id="{95A34170-860D-44A1-B8B9-FDF92ECE4CE8}"/>
                  </a:ext>
                </a:extLst>
              </p:cNvPr>
              <p:cNvPicPr/>
              <p:nvPr/>
            </p:nvPicPr>
            <p:blipFill>
              <a:blip r:embed="rId159"/>
              <a:stretch>
                <a:fillRect/>
              </a:stretch>
            </p:blipFill>
            <p:spPr>
              <a:xfrm>
                <a:off x="7230284" y="3996070"/>
                <a:ext cx="597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1" name="Inkt 130">
                <a:extLst>
                  <a:ext uri="{FF2B5EF4-FFF2-40B4-BE49-F238E27FC236}">
                    <a16:creationId xmlns:a16="http://schemas.microsoft.com/office/drawing/2014/main" id="{EFF4C251-BAC1-4EE3-B091-93916CCFD862}"/>
                  </a:ext>
                </a:extLst>
              </p14:cNvPr>
              <p14:cNvContentPartPr/>
              <p14:nvPr/>
            </p14:nvContentPartPr>
            <p14:xfrm>
              <a:off x="7178804" y="4337710"/>
              <a:ext cx="151560" cy="187560"/>
            </p14:xfrm>
          </p:contentPart>
        </mc:Choice>
        <mc:Fallback xmlns="">
          <p:pic>
            <p:nvPicPr>
              <p:cNvPr id="131" name="Inkt 130">
                <a:extLst>
                  <a:ext uri="{FF2B5EF4-FFF2-40B4-BE49-F238E27FC236}">
                    <a16:creationId xmlns:a16="http://schemas.microsoft.com/office/drawing/2014/main" id="{EFF4C251-BAC1-4EE3-B091-93916CCFD862}"/>
                  </a:ext>
                </a:extLst>
              </p:cNvPr>
              <p:cNvPicPr/>
              <p:nvPr/>
            </p:nvPicPr>
            <p:blipFill>
              <a:blip r:embed="rId161"/>
              <a:stretch>
                <a:fillRect/>
              </a:stretch>
            </p:blipFill>
            <p:spPr>
              <a:xfrm>
                <a:off x="7160804" y="4319710"/>
                <a:ext cx="187200" cy="223200"/>
              </a:xfrm>
              <a:prstGeom prst="rect">
                <a:avLst/>
              </a:prstGeom>
            </p:spPr>
          </p:pic>
        </mc:Fallback>
      </mc:AlternateContent>
      <p:grpSp>
        <p:nvGrpSpPr>
          <p:cNvPr id="160" name="Groep 159">
            <a:extLst>
              <a:ext uri="{FF2B5EF4-FFF2-40B4-BE49-F238E27FC236}">
                <a16:creationId xmlns:a16="http://schemas.microsoft.com/office/drawing/2014/main" id="{E9EEBFC7-833C-443B-9F32-6E368B0D0EAD}"/>
              </a:ext>
            </a:extLst>
          </p:cNvPr>
          <p:cNvGrpSpPr/>
          <p:nvPr/>
        </p:nvGrpSpPr>
        <p:grpSpPr>
          <a:xfrm>
            <a:off x="7214084" y="4649830"/>
            <a:ext cx="349920" cy="384480"/>
            <a:chOff x="7214084" y="4649830"/>
            <a:chExt cx="349920" cy="384480"/>
          </a:xfrm>
        </p:grpSpPr>
        <mc:AlternateContent xmlns:mc="http://schemas.openxmlformats.org/markup-compatibility/2006" xmlns:p14="http://schemas.microsoft.com/office/powerpoint/2010/main">
          <mc:Choice Requires="p14">
            <p:contentPart p14:bwMode="auto" r:id="rId162">
              <p14:nvContentPartPr>
                <p14:cNvPr id="132" name="Inkt 131">
                  <a:extLst>
                    <a:ext uri="{FF2B5EF4-FFF2-40B4-BE49-F238E27FC236}">
                      <a16:creationId xmlns:a16="http://schemas.microsoft.com/office/drawing/2014/main" id="{18B57F34-7233-4B21-A121-CCA6E53F744E}"/>
                    </a:ext>
                  </a:extLst>
                </p14:cNvPr>
                <p14:cNvContentPartPr/>
                <p14:nvPr/>
              </p14:nvContentPartPr>
              <p14:xfrm>
                <a:off x="7237124" y="4649830"/>
                <a:ext cx="360" cy="126720"/>
              </p14:xfrm>
            </p:contentPart>
          </mc:Choice>
          <mc:Fallback xmlns="">
            <p:pic>
              <p:nvPicPr>
                <p:cNvPr id="132" name="Inkt 131">
                  <a:extLst>
                    <a:ext uri="{FF2B5EF4-FFF2-40B4-BE49-F238E27FC236}">
                      <a16:creationId xmlns:a16="http://schemas.microsoft.com/office/drawing/2014/main" id="{18B57F34-7233-4B21-A121-CCA6E53F744E}"/>
                    </a:ext>
                  </a:extLst>
                </p:cNvPr>
                <p:cNvPicPr/>
                <p:nvPr/>
              </p:nvPicPr>
              <p:blipFill>
                <a:blip r:embed="rId163"/>
                <a:stretch>
                  <a:fillRect/>
                </a:stretch>
              </p:blipFill>
              <p:spPr>
                <a:xfrm>
                  <a:off x="7219484" y="4632190"/>
                  <a:ext cx="36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3" name="Inkt 132">
                  <a:extLst>
                    <a:ext uri="{FF2B5EF4-FFF2-40B4-BE49-F238E27FC236}">
                      <a16:creationId xmlns:a16="http://schemas.microsoft.com/office/drawing/2014/main" id="{E1D5B23B-42A7-4F93-A5E0-B9C5B0851E8D}"/>
                    </a:ext>
                  </a:extLst>
                </p14:cNvPr>
                <p14:cNvContentPartPr/>
                <p14:nvPr/>
              </p14:nvContentPartPr>
              <p14:xfrm>
                <a:off x="7214084" y="4894990"/>
                <a:ext cx="136440" cy="139320"/>
              </p14:xfrm>
            </p:contentPart>
          </mc:Choice>
          <mc:Fallback xmlns="">
            <p:pic>
              <p:nvPicPr>
                <p:cNvPr id="133" name="Inkt 132">
                  <a:extLst>
                    <a:ext uri="{FF2B5EF4-FFF2-40B4-BE49-F238E27FC236}">
                      <a16:creationId xmlns:a16="http://schemas.microsoft.com/office/drawing/2014/main" id="{E1D5B23B-42A7-4F93-A5E0-B9C5B0851E8D}"/>
                    </a:ext>
                  </a:extLst>
                </p:cNvPr>
                <p:cNvPicPr/>
                <p:nvPr/>
              </p:nvPicPr>
              <p:blipFill>
                <a:blip r:embed="rId165"/>
                <a:stretch>
                  <a:fillRect/>
                </a:stretch>
              </p:blipFill>
              <p:spPr>
                <a:xfrm>
                  <a:off x="7196444" y="4876990"/>
                  <a:ext cx="172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4" name="Inkt 133">
                  <a:extLst>
                    <a:ext uri="{FF2B5EF4-FFF2-40B4-BE49-F238E27FC236}">
                      <a16:creationId xmlns:a16="http://schemas.microsoft.com/office/drawing/2014/main" id="{280B5877-FFF7-4CED-8010-4D154BE3CA0B}"/>
                    </a:ext>
                  </a:extLst>
                </p14:cNvPr>
                <p14:cNvContentPartPr/>
                <p14:nvPr/>
              </p14:nvContentPartPr>
              <p14:xfrm>
                <a:off x="7426124" y="4948270"/>
                <a:ext cx="103680" cy="14400"/>
              </p14:xfrm>
            </p:contentPart>
          </mc:Choice>
          <mc:Fallback xmlns="">
            <p:pic>
              <p:nvPicPr>
                <p:cNvPr id="134" name="Inkt 133">
                  <a:extLst>
                    <a:ext uri="{FF2B5EF4-FFF2-40B4-BE49-F238E27FC236}">
                      <a16:creationId xmlns:a16="http://schemas.microsoft.com/office/drawing/2014/main" id="{280B5877-FFF7-4CED-8010-4D154BE3CA0B}"/>
                    </a:ext>
                  </a:extLst>
                </p:cNvPr>
                <p:cNvPicPr/>
                <p:nvPr/>
              </p:nvPicPr>
              <p:blipFill>
                <a:blip r:embed="rId167"/>
                <a:stretch>
                  <a:fillRect/>
                </a:stretch>
              </p:blipFill>
              <p:spPr>
                <a:xfrm>
                  <a:off x="7408484" y="4930630"/>
                  <a:ext cx="139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 name="Inkt 134">
                  <a:extLst>
                    <a:ext uri="{FF2B5EF4-FFF2-40B4-BE49-F238E27FC236}">
                      <a16:creationId xmlns:a16="http://schemas.microsoft.com/office/drawing/2014/main" id="{80716821-217A-420E-9D23-41A771ABB959}"/>
                    </a:ext>
                  </a:extLst>
                </p14:cNvPr>
                <p14:cNvContentPartPr/>
                <p14:nvPr/>
              </p14:nvContentPartPr>
              <p14:xfrm>
                <a:off x="7449164" y="4850350"/>
                <a:ext cx="114840" cy="360"/>
              </p14:xfrm>
            </p:contentPart>
          </mc:Choice>
          <mc:Fallback xmlns="">
            <p:pic>
              <p:nvPicPr>
                <p:cNvPr id="135" name="Inkt 134">
                  <a:extLst>
                    <a:ext uri="{FF2B5EF4-FFF2-40B4-BE49-F238E27FC236}">
                      <a16:creationId xmlns:a16="http://schemas.microsoft.com/office/drawing/2014/main" id="{80716821-217A-420E-9D23-41A771ABB959}"/>
                    </a:ext>
                  </a:extLst>
                </p:cNvPr>
                <p:cNvPicPr/>
                <p:nvPr/>
              </p:nvPicPr>
              <p:blipFill>
                <a:blip r:embed="rId169"/>
                <a:stretch>
                  <a:fillRect/>
                </a:stretch>
              </p:blipFill>
              <p:spPr>
                <a:xfrm>
                  <a:off x="7431164" y="4832710"/>
                  <a:ext cx="15048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36" name="Inkt 135">
                <a:extLst>
                  <a:ext uri="{FF2B5EF4-FFF2-40B4-BE49-F238E27FC236}">
                    <a16:creationId xmlns:a16="http://schemas.microsoft.com/office/drawing/2014/main" id="{5881C051-3BFA-48E0-9AC0-22691E513685}"/>
                  </a:ext>
                </a:extLst>
              </p14:cNvPr>
              <p14:cNvContentPartPr/>
              <p14:nvPr/>
            </p14:nvContentPartPr>
            <p14:xfrm>
              <a:off x="7738244" y="4761070"/>
              <a:ext cx="126360" cy="159120"/>
            </p14:xfrm>
          </p:contentPart>
        </mc:Choice>
        <mc:Fallback xmlns="">
          <p:pic>
            <p:nvPicPr>
              <p:cNvPr id="136" name="Inkt 135">
                <a:extLst>
                  <a:ext uri="{FF2B5EF4-FFF2-40B4-BE49-F238E27FC236}">
                    <a16:creationId xmlns:a16="http://schemas.microsoft.com/office/drawing/2014/main" id="{5881C051-3BFA-48E0-9AC0-22691E513685}"/>
                  </a:ext>
                </a:extLst>
              </p:cNvPr>
              <p:cNvPicPr/>
              <p:nvPr/>
            </p:nvPicPr>
            <p:blipFill>
              <a:blip r:embed="rId171"/>
              <a:stretch>
                <a:fillRect/>
              </a:stretch>
            </p:blipFill>
            <p:spPr>
              <a:xfrm>
                <a:off x="7720244" y="4743430"/>
                <a:ext cx="162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Inkt 136">
                <a:extLst>
                  <a:ext uri="{FF2B5EF4-FFF2-40B4-BE49-F238E27FC236}">
                    <a16:creationId xmlns:a16="http://schemas.microsoft.com/office/drawing/2014/main" id="{A126A27D-E778-4527-BECF-B7F08F62CF3C}"/>
                  </a:ext>
                </a:extLst>
              </p14:cNvPr>
              <p14:cNvContentPartPr/>
              <p14:nvPr/>
            </p14:nvContentPartPr>
            <p14:xfrm>
              <a:off x="7326404" y="5173990"/>
              <a:ext cx="360" cy="146880"/>
            </p14:xfrm>
          </p:contentPart>
        </mc:Choice>
        <mc:Fallback xmlns="">
          <p:pic>
            <p:nvPicPr>
              <p:cNvPr id="137" name="Inkt 136">
                <a:extLst>
                  <a:ext uri="{FF2B5EF4-FFF2-40B4-BE49-F238E27FC236}">
                    <a16:creationId xmlns:a16="http://schemas.microsoft.com/office/drawing/2014/main" id="{A126A27D-E778-4527-BECF-B7F08F62CF3C}"/>
                  </a:ext>
                </a:extLst>
              </p:cNvPr>
              <p:cNvPicPr/>
              <p:nvPr/>
            </p:nvPicPr>
            <p:blipFill>
              <a:blip r:embed="rId173"/>
              <a:stretch>
                <a:fillRect/>
              </a:stretch>
            </p:blipFill>
            <p:spPr>
              <a:xfrm>
                <a:off x="7308404" y="5156350"/>
                <a:ext cx="36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Inkt 137">
                <a:extLst>
                  <a:ext uri="{FF2B5EF4-FFF2-40B4-BE49-F238E27FC236}">
                    <a16:creationId xmlns:a16="http://schemas.microsoft.com/office/drawing/2014/main" id="{B1A26AA8-35E1-410C-B3BD-8DFCB8B277B2}"/>
                  </a:ext>
                </a:extLst>
              </p14:cNvPr>
              <p14:cNvContentPartPr/>
              <p14:nvPr/>
            </p14:nvContentPartPr>
            <p14:xfrm>
              <a:off x="7303724" y="5407990"/>
              <a:ext cx="137520" cy="150120"/>
            </p14:xfrm>
          </p:contentPart>
        </mc:Choice>
        <mc:Fallback xmlns="">
          <p:pic>
            <p:nvPicPr>
              <p:cNvPr id="138" name="Inkt 137">
                <a:extLst>
                  <a:ext uri="{FF2B5EF4-FFF2-40B4-BE49-F238E27FC236}">
                    <a16:creationId xmlns:a16="http://schemas.microsoft.com/office/drawing/2014/main" id="{B1A26AA8-35E1-410C-B3BD-8DFCB8B277B2}"/>
                  </a:ext>
                </a:extLst>
              </p:cNvPr>
              <p:cNvPicPr/>
              <p:nvPr/>
            </p:nvPicPr>
            <p:blipFill>
              <a:blip r:embed="rId175"/>
              <a:stretch>
                <a:fillRect/>
              </a:stretch>
            </p:blipFill>
            <p:spPr>
              <a:xfrm>
                <a:off x="7286084" y="5389990"/>
                <a:ext cx="173160" cy="185760"/>
              </a:xfrm>
              <a:prstGeom prst="rect">
                <a:avLst/>
              </a:prstGeom>
            </p:spPr>
          </p:pic>
        </mc:Fallback>
      </mc:AlternateContent>
      <p:grpSp>
        <p:nvGrpSpPr>
          <p:cNvPr id="159" name="Groep 158">
            <a:extLst>
              <a:ext uri="{FF2B5EF4-FFF2-40B4-BE49-F238E27FC236}">
                <a16:creationId xmlns:a16="http://schemas.microsoft.com/office/drawing/2014/main" id="{3D7C0F32-3D9B-43BE-A9EC-1E5576100C86}"/>
              </a:ext>
            </a:extLst>
          </p:cNvPr>
          <p:cNvGrpSpPr/>
          <p:nvPr/>
        </p:nvGrpSpPr>
        <p:grpSpPr>
          <a:xfrm>
            <a:off x="7605044" y="5430670"/>
            <a:ext cx="173520" cy="89640"/>
            <a:chOff x="7605044" y="5430670"/>
            <a:chExt cx="173520" cy="89640"/>
          </a:xfrm>
        </p:grpSpPr>
        <mc:AlternateContent xmlns:mc="http://schemas.openxmlformats.org/markup-compatibility/2006" xmlns:p14="http://schemas.microsoft.com/office/powerpoint/2010/main">
          <mc:Choice Requires="p14">
            <p:contentPart p14:bwMode="auto" r:id="rId176">
              <p14:nvContentPartPr>
                <p14:cNvPr id="139" name="Inkt 138">
                  <a:extLst>
                    <a:ext uri="{FF2B5EF4-FFF2-40B4-BE49-F238E27FC236}">
                      <a16:creationId xmlns:a16="http://schemas.microsoft.com/office/drawing/2014/main" id="{5F3B8ED1-6412-4BBA-8F4C-C91E67884AD5}"/>
                    </a:ext>
                  </a:extLst>
                </p14:cNvPr>
                <p14:cNvContentPartPr/>
                <p14:nvPr/>
              </p14:nvContentPartPr>
              <p14:xfrm>
                <a:off x="7605044" y="5505910"/>
                <a:ext cx="151200" cy="14400"/>
              </p14:xfrm>
            </p:contentPart>
          </mc:Choice>
          <mc:Fallback xmlns="">
            <p:pic>
              <p:nvPicPr>
                <p:cNvPr id="139" name="Inkt 138">
                  <a:extLst>
                    <a:ext uri="{FF2B5EF4-FFF2-40B4-BE49-F238E27FC236}">
                      <a16:creationId xmlns:a16="http://schemas.microsoft.com/office/drawing/2014/main" id="{5F3B8ED1-6412-4BBA-8F4C-C91E67884AD5}"/>
                    </a:ext>
                  </a:extLst>
                </p:cNvPr>
                <p:cNvPicPr/>
                <p:nvPr/>
              </p:nvPicPr>
              <p:blipFill>
                <a:blip r:embed="rId177"/>
                <a:stretch>
                  <a:fillRect/>
                </a:stretch>
              </p:blipFill>
              <p:spPr>
                <a:xfrm>
                  <a:off x="7587404" y="5488270"/>
                  <a:ext cx="186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Inkt 139">
                  <a:extLst>
                    <a:ext uri="{FF2B5EF4-FFF2-40B4-BE49-F238E27FC236}">
                      <a16:creationId xmlns:a16="http://schemas.microsoft.com/office/drawing/2014/main" id="{B2ACB8A4-0EB4-4C59-A2BE-2C164231DF01}"/>
                    </a:ext>
                  </a:extLst>
                </p14:cNvPr>
                <p14:cNvContentPartPr/>
                <p14:nvPr/>
              </p14:nvContentPartPr>
              <p14:xfrm>
                <a:off x="7605044" y="5430670"/>
                <a:ext cx="173520" cy="360"/>
              </p14:xfrm>
            </p:contentPart>
          </mc:Choice>
          <mc:Fallback xmlns="">
            <p:pic>
              <p:nvPicPr>
                <p:cNvPr id="140" name="Inkt 139">
                  <a:extLst>
                    <a:ext uri="{FF2B5EF4-FFF2-40B4-BE49-F238E27FC236}">
                      <a16:creationId xmlns:a16="http://schemas.microsoft.com/office/drawing/2014/main" id="{B2ACB8A4-0EB4-4C59-A2BE-2C164231DF01}"/>
                    </a:ext>
                  </a:extLst>
                </p:cNvPr>
                <p:cNvPicPr/>
                <p:nvPr/>
              </p:nvPicPr>
              <p:blipFill>
                <a:blip r:embed="rId179"/>
                <a:stretch>
                  <a:fillRect/>
                </a:stretch>
              </p:blipFill>
              <p:spPr>
                <a:xfrm>
                  <a:off x="7587404" y="5413030"/>
                  <a:ext cx="20916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41" name="Inkt 140">
                <a:extLst>
                  <a:ext uri="{FF2B5EF4-FFF2-40B4-BE49-F238E27FC236}">
                    <a16:creationId xmlns:a16="http://schemas.microsoft.com/office/drawing/2014/main" id="{7945C29C-97B6-4244-BEBA-2B09B3EE7BF3}"/>
                  </a:ext>
                </a:extLst>
              </p14:cNvPr>
              <p14:cNvContentPartPr/>
              <p14:nvPr/>
            </p14:nvContentPartPr>
            <p14:xfrm>
              <a:off x="8027324" y="5341030"/>
              <a:ext cx="168120" cy="183240"/>
            </p14:xfrm>
          </p:contentPart>
        </mc:Choice>
        <mc:Fallback xmlns="">
          <p:pic>
            <p:nvPicPr>
              <p:cNvPr id="141" name="Inkt 140">
                <a:extLst>
                  <a:ext uri="{FF2B5EF4-FFF2-40B4-BE49-F238E27FC236}">
                    <a16:creationId xmlns:a16="http://schemas.microsoft.com/office/drawing/2014/main" id="{7945C29C-97B6-4244-BEBA-2B09B3EE7BF3}"/>
                  </a:ext>
                </a:extLst>
              </p:cNvPr>
              <p:cNvPicPr/>
              <p:nvPr/>
            </p:nvPicPr>
            <p:blipFill>
              <a:blip r:embed="rId181"/>
              <a:stretch>
                <a:fillRect/>
              </a:stretch>
            </p:blipFill>
            <p:spPr>
              <a:xfrm>
                <a:off x="8009324" y="5323030"/>
                <a:ext cx="203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Inkt 141">
                <a:extLst>
                  <a:ext uri="{FF2B5EF4-FFF2-40B4-BE49-F238E27FC236}">
                    <a16:creationId xmlns:a16="http://schemas.microsoft.com/office/drawing/2014/main" id="{A45DEFA0-E4D5-4D97-95B5-B23D61179F8F}"/>
                  </a:ext>
                </a:extLst>
              </p14:cNvPr>
              <p14:cNvContentPartPr/>
              <p14:nvPr/>
            </p14:nvContentPartPr>
            <p14:xfrm>
              <a:off x="7426124" y="5676190"/>
              <a:ext cx="360" cy="191520"/>
            </p14:xfrm>
          </p:contentPart>
        </mc:Choice>
        <mc:Fallback xmlns="">
          <p:pic>
            <p:nvPicPr>
              <p:cNvPr id="142" name="Inkt 141">
                <a:extLst>
                  <a:ext uri="{FF2B5EF4-FFF2-40B4-BE49-F238E27FC236}">
                    <a16:creationId xmlns:a16="http://schemas.microsoft.com/office/drawing/2014/main" id="{A45DEFA0-E4D5-4D97-95B5-B23D61179F8F}"/>
                  </a:ext>
                </a:extLst>
              </p:cNvPr>
              <p:cNvPicPr/>
              <p:nvPr/>
            </p:nvPicPr>
            <p:blipFill>
              <a:blip r:embed="rId183"/>
              <a:stretch>
                <a:fillRect/>
              </a:stretch>
            </p:blipFill>
            <p:spPr>
              <a:xfrm>
                <a:off x="7408484" y="5658190"/>
                <a:ext cx="36000" cy="227160"/>
              </a:xfrm>
              <a:prstGeom prst="rect">
                <a:avLst/>
              </a:prstGeom>
            </p:spPr>
          </p:pic>
        </mc:Fallback>
      </mc:AlternateContent>
      <p:grpSp>
        <p:nvGrpSpPr>
          <p:cNvPr id="158" name="Groep 157">
            <a:extLst>
              <a:ext uri="{FF2B5EF4-FFF2-40B4-BE49-F238E27FC236}">
                <a16:creationId xmlns:a16="http://schemas.microsoft.com/office/drawing/2014/main" id="{CD16590F-751A-48B4-8565-26993E486E2F}"/>
              </a:ext>
            </a:extLst>
          </p:cNvPr>
          <p:cNvGrpSpPr/>
          <p:nvPr/>
        </p:nvGrpSpPr>
        <p:grpSpPr>
          <a:xfrm>
            <a:off x="7323164" y="6021070"/>
            <a:ext cx="457560" cy="303480"/>
            <a:chOff x="7323164" y="6021070"/>
            <a:chExt cx="457560" cy="303480"/>
          </a:xfrm>
        </p:grpSpPr>
        <mc:AlternateContent xmlns:mc="http://schemas.openxmlformats.org/markup-compatibility/2006" xmlns:p14="http://schemas.microsoft.com/office/powerpoint/2010/main">
          <mc:Choice Requires="p14">
            <p:contentPart p14:bwMode="auto" r:id="rId184">
              <p14:nvContentPartPr>
                <p14:cNvPr id="143" name="Inkt 142">
                  <a:extLst>
                    <a:ext uri="{FF2B5EF4-FFF2-40B4-BE49-F238E27FC236}">
                      <a16:creationId xmlns:a16="http://schemas.microsoft.com/office/drawing/2014/main" id="{2287D630-0120-45E9-A4B4-929EBDFEB97B}"/>
                    </a:ext>
                  </a:extLst>
                </p14:cNvPr>
                <p14:cNvContentPartPr/>
                <p14:nvPr/>
              </p14:nvContentPartPr>
              <p14:xfrm>
                <a:off x="7323164" y="6088030"/>
                <a:ext cx="186480" cy="159480"/>
              </p14:xfrm>
            </p:contentPart>
          </mc:Choice>
          <mc:Fallback xmlns="">
            <p:pic>
              <p:nvPicPr>
                <p:cNvPr id="143" name="Inkt 142">
                  <a:extLst>
                    <a:ext uri="{FF2B5EF4-FFF2-40B4-BE49-F238E27FC236}">
                      <a16:creationId xmlns:a16="http://schemas.microsoft.com/office/drawing/2014/main" id="{2287D630-0120-45E9-A4B4-929EBDFEB97B}"/>
                    </a:ext>
                  </a:extLst>
                </p:cNvPr>
                <p:cNvPicPr/>
                <p:nvPr/>
              </p:nvPicPr>
              <p:blipFill>
                <a:blip r:embed="rId185"/>
                <a:stretch>
                  <a:fillRect/>
                </a:stretch>
              </p:blipFill>
              <p:spPr>
                <a:xfrm>
                  <a:off x="7305164" y="6070390"/>
                  <a:ext cx="222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Inkt 143">
                  <a:extLst>
                    <a:ext uri="{FF2B5EF4-FFF2-40B4-BE49-F238E27FC236}">
                      <a16:creationId xmlns:a16="http://schemas.microsoft.com/office/drawing/2014/main" id="{070D0F9A-9DC5-4E6B-8D5F-EFCF594DA671}"/>
                    </a:ext>
                  </a:extLst>
                </p14:cNvPr>
                <p14:cNvContentPartPr/>
                <p14:nvPr/>
              </p14:nvContentPartPr>
              <p14:xfrm>
                <a:off x="7526924" y="6099550"/>
                <a:ext cx="32040" cy="131760"/>
              </p14:xfrm>
            </p:contentPart>
          </mc:Choice>
          <mc:Fallback xmlns="">
            <p:pic>
              <p:nvPicPr>
                <p:cNvPr id="144" name="Inkt 143">
                  <a:extLst>
                    <a:ext uri="{FF2B5EF4-FFF2-40B4-BE49-F238E27FC236}">
                      <a16:creationId xmlns:a16="http://schemas.microsoft.com/office/drawing/2014/main" id="{070D0F9A-9DC5-4E6B-8D5F-EFCF594DA671}"/>
                    </a:ext>
                  </a:extLst>
                </p:cNvPr>
                <p:cNvPicPr/>
                <p:nvPr/>
              </p:nvPicPr>
              <p:blipFill>
                <a:blip r:embed="rId187"/>
                <a:stretch>
                  <a:fillRect/>
                </a:stretch>
              </p:blipFill>
              <p:spPr>
                <a:xfrm>
                  <a:off x="7508924" y="6081910"/>
                  <a:ext cx="67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Inkt 144">
                  <a:extLst>
                    <a:ext uri="{FF2B5EF4-FFF2-40B4-BE49-F238E27FC236}">
                      <a16:creationId xmlns:a16="http://schemas.microsoft.com/office/drawing/2014/main" id="{20DB267B-8016-4E7A-A892-B9408C2B4B09}"/>
                    </a:ext>
                  </a:extLst>
                </p14:cNvPr>
                <p14:cNvContentPartPr/>
                <p14:nvPr/>
              </p14:nvContentPartPr>
              <p14:xfrm>
                <a:off x="7538084" y="6117910"/>
                <a:ext cx="106200" cy="48960"/>
              </p14:xfrm>
            </p:contentPart>
          </mc:Choice>
          <mc:Fallback xmlns="">
            <p:pic>
              <p:nvPicPr>
                <p:cNvPr id="145" name="Inkt 144">
                  <a:extLst>
                    <a:ext uri="{FF2B5EF4-FFF2-40B4-BE49-F238E27FC236}">
                      <a16:creationId xmlns:a16="http://schemas.microsoft.com/office/drawing/2014/main" id="{20DB267B-8016-4E7A-A892-B9408C2B4B09}"/>
                    </a:ext>
                  </a:extLst>
                </p:cNvPr>
                <p:cNvPicPr/>
                <p:nvPr/>
              </p:nvPicPr>
              <p:blipFill>
                <a:blip r:embed="rId189"/>
                <a:stretch>
                  <a:fillRect/>
                </a:stretch>
              </p:blipFill>
              <p:spPr>
                <a:xfrm>
                  <a:off x="7520444" y="6100270"/>
                  <a:ext cx="141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Inkt 145">
                  <a:extLst>
                    <a:ext uri="{FF2B5EF4-FFF2-40B4-BE49-F238E27FC236}">
                      <a16:creationId xmlns:a16="http://schemas.microsoft.com/office/drawing/2014/main" id="{345C1392-7572-4FBA-836B-16C8FDF0B6CE}"/>
                    </a:ext>
                  </a:extLst>
                </p14:cNvPr>
                <p14:cNvContentPartPr/>
                <p14:nvPr/>
              </p14:nvContentPartPr>
              <p14:xfrm>
                <a:off x="7638524" y="6021070"/>
                <a:ext cx="360" cy="188640"/>
              </p14:xfrm>
            </p:contentPart>
          </mc:Choice>
          <mc:Fallback xmlns="">
            <p:pic>
              <p:nvPicPr>
                <p:cNvPr id="146" name="Inkt 145">
                  <a:extLst>
                    <a:ext uri="{FF2B5EF4-FFF2-40B4-BE49-F238E27FC236}">
                      <a16:creationId xmlns:a16="http://schemas.microsoft.com/office/drawing/2014/main" id="{345C1392-7572-4FBA-836B-16C8FDF0B6CE}"/>
                    </a:ext>
                  </a:extLst>
                </p:cNvPr>
                <p:cNvPicPr/>
                <p:nvPr/>
              </p:nvPicPr>
              <p:blipFill>
                <a:blip r:embed="rId191"/>
                <a:stretch>
                  <a:fillRect/>
                </a:stretch>
              </p:blipFill>
              <p:spPr>
                <a:xfrm>
                  <a:off x="7620884" y="6003430"/>
                  <a:ext cx="36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Inkt 146">
                  <a:extLst>
                    <a:ext uri="{FF2B5EF4-FFF2-40B4-BE49-F238E27FC236}">
                      <a16:creationId xmlns:a16="http://schemas.microsoft.com/office/drawing/2014/main" id="{EF272E01-4D14-4AB7-B2F7-871A715FFE0E}"/>
                    </a:ext>
                  </a:extLst>
                </p14:cNvPr>
                <p14:cNvContentPartPr/>
                <p14:nvPr/>
              </p14:nvContentPartPr>
              <p14:xfrm>
                <a:off x="7713404" y="6188830"/>
                <a:ext cx="67320" cy="135720"/>
              </p14:xfrm>
            </p:contentPart>
          </mc:Choice>
          <mc:Fallback xmlns="">
            <p:pic>
              <p:nvPicPr>
                <p:cNvPr id="147" name="Inkt 146">
                  <a:extLst>
                    <a:ext uri="{FF2B5EF4-FFF2-40B4-BE49-F238E27FC236}">
                      <a16:creationId xmlns:a16="http://schemas.microsoft.com/office/drawing/2014/main" id="{EF272E01-4D14-4AB7-B2F7-871A715FFE0E}"/>
                    </a:ext>
                  </a:extLst>
                </p:cNvPr>
                <p:cNvPicPr/>
                <p:nvPr/>
              </p:nvPicPr>
              <p:blipFill>
                <a:blip r:embed="rId193"/>
                <a:stretch>
                  <a:fillRect/>
                </a:stretch>
              </p:blipFill>
              <p:spPr>
                <a:xfrm>
                  <a:off x="7695404" y="6170830"/>
                  <a:ext cx="10296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48" name="Inkt 147">
                <a:extLst>
                  <a:ext uri="{FF2B5EF4-FFF2-40B4-BE49-F238E27FC236}">
                    <a16:creationId xmlns:a16="http://schemas.microsoft.com/office/drawing/2014/main" id="{B065C2EC-79DC-43F9-857B-74379A434A52}"/>
                  </a:ext>
                </a:extLst>
              </p14:cNvPr>
              <p14:cNvContentPartPr/>
              <p14:nvPr/>
            </p14:nvContentPartPr>
            <p14:xfrm>
              <a:off x="8140004" y="5686630"/>
              <a:ext cx="360" cy="104040"/>
            </p14:xfrm>
          </p:contentPart>
        </mc:Choice>
        <mc:Fallback xmlns="">
          <p:pic>
            <p:nvPicPr>
              <p:cNvPr id="148" name="Inkt 147">
                <a:extLst>
                  <a:ext uri="{FF2B5EF4-FFF2-40B4-BE49-F238E27FC236}">
                    <a16:creationId xmlns:a16="http://schemas.microsoft.com/office/drawing/2014/main" id="{B065C2EC-79DC-43F9-857B-74379A434A52}"/>
                  </a:ext>
                </a:extLst>
              </p:cNvPr>
              <p:cNvPicPr/>
              <p:nvPr/>
            </p:nvPicPr>
            <p:blipFill>
              <a:blip r:embed="rId195"/>
              <a:stretch>
                <a:fillRect/>
              </a:stretch>
            </p:blipFill>
            <p:spPr>
              <a:xfrm>
                <a:off x="8122004" y="5668990"/>
                <a:ext cx="36000" cy="139680"/>
              </a:xfrm>
              <a:prstGeom prst="rect">
                <a:avLst/>
              </a:prstGeom>
            </p:spPr>
          </p:pic>
        </mc:Fallback>
      </mc:AlternateContent>
      <p:grpSp>
        <p:nvGrpSpPr>
          <p:cNvPr id="157" name="Groep 156">
            <a:extLst>
              <a:ext uri="{FF2B5EF4-FFF2-40B4-BE49-F238E27FC236}">
                <a16:creationId xmlns:a16="http://schemas.microsoft.com/office/drawing/2014/main" id="{47A01E13-EFBB-490E-847D-7A023061E015}"/>
              </a:ext>
            </a:extLst>
          </p:cNvPr>
          <p:cNvGrpSpPr/>
          <p:nvPr/>
        </p:nvGrpSpPr>
        <p:grpSpPr>
          <a:xfrm>
            <a:off x="8118044" y="5887870"/>
            <a:ext cx="144720" cy="154440"/>
            <a:chOff x="8118044" y="5887870"/>
            <a:chExt cx="144720" cy="154440"/>
          </a:xfrm>
        </p:grpSpPr>
        <mc:AlternateContent xmlns:mc="http://schemas.openxmlformats.org/markup-compatibility/2006" xmlns:p14="http://schemas.microsoft.com/office/powerpoint/2010/main">
          <mc:Choice Requires="p14">
            <p:contentPart p14:bwMode="auto" r:id="rId196">
              <p14:nvContentPartPr>
                <p14:cNvPr id="149" name="Inkt 148">
                  <a:extLst>
                    <a:ext uri="{FF2B5EF4-FFF2-40B4-BE49-F238E27FC236}">
                      <a16:creationId xmlns:a16="http://schemas.microsoft.com/office/drawing/2014/main" id="{518B37AA-9BBB-4D89-A015-D0D3F9E0C6E2}"/>
                    </a:ext>
                  </a:extLst>
                </p14:cNvPr>
                <p14:cNvContentPartPr/>
                <p14:nvPr/>
              </p14:nvContentPartPr>
              <p14:xfrm>
                <a:off x="8118044" y="5921350"/>
                <a:ext cx="9000" cy="120960"/>
              </p14:xfrm>
            </p:contentPart>
          </mc:Choice>
          <mc:Fallback xmlns="">
            <p:pic>
              <p:nvPicPr>
                <p:cNvPr id="149" name="Inkt 148">
                  <a:extLst>
                    <a:ext uri="{FF2B5EF4-FFF2-40B4-BE49-F238E27FC236}">
                      <a16:creationId xmlns:a16="http://schemas.microsoft.com/office/drawing/2014/main" id="{518B37AA-9BBB-4D89-A015-D0D3F9E0C6E2}"/>
                    </a:ext>
                  </a:extLst>
                </p:cNvPr>
                <p:cNvPicPr/>
                <p:nvPr/>
              </p:nvPicPr>
              <p:blipFill>
                <a:blip r:embed="rId197"/>
                <a:stretch>
                  <a:fillRect/>
                </a:stretch>
              </p:blipFill>
              <p:spPr>
                <a:xfrm>
                  <a:off x="8100044" y="5903350"/>
                  <a:ext cx="44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Inkt 149">
                  <a:extLst>
                    <a:ext uri="{FF2B5EF4-FFF2-40B4-BE49-F238E27FC236}">
                      <a16:creationId xmlns:a16="http://schemas.microsoft.com/office/drawing/2014/main" id="{266B879B-5341-44D9-80B1-61DAFA44B1FD}"/>
                    </a:ext>
                  </a:extLst>
                </p14:cNvPr>
                <p14:cNvContentPartPr/>
                <p14:nvPr/>
              </p14:nvContentPartPr>
              <p14:xfrm>
                <a:off x="8129204" y="5917030"/>
                <a:ext cx="118080" cy="48960"/>
              </p14:xfrm>
            </p:contentPart>
          </mc:Choice>
          <mc:Fallback xmlns="">
            <p:pic>
              <p:nvPicPr>
                <p:cNvPr id="150" name="Inkt 149">
                  <a:extLst>
                    <a:ext uri="{FF2B5EF4-FFF2-40B4-BE49-F238E27FC236}">
                      <a16:creationId xmlns:a16="http://schemas.microsoft.com/office/drawing/2014/main" id="{266B879B-5341-44D9-80B1-61DAFA44B1FD}"/>
                    </a:ext>
                  </a:extLst>
                </p:cNvPr>
                <p:cNvPicPr/>
                <p:nvPr/>
              </p:nvPicPr>
              <p:blipFill>
                <a:blip r:embed="rId199"/>
                <a:stretch>
                  <a:fillRect/>
                </a:stretch>
              </p:blipFill>
              <p:spPr>
                <a:xfrm>
                  <a:off x="8111564" y="5899030"/>
                  <a:ext cx="153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Inkt 150">
                  <a:extLst>
                    <a:ext uri="{FF2B5EF4-FFF2-40B4-BE49-F238E27FC236}">
                      <a16:creationId xmlns:a16="http://schemas.microsoft.com/office/drawing/2014/main" id="{56344E30-DCE1-4ED6-80B8-355C586DE62D}"/>
                    </a:ext>
                  </a:extLst>
                </p14:cNvPr>
                <p14:cNvContentPartPr/>
                <p14:nvPr/>
              </p14:nvContentPartPr>
              <p14:xfrm>
                <a:off x="8255924" y="5887870"/>
                <a:ext cx="6840" cy="99000"/>
              </p14:xfrm>
            </p:contentPart>
          </mc:Choice>
          <mc:Fallback xmlns="">
            <p:pic>
              <p:nvPicPr>
                <p:cNvPr id="151" name="Inkt 150">
                  <a:extLst>
                    <a:ext uri="{FF2B5EF4-FFF2-40B4-BE49-F238E27FC236}">
                      <a16:creationId xmlns:a16="http://schemas.microsoft.com/office/drawing/2014/main" id="{56344E30-DCE1-4ED6-80B8-355C586DE62D}"/>
                    </a:ext>
                  </a:extLst>
                </p:cNvPr>
                <p:cNvPicPr/>
                <p:nvPr/>
              </p:nvPicPr>
              <p:blipFill>
                <a:blip r:embed="rId201"/>
                <a:stretch>
                  <a:fillRect/>
                </a:stretch>
              </p:blipFill>
              <p:spPr>
                <a:xfrm>
                  <a:off x="8238284" y="5869870"/>
                  <a:ext cx="4248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52" name="Inkt 151">
                <a:extLst>
                  <a:ext uri="{FF2B5EF4-FFF2-40B4-BE49-F238E27FC236}">
                    <a16:creationId xmlns:a16="http://schemas.microsoft.com/office/drawing/2014/main" id="{2417DED7-7633-4F99-9C9D-869A7B4BC4C9}"/>
                  </a:ext>
                </a:extLst>
              </p14:cNvPr>
              <p14:cNvContentPartPr/>
              <p14:nvPr/>
            </p14:nvContentPartPr>
            <p14:xfrm>
              <a:off x="8129204" y="5152030"/>
              <a:ext cx="360" cy="78840"/>
            </p14:xfrm>
          </p:contentPart>
        </mc:Choice>
        <mc:Fallback xmlns="">
          <p:pic>
            <p:nvPicPr>
              <p:cNvPr id="152" name="Inkt 151">
                <a:extLst>
                  <a:ext uri="{FF2B5EF4-FFF2-40B4-BE49-F238E27FC236}">
                    <a16:creationId xmlns:a16="http://schemas.microsoft.com/office/drawing/2014/main" id="{2417DED7-7633-4F99-9C9D-869A7B4BC4C9}"/>
                  </a:ext>
                </a:extLst>
              </p:cNvPr>
              <p:cNvPicPr/>
              <p:nvPr/>
            </p:nvPicPr>
            <p:blipFill>
              <a:blip r:embed="rId203"/>
              <a:stretch>
                <a:fillRect/>
              </a:stretch>
            </p:blipFill>
            <p:spPr>
              <a:xfrm>
                <a:off x="8111564" y="5134030"/>
                <a:ext cx="36000" cy="114480"/>
              </a:xfrm>
              <a:prstGeom prst="rect">
                <a:avLst/>
              </a:prstGeom>
            </p:spPr>
          </p:pic>
        </mc:Fallback>
      </mc:AlternateContent>
      <p:grpSp>
        <p:nvGrpSpPr>
          <p:cNvPr id="156" name="Groep 155">
            <a:extLst>
              <a:ext uri="{FF2B5EF4-FFF2-40B4-BE49-F238E27FC236}">
                <a16:creationId xmlns:a16="http://schemas.microsoft.com/office/drawing/2014/main" id="{B9124ABB-CDCC-4C91-929C-40D86BD363C5}"/>
              </a:ext>
            </a:extLst>
          </p:cNvPr>
          <p:cNvGrpSpPr/>
          <p:nvPr/>
        </p:nvGrpSpPr>
        <p:grpSpPr>
          <a:xfrm>
            <a:off x="8095724" y="4828390"/>
            <a:ext cx="145080" cy="231120"/>
            <a:chOff x="8095724" y="4828390"/>
            <a:chExt cx="145080" cy="231120"/>
          </a:xfrm>
        </p:grpSpPr>
        <mc:AlternateContent xmlns:mc="http://schemas.openxmlformats.org/markup-compatibility/2006" xmlns:p14="http://schemas.microsoft.com/office/powerpoint/2010/main">
          <mc:Choice Requires="p14">
            <p:contentPart p14:bwMode="auto" r:id="rId204">
              <p14:nvContentPartPr>
                <p14:cNvPr id="153" name="Inkt 152">
                  <a:extLst>
                    <a:ext uri="{FF2B5EF4-FFF2-40B4-BE49-F238E27FC236}">
                      <a16:creationId xmlns:a16="http://schemas.microsoft.com/office/drawing/2014/main" id="{5B9EFC41-9820-4DF9-B224-A1302F428026}"/>
                    </a:ext>
                  </a:extLst>
                </p14:cNvPr>
                <p14:cNvContentPartPr/>
                <p14:nvPr/>
              </p14:nvContentPartPr>
              <p14:xfrm>
                <a:off x="8116964" y="4828390"/>
                <a:ext cx="23400" cy="209160"/>
              </p14:xfrm>
            </p:contentPart>
          </mc:Choice>
          <mc:Fallback xmlns="">
            <p:pic>
              <p:nvPicPr>
                <p:cNvPr id="153" name="Inkt 152">
                  <a:extLst>
                    <a:ext uri="{FF2B5EF4-FFF2-40B4-BE49-F238E27FC236}">
                      <a16:creationId xmlns:a16="http://schemas.microsoft.com/office/drawing/2014/main" id="{5B9EFC41-9820-4DF9-B224-A1302F428026}"/>
                    </a:ext>
                  </a:extLst>
                </p:cNvPr>
                <p:cNvPicPr/>
                <p:nvPr/>
              </p:nvPicPr>
              <p:blipFill>
                <a:blip r:embed="rId205"/>
                <a:stretch>
                  <a:fillRect/>
                </a:stretch>
              </p:blipFill>
              <p:spPr>
                <a:xfrm>
                  <a:off x="8098964" y="4810390"/>
                  <a:ext cx="59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Inkt 153">
                  <a:extLst>
                    <a:ext uri="{FF2B5EF4-FFF2-40B4-BE49-F238E27FC236}">
                      <a16:creationId xmlns:a16="http://schemas.microsoft.com/office/drawing/2014/main" id="{908BAAE5-2B7B-496E-B330-F0A38704DA5F}"/>
                    </a:ext>
                  </a:extLst>
                </p14:cNvPr>
                <p14:cNvContentPartPr/>
                <p14:nvPr/>
              </p14:nvContentPartPr>
              <p14:xfrm>
                <a:off x="8095724" y="4982470"/>
                <a:ext cx="113040" cy="13680"/>
              </p14:xfrm>
            </p:contentPart>
          </mc:Choice>
          <mc:Fallback xmlns="">
            <p:pic>
              <p:nvPicPr>
                <p:cNvPr id="154" name="Inkt 153">
                  <a:extLst>
                    <a:ext uri="{FF2B5EF4-FFF2-40B4-BE49-F238E27FC236}">
                      <a16:creationId xmlns:a16="http://schemas.microsoft.com/office/drawing/2014/main" id="{908BAAE5-2B7B-496E-B330-F0A38704DA5F}"/>
                    </a:ext>
                  </a:extLst>
                </p:cNvPr>
                <p:cNvPicPr/>
                <p:nvPr/>
              </p:nvPicPr>
              <p:blipFill>
                <a:blip r:embed="rId207"/>
                <a:stretch>
                  <a:fillRect/>
                </a:stretch>
              </p:blipFill>
              <p:spPr>
                <a:xfrm>
                  <a:off x="8078084" y="4964830"/>
                  <a:ext cx="148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Inkt 154">
                  <a:extLst>
                    <a:ext uri="{FF2B5EF4-FFF2-40B4-BE49-F238E27FC236}">
                      <a16:creationId xmlns:a16="http://schemas.microsoft.com/office/drawing/2014/main" id="{D5E1B968-6EC1-4E94-A84C-2F324446CE46}"/>
                    </a:ext>
                  </a:extLst>
                </p14:cNvPr>
                <p14:cNvContentPartPr/>
                <p14:nvPr/>
              </p14:nvContentPartPr>
              <p14:xfrm>
                <a:off x="8229284" y="4883830"/>
                <a:ext cx="11520" cy="175680"/>
              </p14:xfrm>
            </p:contentPart>
          </mc:Choice>
          <mc:Fallback xmlns="">
            <p:pic>
              <p:nvPicPr>
                <p:cNvPr id="155" name="Inkt 154">
                  <a:extLst>
                    <a:ext uri="{FF2B5EF4-FFF2-40B4-BE49-F238E27FC236}">
                      <a16:creationId xmlns:a16="http://schemas.microsoft.com/office/drawing/2014/main" id="{D5E1B968-6EC1-4E94-A84C-2F324446CE46}"/>
                    </a:ext>
                  </a:extLst>
                </p:cNvPr>
                <p:cNvPicPr/>
                <p:nvPr/>
              </p:nvPicPr>
              <p:blipFill>
                <a:blip r:embed="rId209"/>
                <a:stretch>
                  <a:fillRect/>
                </a:stretch>
              </p:blipFill>
              <p:spPr>
                <a:xfrm>
                  <a:off x="8211644" y="4866190"/>
                  <a:ext cx="47160" cy="211320"/>
                </a:xfrm>
                <a:prstGeom prst="rect">
                  <a:avLst/>
                </a:prstGeom>
              </p:spPr>
            </p:pic>
          </mc:Fallback>
        </mc:AlternateContent>
      </p:grpSp>
    </p:spTree>
    <p:extLst>
      <p:ext uri="{BB962C8B-B14F-4D97-AF65-F5344CB8AC3E}">
        <p14:creationId xmlns:p14="http://schemas.microsoft.com/office/powerpoint/2010/main" val="356454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Tree>
    <p:extLst>
      <p:ext uri="{BB962C8B-B14F-4D97-AF65-F5344CB8AC3E}">
        <p14:creationId xmlns:p14="http://schemas.microsoft.com/office/powerpoint/2010/main" val="40613128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077218"/>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Nog</a:t>
            </a:r>
            <a:r>
              <a:rPr lang="en-US" sz="3200" b="1" dirty="0">
                <a:latin typeface="Effra"/>
              </a:rPr>
              <a:t> </a:t>
            </a:r>
            <a:r>
              <a:rPr lang="en-US" sz="3200" b="1" dirty="0" err="1">
                <a:latin typeface="Effra"/>
              </a:rPr>
              <a:t>een</a:t>
            </a:r>
            <a:r>
              <a:rPr lang="en-US" sz="3200" b="1" dirty="0">
                <a:latin typeface="Effra"/>
              </a:rPr>
              <a:t> </a:t>
            </a:r>
            <a:r>
              <a:rPr lang="en-US" sz="3200" b="1" dirty="0" err="1">
                <a:latin typeface="Effra"/>
              </a:rPr>
              <a:t>paar</a:t>
            </a:r>
            <a:r>
              <a:rPr lang="en-US" sz="3200" b="1" dirty="0">
                <a:latin typeface="Effra"/>
              </a:rPr>
              <a:t> tips / </a:t>
            </a:r>
            <a:r>
              <a:rPr lang="en-US" sz="3200" b="1" dirty="0" err="1">
                <a:latin typeface="Effra"/>
              </a:rPr>
              <a:t>aandachtpunten</a:t>
            </a:r>
            <a:endParaRPr lang="en-US" sz="3200" b="1" dirty="0">
              <a:latin typeface="Effra"/>
            </a:endParaRPr>
          </a:p>
          <a:p>
            <a:endParaRPr lang="en-US" sz="3200" b="1" dirty="0">
              <a:latin typeface="Effra"/>
            </a:endParaRPr>
          </a:p>
        </p:txBody>
      </p:sp>
      <p:pic>
        <p:nvPicPr>
          <p:cNvPr id="5" name="Afbeelding 4">
            <a:extLst>
              <a:ext uri="{FF2B5EF4-FFF2-40B4-BE49-F238E27FC236}">
                <a16:creationId xmlns:a16="http://schemas.microsoft.com/office/drawing/2014/main" id="{6C181A02-3F9F-4DF6-A4BA-8C40E144EEF1}"/>
              </a:ext>
            </a:extLst>
          </p:cNvPr>
          <p:cNvPicPr>
            <a:picLocks noChangeAspect="1"/>
          </p:cNvPicPr>
          <p:nvPr/>
        </p:nvPicPr>
        <p:blipFill>
          <a:blip r:embed="rId2"/>
          <a:stretch>
            <a:fillRect/>
          </a:stretch>
        </p:blipFill>
        <p:spPr>
          <a:xfrm>
            <a:off x="300981" y="1366996"/>
            <a:ext cx="9783540" cy="4391638"/>
          </a:xfrm>
          <a:prstGeom prst="rect">
            <a:avLst/>
          </a:prstGeom>
        </p:spPr>
      </p:pic>
    </p:spTree>
    <p:extLst>
      <p:ext uri="{BB962C8B-B14F-4D97-AF65-F5344CB8AC3E}">
        <p14:creationId xmlns:p14="http://schemas.microsoft.com/office/powerpoint/2010/main" val="31967566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077218"/>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Nog</a:t>
            </a:r>
            <a:r>
              <a:rPr lang="en-US" sz="3200" b="1" dirty="0">
                <a:latin typeface="Effra"/>
              </a:rPr>
              <a:t> </a:t>
            </a:r>
            <a:r>
              <a:rPr lang="en-US" sz="3200" b="1" dirty="0" err="1">
                <a:latin typeface="Effra"/>
              </a:rPr>
              <a:t>een</a:t>
            </a:r>
            <a:r>
              <a:rPr lang="en-US" sz="3200" b="1" dirty="0">
                <a:latin typeface="Effra"/>
              </a:rPr>
              <a:t> </a:t>
            </a:r>
            <a:r>
              <a:rPr lang="en-US" sz="3200" b="1" dirty="0" err="1">
                <a:latin typeface="Effra"/>
              </a:rPr>
              <a:t>paar</a:t>
            </a:r>
            <a:r>
              <a:rPr lang="en-US" sz="3200" b="1" dirty="0">
                <a:latin typeface="Effra"/>
              </a:rPr>
              <a:t> tips / </a:t>
            </a:r>
            <a:r>
              <a:rPr lang="en-US" sz="3200" b="1" dirty="0" err="1">
                <a:latin typeface="Effra"/>
              </a:rPr>
              <a:t>aandachtpunten</a:t>
            </a:r>
            <a:endParaRPr lang="en-US" sz="3200" b="1" dirty="0">
              <a:latin typeface="Effra"/>
            </a:endParaRPr>
          </a:p>
          <a:p>
            <a:endParaRPr lang="en-US" sz="3200" b="1" dirty="0">
              <a:latin typeface="Effra"/>
            </a:endParaRPr>
          </a:p>
        </p:txBody>
      </p:sp>
      <p:pic>
        <p:nvPicPr>
          <p:cNvPr id="5" name="Afbeelding 4">
            <a:extLst>
              <a:ext uri="{FF2B5EF4-FFF2-40B4-BE49-F238E27FC236}">
                <a16:creationId xmlns:a16="http://schemas.microsoft.com/office/drawing/2014/main" id="{6C181A02-3F9F-4DF6-A4BA-8C40E144EEF1}"/>
              </a:ext>
            </a:extLst>
          </p:cNvPr>
          <p:cNvPicPr>
            <a:picLocks noChangeAspect="1"/>
          </p:cNvPicPr>
          <p:nvPr/>
        </p:nvPicPr>
        <p:blipFill>
          <a:blip r:embed="rId2"/>
          <a:stretch>
            <a:fillRect/>
          </a:stretch>
        </p:blipFill>
        <p:spPr>
          <a:xfrm>
            <a:off x="300981" y="1366996"/>
            <a:ext cx="9783540" cy="4391638"/>
          </a:xfrm>
          <a:prstGeom prst="rect">
            <a:avLst/>
          </a:prstGeom>
        </p:spPr>
      </p:pic>
      <p:pic>
        <p:nvPicPr>
          <p:cNvPr id="3074" name="Picture 2" descr="amorf">
            <a:extLst>
              <a:ext uri="{FF2B5EF4-FFF2-40B4-BE49-F238E27FC236}">
                <a16:creationId xmlns:a16="http://schemas.microsoft.com/office/drawing/2014/main" id="{F2736C82-BF81-48E2-BF09-AFADD17DA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882" y="2538877"/>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81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077218"/>
          </a:xfrm>
          <a:prstGeom prst="rect">
            <a:avLst/>
          </a:prstGeom>
          <a:noFill/>
        </p:spPr>
        <p:txBody>
          <a:bodyPr wrap="square" rtlCol="0">
            <a:spAutoFit/>
          </a:bodyPr>
          <a:lstStyle/>
          <a:p>
            <a:r>
              <a:rPr lang="en-US" sz="3200" b="1" dirty="0" err="1">
                <a:latin typeface="Effra"/>
              </a:rPr>
              <a:t>Polymeren</a:t>
            </a:r>
            <a:r>
              <a:rPr lang="en-US" sz="3200" b="1" dirty="0">
                <a:latin typeface="Effra"/>
              </a:rPr>
              <a:t> – </a:t>
            </a:r>
            <a:r>
              <a:rPr lang="en-US" sz="3200" b="1" dirty="0" err="1">
                <a:latin typeface="Effra"/>
              </a:rPr>
              <a:t>Nog</a:t>
            </a:r>
            <a:r>
              <a:rPr lang="en-US" sz="3200" b="1" dirty="0">
                <a:latin typeface="Effra"/>
              </a:rPr>
              <a:t> </a:t>
            </a:r>
            <a:r>
              <a:rPr lang="en-US" sz="3200" b="1" dirty="0" err="1">
                <a:latin typeface="Effra"/>
              </a:rPr>
              <a:t>een</a:t>
            </a:r>
            <a:r>
              <a:rPr lang="en-US" sz="3200" b="1" dirty="0">
                <a:latin typeface="Effra"/>
              </a:rPr>
              <a:t> </a:t>
            </a:r>
            <a:r>
              <a:rPr lang="en-US" sz="3200" b="1" dirty="0" err="1">
                <a:latin typeface="Effra"/>
              </a:rPr>
              <a:t>paar</a:t>
            </a:r>
            <a:r>
              <a:rPr lang="en-US" sz="3200" b="1" dirty="0">
                <a:latin typeface="Effra"/>
              </a:rPr>
              <a:t> tips / </a:t>
            </a:r>
            <a:r>
              <a:rPr lang="en-US" sz="3200" b="1" dirty="0" err="1">
                <a:latin typeface="Effra"/>
              </a:rPr>
              <a:t>aandachtpunten</a:t>
            </a:r>
            <a:endParaRPr lang="en-US" sz="3200" b="1" dirty="0">
              <a:latin typeface="Effra"/>
            </a:endParaRPr>
          </a:p>
          <a:p>
            <a:endParaRPr lang="en-US" sz="3200" b="1" dirty="0">
              <a:latin typeface="Effra"/>
            </a:endParaRPr>
          </a:p>
        </p:txBody>
      </p:sp>
      <p:pic>
        <p:nvPicPr>
          <p:cNvPr id="5" name="Afbeelding 4">
            <a:extLst>
              <a:ext uri="{FF2B5EF4-FFF2-40B4-BE49-F238E27FC236}">
                <a16:creationId xmlns:a16="http://schemas.microsoft.com/office/drawing/2014/main" id="{6C181A02-3F9F-4DF6-A4BA-8C40E144EEF1}"/>
              </a:ext>
            </a:extLst>
          </p:cNvPr>
          <p:cNvPicPr>
            <a:picLocks noChangeAspect="1"/>
          </p:cNvPicPr>
          <p:nvPr/>
        </p:nvPicPr>
        <p:blipFill>
          <a:blip r:embed="rId2"/>
          <a:stretch>
            <a:fillRect/>
          </a:stretch>
        </p:blipFill>
        <p:spPr>
          <a:xfrm>
            <a:off x="300981" y="1366996"/>
            <a:ext cx="9783540" cy="4391638"/>
          </a:xfrm>
          <a:prstGeom prst="rect">
            <a:avLst/>
          </a:prstGeom>
        </p:spPr>
      </p:pic>
      <p:sp>
        <p:nvSpPr>
          <p:cNvPr id="4" name="Rechthoek 3">
            <a:extLst>
              <a:ext uri="{FF2B5EF4-FFF2-40B4-BE49-F238E27FC236}">
                <a16:creationId xmlns:a16="http://schemas.microsoft.com/office/drawing/2014/main" id="{C49D50D1-9AC3-49A1-8101-F27287A2BD66}"/>
              </a:ext>
            </a:extLst>
          </p:cNvPr>
          <p:cNvSpPr/>
          <p:nvPr/>
        </p:nvSpPr>
        <p:spPr>
          <a:xfrm>
            <a:off x="9971596" y="4739311"/>
            <a:ext cx="1919423" cy="186622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Meer oefenen?</a:t>
            </a:r>
          </a:p>
          <a:p>
            <a:pPr algn="ctr"/>
            <a:r>
              <a:rPr lang="nl-NL" b="1" dirty="0">
                <a:solidFill>
                  <a:schemeClr val="tx1"/>
                </a:solidFill>
              </a:rPr>
              <a:t>2023-I Vr. 23</a:t>
            </a:r>
          </a:p>
          <a:p>
            <a:pPr algn="ctr"/>
            <a:r>
              <a:rPr lang="nl-NL" b="1" dirty="0">
                <a:solidFill>
                  <a:schemeClr val="tx1"/>
                </a:solidFill>
              </a:rPr>
              <a:t>2023-II Vr. 14</a:t>
            </a:r>
          </a:p>
          <a:p>
            <a:pPr algn="ctr"/>
            <a:r>
              <a:rPr lang="nl-NL" b="1" dirty="0">
                <a:solidFill>
                  <a:schemeClr val="tx1"/>
                </a:solidFill>
              </a:rPr>
              <a:t>2022-I Vr. 9</a:t>
            </a:r>
          </a:p>
          <a:p>
            <a:pPr algn="ctr"/>
            <a:r>
              <a:rPr lang="nl-NL" b="1" dirty="0">
                <a:solidFill>
                  <a:schemeClr val="tx1"/>
                </a:solidFill>
              </a:rPr>
              <a:t>2022-II Vr. 13</a:t>
            </a:r>
          </a:p>
          <a:p>
            <a:pPr algn="ctr"/>
            <a:endParaRPr lang="nl-NL" b="1" dirty="0">
              <a:solidFill>
                <a:schemeClr val="tx1"/>
              </a:solidFill>
            </a:endParaRPr>
          </a:p>
          <a:p>
            <a:pPr algn="ctr"/>
            <a:endParaRPr lang="nl-NL" b="1" dirty="0">
              <a:solidFill>
                <a:schemeClr val="tx1"/>
              </a:solidFill>
            </a:endParaRPr>
          </a:p>
        </p:txBody>
      </p:sp>
      <p:pic>
        <p:nvPicPr>
          <p:cNvPr id="3074" name="Picture 2" descr="amorf">
            <a:extLst>
              <a:ext uri="{FF2B5EF4-FFF2-40B4-BE49-F238E27FC236}">
                <a16:creationId xmlns:a16="http://schemas.microsoft.com/office/drawing/2014/main" id="{F2736C82-BF81-48E2-BF09-AFADD17DA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882" y="2538877"/>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759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6786B-A6CC-639C-D99F-BCBFD77A203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1CD87CE-0AFC-CE6B-071E-D800E4DC32B0}"/>
              </a:ext>
            </a:extLst>
          </p:cNvPr>
          <p:cNvSpPr txBox="1"/>
          <p:nvPr/>
        </p:nvSpPr>
        <p:spPr>
          <a:xfrm>
            <a:off x="948690" y="742950"/>
            <a:ext cx="11843483" cy="1354217"/>
          </a:xfrm>
          <a:prstGeom prst="rect">
            <a:avLst/>
          </a:prstGeom>
          <a:noFill/>
        </p:spPr>
        <p:txBody>
          <a:bodyPr wrap="square" rtlCol="0">
            <a:spAutoFit/>
          </a:bodyPr>
          <a:lstStyle/>
          <a:p>
            <a:r>
              <a:rPr lang="en-US" sz="3200" b="1" dirty="0">
                <a:latin typeface="Effra"/>
              </a:rPr>
              <a:t>DNA</a:t>
            </a: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63B8CBA9-F461-BDA0-93AD-9EBB77574EAB}"/>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6C6C2B60-91F1-46EF-9A6F-D19DEECAAAAD}"/>
              </a:ext>
            </a:extLst>
          </p:cNvPr>
          <p:cNvPicPr>
            <a:picLocks noChangeAspect="1"/>
          </p:cNvPicPr>
          <p:nvPr/>
        </p:nvPicPr>
        <p:blipFill>
          <a:blip r:embed="rId2"/>
          <a:stretch>
            <a:fillRect/>
          </a:stretch>
        </p:blipFill>
        <p:spPr>
          <a:xfrm>
            <a:off x="442355" y="1408141"/>
            <a:ext cx="7544358" cy="935176"/>
          </a:xfrm>
          <a:prstGeom prst="rect">
            <a:avLst/>
          </a:prstGeom>
        </p:spPr>
      </p:pic>
      <p:sp>
        <p:nvSpPr>
          <p:cNvPr id="5" name="Tekstvak 4">
            <a:extLst>
              <a:ext uri="{FF2B5EF4-FFF2-40B4-BE49-F238E27FC236}">
                <a16:creationId xmlns:a16="http://schemas.microsoft.com/office/drawing/2014/main" id="{A721DE5B-00B5-FF31-F818-6A0FD6FF47BB}"/>
              </a:ext>
            </a:extLst>
          </p:cNvPr>
          <p:cNvSpPr txBox="1"/>
          <p:nvPr/>
        </p:nvSpPr>
        <p:spPr>
          <a:xfrm>
            <a:off x="7600950" y="914400"/>
            <a:ext cx="1050288" cy="369332"/>
          </a:xfrm>
          <a:prstGeom prst="rect">
            <a:avLst/>
          </a:prstGeom>
          <a:noFill/>
        </p:spPr>
        <p:txBody>
          <a:bodyPr wrap="none" rtlCol="0">
            <a:spAutoFit/>
          </a:bodyPr>
          <a:lstStyle/>
          <a:p>
            <a:r>
              <a:rPr lang="nl-NL" b="1" dirty="0">
                <a:solidFill>
                  <a:srgbClr val="652EA3"/>
                </a:solidFill>
                <a:latin typeface="Effra" panose="02000506080000020004"/>
              </a:rPr>
              <a:t>2025 I 18</a:t>
            </a:r>
          </a:p>
        </p:txBody>
      </p:sp>
      <p:pic>
        <p:nvPicPr>
          <p:cNvPr id="8" name="Afbeelding 7">
            <a:extLst>
              <a:ext uri="{FF2B5EF4-FFF2-40B4-BE49-F238E27FC236}">
                <a16:creationId xmlns:a16="http://schemas.microsoft.com/office/drawing/2014/main" id="{6C848197-F98B-8F7E-C6F6-DCE1424911CE}"/>
              </a:ext>
            </a:extLst>
          </p:cNvPr>
          <p:cNvPicPr>
            <a:picLocks noChangeAspect="1"/>
          </p:cNvPicPr>
          <p:nvPr/>
        </p:nvPicPr>
        <p:blipFill>
          <a:blip r:embed="rId3"/>
          <a:stretch>
            <a:fillRect/>
          </a:stretch>
        </p:blipFill>
        <p:spPr>
          <a:xfrm>
            <a:off x="252774" y="2343317"/>
            <a:ext cx="6822042" cy="2687471"/>
          </a:xfrm>
          <a:prstGeom prst="rect">
            <a:avLst/>
          </a:prstGeom>
        </p:spPr>
      </p:pic>
      <p:sp>
        <p:nvSpPr>
          <p:cNvPr id="3" name="Tekstvak 2">
            <a:extLst>
              <a:ext uri="{FF2B5EF4-FFF2-40B4-BE49-F238E27FC236}">
                <a16:creationId xmlns:a16="http://schemas.microsoft.com/office/drawing/2014/main" id="{42E2F13B-9B88-46AA-460B-5458FF154BBC}"/>
              </a:ext>
            </a:extLst>
          </p:cNvPr>
          <p:cNvSpPr txBox="1"/>
          <p:nvPr/>
        </p:nvSpPr>
        <p:spPr>
          <a:xfrm>
            <a:off x="442355" y="5030789"/>
            <a:ext cx="10696699" cy="1631216"/>
          </a:xfrm>
          <a:prstGeom prst="rect">
            <a:avLst/>
          </a:prstGeom>
          <a:noFill/>
        </p:spPr>
        <p:txBody>
          <a:bodyPr wrap="square" rtlCol="0">
            <a:spAutoFit/>
          </a:bodyPr>
          <a:lstStyle/>
          <a:p>
            <a:r>
              <a:rPr lang="nl-NL" sz="2000" b="1" dirty="0">
                <a:solidFill>
                  <a:srgbClr val="652EA3"/>
                </a:solidFill>
                <a:latin typeface="Effra" panose="02000506080000020004"/>
              </a:rPr>
              <a:t>De eerste 208 basen worden niet vertaald.  3396 -208 = 3188.</a:t>
            </a:r>
          </a:p>
          <a:p>
            <a:r>
              <a:rPr lang="nl-NL" sz="2000" b="1" dirty="0">
                <a:solidFill>
                  <a:srgbClr val="652EA3"/>
                </a:solidFill>
                <a:latin typeface="Effra" panose="02000506080000020004"/>
              </a:rPr>
              <a:t>3188/3 = 1062 </a:t>
            </a:r>
            <a:r>
              <a:rPr lang="nl-NL" sz="2000" b="1" baseline="30000" dirty="0">
                <a:solidFill>
                  <a:srgbClr val="652EA3"/>
                </a:solidFill>
                <a:latin typeface="Effra" panose="02000506080000020004"/>
              </a:rPr>
              <a:t>2</a:t>
            </a:r>
            <a:r>
              <a:rPr lang="nl-NL" sz="2000" b="1" dirty="0">
                <a:solidFill>
                  <a:srgbClr val="652EA3"/>
                </a:solidFill>
                <a:latin typeface="Effra" panose="02000506080000020004"/>
              </a:rPr>
              <a:t>/</a:t>
            </a:r>
            <a:r>
              <a:rPr lang="nl-NL" sz="2000" b="1" baseline="-25000" dirty="0">
                <a:solidFill>
                  <a:srgbClr val="652EA3"/>
                </a:solidFill>
                <a:latin typeface="Effra" panose="02000506080000020004"/>
              </a:rPr>
              <a:t>3</a:t>
            </a:r>
          </a:p>
          <a:p>
            <a:r>
              <a:rPr lang="nl-NL" sz="2000" b="1" dirty="0">
                <a:solidFill>
                  <a:srgbClr val="652EA3"/>
                </a:solidFill>
                <a:latin typeface="Effra" panose="02000506080000020004"/>
              </a:rPr>
              <a:t>Dus de G is de tweede van een triplet, dat is UGG bij gezond </a:t>
            </a:r>
            <a:r>
              <a:rPr lang="nl-NL" sz="2000" b="1" dirty="0" err="1">
                <a:solidFill>
                  <a:srgbClr val="652EA3"/>
                </a:solidFill>
                <a:latin typeface="Effra" panose="02000506080000020004"/>
              </a:rPr>
              <a:t>dystrofine</a:t>
            </a:r>
            <a:r>
              <a:rPr lang="nl-NL" sz="2000" b="1" dirty="0">
                <a:solidFill>
                  <a:srgbClr val="652EA3"/>
                </a:solidFill>
                <a:latin typeface="Effra" panose="02000506080000020004"/>
              </a:rPr>
              <a:t> en UAG bij de mutatie.</a:t>
            </a:r>
          </a:p>
          <a:p>
            <a:r>
              <a:rPr lang="nl-NL" sz="2000" b="1" dirty="0">
                <a:solidFill>
                  <a:srgbClr val="652EA3"/>
                </a:solidFill>
                <a:latin typeface="Effra" panose="02000506080000020004"/>
              </a:rPr>
              <a:t>UGG codeert voor </a:t>
            </a:r>
            <a:r>
              <a:rPr lang="nl-NL" sz="2000" b="1" dirty="0" err="1">
                <a:solidFill>
                  <a:srgbClr val="652EA3"/>
                </a:solidFill>
                <a:latin typeface="Effra" panose="02000506080000020004"/>
              </a:rPr>
              <a:t>Trp</a:t>
            </a:r>
            <a:r>
              <a:rPr lang="nl-NL" sz="2000" b="1" dirty="0">
                <a:solidFill>
                  <a:srgbClr val="652EA3"/>
                </a:solidFill>
                <a:latin typeface="Effra" panose="02000506080000020004"/>
              </a:rPr>
              <a:t> en UAG is een </a:t>
            </a:r>
            <a:r>
              <a:rPr lang="nl-NL" sz="2000" b="1" dirty="0" err="1">
                <a:solidFill>
                  <a:srgbClr val="652EA3"/>
                </a:solidFill>
                <a:latin typeface="Effra" panose="02000506080000020004"/>
              </a:rPr>
              <a:t>stopcodon</a:t>
            </a:r>
            <a:r>
              <a:rPr lang="nl-NL" sz="2000" b="1" dirty="0">
                <a:solidFill>
                  <a:srgbClr val="652EA3"/>
                </a:solidFill>
                <a:latin typeface="Effra" panose="02000506080000020004"/>
              </a:rPr>
              <a:t>.</a:t>
            </a:r>
          </a:p>
          <a:p>
            <a:r>
              <a:rPr lang="nl-NL" sz="2000" b="1" dirty="0">
                <a:solidFill>
                  <a:srgbClr val="652EA3"/>
                </a:solidFill>
                <a:latin typeface="Effra" panose="02000506080000020004"/>
              </a:rPr>
              <a:t>Dus de synthese van </a:t>
            </a:r>
            <a:r>
              <a:rPr lang="nl-NL" sz="2000" b="1" dirty="0" err="1">
                <a:solidFill>
                  <a:srgbClr val="652EA3"/>
                </a:solidFill>
                <a:latin typeface="Effra" panose="02000506080000020004"/>
              </a:rPr>
              <a:t>dystrofine</a:t>
            </a:r>
            <a:r>
              <a:rPr lang="nl-NL" sz="2000" b="1" dirty="0">
                <a:solidFill>
                  <a:srgbClr val="652EA3"/>
                </a:solidFill>
                <a:latin typeface="Effra" panose="02000506080000020004"/>
              </a:rPr>
              <a:t> wordt te vroeg afgebroken.</a:t>
            </a:r>
          </a:p>
        </p:txBody>
      </p:sp>
    </p:spTree>
    <p:extLst>
      <p:ext uri="{BB962C8B-B14F-4D97-AF65-F5344CB8AC3E}">
        <p14:creationId xmlns:p14="http://schemas.microsoft.com/office/powerpoint/2010/main" val="22289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91E3-9662-6745-1F3A-18CECFEFB8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9EF7D2-3673-ECE2-FB2D-829AA205C462}"/>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eiwitten</a:t>
            </a:r>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DD28E4B2-9666-AA6F-98D4-6DC4B418168E}"/>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4E085C44-112A-EB5C-1427-2D26953A5E95}"/>
              </a:ext>
            </a:extLst>
          </p:cNvPr>
          <p:cNvPicPr>
            <a:picLocks noChangeAspect="1"/>
          </p:cNvPicPr>
          <p:nvPr/>
        </p:nvPicPr>
        <p:blipFill>
          <a:blip r:embed="rId2"/>
          <a:stretch>
            <a:fillRect/>
          </a:stretch>
        </p:blipFill>
        <p:spPr>
          <a:xfrm>
            <a:off x="948690" y="1552432"/>
            <a:ext cx="9097645" cy="2038635"/>
          </a:xfrm>
          <a:prstGeom prst="rect">
            <a:avLst/>
          </a:prstGeom>
        </p:spPr>
      </p:pic>
    </p:spTree>
    <p:extLst>
      <p:ext uri="{BB962C8B-B14F-4D97-AF65-F5344CB8AC3E}">
        <p14:creationId xmlns:p14="http://schemas.microsoft.com/office/powerpoint/2010/main" val="15087241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1A55-5E8E-2684-EFAF-D47B5079EF5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5BC7AD0-08DF-2FE7-F1F7-8268E4C71DD3}"/>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eiwitten</a:t>
            </a:r>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369D8235-70CF-0A1E-5F60-FBFCB4A9D7E9}"/>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387B0440-125B-39C6-5E53-FD0155F147BF}"/>
              </a:ext>
            </a:extLst>
          </p:cNvPr>
          <p:cNvPicPr>
            <a:picLocks noChangeAspect="1"/>
          </p:cNvPicPr>
          <p:nvPr/>
        </p:nvPicPr>
        <p:blipFill>
          <a:blip r:embed="rId2"/>
          <a:stretch>
            <a:fillRect/>
          </a:stretch>
        </p:blipFill>
        <p:spPr>
          <a:xfrm>
            <a:off x="948690" y="1552432"/>
            <a:ext cx="9097645" cy="2038635"/>
          </a:xfrm>
          <a:prstGeom prst="rect">
            <a:avLst/>
          </a:prstGeom>
        </p:spPr>
      </p:pic>
      <p:pic>
        <p:nvPicPr>
          <p:cNvPr id="5" name="Afbeelding 4">
            <a:extLst>
              <a:ext uri="{FF2B5EF4-FFF2-40B4-BE49-F238E27FC236}">
                <a16:creationId xmlns:a16="http://schemas.microsoft.com/office/drawing/2014/main" id="{B363A461-FFD8-1D2A-4B10-7919526A30FA}"/>
              </a:ext>
            </a:extLst>
          </p:cNvPr>
          <p:cNvPicPr>
            <a:picLocks noChangeAspect="1"/>
          </p:cNvPicPr>
          <p:nvPr/>
        </p:nvPicPr>
        <p:blipFill>
          <a:blip r:embed="rId3"/>
          <a:stretch>
            <a:fillRect/>
          </a:stretch>
        </p:blipFill>
        <p:spPr>
          <a:xfrm>
            <a:off x="678730" y="3911424"/>
            <a:ext cx="10119803" cy="2337060"/>
          </a:xfrm>
          <a:prstGeom prst="rect">
            <a:avLst/>
          </a:prstGeom>
        </p:spPr>
      </p:pic>
      <p:pic>
        <p:nvPicPr>
          <p:cNvPr id="7" name="Afbeelding 6">
            <a:extLst>
              <a:ext uri="{FF2B5EF4-FFF2-40B4-BE49-F238E27FC236}">
                <a16:creationId xmlns:a16="http://schemas.microsoft.com/office/drawing/2014/main" id="{154242EA-AF67-C51C-BF4D-A1AD3C538E77}"/>
              </a:ext>
            </a:extLst>
          </p:cNvPr>
          <p:cNvPicPr>
            <a:picLocks noChangeAspect="1"/>
          </p:cNvPicPr>
          <p:nvPr/>
        </p:nvPicPr>
        <p:blipFill>
          <a:blip r:embed="rId4"/>
          <a:stretch>
            <a:fillRect/>
          </a:stretch>
        </p:blipFill>
        <p:spPr>
          <a:xfrm>
            <a:off x="4210493" y="3837252"/>
            <a:ext cx="574158" cy="1308905"/>
          </a:xfrm>
          <a:prstGeom prst="rect">
            <a:avLst/>
          </a:prstGeom>
        </p:spPr>
      </p:pic>
    </p:spTree>
    <p:extLst>
      <p:ext uri="{BB962C8B-B14F-4D97-AF65-F5344CB8AC3E}">
        <p14:creationId xmlns:p14="http://schemas.microsoft.com/office/powerpoint/2010/main" val="41714458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E48B5-3FEE-E9D0-DFF0-BCCCE34115A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0F2CE08-E2E1-3FCA-2EE3-5B298DFE305A}"/>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eiwitten</a:t>
            </a:r>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C207D23E-CCB9-C53C-B090-10D74683563E}"/>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C507F4B3-3DD2-AE5D-8F24-8B64B8B77D1F}"/>
              </a:ext>
            </a:extLst>
          </p:cNvPr>
          <p:cNvPicPr>
            <a:picLocks noChangeAspect="1"/>
          </p:cNvPicPr>
          <p:nvPr/>
        </p:nvPicPr>
        <p:blipFill>
          <a:blip r:embed="rId2"/>
          <a:stretch>
            <a:fillRect/>
          </a:stretch>
        </p:blipFill>
        <p:spPr>
          <a:xfrm>
            <a:off x="948690" y="1552432"/>
            <a:ext cx="9097645" cy="2038635"/>
          </a:xfrm>
          <a:prstGeom prst="rect">
            <a:avLst/>
          </a:prstGeom>
        </p:spPr>
      </p:pic>
      <p:pic>
        <p:nvPicPr>
          <p:cNvPr id="5" name="Afbeelding 4">
            <a:extLst>
              <a:ext uri="{FF2B5EF4-FFF2-40B4-BE49-F238E27FC236}">
                <a16:creationId xmlns:a16="http://schemas.microsoft.com/office/drawing/2014/main" id="{4DF250BE-EB64-879C-BE1B-0F397355E0B2}"/>
              </a:ext>
            </a:extLst>
          </p:cNvPr>
          <p:cNvPicPr>
            <a:picLocks noChangeAspect="1"/>
          </p:cNvPicPr>
          <p:nvPr/>
        </p:nvPicPr>
        <p:blipFill>
          <a:blip r:embed="rId3"/>
          <a:stretch>
            <a:fillRect/>
          </a:stretch>
        </p:blipFill>
        <p:spPr>
          <a:xfrm>
            <a:off x="1461848" y="3805007"/>
            <a:ext cx="7044199" cy="2500899"/>
          </a:xfrm>
          <a:prstGeom prst="rect">
            <a:avLst/>
          </a:prstGeom>
        </p:spPr>
      </p:pic>
    </p:spTree>
    <p:extLst>
      <p:ext uri="{BB962C8B-B14F-4D97-AF65-F5344CB8AC3E}">
        <p14:creationId xmlns:p14="http://schemas.microsoft.com/office/powerpoint/2010/main" val="23783153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5BEA9-84A4-A5BF-FBEB-113D926961B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828BCF2-3F26-E12C-FD7E-0B6F86186966}"/>
              </a:ext>
            </a:extLst>
          </p:cNvPr>
          <p:cNvSpPr txBox="1"/>
          <p:nvPr/>
        </p:nvSpPr>
        <p:spPr>
          <a:xfrm>
            <a:off x="948690" y="742950"/>
            <a:ext cx="11843483" cy="1354217"/>
          </a:xfrm>
          <a:prstGeom prst="rect">
            <a:avLst/>
          </a:prstGeom>
          <a:noFill/>
        </p:spPr>
        <p:txBody>
          <a:bodyPr wrap="square" rtlCol="0">
            <a:spAutoFit/>
          </a:bodyPr>
          <a:lstStyle/>
          <a:p>
            <a:r>
              <a:rPr lang="en-US" sz="3200" b="1" dirty="0" err="1">
                <a:latin typeface="Effra"/>
              </a:rPr>
              <a:t>eiwitten</a:t>
            </a:r>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8C58D081-8922-3566-2A38-C89AB1819C05}"/>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107FB899-C42D-B9FF-BB5B-6714AD38EC81}"/>
              </a:ext>
            </a:extLst>
          </p:cNvPr>
          <p:cNvPicPr>
            <a:picLocks noChangeAspect="1"/>
          </p:cNvPicPr>
          <p:nvPr/>
        </p:nvPicPr>
        <p:blipFill>
          <a:blip r:embed="rId2"/>
          <a:stretch>
            <a:fillRect/>
          </a:stretch>
        </p:blipFill>
        <p:spPr>
          <a:xfrm>
            <a:off x="948690" y="1552432"/>
            <a:ext cx="9097645" cy="2038635"/>
          </a:xfrm>
          <a:prstGeom prst="rect">
            <a:avLst/>
          </a:prstGeom>
        </p:spPr>
      </p:pic>
      <p:pic>
        <p:nvPicPr>
          <p:cNvPr id="5" name="Afbeelding 4">
            <a:extLst>
              <a:ext uri="{FF2B5EF4-FFF2-40B4-BE49-F238E27FC236}">
                <a16:creationId xmlns:a16="http://schemas.microsoft.com/office/drawing/2014/main" id="{D935DCF1-37FF-7472-FCE8-F47DCB922E5E}"/>
              </a:ext>
            </a:extLst>
          </p:cNvPr>
          <p:cNvPicPr>
            <a:picLocks noChangeAspect="1"/>
          </p:cNvPicPr>
          <p:nvPr/>
        </p:nvPicPr>
        <p:blipFill>
          <a:blip r:embed="rId3"/>
          <a:stretch>
            <a:fillRect/>
          </a:stretch>
        </p:blipFill>
        <p:spPr>
          <a:xfrm>
            <a:off x="1472480" y="3805007"/>
            <a:ext cx="7044199" cy="2500899"/>
          </a:xfrm>
          <a:prstGeom prst="rect">
            <a:avLst/>
          </a:prstGeom>
        </p:spPr>
      </p:pic>
      <p:pic>
        <p:nvPicPr>
          <p:cNvPr id="7" name="Afbeelding 6">
            <a:extLst>
              <a:ext uri="{FF2B5EF4-FFF2-40B4-BE49-F238E27FC236}">
                <a16:creationId xmlns:a16="http://schemas.microsoft.com/office/drawing/2014/main" id="{39F095E0-4296-A46D-3CBB-EF6B65AC4BB9}"/>
              </a:ext>
            </a:extLst>
          </p:cNvPr>
          <p:cNvPicPr>
            <a:picLocks noChangeAspect="1"/>
          </p:cNvPicPr>
          <p:nvPr/>
        </p:nvPicPr>
        <p:blipFill>
          <a:blip r:embed="rId4"/>
          <a:stretch>
            <a:fillRect/>
          </a:stretch>
        </p:blipFill>
        <p:spPr>
          <a:xfrm>
            <a:off x="2395000" y="3805007"/>
            <a:ext cx="605637" cy="562053"/>
          </a:xfrm>
          <a:prstGeom prst="rect">
            <a:avLst/>
          </a:prstGeom>
        </p:spPr>
      </p:pic>
      <p:pic>
        <p:nvPicPr>
          <p:cNvPr id="9" name="Afbeelding 8">
            <a:extLst>
              <a:ext uri="{FF2B5EF4-FFF2-40B4-BE49-F238E27FC236}">
                <a16:creationId xmlns:a16="http://schemas.microsoft.com/office/drawing/2014/main" id="{8D0A95CF-945E-EC07-BF5D-1FBC4FE40FD9}"/>
              </a:ext>
            </a:extLst>
          </p:cNvPr>
          <p:cNvPicPr>
            <a:picLocks noChangeAspect="1"/>
          </p:cNvPicPr>
          <p:nvPr/>
        </p:nvPicPr>
        <p:blipFill>
          <a:blip r:embed="rId4"/>
          <a:stretch>
            <a:fillRect/>
          </a:stretch>
        </p:blipFill>
        <p:spPr>
          <a:xfrm>
            <a:off x="7160545" y="4083112"/>
            <a:ext cx="571580" cy="562053"/>
          </a:xfrm>
          <a:prstGeom prst="rect">
            <a:avLst/>
          </a:prstGeom>
        </p:spPr>
      </p:pic>
    </p:spTree>
    <p:extLst>
      <p:ext uri="{BB962C8B-B14F-4D97-AF65-F5344CB8AC3E}">
        <p14:creationId xmlns:p14="http://schemas.microsoft.com/office/powerpoint/2010/main" val="26933491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FD4F-D2B8-F85B-ADAE-B30FDD3C2DA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1DAC9B2-0FD4-9F98-FAFE-BEF6FE29258F}"/>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eiwitten</a:t>
            </a:r>
            <a:r>
              <a:rPr lang="en-US" sz="3200" b="1" dirty="0">
                <a:latin typeface="Effra"/>
              </a:rPr>
              <a:t> in </a:t>
            </a:r>
            <a:r>
              <a:rPr lang="en-US" sz="3200" b="1" dirty="0" err="1">
                <a:latin typeface="Effra"/>
              </a:rPr>
              <a:t>zuur</a:t>
            </a:r>
            <a:r>
              <a:rPr lang="en-US" sz="3200" b="1" dirty="0">
                <a:latin typeface="Effra"/>
              </a:rPr>
              <a:t> en </a:t>
            </a:r>
            <a:r>
              <a:rPr lang="en-US" sz="3200" b="1" dirty="0" err="1">
                <a:latin typeface="Effra"/>
              </a:rPr>
              <a:t>basisch</a:t>
            </a:r>
            <a:r>
              <a:rPr lang="en-US" sz="3200" b="1" dirty="0">
                <a:latin typeface="Effra"/>
              </a:rPr>
              <a:t> milieu</a:t>
            </a: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36D8F1E3-D9E6-C0D4-13AF-8CA19A995247}"/>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5" name="Afbeelding 4">
            <a:extLst>
              <a:ext uri="{FF2B5EF4-FFF2-40B4-BE49-F238E27FC236}">
                <a16:creationId xmlns:a16="http://schemas.microsoft.com/office/drawing/2014/main" id="{25F95A83-E370-B873-43B4-0D8E64AD27E3}"/>
              </a:ext>
            </a:extLst>
          </p:cNvPr>
          <p:cNvPicPr>
            <a:picLocks noChangeAspect="1"/>
          </p:cNvPicPr>
          <p:nvPr/>
        </p:nvPicPr>
        <p:blipFill>
          <a:blip r:embed="rId2"/>
          <a:stretch>
            <a:fillRect/>
          </a:stretch>
        </p:blipFill>
        <p:spPr>
          <a:xfrm>
            <a:off x="507261" y="2017262"/>
            <a:ext cx="3181794" cy="2105319"/>
          </a:xfrm>
          <a:prstGeom prst="rect">
            <a:avLst/>
          </a:prstGeom>
        </p:spPr>
      </p:pic>
      <p:sp>
        <p:nvSpPr>
          <p:cNvPr id="7" name="Tekstvak 6">
            <a:extLst>
              <a:ext uri="{FF2B5EF4-FFF2-40B4-BE49-F238E27FC236}">
                <a16:creationId xmlns:a16="http://schemas.microsoft.com/office/drawing/2014/main" id="{E7F8C4FF-BFB3-DD9D-1071-0C2E5F2B68EE}"/>
              </a:ext>
            </a:extLst>
          </p:cNvPr>
          <p:cNvSpPr txBox="1"/>
          <p:nvPr/>
        </p:nvSpPr>
        <p:spPr>
          <a:xfrm>
            <a:off x="839972" y="4710223"/>
            <a:ext cx="1338443" cy="430887"/>
          </a:xfrm>
          <a:prstGeom prst="rect">
            <a:avLst/>
          </a:prstGeom>
          <a:noFill/>
        </p:spPr>
        <p:txBody>
          <a:bodyPr wrap="none" rtlCol="0">
            <a:spAutoFit/>
          </a:bodyPr>
          <a:lstStyle/>
          <a:p>
            <a:r>
              <a:rPr lang="nl-NL" sz="2200" b="1" dirty="0">
                <a:solidFill>
                  <a:srgbClr val="652EA3"/>
                </a:solidFill>
                <a:latin typeface="Effra" panose="02000506080000020004"/>
              </a:rPr>
              <a:t>~</a:t>
            </a:r>
            <a:r>
              <a:rPr lang="nl-NL" sz="2200" b="1" dirty="0" err="1">
                <a:solidFill>
                  <a:srgbClr val="652EA3"/>
                </a:solidFill>
                <a:latin typeface="Effra" panose="02000506080000020004"/>
              </a:rPr>
              <a:t>Lys-Asp</a:t>
            </a:r>
            <a:r>
              <a:rPr lang="nl-NL" sz="2200" b="1" dirty="0">
                <a:solidFill>
                  <a:srgbClr val="652EA3"/>
                </a:solidFill>
                <a:latin typeface="Effra" panose="02000506080000020004"/>
              </a:rPr>
              <a:t>~</a:t>
            </a:r>
          </a:p>
        </p:txBody>
      </p:sp>
    </p:spTree>
    <p:extLst>
      <p:ext uri="{BB962C8B-B14F-4D97-AF65-F5344CB8AC3E}">
        <p14:creationId xmlns:p14="http://schemas.microsoft.com/office/powerpoint/2010/main" val="35157013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081F-1256-A6B0-7AAA-A8CC63D5F19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1506470-0FA6-6CB2-57E2-5B8FC985A9AD}"/>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eiwitten</a:t>
            </a:r>
            <a:r>
              <a:rPr lang="en-US" sz="3200" b="1" dirty="0">
                <a:latin typeface="Effra"/>
              </a:rPr>
              <a:t> in </a:t>
            </a:r>
            <a:r>
              <a:rPr lang="en-US" sz="3200" b="1" dirty="0" err="1">
                <a:latin typeface="Effra"/>
              </a:rPr>
              <a:t>zuur</a:t>
            </a:r>
            <a:r>
              <a:rPr lang="en-US" sz="3200" b="1" dirty="0">
                <a:latin typeface="Effra"/>
              </a:rPr>
              <a:t> en </a:t>
            </a:r>
            <a:r>
              <a:rPr lang="en-US" sz="3200" b="1" dirty="0" err="1">
                <a:latin typeface="Effra"/>
              </a:rPr>
              <a:t>basisch</a:t>
            </a:r>
            <a:r>
              <a:rPr lang="en-US" sz="3200" b="1" dirty="0">
                <a:latin typeface="Effra"/>
              </a:rPr>
              <a:t> milieu</a:t>
            </a: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61579D24-55E4-9291-D4E9-76FDBA3FE117}"/>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5" name="Afbeelding 4">
            <a:extLst>
              <a:ext uri="{FF2B5EF4-FFF2-40B4-BE49-F238E27FC236}">
                <a16:creationId xmlns:a16="http://schemas.microsoft.com/office/drawing/2014/main" id="{428201D6-D75B-CA31-45CB-C2270D17FB65}"/>
              </a:ext>
            </a:extLst>
          </p:cNvPr>
          <p:cNvPicPr>
            <a:picLocks noChangeAspect="1"/>
          </p:cNvPicPr>
          <p:nvPr/>
        </p:nvPicPr>
        <p:blipFill>
          <a:blip r:embed="rId3"/>
          <a:stretch>
            <a:fillRect/>
          </a:stretch>
        </p:blipFill>
        <p:spPr>
          <a:xfrm>
            <a:off x="507261" y="2017262"/>
            <a:ext cx="3181794" cy="2105319"/>
          </a:xfrm>
          <a:prstGeom prst="rect">
            <a:avLst/>
          </a:prstGeom>
        </p:spPr>
      </p:pic>
      <p:sp>
        <p:nvSpPr>
          <p:cNvPr id="7" name="Tekstvak 6">
            <a:extLst>
              <a:ext uri="{FF2B5EF4-FFF2-40B4-BE49-F238E27FC236}">
                <a16:creationId xmlns:a16="http://schemas.microsoft.com/office/drawing/2014/main" id="{71EACE77-FD21-54BA-A932-1B39D3A6DCE5}"/>
              </a:ext>
            </a:extLst>
          </p:cNvPr>
          <p:cNvSpPr txBox="1"/>
          <p:nvPr/>
        </p:nvSpPr>
        <p:spPr>
          <a:xfrm>
            <a:off x="839972" y="4710223"/>
            <a:ext cx="5557804" cy="430887"/>
          </a:xfrm>
          <a:prstGeom prst="rect">
            <a:avLst/>
          </a:prstGeom>
          <a:noFill/>
        </p:spPr>
        <p:txBody>
          <a:bodyPr wrap="none" rtlCol="0">
            <a:spAutoFit/>
          </a:bodyPr>
          <a:lstStyle/>
          <a:p>
            <a:r>
              <a:rPr lang="nl-NL" sz="2200" b="1" dirty="0">
                <a:solidFill>
                  <a:srgbClr val="652EA3"/>
                </a:solidFill>
                <a:latin typeface="Effra" panose="02000506080000020004"/>
              </a:rPr>
              <a:t>~</a:t>
            </a:r>
            <a:r>
              <a:rPr lang="nl-NL" sz="2200" b="1" dirty="0" err="1">
                <a:solidFill>
                  <a:srgbClr val="652EA3"/>
                </a:solidFill>
                <a:latin typeface="Effra" panose="02000506080000020004"/>
              </a:rPr>
              <a:t>Lys-Asp</a:t>
            </a:r>
            <a:r>
              <a:rPr lang="nl-NL" sz="2200" b="1" dirty="0">
                <a:solidFill>
                  <a:srgbClr val="652EA3"/>
                </a:solidFill>
                <a:latin typeface="Effra" panose="02000506080000020004"/>
              </a:rPr>
              <a:t>~                                         in zuur milieu</a:t>
            </a:r>
          </a:p>
        </p:txBody>
      </p:sp>
      <p:pic>
        <p:nvPicPr>
          <p:cNvPr id="4" name="Afbeelding 3">
            <a:extLst>
              <a:ext uri="{FF2B5EF4-FFF2-40B4-BE49-F238E27FC236}">
                <a16:creationId xmlns:a16="http://schemas.microsoft.com/office/drawing/2014/main" id="{22B08190-D3DA-1914-1FA8-AF512C9C96DF}"/>
              </a:ext>
            </a:extLst>
          </p:cNvPr>
          <p:cNvPicPr>
            <a:picLocks noChangeAspect="1"/>
          </p:cNvPicPr>
          <p:nvPr/>
        </p:nvPicPr>
        <p:blipFill>
          <a:blip r:embed="rId4"/>
          <a:stretch>
            <a:fillRect/>
          </a:stretch>
        </p:blipFill>
        <p:spPr>
          <a:xfrm>
            <a:off x="4227507" y="2079182"/>
            <a:ext cx="2629267" cy="1981477"/>
          </a:xfrm>
          <a:prstGeom prst="rect">
            <a:avLst/>
          </a:prstGeom>
        </p:spPr>
      </p:pic>
    </p:spTree>
    <p:extLst>
      <p:ext uri="{BB962C8B-B14F-4D97-AF65-F5344CB8AC3E}">
        <p14:creationId xmlns:p14="http://schemas.microsoft.com/office/powerpoint/2010/main" val="95882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85C7DB36-01E0-1B9C-F4F0-32C43AD50CD4}"/>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B432006-30EE-E796-DF7B-CA1A0CF810CD}"/>
              </a:ext>
            </a:extLst>
          </p:cNvPr>
          <p:cNvSpPr txBox="1"/>
          <p:nvPr/>
        </p:nvSpPr>
        <p:spPr>
          <a:xfrm>
            <a:off x="232493" y="4845180"/>
            <a:ext cx="4989956" cy="1754326"/>
          </a:xfrm>
          <a:prstGeom prst="rect">
            <a:avLst/>
          </a:prstGeom>
          <a:noFill/>
        </p:spPr>
        <p:txBody>
          <a:bodyPr wrap="none" rtlCol="0">
            <a:spAutoFit/>
          </a:bodyPr>
          <a:lstStyle/>
          <a:p>
            <a:r>
              <a:rPr lang="nl-NL" dirty="0"/>
              <a:t>Principe 7: Gebruik van hernieuwbare grondstoffen</a:t>
            </a:r>
          </a:p>
          <a:p>
            <a:endParaRPr lang="nl-NL" dirty="0"/>
          </a:p>
          <a:p>
            <a:r>
              <a:rPr lang="nl-NL" dirty="0"/>
              <a:t>Principe 8: Reacties in weinig stappen</a:t>
            </a:r>
          </a:p>
          <a:p>
            <a:endParaRPr lang="nl-NL" dirty="0"/>
          </a:p>
          <a:p>
            <a:r>
              <a:rPr lang="nl-NL" dirty="0"/>
              <a:t>Principe 12: Minder risicovolle chemie</a:t>
            </a:r>
          </a:p>
          <a:p>
            <a:endParaRPr lang="nl-NL" dirty="0"/>
          </a:p>
        </p:txBody>
      </p:sp>
    </p:spTree>
    <p:extLst>
      <p:ext uri="{BB962C8B-B14F-4D97-AF65-F5344CB8AC3E}">
        <p14:creationId xmlns:p14="http://schemas.microsoft.com/office/powerpoint/2010/main" val="35305618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A4C97-2B70-3B9E-9BB5-3342D5105FF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0C8D4AF-3A33-2332-5B54-431ECADB605F}"/>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eiwitten</a:t>
            </a:r>
            <a:r>
              <a:rPr lang="en-US" sz="3200" b="1" dirty="0">
                <a:latin typeface="Effra"/>
              </a:rPr>
              <a:t> in </a:t>
            </a:r>
            <a:r>
              <a:rPr lang="en-US" sz="3200" b="1" dirty="0" err="1">
                <a:latin typeface="Effra"/>
              </a:rPr>
              <a:t>zuur</a:t>
            </a:r>
            <a:r>
              <a:rPr lang="en-US" sz="3200" b="1" dirty="0">
                <a:latin typeface="Effra"/>
              </a:rPr>
              <a:t> en </a:t>
            </a:r>
            <a:r>
              <a:rPr lang="en-US" sz="3200" b="1" dirty="0" err="1">
                <a:latin typeface="Effra"/>
              </a:rPr>
              <a:t>basisch</a:t>
            </a:r>
            <a:r>
              <a:rPr lang="en-US" sz="3200" b="1" dirty="0">
                <a:latin typeface="Effra"/>
              </a:rPr>
              <a:t> milieu</a:t>
            </a: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3B9BC486-3604-CE78-395B-B8219D5E5BF8}"/>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5" name="Afbeelding 4">
            <a:extLst>
              <a:ext uri="{FF2B5EF4-FFF2-40B4-BE49-F238E27FC236}">
                <a16:creationId xmlns:a16="http://schemas.microsoft.com/office/drawing/2014/main" id="{847A294D-0A30-760E-47E1-0AE172DA7B9C}"/>
              </a:ext>
            </a:extLst>
          </p:cNvPr>
          <p:cNvPicPr>
            <a:picLocks noChangeAspect="1"/>
          </p:cNvPicPr>
          <p:nvPr/>
        </p:nvPicPr>
        <p:blipFill>
          <a:blip r:embed="rId3"/>
          <a:stretch>
            <a:fillRect/>
          </a:stretch>
        </p:blipFill>
        <p:spPr>
          <a:xfrm>
            <a:off x="507261" y="2017262"/>
            <a:ext cx="3181794" cy="2105319"/>
          </a:xfrm>
          <a:prstGeom prst="rect">
            <a:avLst/>
          </a:prstGeom>
        </p:spPr>
      </p:pic>
      <p:sp>
        <p:nvSpPr>
          <p:cNvPr id="7" name="Tekstvak 6">
            <a:extLst>
              <a:ext uri="{FF2B5EF4-FFF2-40B4-BE49-F238E27FC236}">
                <a16:creationId xmlns:a16="http://schemas.microsoft.com/office/drawing/2014/main" id="{8EDCF9FD-4F3F-AABA-2BE2-FD1D9499F066}"/>
              </a:ext>
            </a:extLst>
          </p:cNvPr>
          <p:cNvSpPr txBox="1"/>
          <p:nvPr/>
        </p:nvSpPr>
        <p:spPr>
          <a:xfrm>
            <a:off x="839972" y="4710223"/>
            <a:ext cx="9219062" cy="430887"/>
          </a:xfrm>
          <a:prstGeom prst="rect">
            <a:avLst/>
          </a:prstGeom>
          <a:noFill/>
        </p:spPr>
        <p:txBody>
          <a:bodyPr wrap="none" rtlCol="0">
            <a:spAutoFit/>
          </a:bodyPr>
          <a:lstStyle/>
          <a:p>
            <a:r>
              <a:rPr lang="nl-NL" sz="2200" b="1" dirty="0">
                <a:solidFill>
                  <a:srgbClr val="652EA3"/>
                </a:solidFill>
                <a:latin typeface="Effra" panose="02000506080000020004"/>
              </a:rPr>
              <a:t>~</a:t>
            </a:r>
            <a:r>
              <a:rPr lang="nl-NL" sz="2200" b="1" dirty="0" err="1">
                <a:solidFill>
                  <a:srgbClr val="652EA3"/>
                </a:solidFill>
                <a:latin typeface="Effra" panose="02000506080000020004"/>
              </a:rPr>
              <a:t>Lys-Asp</a:t>
            </a:r>
            <a:r>
              <a:rPr lang="nl-NL" sz="2200" b="1" dirty="0">
                <a:solidFill>
                  <a:srgbClr val="652EA3"/>
                </a:solidFill>
                <a:latin typeface="Effra" panose="02000506080000020004"/>
              </a:rPr>
              <a:t>~                                         in zuur milieu                           in basisch milieu</a:t>
            </a:r>
          </a:p>
        </p:txBody>
      </p:sp>
      <p:pic>
        <p:nvPicPr>
          <p:cNvPr id="4" name="Afbeelding 3">
            <a:extLst>
              <a:ext uri="{FF2B5EF4-FFF2-40B4-BE49-F238E27FC236}">
                <a16:creationId xmlns:a16="http://schemas.microsoft.com/office/drawing/2014/main" id="{7A66D35B-4528-B85B-4250-0B8F13F8B855}"/>
              </a:ext>
            </a:extLst>
          </p:cNvPr>
          <p:cNvPicPr>
            <a:picLocks noChangeAspect="1"/>
          </p:cNvPicPr>
          <p:nvPr/>
        </p:nvPicPr>
        <p:blipFill>
          <a:blip r:embed="rId4"/>
          <a:stretch>
            <a:fillRect/>
          </a:stretch>
        </p:blipFill>
        <p:spPr>
          <a:xfrm>
            <a:off x="4241164" y="2017262"/>
            <a:ext cx="2629267" cy="1981477"/>
          </a:xfrm>
          <a:prstGeom prst="rect">
            <a:avLst/>
          </a:prstGeom>
        </p:spPr>
      </p:pic>
      <p:pic>
        <p:nvPicPr>
          <p:cNvPr id="8" name="Afbeelding 7">
            <a:extLst>
              <a:ext uri="{FF2B5EF4-FFF2-40B4-BE49-F238E27FC236}">
                <a16:creationId xmlns:a16="http://schemas.microsoft.com/office/drawing/2014/main" id="{154D2712-6C22-DD17-B503-B4CF76C37998}"/>
              </a:ext>
            </a:extLst>
          </p:cNvPr>
          <p:cNvPicPr>
            <a:picLocks noChangeAspect="1"/>
          </p:cNvPicPr>
          <p:nvPr/>
        </p:nvPicPr>
        <p:blipFill>
          <a:blip r:embed="rId5"/>
          <a:stretch>
            <a:fillRect/>
          </a:stretch>
        </p:blipFill>
        <p:spPr>
          <a:xfrm>
            <a:off x="7298203" y="2017262"/>
            <a:ext cx="2876951" cy="2172003"/>
          </a:xfrm>
          <a:prstGeom prst="rect">
            <a:avLst/>
          </a:prstGeom>
        </p:spPr>
      </p:pic>
    </p:spTree>
    <p:extLst>
      <p:ext uri="{BB962C8B-B14F-4D97-AF65-F5344CB8AC3E}">
        <p14:creationId xmlns:p14="http://schemas.microsoft.com/office/powerpoint/2010/main" val="1247953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D23A3-C049-EC29-609F-EC992A4AECC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A6710A4-3259-4F77-BA3C-49E577563A58}"/>
              </a:ext>
            </a:extLst>
          </p:cNvPr>
          <p:cNvSpPr txBox="1"/>
          <p:nvPr/>
        </p:nvSpPr>
        <p:spPr>
          <a:xfrm>
            <a:off x="948690" y="742950"/>
            <a:ext cx="11843483" cy="2000548"/>
          </a:xfrm>
          <a:prstGeom prst="rect">
            <a:avLst/>
          </a:prstGeom>
          <a:noFill/>
        </p:spPr>
        <p:txBody>
          <a:bodyPr wrap="square" rtlCol="0">
            <a:spAutoFit/>
          </a:bodyPr>
          <a:lstStyle/>
          <a:p>
            <a:r>
              <a:rPr lang="en-US" sz="3200" b="1" dirty="0" err="1">
                <a:latin typeface="Effra"/>
              </a:rPr>
              <a:t>triglyceriden</a:t>
            </a:r>
            <a:r>
              <a:rPr lang="en-US" sz="3200" b="1" dirty="0">
                <a:latin typeface="Effra"/>
              </a:rPr>
              <a:t> (</a:t>
            </a:r>
            <a:r>
              <a:rPr lang="en-US" sz="3200" b="1" dirty="0" err="1">
                <a:latin typeface="Effra"/>
              </a:rPr>
              <a:t>vetten</a:t>
            </a:r>
            <a:r>
              <a:rPr lang="en-US" sz="3200" b="1" dirty="0">
                <a:latin typeface="Effra"/>
              </a:rPr>
              <a:t>/</a:t>
            </a:r>
            <a:r>
              <a:rPr lang="en-US" sz="3200" b="1" dirty="0" err="1">
                <a:latin typeface="Effra"/>
              </a:rPr>
              <a:t>oliën</a:t>
            </a:r>
            <a:r>
              <a:rPr lang="en-US" sz="3200" b="1" dirty="0">
                <a:latin typeface="Effra"/>
              </a:rPr>
              <a:t>)</a:t>
            </a:r>
          </a:p>
          <a:p>
            <a:endParaRPr lang="en-US" sz="3200" b="1" dirty="0">
              <a:latin typeface="Effra"/>
            </a:endParaRPr>
          </a:p>
          <a:p>
            <a:r>
              <a:rPr lang="nl-NL" sz="2400" dirty="0">
                <a:latin typeface="Effra" panose="02000506080000020004"/>
              </a:rPr>
              <a:t>Het triglyceride van linolzuur ziet er zo uit (gebruik binas 67G1 en 67G2):</a:t>
            </a:r>
          </a:p>
          <a:p>
            <a:endParaRPr lang="nl-NL" dirty="0"/>
          </a:p>
          <a:p>
            <a:endParaRPr lang="nl-NL" dirty="0"/>
          </a:p>
        </p:txBody>
      </p:sp>
      <p:sp>
        <p:nvSpPr>
          <p:cNvPr id="6" name="Tekstvak 5">
            <a:extLst>
              <a:ext uri="{FF2B5EF4-FFF2-40B4-BE49-F238E27FC236}">
                <a16:creationId xmlns:a16="http://schemas.microsoft.com/office/drawing/2014/main" id="{0B3F3C70-44DB-F69C-A7B7-32889850390D}"/>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2C02C87E-768F-FAAA-5D5B-8F9F8B3A7F57}"/>
              </a:ext>
            </a:extLst>
          </p:cNvPr>
          <p:cNvPicPr>
            <a:picLocks noChangeAspect="1"/>
          </p:cNvPicPr>
          <p:nvPr/>
        </p:nvPicPr>
        <p:blipFill>
          <a:blip r:embed="rId2"/>
          <a:stretch>
            <a:fillRect/>
          </a:stretch>
        </p:blipFill>
        <p:spPr>
          <a:xfrm>
            <a:off x="678730" y="2331597"/>
            <a:ext cx="2858367" cy="2432414"/>
          </a:xfrm>
          <a:prstGeom prst="rect">
            <a:avLst/>
          </a:prstGeom>
        </p:spPr>
      </p:pic>
    </p:spTree>
    <p:extLst>
      <p:ext uri="{BB962C8B-B14F-4D97-AF65-F5344CB8AC3E}">
        <p14:creationId xmlns:p14="http://schemas.microsoft.com/office/powerpoint/2010/main" val="39868772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D2AF-D3C6-03D9-9449-0AEF73D8162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564E102-D65E-0892-5574-9DF2E83130B7}"/>
              </a:ext>
            </a:extLst>
          </p:cNvPr>
          <p:cNvSpPr txBox="1"/>
          <p:nvPr/>
        </p:nvSpPr>
        <p:spPr>
          <a:xfrm>
            <a:off x="948690" y="742950"/>
            <a:ext cx="11843483" cy="2000548"/>
          </a:xfrm>
          <a:prstGeom prst="rect">
            <a:avLst/>
          </a:prstGeom>
          <a:noFill/>
        </p:spPr>
        <p:txBody>
          <a:bodyPr wrap="square" rtlCol="0">
            <a:spAutoFit/>
          </a:bodyPr>
          <a:lstStyle/>
          <a:p>
            <a:r>
              <a:rPr lang="en-US" sz="3200" b="1" dirty="0" err="1">
                <a:latin typeface="Effra"/>
              </a:rPr>
              <a:t>triglyceriden</a:t>
            </a:r>
            <a:r>
              <a:rPr lang="en-US" sz="3200" b="1" dirty="0">
                <a:latin typeface="Effra"/>
              </a:rPr>
              <a:t> (</a:t>
            </a:r>
            <a:r>
              <a:rPr lang="en-US" sz="3200" b="1" dirty="0" err="1">
                <a:latin typeface="Effra"/>
              </a:rPr>
              <a:t>vetten</a:t>
            </a:r>
            <a:r>
              <a:rPr lang="en-US" sz="3200" b="1" dirty="0">
                <a:latin typeface="Effra"/>
              </a:rPr>
              <a:t>/</a:t>
            </a:r>
            <a:r>
              <a:rPr lang="en-US" sz="3200" b="1" dirty="0" err="1">
                <a:latin typeface="Effra"/>
              </a:rPr>
              <a:t>oliën</a:t>
            </a:r>
            <a:r>
              <a:rPr lang="en-US" sz="3200" b="1" dirty="0">
                <a:latin typeface="Effra"/>
              </a:rPr>
              <a:t>)</a:t>
            </a:r>
          </a:p>
          <a:p>
            <a:endParaRPr lang="en-US" sz="3200" b="1" dirty="0">
              <a:latin typeface="Effra"/>
            </a:endParaRPr>
          </a:p>
          <a:p>
            <a:r>
              <a:rPr lang="nl-NL" sz="2400" dirty="0">
                <a:latin typeface="Effra" panose="02000506080000020004"/>
              </a:rPr>
              <a:t>Het triglyceride van linolzuur ziet er zo uit (gebruik binas 67G1 en 67G2):</a:t>
            </a:r>
          </a:p>
          <a:p>
            <a:endParaRPr lang="nl-NL" dirty="0"/>
          </a:p>
          <a:p>
            <a:endParaRPr lang="nl-NL" dirty="0"/>
          </a:p>
        </p:txBody>
      </p:sp>
      <p:sp>
        <p:nvSpPr>
          <p:cNvPr id="6" name="Tekstvak 5">
            <a:extLst>
              <a:ext uri="{FF2B5EF4-FFF2-40B4-BE49-F238E27FC236}">
                <a16:creationId xmlns:a16="http://schemas.microsoft.com/office/drawing/2014/main" id="{571E10BD-CD37-7FB7-45BF-1963A105BAE8}"/>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A10FF446-A287-6AF3-4670-21B30BA2CDBD}"/>
              </a:ext>
            </a:extLst>
          </p:cNvPr>
          <p:cNvPicPr>
            <a:picLocks noChangeAspect="1"/>
          </p:cNvPicPr>
          <p:nvPr/>
        </p:nvPicPr>
        <p:blipFill>
          <a:blip r:embed="rId2"/>
          <a:stretch>
            <a:fillRect/>
          </a:stretch>
        </p:blipFill>
        <p:spPr>
          <a:xfrm>
            <a:off x="678730" y="2331597"/>
            <a:ext cx="2858367" cy="2432414"/>
          </a:xfrm>
          <a:prstGeom prst="rect">
            <a:avLst/>
          </a:prstGeom>
        </p:spPr>
      </p:pic>
      <p:cxnSp>
        <p:nvCxnSpPr>
          <p:cNvPr id="5" name="Rechte verbindingslijn met pijl 4">
            <a:extLst>
              <a:ext uri="{FF2B5EF4-FFF2-40B4-BE49-F238E27FC236}">
                <a16:creationId xmlns:a16="http://schemas.microsoft.com/office/drawing/2014/main" id="{0D3B78E3-A7E5-CB4F-0C30-99220B649767}"/>
              </a:ext>
            </a:extLst>
          </p:cNvPr>
          <p:cNvCxnSpPr/>
          <p:nvPr/>
        </p:nvCxnSpPr>
        <p:spPr>
          <a:xfrm flipH="1" flipV="1">
            <a:off x="2870791" y="4678326"/>
            <a:ext cx="467832" cy="65921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17BC0EEE-BE1B-12FB-328D-CA0106F3D4C6}"/>
              </a:ext>
            </a:extLst>
          </p:cNvPr>
          <p:cNvSpPr txBox="1"/>
          <p:nvPr/>
        </p:nvSpPr>
        <p:spPr>
          <a:xfrm>
            <a:off x="2870791" y="5582093"/>
            <a:ext cx="9656459" cy="430887"/>
          </a:xfrm>
          <a:prstGeom prst="rect">
            <a:avLst/>
          </a:prstGeom>
          <a:noFill/>
        </p:spPr>
        <p:txBody>
          <a:bodyPr wrap="square" rtlCol="0">
            <a:spAutoFit/>
          </a:bodyPr>
          <a:lstStyle/>
          <a:p>
            <a:r>
              <a:rPr lang="nl-NL" sz="2200" b="1" dirty="0">
                <a:solidFill>
                  <a:srgbClr val="00B050"/>
                </a:solidFill>
                <a:latin typeface="Effra" panose="02000506080000020004"/>
              </a:rPr>
              <a:t>De staarten voldoen niet aan de formule –C</a:t>
            </a:r>
            <a:r>
              <a:rPr lang="nl-NL" sz="2200" b="1" baseline="-25000" dirty="0">
                <a:solidFill>
                  <a:srgbClr val="00B050"/>
                </a:solidFill>
                <a:latin typeface="Effra" panose="02000506080000020004"/>
              </a:rPr>
              <a:t>n</a:t>
            </a:r>
            <a:r>
              <a:rPr lang="nl-NL" sz="2200" b="1" dirty="0">
                <a:solidFill>
                  <a:srgbClr val="00B050"/>
                </a:solidFill>
                <a:latin typeface="Effra" panose="02000506080000020004"/>
              </a:rPr>
              <a:t>H</a:t>
            </a:r>
            <a:r>
              <a:rPr lang="nl-NL" sz="2200" b="1" baseline="-25000" dirty="0">
                <a:solidFill>
                  <a:srgbClr val="00B050"/>
                </a:solidFill>
                <a:latin typeface="Effra" panose="02000506080000020004"/>
              </a:rPr>
              <a:t>2n+1</a:t>
            </a:r>
            <a:r>
              <a:rPr lang="nl-NL" sz="2200" b="1" dirty="0">
                <a:solidFill>
                  <a:srgbClr val="00B050"/>
                </a:solidFill>
                <a:latin typeface="Effra" panose="02000506080000020004"/>
              </a:rPr>
              <a:t>, dus het is onverzadigd.</a:t>
            </a:r>
          </a:p>
        </p:txBody>
      </p:sp>
    </p:spTree>
    <p:extLst>
      <p:ext uri="{BB962C8B-B14F-4D97-AF65-F5344CB8AC3E}">
        <p14:creationId xmlns:p14="http://schemas.microsoft.com/office/powerpoint/2010/main" val="37470427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7757-28A3-497B-AB99-B5C60EBF3C6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775AFCD-943C-FC13-B971-12C2547A4785}"/>
              </a:ext>
            </a:extLst>
          </p:cNvPr>
          <p:cNvSpPr txBox="1"/>
          <p:nvPr/>
        </p:nvSpPr>
        <p:spPr>
          <a:xfrm>
            <a:off x="948690" y="742950"/>
            <a:ext cx="11843483" cy="2000548"/>
          </a:xfrm>
          <a:prstGeom prst="rect">
            <a:avLst/>
          </a:prstGeom>
          <a:noFill/>
        </p:spPr>
        <p:txBody>
          <a:bodyPr wrap="square" rtlCol="0">
            <a:spAutoFit/>
          </a:bodyPr>
          <a:lstStyle/>
          <a:p>
            <a:r>
              <a:rPr lang="en-US" sz="3200" b="1" dirty="0" err="1">
                <a:latin typeface="Effra"/>
              </a:rPr>
              <a:t>triglyceriden</a:t>
            </a:r>
            <a:r>
              <a:rPr lang="en-US" sz="3200" b="1" dirty="0">
                <a:latin typeface="Effra"/>
              </a:rPr>
              <a:t> (</a:t>
            </a:r>
            <a:r>
              <a:rPr lang="en-US" sz="3200" b="1" dirty="0" err="1">
                <a:latin typeface="Effra"/>
              </a:rPr>
              <a:t>vetten</a:t>
            </a:r>
            <a:r>
              <a:rPr lang="en-US" sz="3200" b="1" dirty="0">
                <a:latin typeface="Effra"/>
              </a:rPr>
              <a:t>/</a:t>
            </a:r>
            <a:r>
              <a:rPr lang="en-US" sz="3200" b="1" dirty="0" err="1">
                <a:latin typeface="Effra"/>
              </a:rPr>
              <a:t>oliën</a:t>
            </a:r>
            <a:r>
              <a:rPr lang="en-US" sz="3200" b="1" dirty="0">
                <a:latin typeface="Effra"/>
              </a:rPr>
              <a:t>)</a:t>
            </a:r>
          </a:p>
          <a:p>
            <a:endParaRPr lang="en-US" sz="3200" b="1" dirty="0">
              <a:latin typeface="Effra"/>
            </a:endParaRPr>
          </a:p>
          <a:p>
            <a:r>
              <a:rPr lang="nl-NL" sz="2400" dirty="0">
                <a:latin typeface="Effra" panose="02000506080000020004"/>
              </a:rPr>
              <a:t>De hydrolyse van dit triglyceride:</a:t>
            </a:r>
          </a:p>
          <a:p>
            <a:endParaRPr lang="nl-NL" dirty="0"/>
          </a:p>
          <a:p>
            <a:endParaRPr lang="nl-NL" dirty="0"/>
          </a:p>
        </p:txBody>
      </p:sp>
      <p:sp>
        <p:nvSpPr>
          <p:cNvPr id="6" name="Tekstvak 5">
            <a:extLst>
              <a:ext uri="{FF2B5EF4-FFF2-40B4-BE49-F238E27FC236}">
                <a16:creationId xmlns:a16="http://schemas.microsoft.com/office/drawing/2014/main" id="{FBB61D00-C31F-A480-7375-4E04ABBCAFB3}"/>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E82E4A3B-4DFD-4DF4-4F1F-C08A3DE7A9DF}"/>
              </a:ext>
            </a:extLst>
          </p:cNvPr>
          <p:cNvPicPr>
            <a:picLocks noChangeAspect="1"/>
          </p:cNvPicPr>
          <p:nvPr/>
        </p:nvPicPr>
        <p:blipFill>
          <a:blip r:embed="rId2"/>
          <a:stretch>
            <a:fillRect/>
          </a:stretch>
        </p:blipFill>
        <p:spPr>
          <a:xfrm>
            <a:off x="678730" y="2331597"/>
            <a:ext cx="2858367" cy="2432414"/>
          </a:xfrm>
          <a:prstGeom prst="rect">
            <a:avLst/>
          </a:prstGeom>
        </p:spPr>
      </p:pic>
      <p:pic>
        <p:nvPicPr>
          <p:cNvPr id="5" name="Afbeelding 4">
            <a:extLst>
              <a:ext uri="{FF2B5EF4-FFF2-40B4-BE49-F238E27FC236}">
                <a16:creationId xmlns:a16="http://schemas.microsoft.com/office/drawing/2014/main" id="{ED12B8E4-6D84-D6BE-E524-8F7B024C3BA5}"/>
              </a:ext>
            </a:extLst>
          </p:cNvPr>
          <p:cNvPicPr>
            <a:picLocks noChangeAspect="1"/>
          </p:cNvPicPr>
          <p:nvPr/>
        </p:nvPicPr>
        <p:blipFill>
          <a:blip r:embed="rId3"/>
          <a:stretch>
            <a:fillRect/>
          </a:stretch>
        </p:blipFill>
        <p:spPr>
          <a:xfrm>
            <a:off x="4035917" y="2743498"/>
            <a:ext cx="6077798" cy="1886213"/>
          </a:xfrm>
          <a:prstGeom prst="rect">
            <a:avLst/>
          </a:prstGeom>
        </p:spPr>
      </p:pic>
    </p:spTree>
    <p:extLst>
      <p:ext uri="{BB962C8B-B14F-4D97-AF65-F5344CB8AC3E}">
        <p14:creationId xmlns:p14="http://schemas.microsoft.com/office/powerpoint/2010/main" val="28929538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286AB-4BFE-FE01-B575-5970B84C2D5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1E552E5-FDE0-F572-CE70-7A5A12A65086}"/>
              </a:ext>
            </a:extLst>
          </p:cNvPr>
          <p:cNvSpPr txBox="1"/>
          <p:nvPr/>
        </p:nvSpPr>
        <p:spPr>
          <a:xfrm>
            <a:off x="948690" y="742950"/>
            <a:ext cx="11843483" cy="2000548"/>
          </a:xfrm>
          <a:prstGeom prst="rect">
            <a:avLst/>
          </a:prstGeom>
          <a:noFill/>
        </p:spPr>
        <p:txBody>
          <a:bodyPr wrap="square" rtlCol="0">
            <a:spAutoFit/>
          </a:bodyPr>
          <a:lstStyle/>
          <a:p>
            <a:r>
              <a:rPr lang="en-US" sz="3200" b="1" dirty="0" err="1">
                <a:latin typeface="Effra"/>
              </a:rPr>
              <a:t>triglyceriden</a:t>
            </a:r>
            <a:r>
              <a:rPr lang="en-US" sz="3200" b="1" dirty="0">
                <a:latin typeface="Effra"/>
              </a:rPr>
              <a:t> (</a:t>
            </a:r>
            <a:r>
              <a:rPr lang="en-US" sz="3200" b="1" dirty="0" err="1">
                <a:latin typeface="Effra"/>
              </a:rPr>
              <a:t>vetten</a:t>
            </a:r>
            <a:r>
              <a:rPr lang="en-US" sz="3200" b="1" dirty="0">
                <a:latin typeface="Effra"/>
              </a:rPr>
              <a:t>/</a:t>
            </a:r>
            <a:r>
              <a:rPr lang="en-US" sz="3200" b="1" dirty="0" err="1">
                <a:latin typeface="Effra"/>
              </a:rPr>
              <a:t>oliën</a:t>
            </a:r>
            <a:r>
              <a:rPr lang="en-US" sz="3200" b="1" dirty="0">
                <a:latin typeface="Effra"/>
              </a:rPr>
              <a:t>)</a:t>
            </a:r>
          </a:p>
          <a:p>
            <a:endParaRPr lang="en-US" sz="3200" b="1" dirty="0">
              <a:latin typeface="Effra"/>
            </a:endParaRPr>
          </a:p>
          <a:p>
            <a:r>
              <a:rPr lang="nl-NL" sz="2400" dirty="0">
                <a:latin typeface="Effra" panose="02000506080000020004"/>
              </a:rPr>
              <a:t>De hydrolyse van dit triglyceride:</a:t>
            </a:r>
          </a:p>
          <a:p>
            <a:endParaRPr lang="nl-NL" dirty="0"/>
          </a:p>
          <a:p>
            <a:endParaRPr lang="nl-NL" dirty="0"/>
          </a:p>
        </p:txBody>
      </p:sp>
      <p:sp>
        <p:nvSpPr>
          <p:cNvPr id="6" name="Tekstvak 5">
            <a:extLst>
              <a:ext uri="{FF2B5EF4-FFF2-40B4-BE49-F238E27FC236}">
                <a16:creationId xmlns:a16="http://schemas.microsoft.com/office/drawing/2014/main" id="{DABA5CCA-10AD-108B-4B87-08A6F27382B3}"/>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7799614A-2457-FB11-AE55-BE1A29BCC017}"/>
              </a:ext>
            </a:extLst>
          </p:cNvPr>
          <p:cNvPicPr>
            <a:picLocks noChangeAspect="1"/>
          </p:cNvPicPr>
          <p:nvPr/>
        </p:nvPicPr>
        <p:blipFill>
          <a:blip r:embed="rId2"/>
          <a:stretch>
            <a:fillRect/>
          </a:stretch>
        </p:blipFill>
        <p:spPr>
          <a:xfrm>
            <a:off x="678730" y="2331597"/>
            <a:ext cx="2858367" cy="2432414"/>
          </a:xfrm>
          <a:prstGeom prst="rect">
            <a:avLst/>
          </a:prstGeom>
        </p:spPr>
      </p:pic>
      <p:pic>
        <p:nvPicPr>
          <p:cNvPr id="5" name="Afbeelding 4">
            <a:extLst>
              <a:ext uri="{FF2B5EF4-FFF2-40B4-BE49-F238E27FC236}">
                <a16:creationId xmlns:a16="http://schemas.microsoft.com/office/drawing/2014/main" id="{29AE25ED-091D-E44B-462F-63C1964047AD}"/>
              </a:ext>
            </a:extLst>
          </p:cNvPr>
          <p:cNvPicPr>
            <a:picLocks noChangeAspect="1"/>
          </p:cNvPicPr>
          <p:nvPr/>
        </p:nvPicPr>
        <p:blipFill>
          <a:blip r:embed="rId3"/>
          <a:stretch>
            <a:fillRect/>
          </a:stretch>
        </p:blipFill>
        <p:spPr>
          <a:xfrm>
            <a:off x="4035917" y="2743498"/>
            <a:ext cx="6077798" cy="1886213"/>
          </a:xfrm>
          <a:prstGeom prst="rect">
            <a:avLst/>
          </a:prstGeom>
        </p:spPr>
      </p:pic>
      <p:sp>
        <p:nvSpPr>
          <p:cNvPr id="3" name="Tekstvak 2">
            <a:extLst>
              <a:ext uri="{FF2B5EF4-FFF2-40B4-BE49-F238E27FC236}">
                <a16:creationId xmlns:a16="http://schemas.microsoft.com/office/drawing/2014/main" id="{541B3574-5884-D718-03F3-BE19C69F46D7}"/>
              </a:ext>
            </a:extLst>
          </p:cNvPr>
          <p:cNvSpPr txBox="1"/>
          <p:nvPr/>
        </p:nvSpPr>
        <p:spPr>
          <a:xfrm>
            <a:off x="948690" y="5114260"/>
            <a:ext cx="8364341" cy="400110"/>
          </a:xfrm>
          <a:prstGeom prst="rect">
            <a:avLst/>
          </a:prstGeom>
          <a:noFill/>
        </p:spPr>
        <p:txBody>
          <a:bodyPr wrap="none" rtlCol="0">
            <a:spAutoFit/>
          </a:bodyPr>
          <a:lstStyle/>
          <a:p>
            <a:r>
              <a:rPr lang="nl-NL" sz="2000" dirty="0">
                <a:latin typeface="Effra" panose="02000506080000020004"/>
              </a:rPr>
              <a:t>Je kunt dit evenwicht naar rechts laten aflopen door natronloog toe te voegen:</a:t>
            </a:r>
          </a:p>
        </p:txBody>
      </p:sp>
      <p:pic>
        <p:nvPicPr>
          <p:cNvPr id="8" name="Afbeelding 7">
            <a:extLst>
              <a:ext uri="{FF2B5EF4-FFF2-40B4-BE49-F238E27FC236}">
                <a16:creationId xmlns:a16="http://schemas.microsoft.com/office/drawing/2014/main" id="{7064AED3-A0BE-2E8D-2E1A-5EFF2E13E56C}"/>
              </a:ext>
            </a:extLst>
          </p:cNvPr>
          <p:cNvPicPr>
            <a:picLocks noChangeAspect="1"/>
          </p:cNvPicPr>
          <p:nvPr/>
        </p:nvPicPr>
        <p:blipFill>
          <a:blip r:embed="rId4"/>
          <a:stretch>
            <a:fillRect/>
          </a:stretch>
        </p:blipFill>
        <p:spPr>
          <a:xfrm>
            <a:off x="1098680" y="5652274"/>
            <a:ext cx="6592220" cy="1000265"/>
          </a:xfrm>
          <a:prstGeom prst="rect">
            <a:avLst/>
          </a:prstGeom>
        </p:spPr>
      </p:pic>
    </p:spTree>
    <p:extLst>
      <p:ext uri="{BB962C8B-B14F-4D97-AF65-F5344CB8AC3E}">
        <p14:creationId xmlns:p14="http://schemas.microsoft.com/office/powerpoint/2010/main" val="4501693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3C9AB-3390-1C05-C88E-0271694709C7}"/>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61D47334-6EFC-F666-1D2E-827852ADC1B7}"/>
              </a:ext>
            </a:extLst>
          </p:cNvPr>
          <p:cNvSpPr txBox="1"/>
          <p:nvPr/>
        </p:nvSpPr>
        <p:spPr>
          <a:xfrm>
            <a:off x="1153551" y="1955409"/>
            <a:ext cx="10466363" cy="2246769"/>
          </a:xfrm>
          <a:prstGeom prst="rect">
            <a:avLst/>
          </a:prstGeom>
          <a:noFill/>
        </p:spPr>
        <p:txBody>
          <a:bodyPr wrap="square" rtlCol="0">
            <a:spAutoFit/>
          </a:bodyPr>
          <a:lstStyle/>
          <a:p>
            <a:r>
              <a:rPr lang="nl-NL" sz="2000" dirty="0"/>
              <a:t>Alle reacties hebben een zogenaamd </a:t>
            </a:r>
            <a:r>
              <a:rPr lang="nl-NL" sz="2000" b="1" dirty="0"/>
              <a:t>energie-effect; </a:t>
            </a:r>
            <a:r>
              <a:rPr lang="nl-NL" sz="2000" dirty="0"/>
              <a:t>dit kan zijn </a:t>
            </a:r>
            <a:r>
              <a:rPr lang="nl-NL" sz="2000" b="1" dirty="0"/>
              <a:t>exotherm </a:t>
            </a:r>
            <a:r>
              <a:rPr lang="nl-NL" sz="2000" dirty="0"/>
              <a:t> of </a:t>
            </a:r>
            <a:r>
              <a:rPr lang="nl-NL" sz="2000" b="1" dirty="0"/>
              <a:t>endotherm</a:t>
            </a:r>
            <a:endParaRPr lang="nl-NL" sz="2000" dirty="0"/>
          </a:p>
          <a:p>
            <a:endParaRPr lang="nl-NL" sz="2000" dirty="0"/>
          </a:p>
          <a:p>
            <a:r>
              <a:rPr lang="nl-NL" sz="2000" dirty="0"/>
              <a:t>Je kunt dit energie effect bepalen door de </a:t>
            </a:r>
            <a:r>
              <a:rPr lang="nl-NL" sz="2000" b="1" dirty="0"/>
              <a:t>reactiewarmte</a:t>
            </a:r>
            <a:r>
              <a:rPr lang="nl-NL" sz="2000" dirty="0"/>
              <a:t> te berekenen met behulp van de </a:t>
            </a:r>
            <a:r>
              <a:rPr lang="nl-NL" sz="2000" b="1" dirty="0"/>
              <a:t>vormingswarmtes. </a:t>
            </a:r>
          </a:p>
          <a:p>
            <a:r>
              <a:rPr lang="nl-NL" sz="2000" dirty="0">
                <a:sym typeface="Wingdings" panose="05000000000000000000" pitchFamily="2" charset="2"/>
              </a:rPr>
              <a:t> </a:t>
            </a:r>
            <a:r>
              <a:rPr lang="nl-NL" sz="2000" dirty="0"/>
              <a:t>Vormingswarmtes van elementen is gelijk aan 0 J/mol</a:t>
            </a:r>
          </a:p>
          <a:p>
            <a:endParaRPr lang="nl-NL" sz="2000" dirty="0"/>
          </a:p>
          <a:p>
            <a:r>
              <a:rPr lang="nl-NL" sz="2000" b="1" dirty="0"/>
              <a:t>Voorbeeld 2016-I Vraag 8</a:t>
            </a:r>
          </a:p>
        </p:txBody>
      </p:sp>
      <p:sp>
        <p:nvSpPr>
          <p:cNvPr id="2" name="Tekstvak 1">
            <a:extLst>
              <a:ext uri="{FF2B5EF4-FFF2-40B4-BE49-F238E27FC236}">
                <a16:creationId xmlns:a16="http://schemas.microsoft.com/office/drawing/2014/main" id="{9D5A14FC-D2DB-17B4-AA8B-58576B59624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DCECB789-F798-0513-AFB1-3937355047D5}"/>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6BC452DE-AE88-44AB-8FF5-0E12E2F0B694}"/>
              </a:ext>
            </a:extLst>
          </p:cNvPr>
          <p:cNvPicPr>
            <a:picLocks noChangeAspect="1"/>
          </p:cNvPicPr>
          <p:nvPr/>
        </p:nvPicPr>
        <p:blipFill>
          <a:blip r:embed="rId3"/>
          <a:stretch>
            <a:fillRect/>
          </a:stretch>
        </p:blipFill>
        <p:spPr>
          <a:xfrm>
            <a:off x="285309" y="4202178"/>
            <a:ext cx="10466362" cy="1976277"/>
          </a:xfrm>
          <a:prstGeom prst="rect">
            <a:avLst/>
          </a:prstGeom>
        </p:spPr>
      </p:pic>
    </p:spTree>
    <p:extLst>
      <p:ext uri="{BB962C8B-B14F-4D97-AF65-F5344CB8AC3E}">
        <p14:creationId xmlns:p14="http://schemas.microsoft.com/office/powerpoint/2010/main" val="37882935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2EBF-37E8-A8B2-16BA-7E559AD82B3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7DBFE3E7-5EB4-CE59-A0B1-EE3DD4622B25}"/>
              </a:ext>
            </a:extLst>
          </p:cNvPr>
          <p:cNvSpPr txBox="1"/>
          <p:nvPr/>
        </p:nvSpPr>
        <p:spPr>
          <a:xfrm>
            <a:off x="1153551" y="1955409"/>
            <a:ext cx="10466363" cy="2246769"/>
          </a:xfrm>
          <a:prstGeom prst="rect">
            <a:avLst/>
          </a:prstGeom>
          <a:noFill/>
        </p:spPr>
        <p:txBody>
          <a:bodyPr wrap="square" rtlCol="0">
            <a:spAutoFit/>
          </a:bodyPr>
          <a:lstStyle/>
          <a:p>
            <a:r>
              <a:rPr lang="nl-NL" sz="2000" dirty="0"/>
              <a:t>Alle reacties hebben een zogenaamd </a:t>
            </a:r>
            <a:r>
              <a:rPr lang="nl-NL" sz="2000" b="1" dirty="0"/>
              <a:t>energie-effect; </a:t>
            </a:r>
            <a:r>
              <a:rPr lang="nl-NL" sz="2000" dirty="0"/>
              <a:t>dit kan zijn </a:t>
            </a:r>
            <a:r>
              <a:rPr lang="nl-NL" sz="2000" b="1" dirty="0"/>
              <a:t>exotherm </a:t>
            </a:r>
            <a:r>
              <a:rPr lang="nl-NL" sz="2000" dirty="0"/>
              <a:t> of </a:t>
            </a:r>
            <a:r>
              <a:rPr lang="nl-NL" sz="2000" b="1" dirty="0"/>
              <a:t>endotherm</a:t>
            </a:r>
            <a:endParaRPr lang="nl-NL" sz="2000" dirty="0"/>
          </a:p>
          <a:p>
            <a:endParaRPr lang="nl-NL" sz="2000" dirty="0"/>
          </a:p>
          <a:p>
            <a:r>
              <a:rPr lang="nl-NL" sz="2000" dirty="0"/>
              <a:t>Je kunt dit energie effect bepalen door de </a:t>
            </a:r>
            <a:r>
              <a:rPr lang="nl-NL" sz="2000" b="1" dirty="0"/>
              <a:t>reactiewarmte</a:t>
            </a:r>
            <a:r>
              <a:rPr lang="nl-NL" sz="2000" dirty="0"/>
              <a:t> te berekenen met behulp van de </a:t>
            </a:r>
            <a:r>
              <a:rPr lang="nl-NL" sz="2000" b="1" dirty="0"/>
              <a:t>vormingswarmtes. </a:t>
            </a:r>
          </a:p>
          <a:p>
            <a:r>
              <a:rPr lang="nl-NL" sz="2000" dirty="0">
                <a:sym typeface="Wingdings" panose="05000000000000000000" pitchFamily="2" charset="2"/>
              </a:rPr>
              <a:t> </a:t>
            </a:r>
            <a:r>
              <a:rPr lang="nl-NL" sz="2000" dirty="0"/>
              <a:t>Vormingswarmtes van elementen is gelijk aan 0 J/mol</a:t>
            </a:r>
          </a:p>
          <a:p>
            <a:endParaRPr lang="nl-NL" sz="2000" dirty="0"/>
          </a:p>
          <a:p>
            <a:r>
              <a:rPr lang="nl-NL" sz="2000" b="1" dirty="0"/>
              <a:t>Voorbeeld 2016-I Vraag 8</a:t>
            </a:r>
          </a:p>
        </p:txBody>
      </p:sp>
      <p:sp>
        <p:nvSpPr>
          <p:cNvPr id="2" name="Tekstvak 1">
            <a:extLst>
              <a:ext uri="{FF2B5EF4-FFF2-40B4-BE49-F238E27FC236}">
                <a16:creationId xmlns:a16="http://schemas.microsoft.com/office/drawing/2014/main" id="{EBE94446-348E-4231-E1DE-9F6AE914D97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67A8A09D-AD5C-BA96-21A0-4B72DAC387DA}"/>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DE2C0376-71D0-4951-6310-A14ED3EC1BB7}"/>
              </a:ext>
            </a:extLst>
          </p:cNvPr>
          <p:cNvPicPr>
            <a:picLocks noChangeAspect="1"/>
          </p:cNvPicPr>
          <p:nvPr/>
        </p:nvPicPr>
        <p:blipFill>
          <a:blip r:embed="rId3"/>
          <a:stretch>
            <a:fillRect/>
          </a:stretch>
        </p:blipFill>
        <p:spPr>
          <a:xfrm>
            <a:off x="285309" y="4202178"/>
            <a:ext cx="10466362" cy="1976277"/>
          </a:xfrm>
          <a:prstGeom prst="rect">
            <a:avLst/>
          </a:prstGeom>
        </p:spPr>
      </p:pic>
      <p:sp>
        <p:nvSpPr>
          <p:cNvPr id="3" name="Tekstvak 2">
            <a:extLst>
              <a:ext uri="{FF2B5EF4-FFF2-40B4-BE49-F238E27FC236}">
                <a16:creationId xmlns:a16="http://schemas.microsoft.com/office/drawing/2014/main" id="{BC33743C-66AA-F3DD-DE30-13260B61F3AA}"/>
              </a:ext>
            </a:extLst>
          </p:cNvPr>
          <p:cNvSpPr txBox="1"/>
          <p:nvPr/>
        </p:nvSpPr>
        <p:spPr>
          <a:xfrm>
            <a:off x="7699225" y="2967335"/>
            <a:ext cx="3920689" cy="923330"/>
          </a:xfrm>
          <a:prstGeom prst="rect">
            <a:avLst/>
          </a:prstGeom>
          <a:noFill/>
        </p:spPr>
        <p:txBody>
          <a:bodyPr wrap="none" rtlCol="0">
            <a:spAutoFit/>
          </a:bodyPr>
          <a:lstStyle/>
          <a:p>
            <a:r>
              <a:rPr lang="nl-NL" b="1" dirty="0">
                <a:solidFill>
                  <a:srgbClr val="00B050"/>
                </a:solidFill>
              </a:rPr>
              <a:t>Zie ook:</a:t>
            </a:r>
          </a:p>
          <a:p>
            <a:pPr marL="285750" indent="-285750">
              <a:buFontTx/>
              <a:buChar char="-"/>
            </a:pPr>
            <a:r>
              <a:rPr lang="nl-NL" b="1" dirty="0">
                <a:solidFill>
                  <a:srgbClr val="00B050"/>
                </a:solidFill>
              </a:rPr>
              <a:t>Examenspreekuur 2023: 45 minuten</a:t>
            </a:r>
          </a:p>
          <a:p>
            <a:pPr marL="285750" indent="-285750">
              <a:buFontTx/>
              <a:buChar char="-"/>
            </a:pPr>
            <a:r>
              <a:rPr lang="nl-NL" b="1" dirty="0">
                <a:solidFill>
                  <a:srgbClr val="00B050"/>
                </a:solidFill>
              </a:rPr>
              <a:t>Examenspreekuur 2021: 33 minuten</a:t>
            </a:r>
          </a:p>
        </p:txBody>
      </p:sp>
    </p:spTree>
    <p:extLst>
      <p:ext uri="{BB962C8B-B14F-4D97-AF65-F5344CB8AC3E}">
        <p14:creationId xmlns:p14="http://schemas.microsoft.com/office/powerpoint/2010/main" val="3962507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E2DE-DC6B-66E0-2692-54BF01C03DC1}"/>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3442426E-1F8A-7F72-FE1D-D87D1D9A9369}"/>
              </a:ext>
            </a:extLst>
          </p:cNvPr>
          <p:cNvSpPr txBox="1"/>
          <p:nvPr/>
        </p:nvSpPr>
        <p:spPr>
          <a:xfrm>
            <a:off x="1012372" y="4305889"/>
            <a:ext cx="8617404" cy="1323439"/>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	</a:t>
            </a:r>
          </a:p>
          <a:p>
            <a:r>
              <a:rPr lang="nl-NL" sz="2000" b="1" dirty="0">
                <a:sym typeface="Wingdings" panose="05000000000000000000" pitchFamily="2" charset="2"/>
              </a:rPr>
              <a:t>	</a:t>
            </a:r>
            <a:endParaRPr lang="nl-NL" sz="2000" b="1" dirty="0"/>
          </a:p>
        </p:txBody>
      </p:sp>
      <p:sp>
        <p:nvSpPr>
          <p:cNvPr id="2" name="Tekstvak 1">
            <a:extLst>
              <a:ext uri="{FF2B5EF4-FFF2-40B4-BE49-F238E27FC236}">
                <a16:creationId xmlns:a16="http://schemas.microsoft.com/office/drawing/2014/main" id="{CB6B3237-29DF-6441-E5FA-8F2E96CAEE84}"/>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A98295FC-C5A7-B5F3-6F23-BC346F1CDB33}"/>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5336139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DF78-3454-87A2-8CEF-BD9CE3E3DC64}"/>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0046C6AF-BB01-0CB0-B59B-D5FA415898E8}"/>
              </a:ext>
            </a:extLst>
          </p:cNvPr>
          <p:cNvSpPr txBox="1"/>
          <p:nvPr/>
        </p:nvSpPr>
        <p:spPr>
          <a:xfrm>
            <a:off x="1012372" y="4305889"/>
            <a:ext cx="8617404" cy="1631216"/>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a:t>
            </a:r>
          </a:p>
          <a:p>
            <a:r>
              <a:rPr lang="nl-NL" sz="2000" b="1" dirty="0">
                <a:sym typeface="Wingdings" panose="05000000000000000000" pitchFamily="2" charset="2"/>
              </a:rPr>
              <a:t>	</a:t>
            </a:r>
            <a:endParaRPr lang="nl-NL" sz="2000" b="1" dirty="0"/>
          </a:p>
        </p:txBody>
      </p:sp>
      <p:sp>
        <p:nvSpPr>
          <p:cNvPr id="2" name="Tekstvak 1">
            <a:extLst>
              <a:ext uri="{FF2B5EF4-FFF2-40B4-BE49-F238E27FC236}">
                <a16:creationId xmlns:a16="http://schemas.microsoft.com/office/drawing/2014/main" id="{F9C4F426-47F3-A33F-3EA7-C4955563756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6638F31F-AE36-D96B-1BD2-F80ADDF623BF}"/>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13033437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14559-0BAC-C73B-D696-5041467DA26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3504CF63-9F0E-207F-524B-E778AF8113FB}"/>
              </a:ext>
            </a:extLst>
          </p:cNvPr>
          <p:cNvSpPr txBox="1"/>
          <p:nvPr/>
        </p:nvSpPr>
        <p:spPr>
          <a:xfrm>
            <a:off x="1012372" y="4305889"/>
            <a:ext cx="8617404" cy="1631216"/>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 (2(</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(CO)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a:t>
            </a:r>
            <a:r>
              <a:rPr lang="nl-NL" sz="2000" b="1" baseline="-25000" dirty="0">
                <a:sym typeface="Wingdings" panose="05000000000000000000" pitchFamily="2" charset="2"/>
              </a:rPr>
              <a:t>2</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+ 2E</a:t>
            </a:r>
            <a:r>
              <a:rPr lang="nl-NL" sz="2000" b="1" baseline="-25000" dirty="0">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a:t>
            </a:r>
          </a:p>
          <a:p>
            <a:r>
              <a:rPr lang="nl-NL" sz="2000" b="1" dirty="0">
                <a:sym typeface="Wingdings" panose="05000000000000000000" pitchFamily="2" charset="2"/>
              </a:rPr>
              <a:t>	</a:t>
            </a:r>
            <a:endParaRPr lang="nl-NL" sz="2000" b="1" dirty="0"/>
          </a:p>
        </p:txBody>
      </p:sp>
      <p:sp>
        <p:nvSpPr>
          <p:cNvPr id="2" name="Tekstvak 1">
            <a:extLst>
              <a:ext uri="{FF2B5EF4-FFF2-40B4-BE49-F238E27FC236}">
                <a16:creationId xmlns:a16="http://schemas.microsoft.com/office/drawing/2014/main" id="{928BBFE4-D4E8-059E-8676-7F7ECD638C0F}"/>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C1CFEEFB-3736-91DB-14C8-44BE8E2DD336}"/>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46915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85C7DB36-01E0-1B9C-F4F0-32C43AD50CD4}"/>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3A2E4024-A30B-7C17-837F-9742AD119FDE}"/>
              </a:ext>
            </a:extLst>
          </p:cNvPr>
          <p:cNvSpPr txBox="1"/>
          <p:nvPr/>
        </p:nvSpPr>
        <p:spPr>
          <a:xfrm>
            <a:off x="232493" y="4845180"/>
            <a:ext cx="4989956" cy="1754326"/>
          </a:xfrm>
          <a:prstGeom prst="rect">
            <a:avLst/>
          </a:prstGeom>
          <a:noFill/>
        </p:spPr>
        <p:txBody>
          <a:bodyPr wrap="none" rtlCol="0">
            <a:spAutoFit/>
          </a:bodyPr>
          <a:lstStyle/>
          <a:p>
            <a:r>
              <a:rPr lang="nl-NL" dirty="0"/>
              <a:t>Principe 7: Gebruik van hernieuwbare grondstoffen</a:t>
            </a:r>
          </a:p>
          <a:p>
            <a:endParaRPr lang="nl-NL" dirty="0"/>
          </a:p>
          <a:p>
            <a:r>
              <a:rPr lang="nl-NL" dirty="0"/>
              <a:t>Principe 8: Reacties in weinig stappen</a:t>
            </a:r>
          </a:p>
          <a:p>
            <a:endParaRPr lang="nl-NL" dirty="0"/>
          </a:p>
          <a:p>
            <a:r>
              <a:rPr lang="nl-NL" dirty="0"/>
              <a:t>Principe 12: Minder risicovolle chemie</a:t>
            </a:r>
          </a:p>
          <a:p>
            <a:endParaRPr lang="nl-NL" dirty="0"/>
          </a:p>
        </p:txBody>
      </p:sp>
      <p:pic>
        <p:nvPicPr>
          <p:cNvPr id="11" name="Afbeelding 10">
            <a:extLst>
              <a:ext uri="{FF2B5EF4-FFF2-40B4-BE49-F238E27FC236}">
                <a16:creationId xmlns:a16="http://schemas.microsoft.com/office/drawing/2014/main" id="{5188ECAC-D9AB-A204-8064-F1FA862822AB}"/>
              </a:ext>
            </a:extLst>
          </p:cNvPr>
          <p:cNvPicPr>
            <a:picLocks noChangeAspect="1"/>
          </p:cNvPicPr>
          <p:nvPr/>
        </p:nvPicPr>
        <p:blipFill>
          <a:blip r:embed="rId4">
            <a:duotone>
              <a:prstClr val="black"/>
              <a:schemeClr val="accent6">
                <a:tint val="45000"/>
                <a:satMod val="400000"/>
              </a:schemeClr>
            </a:duotone>
          </a:blip>
          <a:stretch>
            <a:fillRect/>
          </a:stretch>
        </p:blipFill>
        <p:spPr>
          <a:xfrm>
            <a:off x="7132137" y="4179620"/>
            <a:ext cx="4825401" cy="2570130"/>
          </a:xfrm>
          <a:prstGeom prst="rect">
            <a:avLst/>
          </a:prstGeom>
        </p:spPr>
      </p:pic>
    </p:spTree>
    <p:extLst>
      <p:ext uri="{BB962C8B-B14F-4D97-AF65-F5344CB8AC3E}">
        <p14:creationId xmlns:p14="http://schemas.microsoft.com/office/powerpoint/2010/main" val="10732024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FF9B-FDEB-AA30-D338-17481BFD1821}"/>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99A775B6-EAE6-24EC-C081-06FD4F794269}"/>
              </a:ext>
            </a:extLst>
          </p:cNvPr>
          <p:cNvSpPr txBox="1"/>
          <p:nvPr/>
        </p:nvSpPr>
        <p:spPr>
          <a:xfrm>
            <a:off x="1012372" y="4305889"/>
            <a:ext cx="8617404" cy="1938992"/>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 (2(</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(CO)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a:t>
            </a:r>
            <a:r>
              <a:rPr lang="nl-NL" sz="2000" b="1" baseline="-25000" dirty="0">
                <a:sym typeface="Wingdings" panose="05000000000000000000" pitchFamily="2" charset="2"/>
              </a:rPr>
              <a:t>2</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+ 2E</a:t>
            </a:r>
            <a:r>
              <a:rPr lang="nl-NL" sz="2000" b="1" baseline="-25000" dirty="0">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a:t>
            </a:r>
          </a:p>
          <a:p>
            <a:r>
              <a:rPr lang="nl-NL" sz="2000" b="1" dirty="0">
                <a:sym typeface="Wingdings" panose="05000000000000000000" pitchFamily="2" charset="2"/>
              </a:rPr>
              <a:t>	= (2 x -1,105 x 10</a:t>
            </a:r>
            <a:r>
              <a:rPr lang="nl-NL" sz="2000" b="1" baseline="30000" dirty="0">
                <a:sym typeface="Wingdings" panose="05000000000000000000" pitchFamily="2" charset="2"/>
              </a:rPr>
              <a:t>5</a:t>
            </a:r>
            <a:r>
              <a:rPr lang="nl-NL" sz="2000" b="1" dirty="0">
                <a:sym typeface="Wingdings" panose="05000000000000000000" pitchFamily="2" charset="2"/>
              </a:rPr>
              <a:t> + 0) – (2,27 x 10</a:t>
            </a:r>
            <a:r>
              <a:rPr lang="nl-NL" sz="2000" b="1" baseline="30000" dirty="0">
                <a:sym typeface="Wingdings" panose="05000000000000000000" pitchFamily="2" charset="2"/>
              </a:rPr>
              <a:t>5</a:t>
            </a:r>
            <a:r>
              <a:rPr lang="nl-NL" sz="2000" b="1" dirty="0">
                <a:sym typeface="Wingdings" panose="05000000000000000000" pitchFamily="2" charset="2"/>
              </a:rPr>
              <a:t> + 2 x 0)</a:t>
            </a:r>
          </a:p>
          <a:p>
            <a:r>
              <a:rPr lang="nl-NL" sz="2000" b="1" dirty="0">
                <a:sym typeface="Wingdings" panose="05000000000000000000" pitchFamily="2" charset="2"/>
              </a:rPr>
              <a:t>	= -4,48 x 10</a:t>
            </a:r>
            <a:r>
              <a:rPr lang="nl-NL" sz="2000" b="1" baseline="30000" dirty="0">
                <a:sym typeface="Wingdings" panose="05000000000000000000" pitchFamily="2" charset="2"/>
              </a:rPr>
              <a:t>5</a:t>
            </a:r>
            <a:r>
              <a:rPr lang="nl-NL" sz="2000" b="1" dirty="0">
                <a:sym typeface="Wingdings" panose="05000000000000000000" pitchFamily="2" charset="2"/>
              </a:rPr>
              <a:t> J/mol</a:t>
            </a:r>
            <a:endParaRPr lang="nl-NL" sz="2000" b="1" dirty="0"/>
          </a:p>
        </p:txBody>
      </p:sp>
      <p:sp>
        <p:nvSpPr>
          <p:cNvPr id="2" name="Tekstvak 1">
            <a:extLst>
              <a:ext uri="{FF2B5EF4-FFF2-40B4-BE49-F238E27FC236}">
                <a16:creationId xmlns:a16="http://schemas.microsoft.com/office/drawing/2014/main" id="{994FB813-CB4A-B5FE-04BE-C9025BAD03B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pic>
        <p:nvPicPr>
          <p:cNvPr id="4" name="Afbeelding 3">
            <a:extLst>
              <a:ext uri="{FF2B5EF4-FFF2-40B4-BE49-F238E27FC236}">
                <a16:creationId xmlns:a16="http://schemas.microsoft.com/office/drawing/2014/main" id="{F79D776E-CC6F-D57D-CBA8-8DB1DEF206E8}"/>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11746010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C4025-C9B7-5293-26FD-10B85A81522E}"/>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FA97B761-AC3E-C393-81D7-7F9B2001FABB}"/>
              </a:ext>
            </a:extLst>
          </p:cNvPr>
          <p:cNvSpPr txBox="1"/>
          <p:nvPr/>
        </p:nvSpPr>
        <p:spPr>
          <a:xfrm>
            <a:off x="1012372" y="4305889"/>
            <a:ext cx="8617404" cy="1938992"/>
          </a:xfrm>
          <a:prstGeom prst="rect">
            <a:avLst/>
          </a:prstGeom>
          <a:noFill/>
        </p:spPr>
        <p:txBody>
          <a:bodyPr wrap="square" rtlCol="0">
            <a:spAutoFit/>
          </a:bodyPr>
          <a:lstStyle/>
          <a:p>
            <a:r>
              <a:rPr lang="nl-NL" sz="2000" dirty="0"/>
              <a:t>RV: C</a:t>
            </a:r>
            <a:r>
              <a:rPr lang="nl-NL" sz="2000" baseline="-25000" dirty="0"/>
              <a:t>2</a:t>
            </a:r>
            <a:r>
              <a:rPr lang="nl-NL" sz="2000" dirty="0"/>
              <a:t>H</a:t>
            </a:r>
            <a:r>
              <a:rPr lang="nl-NL" sz="2000" baseline="-25000" dirty="0"/>
              <a:t>2</a:t>
            </a:r>
            <a:r>
              <a:rPr lang="nl-NL" sz="2000" dirty="0"/>
              <a:t> + 2 O</a:t>
            </a:r>
            <a:r>
              <a:rPr lang="nl-NL" sz="2000" baseline="-25000" dirty="0"/>
              <a:t>2</a:t>
            </a:r>
            <a:r>
              <a:rPr lang="nl-NL" sz="2000" dirty="0"/>
              <a:t> </a:t>
            </a:r>
            <a:r>
              <a:rPr lang="nl-NL" sz="2000" dirty="0">
                <a:sym typeface="Wingdings" panose="05000000000000000000" pitchFamily="2" charset="2"/>
              </a:rPr>
              <a:t> 2 CO + H</a:t>
            </a:r>
            <a:r>
              <a:rPr lang="nl-NL" sz="2000" baseline="-25000" dirty="0">
                <a:sym typeface="Wingdings" panose="05000000000000000000" pitchFamily="2" charset="2"/>
              </a:rPr>
              <a:t>2</a:t>
            </a:r>
            <a:endParaRPr lang="nl-NL" sz="2000" dirty="0">
              <a:sym typeface="Wingdings" panose="05000000000000000000" pitchFamily="2" charset="2"/>
            </a:endParaRPr>
          </a:p>
          <a:p>
            <a:endParaRPr lang="nl-NL" sz="2000" b="1" dirty="0">
              <a:sym typeface="Wingdings" panose="05000000000000000000" pitchFamily="2" charset="2"/>
            </a:endParaRPr>
          </a:p>
          <a:p>
            <a:r>
              <a:rPr lang="nl-NL" sz="2000" b="1" dirty="0">
                <a:sym typeface="Wingdings" panose="05000000000000000000" pitchFamily="2" charset="2"/>
              </a:rPr>
              <a:t>ΔE 	= </a:t>
            </a:r>
            <a:r>
              <a:rPr lang="nl-NL" sz="2000" b="1" dirty="0" err="1">
                <a:sym typeface="Wingdings" panose="05000000000000000000" pitchFamily="2" charset="2"/>
              </a:rPr>
              <a:t>E</a:t>
            </a:r>
            <a:r>
              <a:rPr lang="nl-NL" sz="2000" b="1" baseline="-25000" dirty="0" err="1">
                <a:sym typeface="Wingdings" panose="05000000000000000000" pitchFamily="2" charset="2"/>
              </a:rPr>
              <a:t>prodcuten</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reactanten</a:t>
            </a:r>
            <a:endParaRPr lang="nl-NL" sz="2000" b="1" dirty="0">
              <a:sym typeface="Wingdings" panose="05000000000000000000" pitchFamily="2" charset="2"/>
            </a:endParaRPr>
          </a:p>
          <a:p>
            <a:r>
              <a:rPr lang="nl-NL" sz="2000" b="1" dirty="0">
                <a:sym typeface="Wingdings" panose="05000000000000000000" pitchFamily="2" charset="2"/>
              </a:rPr>
              <a:t>	= (2(</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(CO)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a:t>
            </a:r>
            <a:r>
              <a:rPr lang="nl-NL" sz="2000" b="1" dirty="0" err="1">
                <a:sym typeface="Wingdings" panose="05000000000000000000" pitchFamily="2" charset="2"/>
              </a:rPr>
              <a:t>E</a:t>
            </a:r>
            <a:r>
              <a:rPr lang="nl-NL" sz="2000" b="1" baseline="-25000" dirty="0" err="1">
                <a:sym typeface="Wingdings" panose="05000000000000000000" pitchFamily="2" charset="2"/>
              </a:rPr>
              <a:t>v</a:t>
            </a:r>
            <a:r>
              <a:rPr lang="nl-NL" sz="2000" b="1" dirty="0">
                <a:sym typeface="Wingdings" panose="05000000000000000000" pitchFamily="2" charset="2"/>
              </a:rPr>
              <a:t>(C</a:t>
            </a:r>
            <a:r>
              <a:rPr lang="nl-NL" sz="2000" b="1" baseline="-25000" dirty="0">
                <a:sym typeface="Wingdings" panose="05000000000000000000" pitchFamily="2" charset="2"/>
              </a:rPr>
              <a:t>2</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 + 2E</a:t>
            </a:r>
            <a:r>
              <a:rPr lang="nl-NL" sz="2000" b="1" baseline="-25000" dirty="0">
                <a:sym typeface="Wingdings" panose="05000000000000000000" pitchFamily="2" charset="2"/>
              </a:rPr>
              <a:t>v</a:t>
            </a:r>
            <a:r>
              <a:rPr lang="nl-NL" sz="2000" b="1" dirty="0">
                <a:sym typeface="Wingdings" panose="05000000000000000000" pitchFamily="2" charset="2"/>
              </a:rPr>
              <a:t>(H</a:t>
            </a:r>
            <a:r>
              <a:rPr lang="nl-NL" sz="2000" b="1" baseline="-25000" dirty="0">
                <a:sym typeface="Wingdings" panose="05000000000000000000" pitchFamily="2" charset="2"/>
              </a:rPr>
              <a:t>2</a:t>
            </a:r>
            <a:r>
              <a:rPr lang="nl-NL" sz="2000" b="1" dirty="0">
                <a:sym typeface="Wingdings" panose="05000000000000000000" pitchFamily="2" charset="2"/>
              </a:rPr>
              <a:t>)</a:t>
            </a:r>
          </a:p>
          <a:p>
            <a:r>
              <a:rPr lang="nl-NL" sz="2000" b="1" dirty="0">
                <a:sym typeface="Wingdings" panose="05000000000000000000" pitchFamily="2" charset="2"/>
              </a:rPr>
              <a:t>	= (2 x -1,105 x 10</a:t>
            </a:r>
            <a:r>
              <a:rPr lang="nl-NL" sz="2000" b="1" baseline="30000" dirty="0">
                <a:sym typeface="Wingdings" panose="05000000000000000000" pitchFamily="2" charset="2"/>
              </a:rPr>
              <a:t>5</a:t>
            </a:r>
            <a:r>
              <a:rPr lang="nl-NL" sz="2000" b="1" dirty="0">
                <a:sym typeface="Wingdings" panose="05000000000000000000" pitchFamily="2" charset="2"/>
              </a:rPr>
              <a:t> + 0) – (2,27 x 10</a:t>
            </a:r>
            <a:r>
              <a:rPr lang="nl-NL" sz="2000" b="1" baseline="30000" dirty="0">
                <a:sym typeface="Wingdings" panose="05000000000000000000" pitchFamily="2" charset="2"/>
              </a:rPr>
              <a:t>5</a:t>
            </a:r>
            <a:r>
              <a:rPr lang="nl-NL" sz="2000" b="1" dirty="0">
                <a:sym typeface="Wingdings" panose="05000000000000000000" pitchFamily="2" charset="2"/>
              </a:rPr>
              <a:t> + 2 x 0)</a:t>
            </a:r>
          </a:p>
          <a:p>
            <a:r>
              <a:rPr lang="nl-NL" sz="2000" b="1" dirty="0">
                <a:sym typeface="Wingdings" panose="05000000000000000000" pitchFamily="2" charset="2"/>
              </a:rPr>
              <a:t>	= -4,48 x 10</a:t>
            </a:r>
            <a:r>
              <a:rPr lang="nl-NL" sz="2000" b="1" baseline="30000" dirty="0">
                <a:sym typeface="Wingdings" panose="05000000000000000000" pitchFamily="2" charset="2"/>
              </a:rPr>
              <a:t>5</a:t>
            </a:r>
            <a:r>
              <a:rPr lang="nl-NL" sz="2000" b="1" dirty="0">
                <a:sym typeface="Wingdings" panose="05000000000000000000" pitchFamily="2" charset="2"/>
              </a:rPr>
              <a:t> J/mol</a:t>
            </a:r>
            <a:endParaRPr lang="nl-NL" sz="2000" b="1" dirty="0"/>
          </a:p>
        </p:txBody>
      </p:sp>
      <p:sp>
        <p:nvSpPr>
          <p:cNvPr id="2" name="Tekstvak 1">
            <a:extLst>
              <a:ext uri="{FF2B5EF4-FFF2-40B4-BE49-F238E27FC236}">
                <a16:creationId xmlns:a16="http://schemas.microsoft.com/office/drawing/2014/main" id="{5807EBB9-791A-DF2E-3222-4830D0B2092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CAD1A482-B52A-FB8C-407D-C2733CA228BF}"/>
              </a:ext>
            </a:extLst>
          </p:cNvPr>
          <p:cNvSpPr/>
          <p:nvPr/>
        </p:nvSpPr>
        <p:spPr>
          <a:xfrm>
            <a:off x="10002966" y="5527503"/>
            <a:ext cx="1917896" cy="1182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Meer oefenen?</a:t>
            </a:r>
          </a:p>
          <a:p>
            <a:r>
              <a:rPr lang="nl-NL" b="1" dirty="0">
                <a:solidFill>
                  <a:schemeClr val="tx1"/>
                </a:solidFill>
              </a:rPr>
              <a:t>2024-I Vr 1</a:t>
            </a:r>
          </a:p>
          <a:p>
            <a:r>
              <a:rPr lang="nl-NL" b="1" dirty="0">
                <a:solidFill>
                  <a:schemeClr val="tx1"/>
                </a:solidFill>
              </a:rPr>
              <a:t>2024-II Vr 18</a:t>
            </a:r>
          </a:p>
          <a:p>
            <a:r>
              <a:rPr lang="nl-NL" b="1" dirty="0">
                <a:solidFill>
                  <a:schemeClr val="tx1"/>
                </a:solidFill>
              </a:rPr>
              <a:t>2023-II Vr 23</a:t>
            </a:r>
          </a:p>
        </p:txBody>
      </p:sp>
      <p:pic>
        <p:nvPicPr>
          <p:cNvPr id="4" name="Afbeelding 3">
            <a:extLst>
              <a:ext uri="{FF2B5EF4-FFF2-40B4-BE49-F238E27FC236}">
                <a16:creationId xmlns:a16="http://schemas.microsoft.com/office/drawing/2014/main" id="{8EB62CBF-079C-D685-9E26-4CED4402DDD7}"/>
              </a:ext>
            </a:extLst>
          </p:cNvPr>
          <p:cNvPicPr>
            <a:picLocks noChangeAspect="1"/>
          </p:cNvPicPr>
          <p:nvPr/>
        </p:nvPicPr>
        <p:blipFill>
          <a:blip r:embed="rId3"/>
          <a:stretch>
            <a:fillRect/>
          </a:stretch>
        </p:blipFill>
        <p:spPr>
          <a:xfrm>
            <a:off x="495552" y="1952493"/>
            <a:ext cx="10466362" cy="1976277"/>
          </a:xfrm>
          <a:prstGeom prst="rect">
            <a:avLst/>
          </a:prstGeom>
        </p:spPr>
      </p:pic>
    </p:spTree>
    <p:extLst>
      <p:ext uri="{BB962C8B-B14F-4D97-AF65-F5344CB8AC3E}">
        <p14:creationId xmlns:p14="http://schemas.microsoft.com/office/powerpoint/2010/main" val="9526200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9AED-82C6-E641-772E-B77C670D9B10}"/>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DF35B6EF-5679-254A-8F6C-D0F90FE95EDE}"/>
              </a:ext>
            </a:extLst>
          </p:cNvPr>
          <p:cNvSpPr txBox="1"/>
          <p:nvPr/>
        </p:nvSpPr>
        <p:spPr>
          <a:xfrm>
            <a:off x="1153551" y="1955409"/>
            <a:ext cx="10466363" cy="1631216"/>
          </a:xfrm>
          <a:prstGeom prst="rect">
            <a:avLst/>
          </a:prstGeom>
          <a:noFill/>
        </p:spPr>
        <p:txBody>
          <a:bodyPr wrap="square" rtlCol="0">
            <a:spAutoFit/>
          </a:bodyPr>
          <a:lstStyle/>
          <a:p>
            <a:r>
              <a:rPr lang="nl-NL" sz="2000" dirty="0"/>
              <a:t>In een </a:t>
            </a:r>
            <a:r>
              <a:rPr lang="nl-NL" sz="2000" b="1" dirty="0"/>
              <a:t>energie-diagram</a:t>
            </a:r>
            <a:r>
              <a:rPr lang="nl-NL" sz="2000" dirty="0"/>
              <a:t> staat grafisch weergegeven wat het</a:t>
            </a:r>
            <a:r>
              <a:rPr lang="nl-NL" sz="2000" b="1" dirty="0"/>
              <a:t> </a:t>
            </a:r>
            <a:r>
              <a:rPr lang="nl-NL" sz="2000" dirty="0"/>
              <a:t>energie-effect is.</a:t>
            </a:r>
          </a:p>
          <a:p>
            <a:r>
              <a:rPr lang="nl-NL" sz="2000" dirty="0"/>
              <a:t>Op de verticale as staat de energie, op de horizontale as het verloop van de reactie</a:t>
            </a:r>
          </a:p>
          <a:p>
            <a:r>
              <a:rPr lang="nl-NL" sz="2000" dirty="0"/>
              <a:t>Op CE twee soorten vragen: Diagram tekenen </a:t>
            </a:r>
            <a:r>
              <a:rPr lang="nl-NL" sz="2000" dirty="0" err="1"/>
              <a:t>mbv</a:t>
            </a:r>
            <a:r>
              <a:rPr lang="nl-NL" sz="2000" dirty="0"/>
              <a:t> gegevens of invloed katalysator laten zien</a:t>
            </a:r>
          </a:p>
          <a:p>
            <a:endParaRPr lang="nl-NL" sz="2000" dirty="0"/>
          </a:p>
          <a:p>
            <a:r>
              <a:rPr lang="nl-NL" sz="2000" b="1" dirty="0"/>
              <a:t>Voorbeeld 2024-II Vraag 22</a:t>
            </a:r>
          </a:p>
        </p:txBody>
      </p:sp>
      <p:sp>
        <p:nvSpPr>
          <p:cNvPr id="2" name="Tekstvak 1">
            <a:extLst>
              <a:ext uri="{FF2B5EF4-FFF2-40B4-BE49-F238E27FC236}">
                <a16:creationId xmlns:a16="http://schemas.microsoft.com/office/drawing/2014/main" id="{E372C981-F81B-7B45-D20A-ECE5DD3D764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F0C15109-9F35-F0ED-09B5-0B0BB8B3B6AD}"/>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FA8B1315-8580-0569-C8F4-CC1908B66F5C}"/>
              </a:ext>
            </a:extLst>
          </p:cNvPr>
          <p:cNvPicPr>
            <a:picLocks noChangeAspect="1"/>
          </p:cNvPicPr>
          <p:nvPr/>
        </p:nvPicPr>
        <p:blipFill>
          <a:blip r:embed="rId3"/>
          <a:stretch>
            <a:fillRect/>
          </a:stretch>
        </p:blipFill>
        <p:spPr>
          <a:xfrm>
            <a:off x="410463" y="4170259"/>
            <a:ext cx="9519349" cy="2493512"/>
          </a:xfrm>
          <a:prstGeom prst="rect">
            <a:avLst/>
          </a:prstGeom>
        </p:spPr>
      </p:pic>
      <p:pic>
        <p:nvPicPr>
          <p:cNvPr id="7" name="Afbeelding 6">
            <a:extLst>
              <a:ext uri="{FF2B5EF4-FFF2-40B4-BE49-F238E27FC236}">
                <a16:creationId xmlns:a16="http://schemas.microsoft.com/office/drawing/2014/main" id="{0F21E7BB-3F43-1B97-87A0-91044F9B9AD8}"/>
              </a:ext>
            </a:extLst>
          </p:cNvPr>
          <p:cNvPicPr>
            <a:picLocks noChangeAspect="1"/>
          </p:cNvPicPr>
          <p:nvPr/>
        </p:nvPicPr>
        <p:blipFill>
          <a:blip r:embed="rId4"/>
          <a:stretch>
            <a:fillRect/>
          </a:stretch>
        </p:blipFill>
        <p:spPr>
          <a:xfrm>
            <a:off x="1502556" y="3550496"/>
            <a:ext cx="8198656" cy="655892"/>
          </a:xfrm>
          <a:prstGeom prst="rect">
            <a:avLst/>
          </a:prstGeom>
        </p:spPr>
      </p:pic>
    </p:spTree>
    <p:extLst>
      <p:ext uri="{BB962C8B-B14F-4D97-AF65-F5344CB8AC3E}">
        <p14:creationId xmlns:p14="http://schemas.microsoft.com/office/powerpoint/2010/main" val="21472041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64EA-4BE0-1D4C-13E2-21DFD9B2DCB0}"/>
            </a:ext>
          </a:extLst>
        </p:cNvPr>
        <p:cNvGrpSpPr/>
        <p:nvPr/>
      </p:nvGrpSpPr>
      <p:grpSpPr>
        <a:xfrm>
          <a:off x="0" y="0"/>
          <a:ext cx="0" cy="0"/>
          <a:chOff x="0" y="0"/>
          <a:chExt cx="0" cy="0"/>
        </a:xfrm>
      </p:grpSpPr>
      <p:sp>
        <p:nvSpPr>
          <p:cNvPr id="18" name="Tekstvak 17">
            <a:extLst>
              <a:ext uri="{FF2B5EF4-FFF2-40B4-BE49-F238E27FC236}">
                <a16:creationId xmlns:a16="http://schemas.microsoft.com/office/drawing/2014/main" id="{DF414C5C-A28F-AD17-E083-5FA0F573C570}"/>
              </a:ext>
            </a:extLst>
          </p:cNvPr>
          <p:cNvSpPr txBox="1"/>
          <p:nvPr/>
        </p:nvSpPr>
        <p:spPr>
          <a:xfrm>
            <a:off x="1153551" y="1955409"/>
            <a:ext cx="10466363" cy="1631216"/>
          </a:xfrm>
          <a:prstGeom prst="rect">
            <a:avLst/>
          </a:prstGeom>
          <a:noFill/>
        </p:spPr>
        <p:txBody>
          <a:bodyPr wrap="square" rtlCol="0">
            <a:spAutoFit/>
          </a:bodyPr>
          <a:lstStyle/>
          <a:p>
            <a:r>
              <a:rPr lang="nl-NL" sz="2000" dirty="0"/>
              <a:t>In een </a:t>
            </a:r>
            <a:r>
              <a:rPr lang="nl-NL" sz="2000" b="1" dirty="0"/>
              <a:t>energie-diagram</a:t>
            </a:r>
            <a:r>
              <a:rPr lang="nl-NL" sz="2000" dirty="0"/>
              <a:t> staat grafisch weergegeven wat het</a:t>
            </a:r>
            <a:r>
              <a:rPr lang="nl-NL" sz="2000" b="1" dirty="0"/>
              <a:t> </a:t>
            </a:r>
            <a:r>
              <a:rPr lang="nl-NL" sz="2000" dirty="0"/>
              <a:t>energie-effect is.</a:t>
            </a:r>
          </a:p>
          <a:p>
            <a:r>
              <a:rPr lang="nl-NL" sz="2000" dirty="0"/>
              <a:t>Op de verticale as staat de energie, op de horizontale as het verloop van de reactie</a:t>
            </a:r>
          </a:p>
          <a:p>
            <a:r>
              <a:rPr lang="nl-NL" sz="2000" dirty="0"/>
              <a:t>Op CE twee soorten vragen: Diagram tekenen </a:t>
            </a:r>
            <a:r>
              <a:rPr lang="nl-NL" sz="2000" dirty="0" err="1"/>
              <a:t>mbv</a:t>
            </a:r>
            <a:r>
              <a:rPr lang="nl-NL" sz="2000" dirty="0"/>
              <a:t> gegevens of invloed katalysator laten zien</a:t>
            </a:r>
          </a:p>
          <a:p>
            <a:endParaRPr lang="nl-NL" sz="2000" dirty="0"/>
          </a:p>
          <a:p>
            <a:r>
              <a:rPr lang="nl-NL" sz="2000" b="1" dirty="0"/>
              <a:t>Voorbeeld 2024-II Vraag 22</a:t>
            </a:r>
          </a:p>
        </p:txBody>
      </p:sp>
      <p:sp>
        <p:nvSpPr>
          <p:cNvPr id="2" name="Tekstvak 1">
            <a:extLst>
              <a:ext uri="{FF2B5EF4-FFF2-40B4-BE49-F238E27FC236}">
                <a16:creationId xmlns:a16="http://schemas.microsoft.com/office/drawing/2014/main" id="{914049E4-9C3F-BE30-4D3F-442474946B86}"/>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D0006BF6-FDF0-737C-1531-FEF80731FD1F}"/>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30850D4B-9903-ED27-7C1D-C74E409B3322}"/>
              </a:ext>
            </a:extLst>
          </p:cNvPr>
          <p:cNvPicPr>
            <a:picLocks noChangeAspect="1"/>
          </p:cNvPicPr>
          <p:nvPr/>
        </p:nvPicPr>
        <p:blipFill>
          <a:blip r:embed="rId3"/>
          <a:stretch>
            <a:fillRect/>
          </a:stretch>
        </p:blipFill>
        <p:spPr>
          <a:xfrm>
            <a:off x="410463" y="4170259"/>
            <a:ext cx="9519349" cy="2493512"/>
          </a:xfrm>
          <a:prstGeom prst="rect">
            <a:avLst/>
          </a:prstGeom>
        </p:spPr>
      </p:pic>
      <p:pic>
        <p:nvPicPr>
          <p:cNvPr id="7" name="Afbeelding 6">
            <a:extLst>
              <a:ext uri="{FF2B5EF4-FFF2-40B4-BE49-F238E27FC236}">
                <a16:creationId xmlns:a16="http://schemas.microsoft.com/office/drawing/2014/main" id="{9DE934D9-F5D5-5452-562D-703DEA2F569D}"/>
              </a:ext>
            </a:extLst>
          </p:cNvPr>
          <p:cNvPicPr>
            <a:picLocks noChangeAspect="1"/>
          </p:cNvPicPr>
          <p:nvPr/>
        </p:nvPicPr>
        <p:blipFill>
          <a:blip r:embed="rId4"/>
          <a:stretch>
            <a:fillRect/>
          </a:stretch>
        </p:blipFill>
        <p:spPr>
          <a:xfrm>
            <a:off x="1502556" y="3550496"/>
            <a:ext cx="8198656" cy="655892"/>
          </a:xfrm>
          <a:prstGeom prst="rect">
            <a:avLst/>
          </a:prstGeom>
        </p:spPr>
      </p:pic>
      <p:sp>
        <p:nvSpPr>
          <p:cNvPr id="3" name="Ovaal 2">
            <a:extLst>
              <a:ext uri="{FF2B5EF4-FFF2-40B4-BE49-F238E27FC236}">
                <a16:creationId xmlns:a16="http://schemas.microsoft.com/office/drawing/2014/main" id="{759316DE-809D-42EF-0490-10DBDDBCC8DB}"/>
              </a:ext>
            </a:extLst>
          </p:cNvPr>
          <p:cNvSpPr/>
          <p:nvPr/>
        </p:nvSpPr>
        <p:spPr>
          <a:xfrm>
            <a:off x="1502556" y="3638713"/>
            <a:ext cx="847725" cy="6558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EE450071-D840-9957-3C55-3AF3564F1E0D}"/>
              </a:ext>
            </a:extLst>
          </p:cNvPr>
          <p:cNvSpPr/>
          <p:nvPr/>
        </p:nvSpPr>
        <p:spPr>
          <a:xfrm>
            <a:off x="4751185" y="3638713"/>
            <a:ext cx="2689629" cy="6558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75129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CBBC-45E4-63F7-9828-268B1607D39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BEC28FF-5FAE-77BA-A59C-EE850AA67C8A}"/>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182897DC-E7CA-FCEB-505E-423CE5E6E119}"/>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0C5EA4E-3451-2A78-ABA7-0C81B67A66B4}"/>
              </a:ext>
            </a:extLst>
          </p:cNvPr>
          <p:cNvPicPr>
            <a:picLocks noChangeAspect="1"/>
          </p:cNvPicPr>
          <p:nvPr/>
        </p:nvPicPr>
        <p:blipFill>
          <a:blip r:embed="rId3"/>
          <a:stretch>
            <a:fillRect/>
          </a:stretch>
        </p:blipFill>
        <p:spPr>
          <a:xfrm rot="5400000">
            <a:off x="3898852" y="-443469"/>
            <a:ext cx="4176580" cy="99495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1618359C-CAA0-4BB9-5D81-A00D07207299}"/>
                  </a:ext>
                </a:extLst>
              </p14:cNvPr>
              <p14:cNvContentPartPr/>
              <p14:nvPr/>
            </p14:nvContentPartPr>
            <p14:xfrm>
              <a:off x="4713367" y="5408437"/>
              <a:ext cx="842400" cy="49680"/>
            </p14:xfrm>
          </p:contentPart>
        </mc:Choice>
        <mc:Fallback xmlns="">
          <p:pic>
            <p:nvPicPr>
              <p:cNvPr id="8" name="Inkt 7">
                <a:extLst>
                  <a:ext uri="{FF2B5EF4-FFF2-40B4-BE49-F238E27FC236}">
                    <a16:creationId xmlns:a16="http://schemas.microsoft.com/office/drawing/2014/main" id="{1618359C-CAA0-4BB9-5D81-A00D07207299}"/>
                  </a:ext>
                </a:extLst>
              </p:cNvPr>
              <p:cNvPicPr/>
              <p:nvPr/>
            </p:nvPicPr>
            <p:blipFill>
              <a:blip r:embed="rId5"/>
              <a:stretch>
                <a:fillRect/>
              </a:stretch>
            </p:blipFill>
            <p:spPr>
              <a:xfrm>
                <a:off x="4704367" y="5399797"/>
                <a:ext cx="860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734D3FB7-F850-D093-6B93-DE3C7CE2D096}"/>
                  </a:ext>
                </a:extLst>
              </p14:cNvPr>
              <p14:cNvContentPartPr/>
              <p14:nvPr/>
            </p14:nvContentPartPr>
            <p14:xfrm>
              <a:off x="9607567" y="5485477"/>
              <a:ext cx="1015920" cy="43560"/>
            </p14:xfrm>
          </p:contentPart>
        </mc:Choice>
        <mc:Fallback xmlns="">
          <p:pic>
            <p:nvPicPr>
              <p:cNvPr id="9" name="Inkt 8">
                <a:extLst>
                  <a:ext uri="{FF2B5EF4-FFF2-40B4-BE49-F238E27FC236}">
                    <a16:creationId xmlns:a16="http://schemas.microsoft.com/office/drawing/2014/main" id="{734D3FB7-F850-D093-6B93-DE3C7CE2D096}"/>
                  </a:ext>
                </a:extLst>
              </p:cNvPr>
              <p:cNvPicPr/>
              <p:nvPr/>
            </p:nvPicPr>
            <p:blipFill>
              <a:blip r:embed="rId7"/>
              <a:stretch>
                <a:fillRect/>
              </a:stretch>
            </p:blipFill>
            <p:spPr>
              <a:xfrm>
                <a:off x="9598927" y="5476837"/>
                <a:ext cx="10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t 9">
                <a:extLst>
                  <a:ext uri="{FF2B5EF4-FFF2-40B4-BE49-F238E27FC236}">
                    <a16:creationId xmlns:a16="http://schemas.microsoft.com/office/drawing/2014/main" id="{1D58C580-711A-6EFB-AB20-F40259D8C1DE}"/>
                  </a:ext>
                </a:extLst>
              </p14:cNvPr>
              <p14:cNvContentPartPr/>
              <p14:nvPr/>
            </p14:nvContentPartPr>
            <p14:xfrm>
              <a:off x="3238807" y="4008757"/>
              <a:ext cx="1029960" cy="9000"/>
            </p14:xfrm>
          </p:contentPart>
        </mc:Choice>
        <mc:Fallback xmlns="">
          <p:pic>
            <p:nvPicPr>
              <p:cNvPr id="10" name="Inkt 9">
                <a:extLst>
                  <a:ext uri="{FF2B5EF4-FFF2-40B4-BE49-F238E27FC236}">
                    <a16:creationId xmlns:a16="http://schemas.microsoft.com/office/drawing/2014/main" id="{1D58C580-711A-6EFB-AB20-F40259D8C1DE}"/>
                  </a:ext>
                </a:extLst>
              </p:cNvPr>
              <p:cNvPicPr/>
              <p:nvPr/>
            </p:nvPicPr>
            <p:blipFill>
              <a:blip r:embed="rId9"/>
              <a:stretch>
                <a:fillRect/>
              </a:stretch>
            </p:blipFill>
            <p:spPr>
              <a:xfrm>
                <a:off x="3230167" y="4000117"/>
                <a:ext cx="10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t 10">
                <a:extLst>
                  <a:ext uri="{FF2B5EF4-FFF2-40B4-BE49-F238E27FC236}">
                    <a16:creationId xmlns:a16="http://schemas.microsoft.com/office/drawing/2014/main" id="{BBADE56C-1AEA-2119-8CFC-84EB3B9568A7}"/>
                  </a:ext>
                </a:extLst>
              </p14:cNvPr>
              <p14:cNvContentPartPr/>
              <p14:nvPr/>
            </p14:nvContentPartPr>
            <p14:xfrm>
              <a:off x="8104207" y="3409717"/>
              <a:ext cx="1268280" cy="28080"/>
            </p14:xfrm>
          </p:contentPart>
        </mc:Choice>
        <mc:Fallback xmlns="">
          <p:pic>
            <p:nvPicPr>
              <p:cNvPr id="11" name="Inkt 10">
                <a:extLst>
                  <a:ext uri="{FF2B5EF4-FFF2-40B4-BE49-F238E27FC236}">
                    <a16:creationId xmlns:a16="http://schemas.microsoft.com/office/drawing/2014/main" id="{BBADE56C-1AEA-2119-8CFC-84EB3B9568A7}"/>
                  </a:ext>
                </a:extLst>
              </p:cNvPr>
              <p:cNvPicPr/>
              <p:nvPr/>
            </p:nvPicPr>
            <p:blipFill>
              <a:blip r:embed="rId11"/>
              <a:stretch>
                <a:fillRect/>
              </a:stretch>
            </p:blipFill>
            <p:spPr>
              <a:xfrm>
                <a:off x="8095567" y="3401077"/>
                <a:ext cx="128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FDC4AF5B-1E5C-4F31-3AED-C63FFDB3826E}"/>
                  </a:ext>
                </a:extLst>
              </p14:cNvPr>
              <p14:cNvContentPartPr/>
              <p14:nvPr/>
            </p14:nvContentPartPr>
            <p14:xfrm>
              <a:off x="2941447" y="4036477"/>
              <a:ext cx="2019600" cy="1330920"/>
            </p14:xfrm>
          </p:contentPart>
        </mc:Choice>
        <mc:Fallback xmlns="">
          <p:pic>
            <p:nvPicPr>
              <p:cNvPr id="13" name="Inkt 12">
                <a:extLst>
                  <a:ext uri="{FF2B5EF4-FFF2-40B4-BE49-F238E27FC236}">
                    <a16:creationId xmlns:a16="http://schemas.microsoft.com/office/drawing/2014/main" id="{FDC4AF5B-1E5C-4F31-3AED-C63FFDB3826E}"/>
                  </a:ext>
                </a:extLst>
              </p:cNvPr>
              <p:cNvPicPr/>
              <p:nvPr/>
            </p:nvPicPr>
            <p:blipFill>
              <a:blip r:embed="rId13"/>
              <a:stretch>
                <a:fillRect/>
              </a:stretch>
            </p:blipFill>
            <p:spPr>
              <a:xfrm>
                <a:off x="2932807" y="4027477"/>
                <a:ext cx="203724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E71FB04D-EEC6-7070-BD58-A8CCA8F2C6AE}"/>
                  </a:ext>
                </a:extLst>
              </p14:cNvPr>
              <p14:cNvContentPartPr/>
              <p14:nvPr/>
            </p14:nvContentPartPr>
            <p14:xfrm>
              <a:off x="7808647" y="3399997"/>
              <a:ext cx="1931400" cy="2099160"/>
            </p14:xfrm>
          </p:contentPart>
        </mc:Choice>
        <mc:Fallback xmlns="">
          <p:pic>
            <p:nvPicPr>
              <p:cNvPr id="14" name="Inkt 13">
                <a:extLst>
                  <a:ext uri="{FF2B5EF4-FFF2-40B4-BE49-F238E27FC236}">
                    <a16:creationId xmlns:a16="http://schemas.microsoft.com/office/drawing/2014/main" id="{E71FB04D-EEC6-7070-BD58-A8CCA8F2C6AE}"/>
                  </a:ext>
                </a:extLst>
              </p:cNvPr>
              <p:cNvPicPr/>
              <p:nvPr/>
            </p:nvPicPr>
            <p:blipFill>
              <a:blip r:embed="rId15"/>
              <a:stretch>
                <a:fillRect/>
              </a:stretch>
            </p:blipFill>
            <p:spPr>
              <a:xfrm>
                <a:off x="7799647" y="3391357"/>
                <a:ext cx="1949040" cy="2116800"/>
              </a:xfrm>
              <a:prstGeom prst="rect">
                <a:avLst/>
              </a:prstGeom>
            </p:spPr>
          </p:pic>
        </mc:Fallback>
      </mc:AlternateContent>
    </p:spTree>
    <p:extLst>
      <p:ext uri="{BB962C8B-B14F-4D97-AF65-F5344CB8AC3E}">
        <p14:creationId xmlns:p14="http://schemas.microsoft.com/office/powerpoint/2010/main" val="14691049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1B7C6-8114-C5DE-409C-F5EB251F0A4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F4E53DF-76AC-2BAD-1BB0-343F6FD673C0}"/>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6BDFB3DB-1C38-4C1E-35C5-005DB73408AE}"/>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4047488C-1460-5887-D0C1-B4E85D9644D5}"/>
              </a:ext>
            </a:extLst>
          </p:cNvPr>
          <p:cNvPicPr>
            <a:picLocks noChangeAspect="1"/>
          </p:cNvPicPr>
          <p:nvPr/>
        </p:nvPicPr>
        <p:blipFill>
          <a:blip r:embed="rId3"/>
          <a:stretch>
            <a:fillRect/>
          </a:stretch>
        </p:blipFill>
        <p:spPr>
          <a:xfrm rot="5400000">
            <a:off x="3898852" y="-443469"/>
            <a:ext cx="4176580" cy="99495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73EACD0D-6591-A332-CA28-6BAA334A8A22}"/>
                  </a:ext>
                </a:extLst>
              </p14:cNvPr>
              <p14:cNvContentPartPr/>
              <p14:nvPr/>
            </p14:nvContentPartPr>
            <p14:xfrm>
              <a:off x="4713367" y="5408437"/>
              <a:ext cx="842400" cy="49680"/>
            </p14:xfrm>
          </p:contentPart>
        </mc:Choice>
        <mc:Fallback xmlns="">
          <p:pic>
            <p:nvPicPr>
              <p:cNvPr id="8" name="Inkt 7">
                <a:extLst>
                  <a:ext uri="{FF2B5EF4-FFF2-40B4-BE49-F238E27FC236}">
                    <a16:creationId xmlns:a16="http://schemas.microsoft.com/office/drawing/2014/main" id="{73EACD0D-6591-A332-CA28-6BAA334A8A22}"/>
                  </a:ext>
                </a:extLst>
              </p:cNvPr>
              <p:cNvPicPr/>
              <p:nvPr/>
            </p:nvPicPr>
            <p:blipFill>
              <a:blip r:embed="rId5"/>
              <a:stretch>
                <a:fillRect/>
              </a:stretch>
            </p:blipFill>
            <p:spPr>
              <a:xfrm>
                <a:off x="4704367" y="5399797"/>
                <a:ext cx="860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40B5E0DC-E76A-DCD6-0781-6E7587CA54CC}"/>
                  </a:ext>
                </a:extLst>
              </p14:cNvPr>
              <p14:cNvContentPartPr/>
              <p14:nvPr/>
            </p14:nvContentPartPr>
            <p14:xfrm>
              <a:off x="9607567" y="5485477"/>
              <a:ext cx="1015920" cy="43560"/>
            </p14:xfrm>
          </p:contentPart>
        </mc:Choice>
        <mc:Fallback xmlns="">
          <p:pic>
            <p:nvPicPr>
              <p:cNvPr id="9" name="Inkt 8">
                <a:extLst>
                  <a:ext uri="{FF2B5EF4-FFF2-40B4-BE49-F238E27FC236}">
                    <a16:creationId xmlns:a16="http://schemas.microsoft.com/office/drawing/2014/main" id="{40B5E0DC-E76A-DCD6-0781-6E7587CA54CC}"/>
                  </a:ext>
                </a:extLst>
              </p:cNvPr>
              <p:cNvPicPr/>
              <p:nvPr/>
            </p:nvPicPr>
            <p:blipFill>
              <a:blip r:embed="rId7"/>
              <a:stretch>
                <a:fillRect/>
              </a:stretch>
            </p:blipFill>
            <p:spPr>
              <a:xfrm>
                <a:off x="9598927" y="5476837"/>
                <a:ext cx="10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t 9">
                <a:extLst>
                  <a:ext uri="{FF2B5EF4-FFF2-40B4-BE49-F238E27FC236}">
                    <a16:creationId xmlns:a16="http://schemas.microsoft.com/office/drawing/2014/main" id="{F50ED5F4-C09E-0B87-020C-A6C695498864}"/>
                  </a:ext>
                </a:extLst>
              </p14:cNvPr>
              <p14:cNvContentPartPr/>
              <p14:nvPr/>
            </p14:nvContentPartPr>
            <p14:xfrm>
              <a:off x="3238807" y="4008757"/>
              <a:ext cx="1029960" cy="9000"/>
            </p14:xfrm>
          </p:contentPart>
        </mc:Choice>
        <mc:Fallback xmlns="">
          <p:pic>
            <p:nvPicPr>
              <p:cNvPr id="10" name="Inkt 9">
                <a:extLst>
                  <a:ext uri="{FF2B5EF4-FFF2-40B4-BE49-F238E27FC236}">
                    <a16:creationId xmlns:a16="http://schemas.microsoft.com/office/drawing/2014/main" id="{F50ED5F4-C09E-0B87-020C-A6C695498864}"/>
                  </a:ext>
                </a:extLst>
              </p:cNvPr>
              <p:cNvPicPr/>
              <p:nvPr/>
            </p:nvPicPr>
            <p:blipFill>
              <a:blip r:embed="rId9"/>
              <a:stretch>
                <a:fillRect/>
              </a:stretch>
            </p:blipFill>
            <p:spPr>
              <a:xfrm>
                <a:off x="3230167" y="4000117"/>
                <a:ext cx="10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t 10">
                <a:extLst>
                  <a:ext uri="{FF2B5EF4-FFF2-40B4-BE49-F238E27FC236}">
                    <a16:creationId xmlns:a16="http://schemas.microsoft.com/office/drawing/2014/main" id="{66A4D3E8-8618-1623-3AA7-F36E2050AECF}"/>
                  </a:ext>
                </a:extLst>
              </p14:cNvPr>
              <p14:cNvContentPartPr/>
              <p14:nvPr/>
            </p14:nvContentPartPr>
            <p14:xfrm>
              <a:off x="8104207" y="3409717"/>
              <a:ext cx="1268280" cy="28080"/>
            </p14:xfrm>
          </p:contentPart>
        </mc:Choice>
        <mc:Fallback xmlns="">
          <p:pic>
            <p:nvPicPr>
              <p:cNvPr id="11" name="Inkt 10">
                <a:extLst>
                  <a:ext uri="{FF2B5EF4-FFF2-40B4-BE49-F238E27FC236}">
                    <a16:creationId xmlns:a16="http://schemas.microsoft.com/office/drawing/2014/main" id="{66A4D3E8-8618-1623-3AA7-F36E2050AECF}"/>
                  </a:ext>
                </a:extLst>
              </p:cNvPr>
              <p:cNvPicPr/>
              <p:nvPr/>
            </p:nvPicPr>
            <p:blipFill>
              <a:blip r:embed="rId11"/>
              <a:stretch>
                <a:fillRect/>
              </a:stretch>
            </p:blipFill>
            <p:spPr>
              <a:xfrm>
                <a:off x="8095567" y="3401077"/>
                <a:ext cx="128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1DA03C20-F2C5-F3B3-5E94-1E4849481524}"/>
                  </a:ext>
                </a:extLst>
              </p14:cNvPr>
              <p14:cNvContentPartPr/>
              <p14:nvPr/>
            </p14:nvContentPartPr>
            <p14:xfrm>
              <a:off x="2941447" y="4036477"/>
              <a:ext cx="2019600" cy="1330920"/>
            </p14:xfrm>
          </p:contentPart>
        </mc:Choice>
        <mc:Fallback xmlns="">
          <p:pic>
            <p:nvPicPr>
              <p:cNvPr id="13" name="Inkt 12">
                <a:extLst>
                  <a:ext uri="{FF2B5EF4-FFF2-40B4-BE49-F238E27FC236}">
                    <a16:creationId xmlns:a16="http://schemas.microsoft.com/office/drawing/2014/main" id="{1DA03C20-F2C5-F3B3-5E94-1E4849481524}"/>
                  </a:ext>
                </a:extLst>
              </p:cNvPr>
              <p:cNvPicPr/>
              <p:nvPr/>
            </p:nvPicPr>
            <p:blipFill>
              <a:blip r:embed="rId13"/>
              <a:stretch>
                <a:fillRect/>
              </a:stretch>
            </p:blipFill>
            <p:spPr>
              <a:xfrm>
                <a:off x="2932807" y="4027477"/>
                <a:ext cx="203724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9C312366-D294-FFE4-3279-781CCC53C591}"/>
                  </a:ext>
                </a:extLst>
              </p14:cNvPr>
              <p14:cNvContentPartPr/>
              <p14:nvPr/>
            </p14:nvContentPartPr>
            <p14:xfrm>
              <a:off x="7808647" y="3399997"/>
              <a:ext cx="1931400" cy="2099160"/>
            </p14:xfrm>
          </p:contentPart>
        </mc:Choice>
        <mc:Fallback xmlns="">
          <p:pic>
            <p:nvPicPr>
              <p:cNvPr id="14" name="Inkt 13">
                <a:extLst>
                  <a:ext uri="{FF2B5EF4-FFF2-40B4-BE49-F238E27FC236}">
                    <a16:creationId xmlns:a16="http://schemas.microsoft.com/office/drawing/2014/main" id="{9C312366-D294-FFE4-3279-781CCC53C591}"/>
                  </a:ext>
                </a:extLst>
              </p:cNvPr>
              <p:cNvPicPr/>
              <p:nvPr/>
            </p:nvPicPr>
            <p:blipFill>
              <a:blip r:embed="rId15"/>
              <a:stretch>
                <a:fillRect/>
              </a:stretch>
            </p:blipFill>
            <p:spPr>
              <a:xfrm>
                <a:off x="7799647" y="3391357"/>
                <a:ext cx="1949040" cy="2116800"/>
              </a:xfrm>
              <a:prstGeom prst="rect">
                <a:avLst/>
              </a:prstGeom>
            </p:spPr>
          </p:pic>
        </mc:Fallback>
      </mc:AlternateContent>
      <p:grpSp>
        <p:nvGrpSpPr>
          <p:cNvPr id="22" name="Groep 21">
            <a:extLst>
              <a:ext uri="{FF2B5EF4-FFF2-40B4-BE49-F238E27FC236}">
                <a16:creationId xmlns:a16="http://schemas.microsoft.com/office/drawing/2014/main" id="{B5507571-F3D6-45C3-63C0-B56BE8619908}"/>
              </a:ext>
            </a:extLst>
          </p:cNvPr>
          <p:cNvGrpSpPr/>
          <p:nvPr/>
        </p:nvGrpSpPr>
        <p:grpSpPr>
          <a:xfrm>
            <a:off x="3006607" y="4343917"/>
            <a:ext cx="1744200" cy="1069560"/>
            <a:chOff x="3006607" y="4343917"/>
            <a:chExt cx="1744200" cy="1069560"/>
          </a:xfrm>
        </p:grpSpPr>
        <mc:AlternateContent xmlns:mc="http://schemas.openxmlformats.org/markup-compatibility/2006" xmlns:p14="http://schemas.microsoft.com/office/powerpoint/2010/main">
          <mc:Choice Requires="p14">
            <p:contentPart p14:bwMode="auto" r:id="rId16">
              <p14:nvContentPartPr>
                <p14:cNvPr id="16" name="Inkt 15">
                  <a:extLst>
                    <a:ext uri="{FF2B5EF4-FFF2-40B4-BE49-F238E27FC236}">
                      <a16:creationId xmlns:a16="http://schemas.microsoft.com/office/drawing/2014/main" id="{52862874-C88C-C6A7-27CE-3FFD26FA60B3}"/>
                    </a:ext>
                  </a:extLst>
                </p14:cNvPr>
                <p14:cNvContentPartPr/>
                <p14:nvPr/>
              </p14:nvContentPartPr>
              <p14:xfrm>
                <a:off x="3013807" y="4620037"/>
                <a:ext cx="360" cy="360"/>
              </p14:xfrm>
            </p:contentPart>
          </mc:Choice>
          <mc:Fallback xmlns="">
            <p:pic>
              <p:nvPicPr>
                <p:cNvPr id="16" name="Inkt 15">
                  <a:extLst>
                    <a:ext uri="{FF2B5EF4-FFF2-40B4-BE49-F238E27FC236}">
                      <a16:creationId xmlns:a16="http://schemas.microsoft.com/office/drawing/2014/main" id="{52862874-C88C-C6A7-27CE-3FFD26FA60B3}"/>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t 16">
                  <a:extLst>
                    <a:ext uri="{FF2B5EF4-FFF2-40B4-BE49-F238E27FC236}">
                      <a16:creationId xmlns:a16="http://schemas.microsoft.com/office/drawing/2014/main" id="{B2AC0A50-1AFA-BD88-CFFF-71F2F4D8CAAD}"/>
                    </a:ext>
                  </a:extLst>
                </p14:cNvPr>
                <p14:cNvContentPartPr/>
                <p14:nvPr/>
              </p14:nvContentPartPr>
              <p14:xfrm>
                <a:off x="3013807" y="4620037"/>
                <a:ext cx="360" cy="360"/>
              </p14:xfrm>
            </p:contentPart>
          </mc:Choice>
          <mc:Fallback xmlns="">
            <p:pic>
              <p:nvPicPr>
                <p:cNvPr id="17" name="Inkt 16">
                  <a:extLst>
                    <a:ext uri="{FF2B5EF4-FFF2-40B4-BE49-F238E27FC236}">
                      <a16:creationId xmlns:a16="http://schemas.microsoft.com/office/drawing/2014/main" id="{B2AC0A50-1AFA-BD88-CFFF-71F2F4D8CAAD}"/>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3AD747AD-0955-6BC4-B04A-892042EB06AF}"/>
                    </a:ext>
                  </a:extLst>
                </p14:cNvPr>
                <p14:cNvContentPartPr/>
                <p14:nvPr/>
              </p14:nvContentPartPr>
              <p14:xfrm>
                <a:off x="3006607" y="4375957"/>
                <a:ext cx="1744200" cy="1037520"/>
              </p14:xfrm>
            </p:contentPart>
          </mc:Choice>
          <mc:Fallback xmlns="">
            <p:pic>
              <p:nvPicPr>
                <p:cNvPr id="19" name="Inkt 18">
                  <a:extLst>
                    <a:ext uri="{FF2B5EF4-FFF2-40B4-BE49-F238E27FC236}">
                      <a16:creationId xmlns:a16="http://schemas.microsoft.com/office/drawing/2014/main" id="{3AD747AD-0955-6BC4-B04A-892042EB06AF}"/>
                    </a:ext>
                  </a:extLst>
                </p:cNvPr>
                <p:cNvPicPr/>
                <p:nvPr/>
              </p:nvPicPr>
              <p:blipFill>
                <a:blip r:embed="rId20"/>
                <a:stretch>
                  <a:fillRect/>
                </a:stretch>
              </p:blipFill>
              <p:spPr>
                <a:xfrm>
                  <a:off x="2997967" y="4367317"/>
                  <a:ext cx="176184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0856CE6B-9CC8-811A-2F26-F769DB339623}"/>
                    </a:ext>
                  </a:extLst>
                </p14:cNvPr>
                <p14:cNvContentPartPr/>
                <p14:nvPr/>
              </p14:nvContentPartPr>
              <p14:xfrm>
                <a:off x="3339247" y="4343917"/>
                <a:ext cx="668160" cy="10800"/>
              </p14:xfrm>
            </p:contentPart>
          </mc:Choice>
          <mc:Fallback xmlns="">
            <p:pic>
              <p:nvPicPr>
                <p:cNvPr id="21" name="Inkt 20">
                  <a:extLst>
                    <a:ext uri="{FF2B5EF4-FFF2-40B4-BE49-F238E27FC236}">
                      <a16:creationId xmlns:a16="http://schemas.microsoft.com/office/drawing/2014/main" id="{0856CE6B-9CC8-811A-2F26-F769DB339623}"/>
                    </a:ext>
                  </a:extLst>
                </p:cNvPr>
                <p:cNvPicPr/>
                <p:nvPr/>
              </p:nvPicPr>
              <p:blipFill>
                <a:blip r:embed="rId22"/>
                <a:stretch>
                  <a:fillRect/>
                </a:stretch>
              </p:blipFill>
              <p:spPr>
                <a:xfrm>
                  <a:off x="3330247" y="4334917"/>
                  <a:ext cx="685800" cy="28440"/>
                </a:xfrm>
                <a:prstGeom prst="rect">
                  <a:avLst/>
                </a:prstGeom>
              </p:spPr>
            </p:pic>
          </mc:Fallback>
        </mc:AlternateContent>
      </p:grpSp>
      <p:grpSp>
        <p:nvGrpSpPr>
          <p:cNvPr id="25" name="Groep 24">
            <a:extLst>
              <a:ext uri="{FF2B5EF4-FFF2-40B4-BE49-F238E27FC236}">
                <a16:creationId xmlns:a16="http://schemas.microsoft.com/office/drawing/2014/main" id="{F859741B-36D3-9DB7-69E6-B8F49910A988}"/>
              </a:ext>
            </a:extLst>
          </p:cNvPr>
          <p:cNvGrpSpPr/>
          <p:nvPr/>
        </p:nvGrpSpPr>
        <p:grpSpPr>
          <a:xfrm>
            <a:off x="7946167" y="4377037"/>
            <a:ext cx="1758240" cy="1110960"/>
            <a:chOff x="7946167" y="4377037"/>
            <a:chExt cx="1758240" cy="1110960"/>
          </a:xfrm>
        </p:grpSpPr>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B318C0B5-FA26-8DA0-A4B3-52FF5ABA46B7}"/>
                    </a:ext>
                  </a:extLst>
                </p14:cNvPr>
                <p14:cNvContentPartPr/>
                <p14:nvPr/>
              </p14:nvContentPartPr>
              <p14:xfrm>
                <a:off x="7946167" y="4469557"/>
                <a:ext cx="1758240" cy="1018440"/>
              </p14:xfrm>
            </p:contentPart>
          </mc:Choice>
          <mc:Fallback xmlns="">
            <p:pic>
              <p:nvPicPr>
                <p:cNvPr id="23" name="Inkt 22">
                  <a:extLst>
                    <a:ext uri="{FF2B5EF4-FFF2-40B4-BE49-F238E27FC236}">
                      <a16:creationId xmlns:a16="http://schemas.microsoft.com/office/drawing/2014/main" id="{B318C0B5-FA26-8DA0-A4B3-52FF5ABA46B7}"/>
                    </a:ext>
                  </a:extLst>
                </p:cNvPr>
                <p:cNvPicPr/>
                <p:nvPr/>
              </p:nvPicPr>
              <p:blipFill>
                <a:blip r:embed="rId24"/>
                <a:stretch>
                  <a:fillRect/>
                </a:stretch>
              </p:blipFill>
              <p:spPr>
                <a:xfrm>
                  <a:off x="7937167" y="4460557"/>
                  <a:ext cx="177588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102BEE47-D30E-E21F-DD82-359843F1DED2}"/>
                    </a:ext>
                  </a:extLst>
                </p14:cNvPr>
                <p14:cNvContentPartPr/>
                <p14:nvPr/>
              </p14:nvContentPartPr>
              <p14:xfrm>
                <a:off x="8203927" y="4377037"/>
                <a:ext cx="1077480" cy="63360"/>
              </p14:xfrm>
            </p:contentPart>
          </mc:Choice>
          <mc:Fallback xmlns="">
            <p:pic>
              <p:nvPicPr>
                <p:cNvPr id="24" name="Inkt 23">
                  <a:extLst>
                    <a:ext uri="{FF2B5EF4-FFF2-40B4-BE49-F238E27FC236}">
                      <a16:creationId xmlns:a16="http://schemas.microsoft.com/office/drawing/2014/main" id="{102BEE47-D30E-E21F-DD82-359843F1DED2}"/>
                    </a:ext>
                  </a:extLst>
                </p:cNvPr>
                <p:cNvPicPr/>
                <p:nvPr/>
              </p:nvPicPr>
              <p:blipFill>
                <a:blip r:embed="rId26"/>
                <a:stretch>
                  <a:fillRect/>
                </a:stretch>
              </p:blipFill>
              <p:spPr>
                <a:xfrm>
                  <a:off x="8195287" y="4368037"/>
                  <a:ext cx="1095120" cy="81000"/>
                </a:xfrm>
                <a:prstGeom prst="rect">
                  <a:avLst/>
                </a:prstGeom>
              </p:spPr>
            </p:pic>
          </mc:Fallback>
        </mc:AlternateContent>
      </p:grpSp>
    </p:spTree>
    <p:extLst>
      <p:ext uri="{BB962C8B-B14F-4D97-AF65-F5344CB8AC3E}">
        <p14:creationId xmlns:p14="http://schemas.microsoft.com/office/powerpoint/2010/main" val="39951783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5517-3450-3270-1326-7E9042F3E6C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4ACA20C-FA44-C54E-FC5E-F806D6484E7B}"/>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Energie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energiediagrammen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62B5EB9F-2FA2-4B09-CD6F-04E171904AF3}"/>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00FBE3C-C92F-B980-ECCC-1FE236A13268}"/>
              </a:ext>
            </a:extLst>
          </p:cNvPr>
          <p:cNvPicPr>
            <a:picLocks noChangeAspect="1"/>
          </p:cNvPicPr>
          <p:nvPr/>
        </p:nvPicPr>
        <p:blipFill>
          <a:blip r:embed="rId3"/>
          <a:stretch>
            <a:fillRect/>
          </a:stretch>
        </p:blipFill>
        <p:spPr>
          <a:xfrm rot="5400000">
            <a:off x="3898852" y="-443469"/>
            <a:ext cx="4176580" cy="99495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DE594739-B881-AF3D-1E4B-AE3642459B27}"/>
                  </a:ext>
                </a:extLst>
              </p14:cNvPr>
              <p14:cNvContentPartPr/>
              <p14:nvPr/>
            </p14:nvContentPartPr>
            <p14:xfrm>
              <a:off x="4713367" y="5408437"/>
              <a:ext cx="842400" cy="49680"/>
            </p14:xfrm>
          </p:contentPart>
        </mc:Choice>
        <mc:Fallback xmlns="">
          <p:pic>
            <p:nvPicPr>
              <p:cNvPr id="8" name="Inkt 7">
                <a:extLst>
                  <a:ext uri="{FF2B5EF4-FFF2-40B4-BE49-F238E27FC236}">
                    <a16:creationId xmlns:a16="http://schemas.microsoft.com/office/drawing/2014/main" id="{DE594739-B881-AF3D-1E4B-AE3642459B27}"/>
                  </a:ext>
                </a:extLst>
              </p:cNvPr>
              <p:cNvPicPr/>
              <p:nvPr/>
            </p:nvPicPr>
            <p:blipFill>
              <a:blip r:embed="rId5"/>
              <a:stretch>
                <a:fillRect/>
              </a:stretch>
            </p:blipFill>
            <p:spPr>
              <a:xfrm>
                <a:off x="4704367" y="5399797"/>
                <a:ext cx="860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D6A5060B-A57A-6632-230B-B30CA0FE7A42}"/>
                  </a:ext>
                </a:extLst>
              </p14:cNvPr>
              <p14:cNvContentPartPr/>
              <p14:nvPr/>
            </p14:nvContentPartPr>
            <p14:xfrm>
              <a:off x="9607567" y="5485477"/>
              <a:ext cx="1015920" cy="43560"/>
            </p14:xfrm>
          </p:contentPart>
        </mc:Choice>
        <mc:Fallback xmlns="">
          <p:pic>
            <p:nvPicPr>
              <p:cNvPr id="9" name="Inkt 8">
                <a:extLst>
                  <a:ext uri="{FF2B5EF4-FFF2-40B4-BE49-F238E27FC236}">
                    <a16:creationId xmlns:a16="http://schemas.microsoft.com/office/drawing/2014/main" id="{D6A5060B-A57A-6632-230B-B30CA0FE7A42}"/>
                  </a:ext>
                </a:extLst>
              </p:cNvPr>
              <p:cNvPicPr/>
              <p:nvPr/>
            </p:nvPicPr>
            <p:blipFill>
              <a:blip r:embed="rId7"/>
              <a:stretch>
                <a:fillRect/>
              </a:stretch>
            </p:blipFill>
            <p:spPr>
              <a:xfrm>
                <a:off x="9598927" y="5476837"/>
                <a:ext cx="10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t 9">
                <a:extLst>
                  <a:ext uri="{FF2B5EF4-FFF2-40B4-BE49-F238E27FC236}">
                    <a16:creationId xmlns:a16="http://schemas.microsoft.com/office/drawing/2014/main" id="{4BFDB23C-CCEE-6CB9-7DE2-6581B0E71A78}"/>
                  </a:ext>
                </a:extLst>
              </p14:cNvPr>
              <p14:cNvContentPartPr/>
              <p14:nvPr/>
            </p14:nvContentPartPr>
            <p14:xfrm>
              <a:off x="3238807" y="4008757"/>
              <a:ext cx="1029960" cy="9000"/>
            </p14:xfrm>
          </p:contentPart>
        </mc:Choice>
        <mc:Fallback xmlns="">
          <p:pic>
            <p:nvPicPr>
              <p:cNvPr id="10" name="Inkt 9">
                <a:extLst>
                  <a:ext uri="{FF2B5EF4-FFF2-40B4-BE49-F238E27FC236}">
                    <a16:creationId xmlns:a16="http://schemas.microsoft.com/office/drawing/2014/main" id="{4BFDB23C-CCEE-6CB9-7DE2-6581B0E71A78}"/>
                  </a:ext>
                </a:extLst>
              </p:cNvPr>
              <p:cNvPicPr/>
              <p:nvPr/>
            </p:nvPicPr>
            <p:blipFill>
              <a:blip r:embed="rId9"/>
              <a:stretch>
                <a:fillRect/>
              </a:stretch>
            </p:blipFill>
            <p:spPr>
              <a:xfrm>
                <a:off x="3230167" y="4000117"/>
                <a:ext cx="10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t 10">
                <a:extLst>
                  <a:ext uri="{FF2B5EF4-FFF2-40B4-BE49-F238E27FC236}">
                    <a16:creationId xmlns:a16="http://schemas.microsoft.com/office/drawing/2014/main" id="{309D8DBC-0B28-EE63-9381-57555FEB5E53}"/>
                  </a:ext>
                </a:extLst>
              </p14:cNvPr>
              <p14:cNvContentPartPr/>
              <p14:nvPr/>
            </p14:nvContentPartPr>
            <p14:xfrm>
              <a:off x="8104207" y="3409717"/>
              <a:ext cx="1268280" cy="28080"/>
            </p14:xfrm>
          </p:contentPart>
        </mc:Choice>
        <mc:Fallback xmlns="">
          <p:pic>
            <p:nvPicPr>
              <p:cNvPr id="11" name="Inkt 10">
                <a:extLst>
                  <a:ext uri="{FF2B5EF4-FFF2-40B4-BE49-F238E27FC236}">
                    <a16:creationId xmlns:a16="http://schemas.microsoft.com/office/drawing/2014/main" id="{309D8DBC-0B28-EE63-9381-57555FEB5E53}"/>
                  </a:ext>
                </a:extLst>
              </p:cNvPr>
              <p:cNvPicPr/>
              <p:nvPr/>
            </p:nvPicPr>
            <p:blipFill>
              <a:blip r:embed="rId11"/>
              <a:stretch>
                <a:fillRect/>
              </a:stretch>
            </p:blipFill>
            <p:spPr>
              <a:xfrm>
                <a:off x="8095567" y="3401077"/>
                <a:ext cx="128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t 12">
                <a:extLst>
                  <a:ext uri="{FF2B5EF4-FFF2-40B4-BE49-F238E27FC236}">
                    <a16:creationId xmlns:a16="http://schemas.microsoft.com/office/drawing/2014/main" id="{0D21FA93-F505-5C74-2277-7BC0FD9AD9AC}"/>
                  </a:ext>
                </a:extLst>
              </p14:cNvPr>
              <p14:cNvContentPartPr/>
              <p14:nvPr/>
            </p14:nvContentPartPr>
            <p14:xfrm>
              <a:off x="2941447" y="4036477"/>
              <a:ext cx="2019600" cy="1330920"/>
            </p14:xfrm>
          </p:contentPart>
        </mc:Choice>
        <mc:Fallback xmlns="">
          <p:pic>
            <p:nvPicPr>
              <p:cNvPr id="13" name="Inkt 12">
                <a:extLst>
                  <a:ext uri="{FF2B5EF4-FFF2-40B4-BE49-F238E27FC236}">
                    <a16:creationId xmlns:a16="http://schemas.microsoft.com/office/drawing/2014/main" id="{0D21FA93-F505-5C74-2277-7BC0FD9AD9AC}"/>
                  </a:ext>
                </a:extLst>
              </p:cNvPr>
              <p:cNvPicPr/>
              <p:nvPr/>
            </p:nvPicPr>
            <p:blipFill>
              <a:blip r:embed="rId13"/>
              <a:stretch>
                <a:fillRect/>
              </a:stretch>
            </p:blipFill>
            <p:spPr>
              <a:xfrm>
                <a:off x="2932807" y="4027477"/>
                <a:ext cx="203724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95E9F374-F992-D8F1-A686-8FFBAEBD26C9}"/>
                  </a:ext>
                </a:extLst>
              </p14:cNvPr>
              <p14:cNvContentPartPr/>
              <p14:nvPr/>
            </p14:nvContentPartPr>
            <p14:xfrm>
              <a:off x="7808647" y="3399997"/>
              <a:ext cx="1931400" cy="2099160"/>
            </p14:xfrm>
          </p:contentPart>
        </mc:Choice>
        <mc:Fallback xmlns="">
          <p:pic>
            <p:nvPicPr>
              <p:cNvPr id="14" name="Inkt 13">
                <a:extLst>
                  <a:ext uri="{FF2B5EF4-FFF2-40B4-BE49-F238E27FC236}">
                    <a16:creationId xmlns:a16="http://schemas.microsoft.com/office/drawing/2014/main" id="{95E9F374-F992-D8F1-A686-8FFBAEBD26C9}"/>
                  </a:ext>
                </a:extLst>
              </p:cNvPr>
              <p:cNvPicPr/>
              <p:nvPr/>
            </p:nvPicPr>
            <p:blipFill>
              <a:blip r:embed="rId15"/>
              <a:stretch>
                <a:fillRect/>
              </a:stretch>
            </p:blipFill>
            <p:spPr>
              <a:xfrm>
                <a:off x="7799647" y="3391357"/>
                <a:ext cx="1949040" cy="2116800"/>
              </a:xfrm>
              <a:prstGeom prst="rect">
                <a:avLst/>
              </a:prstGeom>
            </p:spPr>
          </p:pic>
        </mc:Fallback>
      </mc:AlternateContent>
      <p:grpSp>
        <p:nvGrpSpPr>
          <p:cNvPr id="22" name="Groep 21">
            <a:extLst>
              <a:ext uri="{FF2B5EF4-FFF2-40B4-BE49-F238E27FC236}">
                <a16:creationId xmlns:a16="http://schemas.microsoft.com/office/drawing/2014/main" id="{B97179F4-8053-6B55-7907-AFBD3BF23BD9}"/>
              </a:ext>
            </a:extLst>
          </p:cNvPr>
          <p:cNvGrpSpPr/>
          <p:nvPr/>
        </p:nvGrpSpPr>
        <p:grpSpPr>
          <a:xfrm>
            <a:off x="3006607" y="4343917"/>
            <a:ext cx="1744200" cy="1069560"/>
            <a:chOff x="3006607" y="4343917"/>
            <a:chExt cx="1744200" cy="1069560"/>
          </a:xfrm>
        </p:grpSpPr>
        <mc:AlternateContent xmlns:mc="http://schemas.openxmlformats.org/markup-compatibility/2006" xmlns:p14="http://schemas.microsoft.com/office/powerpoint/2010/main">
          <mc:Choice Requires="p14">
            <p:contentPart p14:bwMode="auto" r:id="rId16">
              <p14:nvContentPartPr>
                <p14:cNvPr id="16" name="Inkt 15">
                  <a:extLst>
                    <a:ext uri="{FF2B5EF4-FFF2-40B4-BE49-F238E27FC236}">
                      <a16:creationId xmlns:a16="http://schemas.microsoft.com/office/drawing/2014/main" id="{4903616E-9114-5AA3-ABE1-4A0D04FEC9A0}"/>
                    </a:ext>
                  </a:extLst>
                </p14:cNvPr>
                <p14:cNvContentPartPr/>
                <p14:nvPr/>
              </p14:nvContentPartPr>
              <p14:xfrm>
                <a:off x="3013807" y="4620037"/>
                <a:ext cx="360" cy="360"/>
              </p14:xfrm>
            </p:contentPart>
          </mc:Choice>
          <mc:Fallback xmlns="">
            <p:pic>
              <p:nvPicPr>
                <p:cNvPr id="16" name="Inkt 15">
                  <a:extLst>
                    <a:ext uri="{FF2B5EF4-FFF2-40B4-BE49-F238E27FC236}">
                      <a16:creationId xmlns:a16="http://schemas.microsoft.com/office/drawing/2014/main" id="{4903616E-9114-5AA3-ABE1-4A0D04FEC9A0}"/>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t 16">
                  <a:extLst>
                    <a:ext uri="{FF2B5EF4-FFF2-40B4-BE49-F238E27FC236}">
                      <a16:creationId xmlns:a16="http://schemas.microsoft.com/office/drawing/2014/main" id="{9FF8F13E-C94D-FE31-E991-2A45FF9448DD}"/>
                    </a:ext>
                  </a:extLst>
                </p14:cNvPr>
                <p14:cNvContentPartPr/>
                <p14:nvPr/>
              </p14:nvContentPartPr>
              <p14:xfrm>
                <a:off x="3013807" y="4620037"/>
                <a:ext cx="360" cy="360"/>
              </p14:xfrm>
            </p:contentPart>
          </mc:Choice>
          <mc:Fallback xmlns="">
            <p:pic>
              <p:nvPicPr>
                <p:cNvPr id="17" name="Inkt 16">
                  <a:extLst>
                    <a:ext uri="{FF2B5EF4-FFF2-40B4-BE49-F238E27FC236}">
                      <a16:creationId xmlns:a16="http://schemas.microsoft.com/office/drawing/2014/main" id="{9FF8F13E-C94D-FE31-E991-2A45FF9448DD}"/>
                    </a:ext>
                  </a:extLst>
                </p:cNvPr>
                <p:cNvPicPr/>
                <p:nvPr/>
              </p:nvPicPr>
              <p:blipFill>
                <a:blip r:embed="rId17"/>
                <a:stretch>
                  <a:fillRect/>
                </a:stretch>
              </p:blipFill>
              <p:spPr>
                <a:xfrm>
                  <a:off x="3005167" y="46110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15C6FE13-C25B-7A7C-A92B-650FE2A8EDAE}"/>
                    </a:ext>
                  </a:extLst>
                </p14:cNvPr>
                <p14:cNvContentPartPr/>
                <p14:nvPr/>
              </p14:nvContentPartPr>
              <p14:xfrm>
                <a:off x="3006607" y="4375957"/>
                <a:ext cx="1744200" cy="1037520"/>
              </p14:xfrm>
            </p:contentPart>
          </mc:Choice>
          <mc:Fallback xmlns="">
            <p:pic>
              <p:nvPicPr>
                <p:cNvPr id="19" name="Inkt 18">
                  <a:extLst>
                    <a:ext uri="{FF2B5EF4-FFF2-40B4-BE49-F238E27FC236}">
                      <a16:creationId xmlns:a16="http://schemas.microsoft.com/office/drawing/2014/main" id="{15C6FE13-C25B-7A7C-A92B-650FE2A8EDAE}"/>
                    </a:ext>
                  </a:extLst>
                </p:cNvPr>
                <p:cNvPicPr/>
                <p:nvPr/>
              </p:nvPicPr>
              <p:blipFill>
                <a:blip r:embed="rId20"/>
                <a:stretch>
                  <a:fillRect/>
                </a:stretch>
              </p:blipFill>
              <p:spPr>
                <a:xfrm>
                  <a:off x="2997967" y="4367317"/>
                  <a:ext cx="176184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t 20">
                  <a:extLst>
                    <a:ext uri="{FF2B5EF4-FFF2-40B4-BE49-F238E27FC236}">
                      <a16:creationId xmlns:a16="http://schemas.microsoft.com/office/drawing/2014/main" id="{4901EBFC-F128-DC35-9E1B-BCB66814BB54}"/>
                    </a:ext>
                  </a:extLst>
                </p14:cNvPr>
                <p14:cNvContentPartPr/>
                <p14:nvPr/>
              </p14:nvContentPartPr>
              <p14:xfrm>
                <a:off x="3339247" y="4343917"/>
                <a:ext cx="668160" cy="10800"/>
              </p14:xfrm>
            </p:contentPart>
          </mc:Choice>
          <mc:Fallback xmlns="">
            <p:pic>
              <p:nvPicPr>
                <p:cNvPr id="21" name="Inkt 20">
                  <a:extLst>
                    <a:ext uri="{FF2B5EF4-FFF2-40B4-BE49-F238E27FC236}">
                      <a16:creationId xmlns:a16="http://schemas.microsoft.com/office/drawing/2014/main" id="{4901EBFC-F128-DC35-9E1B-BCB66814BB54}"/>
                    </a:ext>
                  </a:extLst>
                </p:cNvPr>
                <p:cNvPicPr/>
                <p:nvPr/>
              </p:nvPicPr>
              <p:blipFill>
                <a:blip r:embed="rId22"/>
                <a:stretch>
                  <a:fillRect/>
                </a:stretch>
              </p:blipFill>
              <p:spPr>
                <a:xfrm>
                  <a:off x="3330247" y="4334917"/>
                  <a:ext cx="685800" cy="28440"/>
                </a:xfrm>
                <a:prstGeom prst="rect">
                  <a:avLst/>
                </a:prstGeom>
              </p:spPr>
            </p:pic>
          </mc:Fallback>
        </mc:AlternateContent>
      </p:grpSp>
      <p:grpSp>
        <p:nvGrpSpPr>
          <p:cNvPr id="25" name="Groep 24">
            <a:extLst>
              <a:ext uri="{FF2B5EF4-FFF2-40B4-BE49-F238E27FC236}">
                <a16:creationId xmlns:a16="http://schemas.microsoft.com/office/drawing/2014/main" id="{0321BF5E-F025-EFB7-CBF8-53C1276E0BDC}"/>
              </a:ext>
            </a:extLst>
          </p:cNvPr>
          <p:cNvGrpSpPr/>
          <p:nvPr/>
        </p:nvGrpSpPr>
        <p:grpSpPr>
          <a:xfrm>
            <a:off x="7946167" y="4377037"/>
            <a:ext cx="1758240" cy="1110960"/>
            <a:chOff x="7946167" y="4377037"/>
            <a:chExt cx="1758240" cy="1110960"/>
          </a:xfrm>
        </p:grpSpPr>
        <mc:AlternateContent xmlns:mc="http://schemas.openxmlformats.org/markup-compatibility/2006" xmlns:p14="http://schemas.microsoft.com/office/powerpoint/2010/main">
          <mc:Choice Requires="p14">
            <p:contentPart p14:bwMode="auto" r:id="rId23">
              <p14:nvContentPartPr>
                <p14:cNvPr id="23" name="Inkt 22">
                  <a:extLst>
                    <a:ext uri="{FF2B5EF4-FFF2-40B4-BE49-F238E27FC236}">
                      <a16:creationId xmlns:a16="http://schemas.microsoft.com/office/drawing/2014/main" id="{E308D0E2-5F3A-B9ED-1F3E-CB2B681439E5}"/>
                    </a:ext>
                  </a:extLst>
                </p14:cNvPr>
                <p14:cNvContentPartPr/>
                <p14:nvPr/>
              </p14:nvContentPartPr>
              <p14:xfrm>
                <a:off x="7946167" y="4469557"/>
                <a:ext cx="1758240" cy="1018440"/>
              </p14:xfrm>
            </p:contentPart>
          </mc:Choice>
          <mc:Fallback xmlns="">
            <p:pic>
              <p:nvPicPr>
                <p:cNvPr id="23" name="Inkt 22">
                  <a:extLst>
                    <a:ext uri="{FF2B5EF4-FFF2-40B4-BE49-F238E27FC236}">
                      <a16:creationId xmlns:a16="http://schemas.microsoft.com/office/drawing/2014/main" id="{E308D0E2-5F3A-B9ED-1F3E-CB2B681439E5}"/>
                    </a:ext>
                  </a:extLst>
                </p:cNvPr>
                <p:cNvPicPr/>
                <p:nvPr/>
              </p:nvPicPr>
              <p:blipFill>
                <a:blip r:embed="rId24"/>
                <a:stretch>
                  <a:fillRect/>
                </a:stretch>
              </p:blipFill>
              <p:spPr>
                <a:xfrm>
                  <a:off x="7937167" y="4460557"/>
                  <a:ext cx="177588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t 23">
                  <a:extLst>
                    <a:ext uri="{FF2B5EF4-FFF2-40B4-BE49-F238E27FC236}">
                      <a16:creationId xmlns:a16="http://schemas.microsoft.com/office/drawing/2014/main" id="{5885335C-D8BA-0B5F-B94F-D879F8E2C8D6}"/>
                    </a:ext>
                  </a:extLst>
                </p14:cNvPr>
                <p14:cNvContentPartPr/>
                <p14:nvPr/>
              </p14:nvContentPartPr>
              <p14:xfrm>
                <a:off x="8203927" y="4377037"/>
                <a:ext cx="1077480" cy="63360"/>
              </p14:xfrm>
            </p:contentPart>
          </mc:Choice>
          <mc:Fallback xmlns="">
            <p:pic>
              <p:nvPicPr>
                <p:cNvPr id="24" name="Inkt 23">
                  <a:extLst>
                    <a:ext uri="{FF2B5EF4-FFF2-40B4-BE49-F238E27FC236}">
                      <a16:creationId xmlns:a16="http://schemas.microsoft.com/office/drawing/2014/main" id="{5885335C-D8BA-0B5F-B94F-D879F8E2C8D6}"/>
                    </a:ext>
                  </a:extLst>
                </p:cNvPr>
                <p:cNvPicPr/>
                <p:nvPr/>
              </p:nvPicPr>
              <p:blipFill>
                <a:blip r:embed="rId26"/>
                <a:stretch>
                  <a:fillRect/>
                </a:stretch>
              </p:blipFill>
              <p:spPr>
                <a:xfrm>
                  <a:off x="8195287" y="4368037"/>
                  <a:ext cx="1095120" cy="81000"/>
                </a:xfrm>
                <a:prstGeom prst="rect">
                  <a:avLst/>
                </a:prstGeom>
              </p:spPr>
            </p:pic>
          </mc:Fallback>
        </mc:AlternateContent>
      </p:grpSp>
      <p:sp>
        <p:nvSpPr>
          <p:cNvPr id="26" name="Tekstvak 25">
            <a:extLst>
              <a:ext uri="{FF2B5EF4-FFF2-40B4-BE49-F238E27FC236}">
                <a16:creationId xmlns:a16="http://schemas.microsoft.com/office/drawing/2014/main" id="{85555AAC-03B2-4E7E-E3FA-B66704FF9E30}"/>
              </a:ext>
            </a:extLst>
          </p:cNvPr>
          <p:cNvSpPr txBox="1"/>
          <p:nvPr/>
        </p:nvSpPr>
        <p:spPr>
          <a:xfrm>
            <a:off x="10076089" y="1352456"/>
            <a:ext cx="1771650" cy="1200329"/>
          </a:xfrm>
          <a:prstGeom prst="rect">
            <a:avLst/>
          </a:prstGeom>
          <a:noFill/>
        </p:spPr>
        <p:txBody>
          <a:bodyPr wrap="square" rtlCol="0">
            <a:spAutoFit/>
          </a:bodyPr>
          <a:lstStyle/>
          <a:p>
            <a:r>
              <a:rPr lang="nl-NL" b="1" dirty="0"/>
              <a:t>Meer oefenen?</a:t>
            </a:r>
          </a:p>
          <a:p>
            <a:r>
              <a:rPr lang="nl-NL" b="1" dirty="0"/>
              <a:t> 2022-I Vr 3</a:t>
            </a:r>
          </a:p>
          <a:p>
            <a:r>
              <a:rPr lang="nl-NL" b="1" dirty="0"/>
              <a:t>2017-I Vr 14</a:t>
            </a:r>
          </a:p>
          <a:p>
            <a:r>
              <a:rPr lang="nl-NL" b="1" dirty="0"/>
              <a:t>2016-I Vr 9 </a:t>
            </a:r>
          </a:p>
        </p:txBody>
      </p:sp>
    </p:spTree>
    <p:extLst>
      <p:ext uri="{BB962C8B-B14F-4D97-AF65-F5344CB8AC3E}">
        <p14:creationId xmlns:p14="http://schemas.microsoft.com/office/powerpoint/2010/main" val="42178316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81411-7AE2-AA83-ACC0-4DE8097CE6E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C941282-CDA8-7B06-9D9D-10149DEE3BCE}"/>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DFC89875-BF2F-EC0D-A478-48188C06D867}"/>
              </a:ext>
            </a:extLst>
          </p:cNvPr>
          <p:cNvPicPr>
            <a:picLocks noChangeAspect="1"/>
          </p:cNvPicPr>
          <p:nvPr/>
        </p:nvPicPr>
        <p:blipFill>
          <a:blip r:embed="rId2"/>
          <a:stretch>
            <a:fillRect/>
          </a:stretch>
        </p:blipFill>
        <p:spPr>
          <a:xfrm>
            <a:off x="324341" y="2084257"/>
            <a:ext cx="7025571" cy="1898107"/>
          </a:xfrm>
          <a:prstGeom prst="rect">
            <a:avLst/>
          </a:prstGeom>
        </p:spPr>
      </p:pic>
      <p:pic>
        <p:nvPicPr>
          <p:cNvPr id="7" name="Afbeelding 6">
            <a:extLst>
              <a:ext uri="{FF2B5EF4-FFF2-40B4-BE49-F238E27FC236}">
                <a16:creationId xmlns:a16="http://schemas.microsoft.com/office/drawing/2014/main" id="{CBE74B8D-3CB5-AA3D-B554-BE96F28892E3}"/>
              </a:ext>
            </a:extLst>
          </p:cNvPr>
          <p:cNvPicPr>
            <a:picLocks noChangeAspect="1"/>
          </p:cNvPicPr>
          <p:nvPr/>
        </p:nvPicPr>
        <p:blipFill>
          <a:blip r:embed="rId3"/>
          <a:stretch>
            <a:fillRect/>
          </a:stretch>
        </p:blipFill>
        <p:spPr>
          <a:xfrm>
            <a:off x="7349912" y="1390747"/>
            <a:ext cx="4410075" cy="3409950"/>
          </a:xfrm>
          <a:prstGeom prst="rect">
            <a:avLst/>
          </a:prstGeom>
        </p:spPr>
      </p:pic>
    </p:spTree>
    <p:extLst>
      <p:ext uri="{BB962C8B-B14F-4D97-AF65-F5344CB8AC3E}">
        <p14:creationId xmlns:p14="http://schemas.microsoft.com/office/powerpoint/2010/main" val="3979927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09C4-C3D6-1BD6-A1CC-ACF201B8CE1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1861FE3-E258-F040-3DCE-1349BED547B9}"/>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9374E979-5622-9241-AA52-0D46CCC71D12}"/>
              </a:ext>
            </a:extLst>
          </p:cNvPr>
          <p:cNvPicPr>
            <a:picLocks noChangeAspect="1"/>
          </p:cNvPicPr>
          <p:nvPr/>
        </p:nvPicPr>
        <p:blipFill>
          <a:blip r:embed="rId2"/>
          <a:stretch>
            <a:fillRect/>
          </a:stretch>
        </p:blipFill>
        <p:spPr>
          <a:xfrm>
            <a:off x="324342" y="2084257"/>
            <a:ext cx="7025570" cy="1898107"/>
          </a:xfrm>
          <a:prstGeom prst="rect">
            <a:avLst/>
          </a:prstGeom>
        </p:spPr>
      </p:pic>
      <p:pic>
        <p:nvPicPr>
          <p:cNvPr id="7" name="Afbeelding 6">
            <a:extLst>
              <a:ext uri="{FF2B5EF4-FFF2-40B4-BE49-F238E27FC236}">
                <a16:creationId xmlns:a16="http://schemas.microsoft.com/office/drawing/2014/main" id="{C9CD2158-FD9D-78AB-9C9E-FF3B2B8500B1}"/>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E2A5562C-6171-02BD-9B84-CCCD05443D60}"/>
              </a:ext>
            </a:extLst>
          </p:cNvPr>
          <p:cNvSpPr txBox="1"/>
          <p:nvPr/>
        </p:nvSpPr>
        <p:spPr>
          <a:xfrm>
            <a:off x="432013" y="4270342"/>
            <a:ext cx="8089817" cy="400110"/>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 </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04F87E37-0399-0045-6A23-F4CE231A7DDC}"/>
              </a:ext>
            </a:extLst>
          </p:cNvPr>
          <p:cNvCxnSpPr>
            <a:cxnSpLocks/>
          </p:cNvCxnSpPr>
          <p:nvPr/>
        </p:nvCxnSpPr>
        <p:spPr>
          <a:xfrm flipV="1">
            <a:off x="9379670" y="3073138"/>
            <a:ext cx="0" cy="1263192"/>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A8E6B57-871F-FCAA-1603-2D582378C847}"/>
              </a:ext>
            </a:extLst>
          </p:cNvPr>
          <p:cNvCxnSpPr/>
          <p:nvPr/>
        </p:nvCxnSpPr>
        <p:spPr>
          <a:xfrm>
            <a:off x="8870623" y="3073138"/>
            <a:ext cx="509047"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968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13B9-AF55-4145-4D00-65498904C2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7D64689-68AA-42F7-720A-EFB811F18239}"/>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945D335E-A9D2-268F-E9C3-83C692731DF3}"/>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461E9091-168A-81B9-F6E2-E1D3470C18DD}"/>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BCF1C865-3196-210D-9EDA-55531880973E}"/>
              </a:ext>
            </a:extLst>
          </p:cNvPr>
          <p:cNvSpPr txBox="1"/>
          <p:nvPr/>
        </p:nvSpPr>
        <p:spPr>
          <a:xfrm>
            <a:off x="432013" y="4270342"/>
            <a:ext cx="8089817" cy="707886"/>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 </a:t>
            </a:r>
            <a:endParaRPr lang="nl-NL" sz="2000" dirty="0">
              <a:latin typeface="Effra" panose="02000506080000020004"/>
            </a:endParaRPr>
          </a:p>
        </p:txBody>
      </p:sp>
    </p:spTree>
    <p:extLst>
      <p:ext uri="{BB962C8B-B14F-4D97-AF65-F5344CB8AC3E}">
        <p14:creationId xmlns:p14="http://schemas.microsoft.com/office/powerpoint/2010/main" val="363066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A91E8208-786D-E5B2-726C-1289487ADBD7}"/>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83ECFD6E-425D-31C6-A7AE-08034E2968D4}"/>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3D8CBFA4-207F-D424-9C20-5A6443C28E56}"/>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85C7DB36-01E0-1B9C-F4F0-32C43AD50CD4}"/>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3A2E4024-A30B-7C17-837F-9742AD119FDE}"/>
              </a:ext>
            </a:extLst>
          </p:cNvPr>
          <p:cNvSpPr txBox="1"/>
          <p:nvPr/>
        </p:nvSpPr>
        <p:spPr>
          <a:xfrm>
            <a:off x="232493" y="4845180"/>
            <a:ext cx="6953250" cy="1754326"/>
          </a:xfrm>
          <a:prstGeom prst="rect">
            <a:avLst/>
          </a:prstGeom>
          <a:noFill/>
        </p:spPr>
        <p:txBody>
          <a:bodyPr wrap="none" rtlCol="0">
            <a:spAutoFit/>
          </a:bodyPr>
          <a:lstStyle/>
          <a:p>
            <a:r>
              <a:rPr lang="nl-NL" dirty="0"/>
              <a:t>Principe 7: Gebruik van hernieuwbare grondstoffen</a:t>
            </a:r>
          </a:p>
          <a:p>
            <a:r>
              <a:rPr lang="nl-NL" dirty="0"/>
              <a:t>Er is ook zwavelzuur, methanol en H</a:t>
            </a:r>
            <a:r>
              <a:rPr lang="nl-NL" baseline="-25000" dirty="0"/>
              <a:t>2</a:t>
            </a:r>
            <a:r>
              <a:rPr lang="nl-NL" dirty="0"/>
              <a:t> nodig en die zijn niet hernieuwbaar</a:t>
            </a:r>
          </a:p>
          <a:p>
            <a:r>
              <a:rPr lang="nl-NL" dirty="0"/>
              <a:t>Principe 8: Reacties in weinig stappen</a:t>
            </a:r>
          </a:p>
          <a:p>
            <a:r>
              <a:rPr lang="nl-NL" dirty="0"/>
              <a:t>Er zijn veel tussenstappen nodig in dit proces</a:t>
            </a:r>
          </a:p>
          <a:p>
            <a:r>
              <a:rPr lang="nl-NL" dirty="0"/>
              <a:t>Principe 12: Minder risicovolle chemie</a:t>
            </a:r>
          </a:p>
          <a:p>
            <a:r>
              <a:rPr lang="nl-NL" dirty="0"/>
              <a:t>Er wordt met H</a:t>
            </a:r>
            <a:r>
              <a:rPr lang="nl-NL" baseline="-25000" dirty="0"/>
              <a:t>2</a:t>
            </a:r>
            <a:r>
              <a:rPr lang="nl-NL" dirty="0"/>
              <a:t>/zwavelzuur/methanol gewerkt en die zijn risicovol</a:t>
            </a:r>
          </a:p>
        </p:txBody>
      </p:sp>
      <p:pic>
        <p:nvPicPr>
          <p:cNvPr id="11" name="Afbeelding 10">
            <a:extLst>
              <a:ext uri="{FF2B5EF4-FFF2-40B4-BE49-F238E27FC236}">
                <a16:creationId xmlns:a16="http://schemas.microsoft.com/office/drawing/2014/main" id="{5188ECAC-D9AB-A204-8064-F1FA862822AB}"/>
              </a:ext>
            </a:extLst>
          </p:cNvPr>
          <p:cNvPicPr>
            <a:picLocks noChangeAspect="1"/>
          </p:cNvPicPr>
          <p:nvPr/>
        </p:nvPicPr>
        <p:blipFill>
          <a:blip r:embed="rId4">
            <a:duotone>
              <a:prstClr val="black"/>
              <a:schemeClr val="accent6">
                <a:tint val="45000"/>
                <a:satMod val="400000"/>
              </a:schemeClr>
            </a:duotone>
          </a:blip>
          <a:stretch>
            <a:fillRect/>
          </a:stretch>
        </p:blipFill>
        <p:spPr>
          <a:xfrm>
            <a:off x="7132137" y="4179620"/>
            <a:ext cx="4825401" cy="2570130"/>
          </a:xfrm>
          <a:prstGeom prst="rect">
            <a:avLst/>
          </a:prstGeom>
        </p:spPr>
      </p:pic>
    </p:spTree>
    <p:extLst>
      <p:ext uri="{BB962C8B-B14F-4D97-AF65-F5344CB8AC3E}">
        <p14:creationId xmlns:p14="http://schemas.microsoft.com/office/powerpoint/2010/main" val="3109834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153AE-04CC-52AA-18D5-CB1E1664D09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6EBEFDC-F3C7-982E-DEA4-E1214467ACB1}"/>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794F1471-F9FF-7E12-C11F-94992AF7AED0}"/>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6901A333-6E4D-9EEC-46C3-743C17257048}"/>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36AE9D12-69C1-0F33-4CF1-608EBB02531C}"/>
              </a:ext>
            </a:extLst>
          </p:cNvPr>
          <p:cNvSpPr txBox="1"/>
          <p:nvPr/>
        </p:nvSpPr>
        <p:spPr>
          <a:xfrm>
            <a:off x="432013" y="4270342"/>
            <a:ext cx="8089817" cy="1015663"/>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2EC6B50B-A1ED-869E-5B8C-6274ED7FFE8E}"/>
              </a:ext>
            </a:extLst>
          </p:cNvPr>
          <p:cNvCxnSpPr/>
          <p:nvPr/>
        </p:nvCxnSpPr>
        <p:spPr>
          <a:xfrm>
            <a:off x="2384981" y="2997724"/>
            <a:ext cx="109351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1167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9D879-4B5C-F15B-15F3-B0D242C3B58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3524EAA-A610-C430-14B9-961CD28B5874}"/>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25095C4C-73D8-E6FE-6E83-FDFAEB71E520}"/>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8502AAE6-2102-D53E-E81D-EE5140BA44F7}"/>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B2C4BBA4-7925-0CFF-CE4A-60A1683869A2}"/>
              </a:ext>
            </a:extLst>
          </p:cNvPr>
          <p:cNvSpPr txBox="1"/>
          <p:nvPr/>
        </p:nvSpPr>
        <p:spPr>
          <a:xfrm>
            <a:off x="432013" y="4270342"/>
            <a:ext cx="10512507" cy="1323439"/>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76FC8446-B1E2-2934-D97E-AE44AAAA15A2}"/>
              </a:ext>
            </a:extLst>
          </p:cNvPr>
          <p:cNvCxnSpPr>
            <a:cxnSpLocks/>
          </p:cNvCxnSpPr>
          <p:nvPr/>
        </p:nvCxnSpPr>
        <p:spPr>
          <a:xfrm>
            <a:off x="3242820" y="2450969"/>
            <a:ext cx="157427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088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52F43-3261-03EE-88CE-2924240DB21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71F33B1-211D-42E2-71F2-FCDC286AFB84}"/>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0DDD9888-33DF-D068-5D24-F7FE997D3EC0}"/>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C39FA6EF-A306-0684-052C-3E1E8E80A815}"/>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4A49F892-9AD0-2CC4-4EA2-9F354D2D6BEF}"/>
              </a:ext>
            </a:extLst>
          </p:cNvPr>
          <p:cNvSpPr txBox="1"/>
          <p:nvPr/>
        </p:nvSpPr>
        <p:spPr>
          <a:xfrm>
            <a:off x="432013" y="4270342"/>
            <a:ext cx="10512507" cy="1938992"/>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p>
          <a:p>
            <a:r>
              <a:rPr lang="en-US" sz="2000" dirty="0">
                <a:latin typeface="Effra" panose="02000506080000020004"/>
                <a:cs typeface="Arial" panose="020B0604020202020204" pitchFamily="34" charset="0"/>
              </a:rPr>
              <a:t>0,279 / 90,2 = 0,00309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op t = 0.</a:t>
            </a:r>
          </a:p>
          <a:p>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44723FBE-6B5A-9384-10C7-571C9BD4CE01}"/>
              </a:ext>
            </a:extLst>
          </p:cNvPr>
          <p:cNvCxnSpPr>
            <a:cxnSpLocks/>
          </p:cNvCxnSpPr>
          <p:nvPr/>
        </p:nvCxnSpPr>
        <p:spPr>
          <a:xfrm>
            <a:off x="432013" y="2724347"/>
            <a:ext cx="460190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3123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D9847-137C-D606-5E65-9EFA5A09C90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159923C-B4F9-DEA1-445C-EA62A04ACFDD}"/>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47395F19-27C7-CCEC-9F4E-97EF5D857DC3}"/>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080614F5-F555-4E6E-5B00-B4E7E43DC071}"/>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5D005492-AE1E-9625-5755-AB0412B3ED53}"/>
              </a:ext>
            </a:extLst>
          </p:cNvPr>
          <p:cNvSpPr txBox="1"/>
          <p:nvPr/>
        </p:nvSpPr>
        <p:spPr>
          <a:xfrm>
            <a:off x="432013" y="4270342"/>
            <a:ext cx="10512507" cy="2246769"/>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p>
          <a:p>
            <a:r>
              <a:rPr lang="en-US" sz="2000" dirty="0">
                <a:latin typeface="Effra" panose="02000506080000020004"/>
                <a:cs typeface="Arial" panose="020B0604020202020204" pitchFamily="34" charset="0"/>
              </a:rPr>
              <a:t>0,279 / 90,2 = 0,00309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op t = 0.</a:t>
            </a:r>
          </a:p>
          <a:p>
            <a:r>
              <a:rPr lang="en-US" sz="2000" dirty="0">
                <a:latin typeface="Effra" panose="02000506080000020004"/>
                <a:cs typeface="Arial" panose="020B0604020202020204" pitchFamily="34" charset="0"/>
              </a:rPr>
              <a:t>0,56 x 0,00309 = 1,73•10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is </a:t>
            </a:r>
            <a:r>
              <a:rPr lang="en-US" sz="2000" dirty="0" err="1">
                <a:latin typeface="Effra" panose="02000506080000020004"/>
                <a:cs typeface="Arial" panose="020B0604020202020204" pitchFamily="34" charset="0"/>
              </a:rPr>
              <a:t>omgezet</a:t>
            </a:r>
            <a:r>
              <a:rPr lang="en-US" sz="2000" dirty="0">
                <a:latin typeface="Effra" panose="02000506080000020004"/>
                <a:cs typeface="Arial" panose="020B0604020202020204" pitchFamily="34" charset="0"/>
              </a:rPr>
              <a:t> per liter </a:t>
            </a:r>
            <a:r>
              <a:rPr lang="en-US" sz="2000" dirty="0" err="1">
                <a:latin typeface="Effra" panose="02000506080000020004"/>
                <a:cs typeface="Arial" panose="020B0604020202020204" pitchFamily="34" charset="0"/>
              </a:rPr>
              <a:t>oplossing</a:t>
            </a:r>
            <a:r>
              <a:rPr lang="en-US" sz="2000" dirty="0">
                <a:latin typeface="Effra" panose="02000506080000020004"/>
                <a:cs typeface="Arial" panose="020B0604020202020204" pitchFamily="34" charset="0"/>
              </a:rPr>
              <a:t>.</a:t>
            </a:r>
          </a:p>
          <a:p>
            <a:endParaRPr lang="nl-NL" sz="2000" dirty="0">
              <a:latin typeface="Effra" panose="02000506080000020004"/>
            </a:endParaRPr>
          </a:p>
        </p:txBody>
      </p:sp>
    </p:spTree>
    <p:extLst>
      <p:ext uri="{BB962C8B-B14F-4D97-AF65-F5344CB8AC3E}">
        <p14:creationId xmlns:p14="http://schemas.microsoft.com/office/powerpoint/2010/main" val="13046481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B6F3-B986-4A11-1C72-775DC5BEC68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0C5BEE4-AB5B-E839-E5CA-C1281F43DD8A}"/>
              </a:ext>
            </a:extLst>
          </p:cNvPr>
          <p:cNvSpPr txBox="1"/>
          <p:nvPr/>
        </p:nvSpPr>
        <p:spPr>
          <a:xfrm>
            <a:off x="1357460" y="961534"/>
            <a:ext cx="7164371" cy="1077218"/>
          </a:xfrm>
          <a:prstGeom prst="rect">
            <a:avLst/>
          </a:prstGeom>
          <a:noFill/>
        </p:spPr>
        <p:txBody>
          <a:bodyPr wrap="square" rtlCol="0">
            <a:spAutoFit/>
          </a:bodyPr>
          <a:lstStyle/>
          <a:p>
            <a:r>
              <a:rPr lang="en-US" sz="3200" b="1" dirty="0" err="1">
                <a:latin typeface="Effra"/>
              </a:rPr>
              <a:t>rekenen</a:t>
            </a:r>
            <a:r>
              <a:rPr lang="en-US" sz="3200" b="1" dirty="0">
                <a:latin typeface="Effra"/>
              </a:rPr>
              <a:t> met </a:t>
            </a:r>
            <a:r>
              <a:rPr lang="en-US" sz="3200" b="1" dirty="0" err="1">
                <a:latin typeface="Effra"/>
              </a:rPr>
              <a:t>reactiesnelheid</a:t>
            </a:r>
            <a:r>
              <a:rPr lang="en-US" sz="3200" b="1" dirty="0">
                <a:latin typeface="Effra"/>
              </a:rPr>
              <a:t>  </a:t>
            </a:r>
            <a:r>
              <a:rPr lang="en-US" sz="2000" b="1" dirty="0">
                <a:solidFill>
                  <a:srgbClr val="945DE8"/>
                </a:solidFill>
                <a:latin typeface="Effra"/>
              </a:rPr>
              <a:t>2022 II 10</a:t>
            </a:r>
          </a:p>
          <a:p>
            <a:endParaRPr lang="nl-NL" sz="3200" b="1" dirty="0">
              <a:latin typeface="Effra"/>
            </a:endParaRPr>
          </a:p>
        </p:txBody>
      </p:sp>
      <p:pic>
        <p:nvPicPr>
          <p:cNvPr id="5" name="Afbeelding 4">
            <a:extLst>
              <a:ext uri="{FF2B5EF4-FFF2-40B4-BE49-F238E27FC236}">
                <a16:creationId xmlns:a16="http://schemas.microsoft.com/office/drawing/2014/main" id="{ECE6227F-EC2F-D27D-5E18-3F9B1ABA4AE7}"/>
              </a:ext>
            </a:extLst>
          </p:cNvPr>
          <p:cNvPicPr>
            <a:picLocks noChangeAspect="1"/>
          </p:cNvPicPr>
          <p:nvPr/>
        </p:nvPicPr>
        <p:blipFill>
          <a:blip r:embed="rId2"/>
          <a:stretch>
            <a:fillRect/>
          </a:stretch>
        </p:blipFill>
        <p:spPr>
          <a:xfrm>
            <a:off x="324341" y="2084257"/>
            <a:ext cx="7060991" cy="1931562"/>
          </a:xfrm>
          <a:prstGeom prst="rect">
            <a:avLst/>
          </a:prstGeom>
        </p:spPr>
      </p:pic>
      <p:pic>
        <p:nvPicPr>
          <p:cNvPr id="7" name="Afbeelding 6">
            <a:extLst>
              <a:ext uri="{FF2B5EF4-FFF2-40B4-BE49-F238E27FC236}">
                <a16:creationId xmlns:a16="http://schemas.microsoft.com/office/drawing/2014/main" id="{76E0A918-6531-6CF0-FD56-24674B2E8BB2}"/>
              </a:ext>
            </a:extLst>
          </p:cNvPr>
          <p:cNvPicPr>
            <a:picLocks noChangeAspect="1"/>
          </p:cNvPicPr>
          <p:nvPr/>
        </p:nvPicPr>
        <p:blipFill>
          <a:blip r:embed="rId3"/>
          <a:stretch>
            <a:fillRect/>
          </a:stretch>
        </p:blipFill>
        <p:spPr>
          <a:xfrm>
            <a:off x="7349912" y="1390747"/>
            <a:ext cx="4410075" cy="3409950"/>
          </a:xfrm>
          <a:prstGeom prst="rect">
            <a:avLst/>
          </a:prstGeom>
        </p:spPr>
      </p:pic>
      <p:sp>
        <p:nvSpPr>
          <p:cNvPr id="3" name="Tekstvak 2">
            <a:extLst>
              <a:ext uri="{FF2B5EF4-FFF2-40B4-BE49-F238E27FC236}">
                <a16:creationId xmlns:a16="http://schemas.microsoft.com/office/drawing/2014/main" id="{18FF18C5-6841-9786-1A13-F57AE544EDF2}"/>
              </a:ext>
            </a:extLst>
          </p:cNvPr>
          <p:cNvSpPr txBox="1"/>
          <p:nvPr/>
        </p:nvSpPr>
        <p:spPr>
          <a:xfrm>
            <a:off x="432013" y="4270342"/>
            <a:ext cx="10512507" cy="2246769"/>
          </a:xfrm>
          <a:prstGeom prst="rect">
            <a:avLst/>
          </a:prstGeom>
          <a:noFill/>
        </p:spPr>
        <p:txBody>
          <a:bodyPr wrap="square" rtlCol="0">
            <a:spAutoFit/>
          </a:bodyPr>
          <a:lstStyle/>
          <a:p>
            <a:r>
              <a:rPr lang="en-US" sz="2000" dirty="0" err="1">
                <a:latin typeface="Effra" panose="02000506080000020004"/>
              </a:rPr>
              <a:t>aflezen</a:t>
            </a:r>
            <a:r>
              <a:rPr lang="en-US" sz="2000" dirty="0">
                <a:latin typeface="Effra" panose="02000506080000020004"/>
              </a:rPr>
              <a:t>: t=2,0 h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t</a:t>
            </a:r>
            <a:r>
              <a:rPr lang="en-US" sz="2000" dirty="0">
                <a:latin typeface="Effra" panose="02000506080000020004"/>
              </a:rPr>
              <a:t> / [C</a:t>
            </a:r>
            <a:r>
              <a:rPr lang="en-US" sz="2000" baseline="-25000" dirty="0">
                <a:latin typeface="Effra" panose="02000506080000020004"/>
              </a:rPr>
              <a:t>4</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S]</a:t>
            </a:r>
            <a:r>
              <a:rPr lang="en-US" sz="2000" baseline="-25000" dirty="0">
                <a:latin typeface="Effra" panose="02000506080000020004"/>
              </a:rPr>
              <a:t>o</a:t>
            </a:r>
            <a:r>
              <a:rPr lang="en-US" sz="2000" dirty="0">
                <a:latin typeface="Effra" panose="02000506080000020004"/>
              </a:rPr>
              <a:t> = 0,44.</a:t>
            </a:r>
          </a:p>
          <a:p>
            <a:r>
              <a:rPr lang="en-US" sz="2000" dirty="0">
                <a:latin typeface="Effra" panose="02000506080000020004"/>
              </a:rPr>
              <a:t>Dus in de </a:t>
            </a:r>
            <a:r>
              <a:rPr lang="en-US" sz="2000" dirty="0" err="1">
                <a:latin typeface="Effra" panose="02000506080000020004"/>
              </a:rPr>
              <a:t>eerste</a:t>
            </a:r>
            <a:r>
              <a:rPr lang="en-US" sz="2000" dirty="0">
                <a:latin typeface="Effra" panose="02000506080000020004"/>
              </a:rPr>
              <a:t> 2,0 uur is 56 % van het </a:t>
            </a:r>
            <a:r>
              <a:rPr lang="en-US" sz="2000" dirty="0" err="1">
                <a:latin typeface="Effra" panose="02000506080000020004"/>
              </a:rPr>
              <a:t>butaanthiol</a:t>
            </a:r>
            <a:r>
              <a:rPr lang="en-US" sz="2000" dirty="0">
                <a:latin typeface="Effra" panose="02000506080000020004"/>
              </a:rPr>
              <a:t> </a:t>
            </a:r>
            <a:r>
              <a:rPr lang="en-US" sz="2000" dirty="0" err="1">
                <a:latin typeface="Effra" panose="02000506080000020004"/>
              </a:rPr>
              <a:t>omgezet</a:t>
            </a:r>
            <a:r>
              <a:rPr lang="en-US" sz="2000" dirty="0">
                <a:latin typeface="Effra" panose="02000506080000020004"/>
              </a:rPr>
              <a:t>.</a:t>
            </a:r>
          </a:p>
          <a:p>
            <a:r>
              <a:rPr lang="en-US" sz="2000" dirty="0">
                <a:latin typeface="Effra" panose="02000506080000020004"/>
              </a:rPr>
              <a:t>1,0 L van het </a:t>
            </a:r>
            <a:r>
              <a:rPr lang="en-US" sz="2000" dirty="0" err="1">
                <a:latin typeface="Effra" panose="02000506080000020004"/>
              </a:rPr>
              <a:t>mengsel</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van 0,75 kg. </a:t>
            </a:r>
          </a:p>
          <a:p>
            <a:r>
              <a:rPr lang="en-US" sz="2000" dirty="0" err="1">
                <a:latin typeface="Effra" panose="02000506080000020004"/>
              </a:rPr>
              <a:t>Daarin</a:t>
            </a:r>
            <a:r>
              <a:rPr lang="en-US" sz="2000" dirty="0">
                <a:latin typeface="Effra" panose="02000506080000020004"/>
              </a:rPr>
              <a:t> zit (op t=0) 372</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x 0,75 kg = 2,79•10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kg = 0,279 g </a:t>
            </a:r>
            <a:r>
              <a:rPr lang="en-US" sz="2000" dirty="0" err="1">
                <a:latin typeface="Effra" panose="02000506080000020004"/>
                <a:cs typeface="Arial" panose="020B0604020202020204" pitchFamily="34" charset="0"/>
              </a:rPr>
              <a:t>butaanthiol</a:t>
            </a:r>
            <a:r>
              <a:rPr lang="en-US" sz="2000" dirty="0">
                <a:latin typeface="Arial" panose="020B0604020202020204" pitchFamily="34" charset="0"/>
                <a:cs typeface="Arial" panose="020B0604020202020204" pitchFamily="34" charset="0"/>
              </a:rPr>
              <a:t>.</a:t>
            </a:r>
          </a:p>
          <a:p>
            <a:r>
              <a:rPr lang="en-US" sz="2000" dirty="0">
                <a:latin typeface="Effra" panose="02000506080000020004"/>
                <a:cs typeface="Arial" panose="020B0604020202020204" pitchFamily="34" charset="0"/>
              </a:rPr>
              <a:t>0,279 / 90,2 = 0,00309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op t = 0.</a:t>
            </a:r>
          </a:p>
          <a:p>
            <a:r>
              <a:rPr lang="en-US" sz="2000" dirty="0">
                <a:latin typeface="Effra" panose="02000506080000020004"/>
                <a:cs typeface="Arial" panose="020B0604020202020204" pitchFamily="34" charset="0"/>
              </a:rPr>
              <a:t>0,56 x 0,00309 = 1,73•10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mol </a:t>
            </a:r>
            <a:r>
              <a:rPr lang="en-US" sz="2000" dirty="0" err="1">
                <a:latin typeface="Effra" panose="02000506080000020004"/>
                <a:cs typeface="Arial" panose="020B0604020202020204" pitchFamily="34" charset="0"/>
              </a:rPr>
              <a:t>butaanthiol</a:t>
            </a:r>
            <a:r>
              <a:rPr lang="en-US" sz="2000" dirty="0">
                <a:latin typeface="Effra" panose="02000506080000020004"/>
                <a:cs typeface="Arial" panose="020B0604020202020204" pitchFamily="34" charset="0"/>
              </a:rPr>
              <a:t> is </a:t>
            </a:r>
            <a:r>
              <a:rPr lang="en-US" sz="2000" dirty="0" err="1">
                <a:latin typeface="Effra" panose="02000506080000020004"/>
                <a:cs typeface="Arial" panose="020B0604020202020204" pitchFamily="34" charset="0"/>
              </a:rPr>
              <a:t>omgezet</a:t>
            </a:r>
            <a:r>
              <a:rPr lang="en-US" sz="2000" dirty="0">
                <a:latin typeface="Effra" panose="02000506080000020004"/>
                <a:cs typeface="Arial" panose="020B0604020202020204" pitchFamily="34" charset="0"/>
              </a:rPr>
              <a:t> per liter </a:t>
            </a:r>
            <a:r>
              <a:rPr lang="en-US" sz="2000" dirty="0" err="1">
                <a:latin typeface="Effra" panose="02000506080000020004"/>
                <a:cs typeface="Arial" panose="020B0604020202020204" pitchFamily="34" charset="0"/>
              </a:rPr>
              <a:t>oplossing</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1,73•10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mol / 7200 s= 2,4•10</a:t>
            </a:r>
            <a:r>
              <a:rPr lang="en-US" sz="2000" baseline="30000" dirty="0">
                <a:latin typeface="Effra" panose="02000506080000020004"/>
                <a:cs typeface="Arial" panose="020B0604020202020204" pitchFamily="34" charset="0"/>
              </a:rPr>
              <a:t>-7</a:t>
            </a:r>
            <a:r>
              <a:rPr lang="en-US" sz="2000" dirty="0">
                <a:latin typeface="Effra" panose="02000506080000020004"/>
                <a:cs typeface="Arial" panose="020B0604020202020204" pitchFamily="34" charset="0"/>
              </a:rPr>
              <a:t> molL</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s</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a:t>
            </a:r>
            <a:endParaRPr lang="nl-NL" sz="2000" dirty="0">
              <a:latin typeface="Effra" panose="02000506080000020004"/>
            </a:endParaRPr>
          </a:p>
        </p:txBody>
      </p:sp>
    </p:spTree>
    <p:extLst>
      <p:ext uri="{BB962C8B-B14F-4D97-AF65-F5344CB8AC3E}">
        <p14:creationId xmlns:p14="http://schemas.microsoft.com/office/powerpoint/2010/main" val="1950394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EB3E-1CCE-F7E7-E8FA-7E762E83FC3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F566C49-E59D-E602-053E-9D8E77246C95}"/>
              </a:ext>
            </a:extLst>
          </p:cNvPr>
          <p:cNvSpPr txBox="1"/>
          <p:nvPr/>
        </p:nvSpPr>
        <p:spPr>
          <a:xfrm>
            <a:off x="1357460" y="961534"/>
            <a:ext cx="716437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Botsende</a:t>
            </a:r>
            <a:r>
              <a:rPr lang="en-US" sz="2400" b="1" dirty="0">
                <a:latin typeface="Effra"/>
              </a:rPr>
              <a:t> </a:t>
            </a:r>
            <a:r>
              <a:rPr lang="en-US" sz="2400" b="1" dirty="0" err="1">
                <a:latin typeface="Effra"/>
              </a:rPr>
              <a:t>deeltjes</a:t>
            </a:r>
            <a:r>
              <a:rPr lang="en-US" sz="2400" b="1" dirty="0">
                <a:latin typeface="Effra"/>
              </a:rPr>
              <a:t> </a:t>
            </a:r>
            <a:r>
              <a:rPr lang="en-US" sz="2400" b="1" dirty="0">
                <a:solidFill>
                  <a:srgbClr val="945DE8"/>
                </a:solidFill>
                <a:latin typeface="Effra"/>
              </a:rPr>
              <a:t>2023 II 20  </a:t>
            </a:r>
          </a:p>
        </p:txBody>
      </p:sp>
      <p:pic>
        <p:nvPicPr>
          <p:cNvPr id="4" name="Afbeelding 3">
            <a:extLst>
              <a:ext uri="{FF2B5EF4-FFF2-40B4-BE49-F238E27FC236}">
                <a16:creationId xmlns:a16="http://schemas.microsoft.com/office/drawing/2014/main" id="{36DF1567-6BEB-3EE2-CE5E-5F55845EAD5B}"/>
              </a:ext>
            </a:extLst>
          </p:cNvPr>
          <p:cNvPicPr>
            <a:picLocks noChangeAspect="1"/>
          </p:cNvPicPr>
          <p:nvPr/>
        </p:nvPicPr>
        <p:blipFill>
          <a:blip r:embed="rId2"/>
          <a:stretch>
            <a:fillRect/>
          </a:stretch>
        </p:blipFill>
        <p:spPr>
          <a:xfrm>
            <a:off x="1357460" y="1790651"/>
            <a:ext cx="7905750" cy="2371725"/>
          </a:xfrm>
          <a:prstGeom prst="rect">
            <a:avLst/>
          </a:prstGeom>
        </p:spPr>
      </p:pic>
      <p:sp>
        <p:nvSpPr>
          <p:cNvPr id="5" name="Tekstvak 4">
            <a:extLst>
              <a:ext uri="{FF2B5EF4-FFF2-40B4-BE49-F238E27FC236}">
                <a16:creationId xmlns:a16="http://schemas.microsoft.com/office/drawing/2014/main" id="{2BC7393E-C24B-CBDA-6D1F-98F982EE90C1}"/>
              </a:ext>
            </a:extLst>
          </p:cNvPr>
          <p:cNvSpPr txBox="1"/>
          <p:nvPr/>
        </p:nvSpPr>
        <p:spPr>
          <a:xfrm>
            <a:off x="1357460" y="4515439"/>
            <a:ext cx="9785021" cy="1631216"/>
          </a:xfrm>
          <a:prstGeom prst="rect">
            <a:avLst/>
          </a:prstGeom>
          <a:noFill/>
        </p:spPr>
        <p:txBody>
          <a:bodyPr wrap="square" rtlCol="0">
            <a:spAutoFit/>
          </a:bodyPr>
          <a:lstStyle/>
          <a:p>
            <a:r>
              <a:rPr lang="en-US" sz="2000" dirty="0" err="1">
                <a:latin typeface="Effra" panose="02000506080000020004"/>
              </a:rPr>
              <a:t>Bij</a:t>
            </a:r>
            <a:r>
              <a:rPr lang="en-US" sz="2000" dirty="0">
                <a:latin typeface="Effra" panose="02000506080000020004"/>
              </a:rPr>
              <a:t> </a:t>
            </a:r>
            <a:r>
              <a:rPr lang="en-US" sz="2000" dirty="0" err="1">
                <a:latin typeface="Effra" panose="02000506080000020004"/>
              </a:rPr>
              <a:t>lage</a:t>
            </a:r>
            <a:r>
              <a:rPr lang="en-US" sz="2000" dirty="0">
                <a:latin typeface="Effra" panose="02000506080000020004"/>
              </a:rPr>
              <a:t> </a:t>
            </a:r>
            <a:r>
              <a:rPr lang="en-US" sz="2000" dirty="0" err="1">
                <a:latin typeface="Effra" panose="02000506080000020004"/>
              </a:rPr>
              <a:t>druk</a:t>
            </a:r>
            <a:r>
              <a:rPr lang="en-US" sz="2000" dirty="0">
                <a:latin typeface="Effra" panose="02000506080000020004"/>
              </a:rPr>
              <a:t> is de </a:t>
            </a:r>
            <a:r>
              <a:rPr lang="en-US" sz="2000" dirty="0" err="1">
                <a:latin typeface="Effra" panose="02000506080000020004"/>
              </a:rPr>
              <a:t>concentratie</a:t>
            </a:r>
            <a:r>
              <a:rPr lang="en-US" sz="2000" dirty="0">
                <a:latin typeface="Effra" panose="02000506080000020004"/>
              </a:rPr>
              <a:t> X (g) </a:t>
            </a:r>
            <a:r>
              <a:rPr lang="en-US" sz="2000" dirty="0" err="1">
                <a:latin typeface="Effra" panose="02000506080000020004"/>
              </a:rPr>
              <a:t>klein</a:t>
            </a:r>
            <a:r>
              <a:rPr lang="en-US" sz="2000" dirty="0">
                <a:latin typeface="Effra" panose="02000506080000020004"/>
              </a:rPr>
              <a:t>.</a:t>
            </a:r>
          </a:p>
          <a:p>
            <a:r>
              <a:rPr lang="en-US" sz="2000" dirty="0">
                <a:latin typeface="Effra" panose="02000506080000020004"/>
              </a:rPr>
              <a:t>Er </a:t>
            </a:r>
            <a:r>
              <a:rPr lang="en-US" sz="2000" dirty="0" err="1">
                <a:latin typeface="Effra" panose="02000506080000020004"/>
              </a:rPr>
              <a:t>zijn</a:t>
            </a:r>
            <a:r>
              <a:rPr lang="en-US" sz="2000" dirty="0">
                <a:latin typeface="Effra" panose="02000506080000020004"/>
              </a:rPr>
              <a:t> dan minder </a:t>
            </a:r>
            <a:r>
              <a:rPr lang="en-US" sz="2000" dirty="0" err="1">
                <a:latin typeface="Effra" panose="02000506080000020004"/>
              </a:rPr>
              <a:t>effectieve</a:t>
            </a:r>
            <a:r>
              <a:rPr lang="en-US" sz="2000" dirty="0">
                <a:latin typeface="Effra" panose="02000506080000020004"/>
              </a:rPr>
              <a:t> </a:t>
            </a:r>
            <a:r>
              <a:rPr lang="en-US" sz="2000" dirty="0" err="1">
                <a:latin typeface="Effra" panose="02000506080000020004"/>
              </a:rPr>
              <a:t>botsingen</a:t>
            </a:r>
            <a:r>
              <a:rPr lang="en-US" sz="2000" dirty="0">
                <a:latin typeface="Effra" panose="02000506080000020004"/>
              </a:rPr>
              <a:t> </a:t>
            </a:r>
            <a:r>
              <a:rPr lang="en-US" sz="2000" dirty="0" err="1">
                <a:latin typeface="Effra" panose="02000506080000020004"/>
              </a:rPr>
              <a:t>tussen</a:t>
            </a:r>
            <a:r>
              <a:rPr lang="en-US" sz="2000" dirty="0">
                <a:latin typeface="Effra" panose="02000506080000020004"/>
              </a:rPr>
              <a:t> de </a:t>
            </a:r>
            <a:r>
              <a:rPr lang="en-US" sz="2000" dirty="0" err="1">
                <a:latin typeface="Effra" panose="02000506080000020004"/>
              </a:rPr>
              <a:t>gasdeeltjesen</a:t>
            </a:r>
            <a:r>
              <a:rPr lang="en-US" sz="2000" dirty="0">
                <a:latin typeface="Effra" panose="02000506080000020004"/>
              </a:rPr>
              <a:t> en de </a:t>
            </a:r>
            <a:r>
              <a:rPr lang="en-US" sz="2000" dirty="0" err="1">
                <a:latin typeface="Effra" panose="02000506080000020004"/>
              </a:rPr>
              <a:t>contactpunten</a:t>
            </a:r>
            <a:r>
              <a:rPr lang="en-US" sz="2000" dirty="0">
                <a:latin typeface="Effra" panose="02000506080000020004"/>
              </a:rPr>
              <a:t> per </a:t>
            </a:r>
            <a:r>
              <a:rPr lang="en-US" sz="2000" dirty="0" err="1">
                <a:latin typeface="Effra" panose="02000506080000020004"/>
              </a:rPr>
              <a:t>seconde</a:t>
            </a:r>
            <a:r>
              <a:rPr lang="en-US" sz="2000" dirty="0">
                <a:latin typeface="Effra" panose="02000506080000020004"/>
              </a:rPr>
              <a:t>.</a:t>
            </a:r>
          </a:p>
          <a:p>
            <a:r>
              <a:rPr lang="en-US" sz="2000" dirty="0">
                <a:latin typeface="Effra" panose="02000506080000020004"/>
              </a:rPr>
              <a:t>Dus is er minder </a:t>
            </a:r>
            <a:r>
              <a:rPr lang="en-US" sz="2000" dirty="0" err="1">
                <a:latin typeface="Effra" panose="02000506080000020004"/>
              </a:rPr>
              <a:t>ionisatie</a:t>
            </a:r>
            <a:r>
              <a:rPr lang="en-US" sz="2000" dirty="0">
                <a:latin typeface="Effra" panose="02000506080000020004"/>
              </a:rPr>
              <a:t> per </a:t>
            </a:r>
            <a:r>
              <a:rPr lang="en-US" sz="2000" dirty="0" err="1">
                <a:latin typeface="Effra" panose="02000506080000020004"/>
              </a:rPr>
              <a:t>seconde</a:t>
            </a:r>
            <a:r>
              <a:rPr lang="en-US" sz="2000" dirty="0">
                <a:latin typeface="Effra" panose="02000506080000020004"/>
              </a:rPr>
              <a:t>.</a:t>
            </a:r>
          </a:p>
          <a:p>
            <a:r>
              <a:rPr lang="en-US" sz="2000" dirty="0">
                <a:latin typeface="Effra" panose="02000506080000020004"/>
              </a:rPr>
              <a:t>Dus is </a:t>
            </a:r>
            <a:r>
              <a:rPr lang="en-US" sz="2000" dirty="0" err="1">
                <a:latin typeface="Effra" panose="02000506080000020004"/>
              </a:rPr>
              <a:t>bij</a:t>
            </a:r>
            <a:r>
              <a:rPr lang="en-US" sz="2000" dirty="0">
                <a:latin typeface="Effra" panose="02000506080000020004"/>
              </a:rPr>
              <a:t> </a:t>
            </a:r>
            <a:r>
              <a:rPr lang="en-US" sz="2000" dirty="0" err="1">
                <a:latin typeface="Effra" panose="02000506080000020004"/>
              </a:rPr>
              <a:t>lage</a:t>
            </a:r>
            <a:r>
              <a:rPr lang="en-US" sz="2000" dirty="0">
                <a:latin typeface="Effra" panose="02000506080000020004"/>
              </a:rPr>
              <a:t> </a:t>
            </a:r>
            <a:r>
              <a:rPr lang="en-US" sz="2000" dirty="0" err="1">
                <a:latin typeface="Effra" panose="02000506080000020004"/>
              </a:rPr>
              <a:t>druk</a:t>
            </a:r>
            <a:r>
              <a:rPr lang="en-US" sz="2000" dirty="0">
                <a:latin typeface="Effra" panose="02000506080000020004"/>
              </a:rPr>
              <a:t> de </a:t>
            </a:r>
            <a:r>
              <a:rPr lang="en-US" sz="2000" dirty="0" err="1">
                <a:latin typeface="Effra" panose="02000506080000020004"/>
              </a:rPr>
              <a:t>doorslagspanning</a:t>
            </a:r>
            <a:r>
              <a:rPr lang="en-US" sz="2000" dirty="0">
                <a:latin typeface="Effra" panose="02000506080000020004"/>
              </a:rPr>
              <a:t> </a:t>
            </a:r>
            <a:r>
              <a:rPr lang="en-US" sz="2000" dirty="0" err="1">
                <a:latin typeface="Effra" panose="02000506080000020004"/>
              </a:rPr>
              <a:t>groot</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2907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3A9A8-5447-B1FF-BB9C-C75AD655859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BFDD4DB-C897-C430-DC04-AE5D0E73F977}"/>
              </a:ext>
            </a:extLst>
          </p:cNvPr>
          <p:cNvSpPr txBox="1"/>
          <p:nvPr/>
        </p:nvSpPr>
        <p:spPr>
          <a:xfrm>
            <a:off x="1357460" y="961534"/>
            <a:ext cx="1014324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Snelheidsbepalende</a:t>
            </a:r>
            <a:r>
              <a:rPr lang="en-US" sz="2400" b="1" dirty="0">
                <a:latin typeface="Effra"/>
              </a:rPr>
              <a:t> </a:t>
            </a:r>
            <a:r>
              <a:rPr lang="en-US" sz="2400" b="1" dirty="0" err="1">
                <a:latin typeface="Effra"/>
              </a:rPr>
              <a:t>stap</a:t>
            </a:r>
            <a:r>
              <a:rPr lang="en-US" sz="2400" b="1" dirty="0">
                <a:latin typeface="Effra"/>
              </a:rPr>
              <a:t> </a:t>
            </a:r>
            <a:r>
              <a:rPr lang="en-US" sz="2400" b="1" dirty="0">
                <a:solidFill>
                  <a:srgbClr val="945DE8"/>
                </a:solidFill>
                <a:latin typeface="Effra"/>
              </a:rPr>
              <a:t>2021 II 22</a:t>
            </a:r>
          </a:p>
        </p:txBody>
      </p:sp>
      <p:pic>
        <p:nvPicPr>
          <p:cNvPr id="6" name="Afbeelding 5">
            <a:extLst>
              <a:ext uri="{FF2B5EF4-FFF2-40B4-BE49-F238E27FC236}">
                <a16:creationId xmlns:a16="http://schemas.microsoft.com/office/drawing/2014/main" id="{7391CFDE-F0F9-4C5A-2283-D853CEA1AA68}"/>
              </a:ext>
            </a:extLst>
          </p:cNvPr>
          <p:cNvPicPr>
            <a:picLocks noChangeAspect="1"/>
          </p:cNvPicPr>
          <p:nvPr/>
        </p:nvPicPr>
        <p:blipFill>
          <a:blip r:embed="rId2"/>
          <a:stretch>
            <a:fillRect/>
          </a:stretch>
        </p:blipFill>
        <p:spPr>
          <a:xfrm>
            <a:off x="310607" y="4476602"/>
            <a:ext cx="7504214" cy="635041"/>
          </a:xfrm>
          <a:prstGeom prst="rect">
            <a:avLst/>
          </a:prstGeom>
        </p:spPr>
      </p:pic>
      <p:pic>
        <p:nvPicPr>
          <p:cNvPr id="8" name="Afbeelding 7">
            <a:extLst>
              <a:ext uri="{FF2B5EF4-FFF2-40B4-BE49-F238E27FC236}">
                <a16:creationId xmlns:a16="http://schemas.microsoft.com/office/drawing/2014/main" id="{651A0FB0-931E-0AAA-0EF3-00534BF0647E}"/>
              </a:ext>
            </a:extLst>
          </p:cNvPr>
          <p:cNvPicPr>
            <a:picLocks noChangeAspect="1"/>
          </p:cNvPicPr>
          <p:nvPr/>
        </p:nvPicPr>
        <p:blipFill>
          <a:blip r:embed="rId3"/>
          <a:stretch>
            <a:fillRect/>
          </a:stretch>
        </p:blipFill>
        <p:spPr>
          <a:xfrm>
            <a:off x="8029276" y="1470581"/>
            <a:ext cx="3946385" cy="4110087"/>
          </a:xfrm>
          <a:prstGeom prst="rect">
            <a:avLst/>
          </a:prstGeom>
        </p:spPr>
      </p:pic>
      <p:pic>
        <p:nvPicPr>
          <p:cNvPr id="10" name="Afbeelding 9">
            <a:extLst>
              <a:ext uri="{FF2B5EF4-FFF2-40B4-BE49-F238E27FC236}">
                <a16:creationId xmlns:a16="http://schemas.microsoft.com/office/drawing/2014/main" id="{F54443CB-87F3-563D-78A7-F105E7F908DA}"/>
              </a:ext>
            </a:extLst>
          </p:cNvPr>
          <p:cNvPicPr>
            <a:picLocks noChangeAspect="1"/>
          </p:cNvPicPr>
          <p:nvPr/>
        </p:nvPicPr>
        <p:blipFill>
          <a:blip r:embed="rId4"/>
          <a:stretch>
            <a:fillRect/>
          </a:stretch>
        </p:blipFill>
        <p:spPr>
          <a:xfrm>
            <a:off x="875367" y="1612710"/>
            <a:ext cx="5950283" cy="2683743"/>
          </a:xfrm>
          <a:prstGeom prst="rect">
            <a:avLst/>
          </a:prstGeom>
        </p:spPr>
      </p:pic>
    </p:spTree>
    <p:extLst>
      <p:ext uri="{BB962C8B-B14F-4D97-AF65-F5344CB8AC3E}">
        <p14:creationId xmlns:p14="http://schemas.microsoft.com/office/powerpoint/2010/main" val="24435575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2452-4414-4F47-6D30-5D1820EA908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232E660-9AFC-7F1D-A3E1-F8A83C67FBF2}"/>
              </a:ext>
            </a:extLst>
          </p:cNvPr>
          <p:cNvSpPr txBox="1"/>
          <p:nvPr/>
        </p:nvSpPr>
        <p:spPr>
          <a:xfrm>
            <a:off x="1357460" y="961534"/>
            <a:ext cx="1014324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Snelheidsbepalende</a:t>
            </a:r>
            <a:r>
              <a:rPr lang="en-US" sz="2400" b="1" dirty="0">
                <a:latin typeface="Effra"/>
              </a:rPr>
              <a:t> </a:t>
            </a:r>
            <a:r>
              <a:rPr lang="en-US" sz="2400" b="1" dirty="0" err="1">
                <a:latin typeface="Effra"/>
              </a:rPr>
              <a:t>stap</a:t>
            </a:r>
            <a:r>
              <a:rPr lang="en-US" sz="2400" b="1" dirty="0">
                <a:latin typeface="Effra"/>
              </a:rPr>
              <a:t> </a:t>
            </a:r>
            <a:r>
              <a:rPr lang="en-US" sz="2400" b="1" dirty="0">
                <a:solidFill>
                  <a:srgbClr val="945DE8"/>
                </a:solidFill>
                <a:latin typeface="Effra"/>
              </a:rPr>
              <a:t>2021 II 22</a:t>
            </a:r>
          </a:p>
        </p:txBody>
      </p:sp>
      <p:pic>
        <p:nvPicPr>
          <p:cNvPr id="6" name="Afbeelding 5">
            <a:extLst>
              <a:ext uri="{FF2B5EF4-FFF2-40B4-BE49-F238E27FC236}">
                <a16:creationId xmlns:a16="http://schemas.microsoft.com/office/drawing/2014/main" id="{1802AACA-558D-9657-5C2A-BB4F4E7D2BB0}"/>
              </a:ext>
            </a:extLst>
          </p:cNvPr>
          <p:cNvPicPr>
            <a:picLocks noChangeAspect="1"/>
          </p:cNvPicPr>
          <p:nvPr/>
        </p:nvPicPr>
        <p:blipFill>
          <a:blip r:embed="rId2"/>
          <a:stretch>
            <a:fillRect/>
          </a:stretch>
        </p:blipFill>
        <p:spPr>
          <a:xfrm>
            <a:off x="310607" y="4476602"/>
            <a:ext cx="7504214" cy="635041"/>
          </a:xfrm>
          <a:prstGeom prst="rect">
            <a:avLst/>
          </a:prstGeom>
        </p:spPr>
      </p:pic>
      <p:pic>
        <p:nvPicPr>
          <p:cNvPr id="8" name="Afbeelding 7">
            <a:extLst>
              <a:ext uri="{FF2B5EF4-FFF2-40B4-BE49-F238E27FC236}">
                <a16:creationId xmlns:a16="http://schemas.microsoft.com/office/drawing/2014/main" id="{ED48C3FB-120D-911D-9EA4-B339E0382192}"/>
              </a:ext>
            </a:extLst>
          </p:cNvPr>
          <p:cNvPicPr>
            <a:picLocks noChangeAspect="1"/>
          </p:cNvPicPr>
          <p:nvPr/>
        </p:nvPicPr>
        <p:blipFill>
          <a:blip r:embed="rId3"/>
          <a:stretch>
            <a:fillRect/>
          </a:stretch>
        </p:blipFill>
        <p:spPr>
          <a:xfrm>
            <a:off x="8029276" y="1470581"/>
            <a:ext cx="3946385" cy="4110087"/>
          </a:xfrm>
          <a:prstGeom prst="rect">
            <a:avLst/>
          </a:prstGeom>
        </p:spPr>
      </p:pic>
      <p:pic>
        <p:nvPicPr>
          <p:cNvPr id="10" name="Afbeelding 9">
            <a:extLst>
              <a:ext uri="{FF2B5EF4-FFF2-40B4-BE49-F238E27FC236}">
                <a16:creationId xmlns:a16="http://schemas.microsoft.com/office/drawing/2014/main" id="{406963F1-0FEF-5BB7-3D36-C27B309CED46}"/>
              </a:ext>
            </a:extLst>
          </p:cNvPr>
          <p:cNvPicPr>
            <a:picLocks noChangeAspect="1"/>
          </p:cNvPicPr>
          <p:nvPr/>
        </p:nvPicPr>
        <p:blipFill>
          <a:blip r:embed="rId4"/>
          <a:stretch>
            <a:fillRect/>
          </a:stretch>
        </p:blipFill>
        <p:spPr>
          <a:xfrm>
            <a:off x="875367" y="1612710"/>
            <a:ext cx="5950283" cy="2683743"/>
          </a:xfrm>
          <a:prstGeom prst="rect">
            <a:avLst/>
          </a:prstGeom>
        </p:spPr>
      </p:pic>
      <p:sp>
        <p:nvSpPr>
          <p:cNvPr id="3" name="Tekstvak 2">
            <a:extLst>
              <a:ext uri="{FF2B5EF4-FFF2-40B4-BE49-F238E27FC236}">
                <a16:creationId xmlns:a16="http://schemas.microsoft.com/office/drawing/2014/main" id="{62B0ECCE-2FC5-AB4A-27E6-D3D9CA8D0092}"/>
              </a:ext>
            </a:extLst>
          </p:cNvPr>
          <p:cNvSpPr txBox="1"/>
          <p:nvPr/>
        </p:nvSpPr>
        <p:spPr>
          <a:xfrm>
            <a:off x="377073" y="5580668"/>
            <a:ext cx="8782886" cy="400110"/>
          </a:xfrm>
          <a:prstGeom prst="rect">
            <a:avLst/>
          </a:prstGeom>
          <a:noFill/>
        </p:spPr>
        <p:txBody>
          <a:bodyPr wrap="square" rtlCol="0">
            <a:spAutoFit/>
          </a:bodyPr>
          <a:lstStyle/>
          <a:p>
            <a:r>
              <a:rPr lang="en-US" sz="2000" dirty="0" err="1">
                <a:latin typeface="Effra" panose="02000506080000020004"/>
              </a:rPr>
              <a:t>Stap</a:t>
            </a:r>
            <a:r>
              <a:rPr lang="en-US" sz="2000" dirty="0">
                <a:latin typeface="Effra" panose="02000506080000020004"/>
              </a:rPr>
              <a:t> 2 is </a:t>
            </a:r>
            <a:r>
              <a:rPr lang="en-US" sz="2000" dirty="0" err="1">
                <a:latin typeface="Effra" panose="02000506080000020004"/>
              </a:rPr>
              <a:t>langzamer</a:t>
            </a:r>
            <a:r>
              <a:rPr lang="en-US" sz="2000" dirty="0">
                <a:latin typeface="Effra" panose="02000506080000020004"/>
              </a:rPr>
              <a:t> dan </a:t>
            </a:r>
            <a:r>
              <a:rPr lang="en-US" sz="2000" dirty="0" err="1">
                <a:latin typeface="Effra" panose="02000506080000020004"/>
              </a:rPr>
              <a:t>stap</a:t>
            </a:r>
            <a:r>
              <a:rPr lang="en-US" sz="2000" dirty="0">
                <a:latin typeface="Effra" panose="02000506080000020004"/>
              </a:rPr>
              <a:t> 3 en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stap</a:t>
            </a:r>
            <a:r>
              <a:rPr lang="en-US" sz="2000" dirty="0">
                <a:latin typeface="Effra" panose="02000506080000020004"/>
              </a:rPr>
              <a:t> 2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hogere</a:t>
            </a:r>
            <a:r>
              <a:rPr lang="en-US" sz="2000" dirty="0">
                <a:latin typeface="Effra" panose="02000506080000020004"/>
              </a:rPr>
              <a:t> </a:t>
            </a:r>
            <a:r>
              <a:rPr lang="en-US" sz="2000" dirty="0" err="1">
                <a:latin typeface="Effra" panose="02000506080000020004"/>
              </a:rPr>
              <a:t>activeringsenergie</a:t>
            </a:r>
            <a:r>
              <a:rPr lang="en-US" sz="2000" dirty="0">
                <a:latin typeface="Effra" panose="02000506080000020004"/>
              </a:rPr>
              <a:t>.</a:t>
            </a:r>
            <a:endParaRPr lang="nl-NL" sz="2000" dirty="0">
              <a:latin typeface="Effra" panose="02000506080000020004"/>
            </a:endParaRPr>
          </a:p>
        </p:txBody>
      </p:sp>
      <p:cxnSp>
        <p:nvCxnSpPr>
          <p:cNvPr id="5" name="Rechte verbindingslijn 4">
            <a:extLst>
              <a:ext uri="{FF2B5EF4-FFF2-40B4-BE49-F238E27FC236}">
                <a16:creationId xmlns:a16="http://schemas.microsoft.com/office/drawing/2014/main" id="{4422DF58-3207-B807-DB20-5A0F73743969}"/>
              </a:ext>
            </a:extLst>
          </p:cNvPr>
          <p:cNvCxnSpPr>
            <a:cxnSpLocks/>
          </p:cNvCxnSpPr>
          <p:nvPr/>
        </p:nvCxnSpPr>
        <p:spPr>
          <a:xfrm>
            <a:off x="6249971" y="2696066"/>
            <a:ext cx="42420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1C71AE47-7FF4-2AF8-AA02-C96142C6808A}"/>
              </a:ext>
            </a:extLst>
          </p:cNvPr>
          <p:cNvCxnSpPr>
            <a:cxnSpLocks/>
          </p:cNvCxnSpPr>
          <p:nvPr/>
        </p:nvCxnSpPr>
        <p:spPr>
          <a:xfrm>
            <a:off x="6438507" y="3329233"/>
            <a:ext cx="30165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914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D48D-4723-8AD3-AF1B-634FA78919D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05B9E37-3F04-D2A6-2FCE-B87F36DE30B2}"/>
              </a:ext>
            </a:extLst>
          </p:cNvPr>
          <p:cNvSpPr txBox="1"/>
          <p:nvPr/>
        </p:nvSpPr>
        <p:spPr>
          <a:xfrm>
            <a:off x="1357460" y="961534"/>
            <a:ext cx="10143241" cy="584775"/>
          </a:xfrm>
          <a:prstGeom prst="rect">
            <a:avLst/>
          </a:prstGeom>
          <a:noFill/>
        </p:spPr>
        <p:txBody>
          <a:bodyPr wrap="square" rtlCol="0">
            <a:spAutoFit/>
          </a:bodyPr>
          <a:lstStyle/>
          <a:p>
            <a:r>
              <a:rPr lang="en-US" sz="3200" b="1" dirty="0">
                <a:latin typeface="Effra"/>
              </a:rPr>
              <a:t>Reactiesnelheid  </a:t>
            </a:r>
            <a:r>
              <a:rPr lang="en-US" sz="2400" b="1" dirty="0" err="1">
                <a:latin typeface="Effra"/>
              </a:rPr>
              <a:t>Snelheidsbepalende</a:t>
            </a:r>
            <a:r>
              <a:rPr lang="en-US" sz="2400" b="1" dirty="0">
                <a:latin typeface="Effra"/>
              </a:rPr>
              <a:t> </a:t>
            </a:r>
            <a:r>
              <a:rPr lang="en-US" sz="2400" b="1" dirty="0" err="1">
                <a:latin typeface="Effra"/>
              </a:rPr>
              <a:t>stap</a:t>
            </a:r>
            <a:r>
              <a:rPr lang="en-US" sz="2400" b="1" dirty="0">
                <a:latin typeface="Effra"/>
              </a:rPr>
              <a:t> </a:t>
            </a:r>
            <a:r>
              <a:rPr lang="en-US" sz="2400" b="1" dirty="0">
                <a:solidFill>
                  <a:srgbClr val="945DE8"/>
                </a:solidFill>
                <a:latin typeface="Effra"/>
              </a:rPr>
              <a:t>2021 II 22</a:t>
            </a:r>
          </a:p>
        </p:txBody>
      </p:sp>
      <p:pic>
        <p:nvPicPr>
          <p:cNvPr id="6" name="Afbeelding 5">
            <a:extLst>
              <a:ext uri="{FF2B5EF4-FFF2-40B4-BE49-F238E27FC236}">
                <a16:creationId xmlns:a16="http://schemas.microsoft.com/office/drawing/2014/main" id="{8D7DE7F9-66D0-F219-00E3-21024B4C3CFD}"/>
              </a:ext>
            </a:extLst>
          </p:cNvPr>
          <p:cNvPicPr>
            <a:picLocks noChangeAspect="1"/>
          </p:cNvPicPr>
          <p:nvPr/>
        </p:nvPicPr>
        <p:blipFill>
          <a:blip r:embed="rId2"/>
          <a:stretch>
            <a:fillRect/>
          </a:stretch>
        </p:blipFill>
        <p:spPr>
          <a:xfrm>
            <a:off x="310607" y="4476602"/>
            <a:ext cx="7504214" cy="635041"/>
          </a:xfrm>
          <a:prstGeom prst="rect">
            <a:avLst/>
          </a:prstGeom>
        </p:spPr>
      </p:pic>
      <p:pic>
        <p:nvPicPr>
          <p:cNvPr id="8" name="Afbeelding 7">
            <a:extLst>
              <a:ext uri="{FF2B5EF4-FFF2-40B4-BE49-F238E27FC236}">
                <a16:creationId xmlns:a16="http://schemas.microsoft.com/office/drawing/2014/main" id="{2EAF48A2-7DF4-9647-A7DF-FE95E1AAB714}"/>
              </a:ext>
            </a:extLst>
          </p:cNvPr>
          <p:cNvPicPr>
            <a:picLocks noChangeAspect="1"/>
          </p:cNvPicPr>
          <p:nvPr/>
        </p:nvPicPr>
        <p:blipFill>
          <a:blip r:embed="rId3"/>
          <a:stretch>
            <a:fillRect/>
          </a:stretch>
        </p:blipFill>
        <p:spPr>
          <a:xfrm>
            <a:off x="8029276" y="1470581"/>
            <a:ext cx="3946385" cy="4110087"/>
          </a:xfrm>
          <a:prstGeom prst="rect">
            <a:avLst/>
          </a:prstGeom>
        </p:spPr>
      </p:pic>
      <p:pic>
        <p:nvPicPr>
          <p:cNvPr id="10" name="Afbeelding 9">
            <a:extLst>
              <a:ext uri="{FF2B5EF4-FFF2-40B4-BE49-F238E27FC236}">
                <a16:creationId xmlns:a16="http://schemas.microsoft.com/office/drawing/2014/main" id="{F080C043-9433-C3DD-C788-B7FEE47BD3B5}"/>
              </a:ext>
            </a:extLst>
          </p:cNvPr>
          <p:cNvPicPr>
            <a:picLocks noChangeAspect="1"/>
          </p:cNvPicPr>
          <p:nvPr/>
        </p:nvPicPr>
        <p:blipFill>
          <a:blip r:embed="rId4"/>
          <a:stretch>
            <a:fillRect/>
          </a:stretch>
        </p:blipFill>
        <p:spPr>
          <a:xfrm>
            <a:off x="875367" y="1612710"/>
            <a:ext cx="5950283" cy="2683743"/>
          </a:xfrm>
          <a:prstGeom prst="rect">
            <a:avLst/>
          </a:prstGeom>
        </p:spPr>
      </p:pic>
      <p:sp>
        <p:nvSpPr>
          <p:cNvPr id="3" name="Tekstvak 2">
            <a:extLst>
              <a:ext uri="{FF2B5EF4-FFF2-40B4-BE49-F238E27FC236}">
                <a16:creationId xmlns:a16="http://schemas.microsoft.com/office/drawing/2014/main" id="{C4AEA837-2370-CD0B-B3F7-F941842C2690}"/>
              </a:ext>
            </a:extLst>
          </p:cNvPr>
          <p:cNvSpPr txBox="1"/>
          <p:nvPr/>
        </p:nvSpPr>
        <p:spPr>
          <a:xfrm>
            <a:off x="377073" y="5580668"/>
            <a:ext cx="8782886" cy="707886"/>
          </a:xfrm>
          <a:prstGeom prst="rect">
            <a:avLst/>
          </a:prstGeom>
          <a:noFill/>
        </p:spPr>
        <p:txBody>
          <a:bodyPr wrap="square" rtlCol="0">
            <a:spAutoFit/>
          </a:bodyPr>
          <a:lstStyle/>
          <a:p>
            <a:r>
              <a:rPr lang="en-US" sz="2000" dirty="0" err="1">
                <a:latin typeface="Effra" panose="02000506080000020004"/>
              </a:rPr>
              <a:t>Stap</a:t>
            </a:r>
            <a:r>
              <a:rPr lang="en-US" sz="2000" dirty="0">
                <a:latin typeface="Effra" panose="02000506080000020004"/>
              </a:rPr>
              <a:t> 2 is </a:t>
            </a:r>
            <a:r>
              <a:rPr lang="en-US" sz="2000" dirty="0" err="1">
                <a:latin typeface="Effra" panose="02000506080000020004"/>
              </a:rPr>
              <a:t>langzamer</a:t>
            </a:r>
            <a:r>
              <a:rPr lang="en-US" sz="2000" dirty="0">
                <a:latin typeface="Effra" panose="02000506080000020004"/>
              </a:rPr>
              <a:t> dan </a:t>
            </a:r>
            <a:r>
              <a:rPr lang="en-US" sz="2000" dirty="0" err="1">
                <a:latin typeface="Effra" panose="02000506080000020004"/>
              </a:rPr>
              <a:t>stap</a:t>
            </a:r>
            <a:r>
              <a:rPr lang="en-US" sz="2000" dirty="0">
                <a:latin typeface="Effra" panose="02000506080000020004"/>
              </a:rPr>
              <a:t> 3 en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heeft</a:t>
            </a:r>
            <a:r>
              <a:rPr lang="en-US" sz="2000" dirty="0">
                <a:latin typeface="Effra" panose="02000506080000020004"/>
              </a:rPr>
              <a:t> </a:t>
            </a:r>
            <a:r>
              <a:rPr lang="en-US" sz="2000" dirty="0" err="1">
                <a:latin typeface="Effra" panose="02000506080000020004"/>
              </a:rPr>
              <a:t>stap</a:t>
            </a:r>
            <a:r>
              <a:rPr lang="en-US" sz="2000" dirty="0">
                <a:latin typeface="Effra" panose="02000506080000020004"/>
              </a:rPr>
              <a:t> 2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hogere</a:t>
            </a:r>
            <a:r>
              <a:rPr lang="en-US" sz="2000" dirty="0">
                <a:latin typeface="Effra" panose="02000506080000020004"/>
              </a:rPr>
              <a:t> </a:t>
            </a:r>
            <a:r>
              <a:rPr lang="en-US" sz="2000" dirty="0" err="1">
                <a:latin typeface="Effra" panose="02000506080000020004"/>
              </a:rPr>
              <a:t>activeringsenergie</a:t>
            </a:r>
            <a:r>
              <a:rPr lang="en-US" sz="2000" dirty="0">
                <a:latin typeface="Effra" panose="02000506080000020004"/>
              </a:rPr>
              <a:t>.</a:t>
            </a:r>
          </a:p>
          <a:p>
            <a:r>
              <a:rPr lang="en-US" sz="2000" dirty="0">
                <a:latin typeface="Effra" panose="02000506080000020004"/>
              </a:rPr>
              <a:t>Dus het is diagram R.</a:t>
            </a:r>
            <a:endParaRPr lang="nl-NL" sz="2000" dirty="0">
              <a:latin typeface="Effra" panose="02000506080000020004"/>
            </a:endParaRPr>
          </a:p>
        </p:txBody>
      </p:sp>
      <p:cxnSp>
        <p:nvCxnSpPr>
          <p:cNvPr id="9" name="Rechte verbindingslijn met pijl 8">
            <a:extLst>
              <a:ext uri="{FF2B5EF4-FFF2-40B4-BE49-F238E27FC236}">
                <a16:creationId xmlns:a16="http://schemas.microsoft.com/office/drawing/2014/main" id="{53CDFA79-51BE-87A4-30F8-9D01FC6B8280}"/>
              </a:ext>
            </a:extLst>
          </p:cNvPr>
          <p:cNvCxnSpPr>
            <a:cxnSpLocks/>
          </p:cNvCxnSpPr>
          <p:nvPr/>
        </p:nvCxnSpPr>
        <p:spPr>
          <a:xfrm flipV="1">
            <a:off x="9681328" y="4760536"/>
            <a:ext cx="0" cy="471340"/>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76E62A88-6A61-D0CD-80D6-3CBF4075C886}"/>
              </a:ext>
            </a:extLst>
          </p:cNvPr>
          <p:cNvCxnSpPr>
            <a:cxnSpLocks/>
          </p:cNvCxnSpPr>
          <p:nvPr/>
        </p:nvCxnSpPr>
        <p:spPr>
          <a:xfrm flipV="1">
            <a:off x="10314495" y="4524866"/>
            <a:ext cx="0" cy="339365"/>
          </a:xfrm>
          <a:prstGeom prst="straightConnector1">
            <a:avLst/>
          </a:prstGeom>
          <a:ln w="38100">
            <a:solidFill>
              <a:srgbClr val="945DE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529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439A-92C8-6CEC-0150-CD46F94A194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E54E6D9-BC1D-2AC5-E824-F24BE8931F32}"/>
              </a:ext>
            </a:extLst>
          </p:cNvPr>
          <p:cNvSpPr txBox="1"/>
          <p:nvPr/>
        </p:nvSpPr>
        <p:spPr>
          <a:xfrm>
            <a:off x="961533" y="961534"/>
            <a:ext cx="7949251" cy="861774"/>
          </a:xfrm>
          <a:prstGeom prst="rect">
            <a:avLst/>
          </a:prstGeom>
          <a:noFill/>
        </p:spPr>
        <p:txBody>
          <a:bodyPr wrap="square" rtlCol="0">
            <a:spAutoFit/>
          </a:bodyPr>
          <a:lstStyle/>
          <a:p>
            <a:r>
              <a:rPr lang="en-US" sz="3200" b="1" dirty="0">
                <a:latin typeface="Effra" panose="02000506080000020004"/>
              </a:rPr>
              <a:t>Zouten </a:t>
            </a:r>
            <a:r>
              <a:rPr lang="en-US" sz="2000" b="1" dirty="0">
                <a:solidFill>
                  <a:srgbClr val="945DE8"/>
                </a:solidFill>
                <a:latin typeface="Effra" panose="02000506080000020004"/>
              </a:rPr>
              <a:t>2023 II 8</a:t>
            </a:r>
          </a:p>
          <a:p>
            <a:endParaRPr lang="en-US" dirty="0"/>
          </a:p>
        </p:txBody>
      </p:sp>
      <p:pic>
        <p:nvPicPr>
          <p:cNvPr id="4" name="Afbeelding 3">
            <a:extLst>
              <a:ext uri="{FF2B5EF4-FFF2-40B4-BE49-F238E27FC236}">
                <a16:creationId xmlns:a16="http://schemas.microsoft.com/office/drawing/2014/main" id="{937A85E8-C2D4-B0F1-1A14-2072C663E457}"/>
              </a:ext>
            </a:extLst>
          </p:cNvPr>
          <p:cNvPicPr>
            <a:picLocks noChangeAspect="1"/>
          </p:cNvPicPr>
          <p:nvPr/>
        </p:nvPicPr>
        <p:blipFill>
          <a:blip r:embed="rId2"/>
          <a:stretch>
            <a:fillRect/>
          </a:stretch>
        </p:blipFill>
        <p:spPr>
          <a:xfrm>
            <a:off x="747859" y="2144352"/>
            <a:ext cx="8162925" cy="1562100"/>
          </a:xfrm>
          <a:prstGeom prst="rect">
            <a:avLst/>
          </a:prstGeom>
        </p:spPr>
      </p:pic>
      <p:pic>
        <p:nvPicPr>
          <p:cNvPr id="5" name="Afbeelding 4">
            <a:extLst>
              <a:ext uri="{FF2B5EF4-FFF2-40B4-BE49-F238E27FC236}">
                <a16:creationId xmlns:a16="http://schemas.microsoft.com/office/drawing/2014/main" id="{9B682914-7C01-F801-AE78-CAF90A83EC25}"/>
              </a:ext>
            </a:extLst>
          </p:cNvPr>
          <p:cNvPicPr>
            <a:picLocks noChangeAspect="1"/>
          </p:cNvPicPr>
          <p:nvPr/>
        </p:nvPicPr>
        <p:blipFill>
          <a:blip r:embed="rId3"/>
          <a:stretch>
            <a:fillRect/>
          </a:stretch>
        </p:blipFill>
        <p:spPr>
          <a:xfrm>
            <a:off x="9441829" y="1507306"/>
            <a:ext cx="1898617" cy="1500703"/>
          </a:xfrm>
          <a:prstGeom prst="rect">
            <a:avLst/>
          </a:prstGeom>
        </p:spPr>
      </p:pic>
      <p:sp>
        <p:nvSpPr>
          <p:cNvPr id="3" name="Tekstvak 2">
            <a:extLst>
              <a:ext uri="{FF2B5EF4-FFF2-40B4-BE49-F238E27FC236}">
                <a16:creationId xmlns:a16="http://schemas.microsoft.com/office/drawing/2014/main" id="{6D415560-F076-961F-0BE4-9F152591F360}"/>
              </a:ext>
            </a:extLst>
          </p:cNvPr>
          <p:cNvSpPr txBox="1"/>
          <p:nvPr/>
        </p:nvSpPr>
        <p:spPr>
          <a:xfrm>
            <a:off x="884904" y="3674922"/>
            <a:ext cx="9184006" cy="1200329"/>
          </a:xfrm>
          <a:prstGeom prst="rect">
            <a:avLst/>
          </a:prstGeom>
          <a:noFill/>
        </p:spPr>
        <p:txBody>
          <a:bodyPr wrap="square" rtlCol="0">
            <a:spAutoFit/>
          </a:bodyPr>
          <a:lstStyle/>
          <a:p>
            <a:r>
              <a:rPr lang="en-US" sz="2400" dirty="0">
                <a:latin typeface="Effra" panose="02000506080000020004"/>
              </a:rPr>
              <a:t>De </a:t>
            </a:r>
            <a:r>
              <a:rPr lang="en-US" sz="2400" dirty="0" err="1">
                <a:latin typeface="Effra" panose="02000506080000020004"/>
              </a:rPr>
              <a:t>geconjugeerde</a:t>
            </a:r>
            <a:r>
              <a:rPr lang="en-US" sz="2400" dirty="0">
                <a:latin typeface="Effra" panose="02000506080000020004"/>
              </a:rPr>
              <a:t> base van </a:t>
            </a:r>
            <a:r>
              <a:rPr lang="en-US" sz="2400" dirty="0" err="1">
                <a:latin typeface="Effra" panose="02000506080000020004"/>
              </a:rPr>
              <a:t>fluorethaanzuur</a:t>
            </a:r>
            <a:r>
              <a:rPr lang="en-US" sz="2400" dirty="0">
                <a:latin typeface="Effra" panose="02000506080000020004"/>
              </a:rPr>
              <a:t> is CH</a:t>
            </a:r>
            <a:r>
              <a:rPr lang="en-US" sz="2400" baseline="-25000" dirty="0">
                <a:latin typeface="Effra" panose="02000506080000020004"/>
              </a:rPr>
              <a:t>2</a:t>
            </a:r>
            <a:r>
              <a:rPr lang="en-US" sz="2400" dirty="0">
                <a:latin typeface="Effra" panose="02000506080000020004"/>
              </a:rPr>
              <a:t>FCOO</a:t>
            </a:r>
            <a:r>
              <a:rPr lang="en-US" sz="2400" baseline="30000" dirty="0">
                <a:latin typeface="Effra" panose="02000506080000020004"/>
              </a:rPr>
              <a:t>-</a:t>
            </a:r>
            <a:r>
              <a:rPr lang="en-US" sz="2400" dirty="0">
                <a:latin typeface="Effra" panose="02000506080000020004"/>
              </a:rPr>
              <a:t>.</a:t>
            </a:r>
          </a:p>
          <a:p>
            <a:r>
              <a:rPr lang="en-US" sz="2400" dirty="0">
                <a:latin typeface="Effra" panose="02000506080000020004"/>
              </a:rPr>
              <a:t>De </a:t>
            </a:r>
            <a:r>
              <a:rPr lang="en-US" sz="2400" dirty="0" err="1">
                <a:latin typeface="Effra" panose="02000506080000020004"/>
              </a:rPr>
              <a:t>verhouding</a:t>
            </a:r>
            <a:r>
              <a:rPr lang="en-US" sz="2400" dirty="0">
                <a:latin typeface="Effra" panose="02000506080000020004"/>
              </a:rPr>
              <a:t> Ca</a:t>
            </a:r>
            <a:r>
              <a:rPr lang="en-US" sz="2400" baseline="30000" dirty="0">
                <a:latin typeface="Effra" panose="02000506080000020004"/>
              </a:rPr>
              <a:t>2+</a:t>
            </a:r>
            <a:r>
              <a:rPr lang="en-US" sz="2400" dirty="0">
                <a:latin typeface="Effra" panose="02000506080000020004"/>
              </a:rPr>
              <a:t> : is CH</a:t>
            </a:r>
            <a:r>
              <a:rPr lang="en-US" sz="2400" baseline="-25000" dirty="0">
                <a:latin typeface="Effra" panose="02000506080000020004"/>
              </a:rPr>
              <a:t>2</a:t>
            </a:r>
            <a:r>
              <a:rPr lang="en-US" sz="2400" dirty="0">
                <a:latin typeface="Effra" panose="02000506080000020004"/>
              </a:rPr>
              <a:t>FCOO</a:t>
            </a:r>
            <a:r>
              <a:rPr lang="en-US" sz="2400" baseline="30000" dirty="0">
                <a:latin typeface="Effra" panose="02000506080000020004"/>
              </a:rPr>
              <a:t>-</a:t>
            </a:r>
            <a:r>
              <a:rPr lang="en-US" sz="2400" dirty="0">
                <a:latin typeface="Effra" panose="02000506080000020004"/>
              </a:rPr>
              <a:t> is </a:t>
            </a:r>
            <a:r>
              <a:rPr lang="en-US" sz="2400" dirty="0" err="1">
                <a:latin typeface="Effra" panose="02000506080000020004"/>
              </a:rPr>
              <a:t>dus</a:t>
            </a:r>
            <a:r>
              <a:rPr lang="en-US" sz="2400" dirty="0">
                <a:latin typeface="Effra" panose="02000506080000020004"/>
              </a:rPr>
              <a:t> 1 : 2.</a:t>
            </a:r>
          </a:p>
          <a:p>
            <a:r>
              <a:rPr lang="en-US" sz="2400" dirty="0">
                <a:latin typeface="Effra" panose="02000506080000020004"/>
              </a:rPr>
              <a:t>Dus is de </a:t>
            </a:r>
            <a:r>
              <a:rPr lang="en-US" sz="2400" dirty="0" err="1">
                <a:latin typeface="Effra" panose="02000506080000020004"/>
              </a:rPr>
              <a:t>verhoudingsformule</a:t>
            </a:r>
            <a:r>
              <a:rPr lang="en-US" sz="2400" dirty="0">
                <a:latin typeface="Effra" panose="02000506080000020004"/>
              </a:rPr>
              <a:t> Ca(CH</a:t>
            </a:r>
            <a:r>
              <a:rPr lang="en-US" sz="2400" baseline="-25000" dirty="0">
                <a:latin typeface="Effra" panose="02000506080000020004"/>
              </a:rPr>
              <a:t>2</a:t>
            </a:r>
            <a:r>
              <a:rPr lang="en-US" sz="2400" dirty="0">
                <a:latin typeface="Effra" panose="02000506080000020004"/>
              </a:rPr>
              <a:t>FCOO)</a:t>
            </a:r>
            <a:r>
              <a:rPr lang="en-US" sz="2400" baseline="-25000" dirty="0">
                <a:latin typeface="Effra" panose="02000506080000020004"/>
              </a:rPr>
              <a:t>2</a:t>
            </a:r>
            <a:r>
              <a:rPr lang="en-US" sz="2400" dirty="0">
                <a:latin typeface="Effra" panose="02000506080000020004"/>
              </a:rPr>
              <a:t>.</a:t>
            </a:r>
          </a:p>
        </p:txBody>
      </p:sp>
    </p:spTree>
    <p:extLst>
      <p:ext uri="{BB962C8B-B14F-4D97-AF65-F5344CB8AC3E}">
        <p14:creationId xmlns:p14="http://schemas.microsoft.com/office/powerpoint/2010/main" val="3145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234B-028E-1BF0-3EC6-25C060A814C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C9AB9E9-2A4D-6468-0154-5D7AA5C1E58C}"/>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Groene</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chemie</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6" name="Rechthoek 5">
            <a:extLst>
              <a:ext uri="{FF2B5EF4-FFF2-40B4-BE49-F238E27FC236}">
                <a16:creationId xmlns:a16="http://schemas.microsoft.com/office/drawing/2014/main" id="{EFB45E11-013C-0050-1BCB-F25F0172E1D3}"/>
              </a:ext>
            </a:extLst>
          </p:cNvPr>
          <p:cNvSpPr/>
          <p:nvPr/>
        </p:nvSpPr>
        <p:spPr>
          <a:xfrm>
            <a:off x="8618806" y="4684541"/>
            <a:ext cx="1917896" cy="590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F1E4EA51-2277-F3FB-27E8-A79CA4239319}"/>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2019-I Vraag 8</a:t>
            </a:r>
          </a:p>
        </p:txBody>
      </p:sp>
      <p:pic>
        <p:nvPicPr>
          <p:cNvPr id="5" name="Afbeelding 4">
            <a:extLst>
              <a:ext uri="{FF2B5EF4-FFF2-40B4-BE49-F238E27FC236}">
                <a16:creationId xmlns:a16="http://schemas.microsoft.com/office/drawing/2014/main" id="{4ACCC5DC-1237-CB89-5664-165BCA12E148}"/>
              </a:ext>
            </a:extLst>
          </p:cNvPr>
          <p:cNvPicPr>
            <a:picLocks noChangeAspect="1"/>
          </p:cNvPicPr>
          <p:nvPr/>
        </p:nvPicPr>
        <p:blipFill>
          <a:blip r:embed="rId3"/>
          <a:stretch>
            <a:fillRect/>
          </a:stretch>
        </p:blipFill>
        <p:spPr>
          <a:xfrm>
            <a:off x="355111" y="2355519"/>
            <a:ext cx="8085660" cy="2329022"/>
          </a:xfrm>
          <a:prstGeom prst="rect">
            <a:avLst/>
          </a:prstGeom>
        </p:spPr>
      </p:pic>
      <p:sp>
        <p:nvSpPr>
          <p:cNvPr id="4" name="Ovaal 3">
            <a:extLst>
              <a:ext uri="{FF2B5EF4-FFF2-40B4-BE49-F238E27FC236}">
                <a16:creationId xmlns:a16="http://schemas.microsoft.com/office/drawing/2014/main" id="{45ECC21B-750C-CB7A-33A7-6AC10BBE98AD}"/>
              </a:ext>
            </a:extLst>
          </p:cNvPr>
          <p:cNvSpPr/>
          <p:nvPr/>
        </p:nvSpPr>
        <p:spPr>
          <a:xfrm>
            <a:off x="1291771" y="4165600"/>
            <a:ext cx="406400" cy="2757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48C68388-F8A1-67BE-56D7-95D7390DD3D4}"/>
              </a:ext>
            </a:extLst>
          </p:cNvPr>
          <p:cNvSpPr txBox="1"/>
          <p:nvPr/>
        </p:nvSpPr>
        <p:spPr>
          <a:xfrm>
            <a:off x="232493" y="4845180"/>
            <a:ext cx="6716006" cy="1754326"/>
          </a:xfrm>
          <a:prstGeom prst="rect">
            <a:avLst/>
          </a:prstGeom>
          <a:noFill/>
        </p:spPr>
        <p:txBody>
          <a:bodyPr wrap="none" rtlCol="0">
            <a:spAutoFit/>
          </a:bodyPr>
          <a:lstStyle/>
          <a:p>
            <a:r>
              <a:rPr lang="nl-NL" dirty="0"/>
              <a:t>Principe 7: Gebruik van hernieuwbare grondstoffen</a:t>
            </a:r>
          </a:p>
          <a:p>
            <a:r>
              <a:rPr lang="nl-NL" dirty="0"/>
              <a:t>Er is ook zwavelzuur, methanol H</a:t>
            </a:r>
            <a:r>
              <a:rPr lang="nl-NL" baseline="-25000" dirty="0"/>
              <a:t>2</a:t>
            </a:r>
            <a:r>
              <a:rPr lang="nl-NL" dirty="0"/>
              <a:t> nodig en die zijn niet hernieuwbaar</a:t>
            </a:r>
          </a:p>
          <a:p>
            <a:r>
              <a:rPr lang="nl-NL" dirty="0"/>
              <a:t>Principe 8: Reacties in weinig stappen</a:t>
            </a:r>
          </a:p>
          <a:p>
            <a:r>
              <a:rPr lang="nl-NL" dirty="0"/>
              <a:t>Er zijn veel tussenstappen nodig in dit proces</a:t>
            </a:r>
          </a:p>
          <a:p>
            <a:r>
              <a:rPr lang="nl-NL" dirty="0"/>
              <a:t>Principe 12: Minder risicovolle chemie</a:t>
            </a:r>
          </a:p>
          <a:p>
            <a:r>
              <a:rPr lang="nl-NL" dirty="0"/>
              <a:t>Er wordt met H</a:t>
            </a:r>
            <a:r>
              <a:rPr lang="nl-NL" baseline="-25000" dirty="0"/>
              <a:t>2</a:t>
            </a:r>
            <a:r>
              <a:rPr lang="nl-NL" dirty="0"/>
              <a:t>/zwavelzuur/methanol gewerkt en die zijn risicovol</a:t>
            </a:r>
          </a:p>
        </p:txBody>
      </p:sp>
      <p:pic>
        <p:nvPicPr>
          <p:cNvPr id="11" name="Afbeelding 10">
            <a:extLst>
              <a:ext uri="{FF2B5EF4-FFF2-40B4-BE49-F238E27FC236}">
                <a16:creationId xmlns:a16="http://schemas.microsoft.com/office/drawing/2014/main" id="{418C3ED3-FD83-1C79-0EB0-49DEBED1E345}"/>
              </a:ext>
            </a:extLst>
          </p:cNvPr>
          <p:cNvPicPr>
            <a:picLocks noChangeAspect="1"/>
          </p:cNvPicPr>
          <p:nvPr/>
        </p:nvPicPr>
        <p:blipFill>
          <a:blip r:embed="rId4">
            <a:duotone>
              <a:prstClr val="black"/>
              <a:schemeClr val="accent6">
                <a:tint val="45000"/>
                <a:satMod val="400000"/>
              </a:schemeClr>
            </a:duotone>
          </a:blip>
          <a:stretch>
            <a:fillRect/>
          </a:stretch>
        </p:blipFill>
        <p:spPr>
          <a:xfrm>
            <a:off x="7132137" y="4179620"/>
            <a:ext cx="4825401" cy="2570130"/>
          </a:xfrm>
          <a:prstGeom prst="rect">
            <a:avLst/>
          </a:prstGeom>
        </p:spPr>
      </p:pic>
      <p:sp>
        <p:nvSpPr>
          <p:cNvPr id="13" name="Rechthoek 12">
            <a:extLst>
              <a:ext uri="{FF2B5EF4-FFF2-40B4-BE49-F238E27FC236}">
                <a16:creationId xmlns:a16="http://schemas.microsoft.com/office/drawing/2014/main" id="{9793B637-FE73-B549-DCF1-A4E3FA42BDFD}"/>
              </a:ext>
            </a:extLst>
          </p:cNvPr>
          <p:cNvSpPr/>
          <p:nvPr/>
        </p:nvSpPr>
        <p:spPr>
          <a:xfrm>
            <a:off x="9072704" y="1224685"/>
            <a:ext cx="2855805" cy="148152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Meer oefenen?</a:t>
            </a:r>
          </a:p>
          <a:p>
            <a:pPr algn="ctr"/>
            <a:r>
              <a:rPr lang="nl-NL" b="1" dirty="0">
                <a:solidFill>
                  <a:schemeClr val="tx1"/>
                </a:solidFill>
              </a:rPr>
              <a:t>2024-II Vr 8</a:t>
            </a:r>
          </a:p>
          <a:p>
            <a:pPr algn="ctr"/>
            <a:r>
              <a:rPr lang="nl-NL" b="1" dirty="0">
                <a:solidFill>
                  <a:schemeClr val="tx1"/>
                </a:solidFill>
              </a:rPr>
              <a:t>2023-II Vr 22</a:t>
            </a:r>
          </a:p>
          <a:p>
            <a:pPr algn="ctr"/>
            <a:r>
              <a:rPr lang="nl-NL" b="1" dirty="0">
                <a:solidFill>
                  <a:schemeClr val="tx1"/>
                </a:solidFill>
              </a:rPr>
              <a:t>2018-I Vr 6</a:t>
            </a:r>
          </a:p>
          <a:p>
            <a:pPr algn="ctr"/>
            <a:r>
              <a:rPr lang="nl-NL" b="1" dirty="0">
                <a:solidFill>
                  <a:schemeClr val="tx1"/>
                </a:solidFill>
              </a:rPr>
              <a:t>2017-II Vr 14</a:t>
            </a:r>
          </a:p>
          <a:p>
            <a:pPr algn="ctr"/>
            <a:endParaRPr lang="nl-NL" b="1" dirty="0">
              <a:solidFill>
                <a:schemeClr val="tx1"/>
              </a:solidFill>
            </a:endParaRPr>
          </a:p>
        </p:txBody>
      </p:sp>
    </p:spTree>
    <p:extLst>
      <p:ext uri="{BB962C8B-B14F-4D97-AF65-F5344CB8AC3E}">
        <p14:creationId xmlns:p14="http://schemas.microsoft.com/office/powerpoint/2010/main" val="37124524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D9C11-0961-14DF-152B-3C2E1D45761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55D9E86-4324-4339-438E-F750064A9331}"/>
              </a:ext>
            </a:extLst>
          </p:cNvPr>
          <p:cNvSpPr txBox="1"/>
          <p:nvPr/>
        </p:nvSpPr>
        <p:spPr>
          <a:xfrm>
            <a:off x="961534" y="961534"/>
            <a:ext cx="3450210" cy="861774"/>
          </a:xfrm>
          <a:prstGeom prst="rect">
            <a:avLst/>
          </a:prstGeom>
          <a:noFill/>
        </p:spPr>
        <p:txBody>
          <a:bodyPr wrap="square" rtlCol="0">
            <a:spAutoFit/>
          </a:bodyPr>
          <a:lstStyle/>
          <a:p>
            <a:r>
              <a:rPr lang="en-US" sz="3200" b="1" dirty="0">
                <a:latin typeface="Effra" panose="02000506080000020004"/>
              </a:rPr>
              <a:t>Zouten </a:t>
            </a:r>
            <a:r>
              <a:rPr lang="en-US" sz="2000" b="1" dirty="0">
                <a:solidFill>
                  <a:srgbClr val="945DE8"/>
                </a:solidFill>
                <a:latin typeface="Effra" panose="02000506080000020004"/>
              </a:rPr>
              <a:t>2023 II 12</a:t>
            </a:r>
          </a:p>
          <a:p>
            <a:endParaRPr lang="en-US" dirty="0"/>
          </a:p>
        </p:txBody>
      </p:sp>
      <p:pic>
        <p:nvPicPr>
          <p:cNvPr id="6" name="Afbeelding 5">
            <a:extLst>
              <a:ext uri="{FF2B5EF4-FFF2-40B4-BE49-F238E27FC236}">
                <a16:creationId xmlns:a16="http://schemas.microsoft.com/office/drawing/2014/main" id="{7E815256-DAEE-EA5C-A23A-077174B0FBB6}"/>
              </a:ext>
            </a:extLst>
          </p:cNvPr>
          <p:cNvPicPr>
            <a:picLocks noChangeAspect="1"/>
          </p:cNvPicPr>
          <p:nvPr/>
        </p:nvPicPr>
        <p:blipFill>
          <a:blip r:embed="rId2"/>
          <a:stretch>
            <a:fillRect/>
          </a:stretch>
        </p:blipFill>
        <p:spPr>
          <a:xfrm>
            <a:off x="961534" y="1590282"/>
            <a:ext cx="8048625" cy="1924050"/>
          </a:xfrm>
          <a:prstGeom prst="rect">
            <a:avLst/>
          </a:prstGeom>
        </p:spPr>
      </p:pic>
      <p:pic>
        <p:nvPicPr>
          <p:cNvPr id="8" name="Afbeelding 7">
            <a:extLst>
              <a:ext uri="{FF2B5EF4-FFF2-40B4-BE49-F238E27FC236}">
                <a16:creationId xmlns:a16="http://schemas.microsoft.com/office/drawing/2014/main" id="{481F8701-5AAE-A43C-559B-D671025FFB58}"/>
              </a:ext>
            </a:extLst>
          </p:cNvPr>
          <p:cNvPicPr>
            <a:picLocks noChangeAspect="1"/>
          </p:cNvPicPr>
          <p:nvPr/>
        </p:nvPicPr>
        <p:blipFill>
          <a:blip r:embed="rId3"/>
          <a:stretch>
            <a:fillRect/>
          </a:stretch>
        </p:blipFill>
        <p:spPr>
          <a:xfrm>
            <a:off x="9399063" y="1264910"/>
            <a:ext cx="2028825" cy="1952625"/>
          </a:xfrm>
          <a:prstGeom prst="rect">
            <a:avLst/>
          </a:prstGeom>
        </p:spPr>
      </p:pic>
      <p:sp>
        <p:nvSpPr>
          <p:cNvPr id="3" name="Tekstvak 2">
            <a:extLst>
              <a:ext uri="{FF2B5EF4-FFF2-40B4-BE49-F238E27FC236}">
                <a16:creationId xmlns:a16="http://schemas.microsoft.com/office/drawing/2014/main" id="{A9070056-AC00-00C6-E14A-D0DF18096C96}"/>
              </a:ext>
            </a:extLst>
          </p:cNvPr>
          <p:cNvSpPr txBox="1"/>
          <p:nvPr/>
        </p:nvSpPr>
        <p:spPr>
          <a:xfrm>
            <a:off x="1046375" y="3893270"/>
            <a:ext cx="7937622" cy="1631216"/>
          </a:xfrm>
          <a:prstGeom prst="rect">
            <a:avLst/>
          </a:prstGeom>
          <a:noFill/>
        </p:spPr>
        <p:txBody>
          <a:bodyPr wrap="none" rtlCol="0">
            <a:spAutoFit/>
          </a:bodyPr>
          <a:lstStyle/>
          <a:p>
            <a:r>
              <a:rPr lang="en-US" sz="2000" dirty="0">
                <a:latin typeface="Effra" panose="02000506080000020004"/>
              </a:rPr>
              <a:t>Je </a:t>
            </a:r>
            <a:r>
              <a:rPr lang="en-US" sz="2000" dirty="0" err="1">
                <a:latin typeface="Effra" panose="02000506080000020004"/>
              </a:rPr>
              <a:t>hebt</a:t>
            </a:r>
            <a:r>
              <a:rPr lang="en-US" sz="2000" dirty="0">
                <a:latin typeface="Effra" panose="02000506080000020004"/>
              </a:rPr>
              <a:t> 4 S</a:t>
            </a:r>
            <a:r>
              <a:rPr lang="en-US" sz="2000" baseline="30000" dirty="0">
                <a:latin typeface="Effra" panose="02000506080000020004"/>
              </a:rPr>
              <a:t>2-</a:t>
            </a:r>
            <a:r>
              <a:rPr lang="en-US" sz="2000" dirty="0">
                <a:latin typeface="Effra" panose="02000506080000020004"/>
              </a:rPr>
              <a:t> </a:t>
            </a:r>
            <a:r>
              <a:rPr lang="en-US" sz="2000" dirty="0" err="1">
                <a:latin typeface="Effra" panose="02000506080000020004"/>
              </a:rPr>
              <a:t>ionen</a:t>
            </a:r>
            <a:r>
              <a:rPr lang="en-US" sz="2000" dirty="0">
                <a:latin typeface="Effra" panose="02000506080000020004"/>
              </a:rPr>
              <a:t>, die </a:t>
            </a:r>
            <a:r>
              <a:rPr lang="en-US" sz="2000" dirty="0" err="1">
                <a:latin typeface="Effra" panose="02000506080000020004"/>
              </a:rPr>
              <a:t>hebben</a:t>
            </a:r>
            <a:r>
              <a:rPr lang="en-US" sz="2000" dirty="0">
                <a:latin typeface="Effra" panose="02000506080000020004"/>
              </a:rPr>
              <a:t> </a:t>
            </a:r>
            <a:r>
              <a:rPr lang="en-US" sz="2000" dirty="0" err="1">
                <a:latin typeface="Effra" panose="02000506080000020004"/>
              </a:rPr>
              <a:t>samen</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lading van 8-.</a:t>
            </a:r>
          </a:p>
          <a:p>
            <a:r>
              <a:rPr lang="en-US" sz="2000" dirty="0">
                <a:latin typeface="Effra" panose="02000506080000020004"/>
              </a:rPr>
              <a:t>De </a:t>
            </a:r>
            <a:r>
              <a:rPr lang="en-US" sz="2000" dirty="0" err="1">
                <a:latin typeface="Effra" panose="02000506080000020004"/>
              </a:rPr>
              <a:t>totale</a:t>
            </a:r>
            <a:r>
              <a:rPr lang="en-US" sz="2000" dirty="0">
                <a:latin typeface="Effra" panose="02000506080000020004"/>
              </a:rPr>
              <a:t> lading is 2+, </a:t>
            </a:r>
            <a:r>
              <a:rPr lang="en-US" sz="2000" dirty="0" err="1">
                <a:latin typeface="Effra" panose="02000506080000020004"/>
              </a:rPr>
              <a:t>dus</a:t>
            </a:r>
            <a:r>
              <a:rPr lang="en-US" sz="2000" dirty="0">
                <a:latin typeface="Effra" panose="02000506080000020004"/>
              </a:rPr>
              <a:t> de </a:t>
            </a:r>
            <a:r>
              <a:rPr lang="en-US" sz="2000" dirty="0" err="1">
                <a:latin typeface="Effra" panose="02000506080000020004"/>
              </a:rPr>
              <a:t>ijzerionen</a:t>
            </a:r>
            <a:r>
              <a:rPr lang="en-US" sz="2000" dirty="0">
                <a:latin typeface="Effra" panose="02000506080000020004"/>
              </a:rPr>
              <a:t> </a:t>
            </a:r>
            <a:r>
              <a:rPr lang="en-US" sz="2000" dirty="0" err="1">
                <a:latin typeface="Effra" panose="02000506080000020004"/>
              </a:rPr>
              <a:t>hebben</a:t>
            </a:r>
            <a:r>
              <a:rPr lang="en-US" sz="2000" dirty="0">
                <a:latin typeface="Effra" panose="02000506080000020004"/>
              </a:rPr>
              <a:t> </a:t>
            </a:r>
            <a:r>
              <a:rPr lang="en-US" sz="2000" dirty="0" err="1">
                <a:latin typeface="Effra" panose="02000506080000020004"/>
              </a:rPr>
              <a:t>samen</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lading van 10+.</a:t>
            </a:r>
          </a:p>
          <a:p>
            <a:r>
              <a:rPr lang="en-US" sz="2000" dirty="0">
                <a:latin typeface="Effra" panose="02000506080000020004"/>
              </a:rPr>
              <a:t>Je </a:t>
            </a:r>
            <a:r>
              <a:rPr lang="en-US" sz="2000" dirty="0" err="1">
                <a:latin typeface="Effra" panose="02000506080000020004"/>
              </a:rPr>
              <a:t>hebt</a:t>
            </a:r>
            <a:r>
              <a:rPr lang="en-US" sz="2000" dirty="0">
                <a:latin typeface="Effra" panose="02000506080000020004"/>
              </a:rPr>
              <a:t> dan 2 Fe</a:t>
            </a:r>
            <a:r>
              <a:rPr lang="en-US" sz="2000" baseline="30000" dirty="0">
                <a:latin typeface="Effra" panose="02000506080000020004"/>
              </a:rPr>
              <a:t>2+ </a:t>
            </a:r>
            <a:r>
              <a:rPr lang="en-US" sz="2000" dirty="0" err="1">
                <a:latin typeface="Effra" panose="02000506080000020004"/>
              </a:rPr>
              <a:t>ionen</a:t>
            </a:r>
            <a:r>
              <a:rPr lang="en-US" sz="2000" dirty="0">
                <a:latin typeface="Effra" panose="02000506080000020004"/>
              </a:rPr>
              <a:t> en 2 Fe</a:t>
            </a:r>
            <a:r>
              <a:rPr lang="en-US" sz="2000" baseline="30000" dirty="0">
                <a:latin typeface="Effra" panose="02000506080000020004"/>
              </a:rPr>
              <a:t>3+ </a:t>
            </a:r>
            <a:r>
              <a:rPr lang="en-US" sz="2000" dirty="0" err="1">
                <a:latin typeface="Effra" panose="02000506080000020004"/>
              </a:rPr>
              <a:t>ionen</a:t>
            </a:r>
            <a:r>
              <a:rPr lang="en-US" sz="2000" dirty="0">
                <a:latin typeface="Effra" panose="02000506080000020004"/>
              </a:rPr>
              <a:t>.</a:t>
            </a:r>
          </a:p>
          <a:p>
            <a:endParaRPr lang="en-US" sz="2000" dirty="0">
              <a:latin typeface="Effra" panose="02000506080000020004"/>
            </a:endParaRPr>
          </a:p>
          <a:p>
            <a:r>
              <a:rPr lang="en-US" sz="2000" dirty="0">
                <a:latin typeface="Effra" panose="02000506080000020004"/>
              </a:rPr>
              <a:t>Dus 2 </a:t>
            </a:r>
            <a:r>
              <a:rPr lang="en-US" sz="2000" dirty="0" err="1">
                <a:latin typeface="Effra" panose="02000506080000020004"/>
              </a:rPr>
              <a:t>keer</a:t>
            </a:r>
            <a:r>
              <a:rPr lang="en-US" sz="2000" dirty="0">
                <a:latin typeface="Effra" panose="02000506080000020004"/>
              </a:rPr>
              <a:t> Fe</a:t>
            </a:r>
            <a:r>
              <a:rPr lang="en-US" sz="2000" baseline="30000" dirty="0">
                <a:latin typeface="Effra" panose="02000506080000020004"/>
              </a:rPr>
              <a:t>2+</a:t>
            </a:r>
            <a:r>
              <a:rPr lang="en-US" sz="2000" dirty="0">
                <a:latin typeface="Effra" panose="02000506080000020004"/>
              </a:rPr>
              <a:t> , 2 </a:t>
            </a:r>
            <a:r>
              <a:rPr lang="en-US" sz="2000" dirty="0" err="1">
                <a:latin typeface="Effra" panose="02000506080000020004"/>
              </a:rPr>
              <a:t>keer</a:t>
            </a:r>
            <a:r>
              <a:rPr lang="en-US" sz="2000" dirty="0">
                <a:latin typeface="Effra" panose="02000506080000020004"/>
              </a:rPr>
              <a:t> Fe</a:t>
            </a:r>
            <a:r>
              <a:rPr lang="en-US" sz="2000" baseline="30000" dirty="0">
                <a:latin typeface="Effra" panose="02000506080000020004"/>
              </a:rPr>
              <a:t>3+ </a:t>
            </a:r>
            <a:r>
              <a:rPr lang="en-US" sz="2000" dirty="0">
                <a:latin typeface="Effra" panose="02000506080000020004"/>
              </a:rPr>
              <a:t>en 4 </a:t>
            </a:r>
            <a:r>
              <a:rPr lang="en-US" sz="2000" dirty="0" err="1">
                <a:latin typeface="Effra" panose="02000506080000020004"/>
              </a:rPr>
              <a:t>keer</a:t>
            </a:r>
            <a:r>
              <a:rPr lang="en-US" sz="2000" dirty="0">
                <a:latin typeface="Effra" panose="02000506080000020004"/>
              </a:rPr>
              <a:t> S</a:t>
            </a:r>
            <a:r>
              <a:rPr lang="en-US" sz="2000" baseline="30000" dirty="0">
                <a:latin typeface="Effra" panose="02000506080000020004"/>
              </a:rPr>
              <a:t>2-</a:t>
            </a:r>
            <a:r>
              <a:rPr lang="en-US" sz="2000" dirty="0">
                <a:latin typeface="Effra" panose="02000506080000020004"/>
              </a:rPr>
              <a:t> .</a:t>
            </a:r>
            <a:endParaRPr lang="nl-NL" sz="2000" dirty="0">
              <a:latin typeface="Effra" panose="02000506080000020004"/>
            </a:endParaRPr>
          </a:p>
        </p:txBody>
      </p:sp>
    </p:spTree>
    <p:extLst>
      <p:ext uri="{BB962C8B-B14F-4D97-AF65-F5344CB8AC3E}">
        <p14:creationId xmlns:p14="http://schemas.microsoft.com/office/powerpoint/2010/main" val="20584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a:t>
            </a:r>
          </a:p>
          <a:p>
            <a:endParaRPr lang="nl-NL" sz="2400" b="1" dirty="0">
              <a:latin typeface="Effra"/>
            </a:endParaRPr>
          </a:p>
        </p:txBody>
      </p:sp>
      <p:pic>
        <p:nvPicPr>
          <p:cNvPr id="3" name="Afbeelding 2">
            <a:extLst>
              <a:ext uri="{FF2B5EF4-FFF2-40B4-BE49-F238E27FC236}">
                <a16:creationId xmlns:a16="http://schemas.microsoft.com/office/drawing/2014/main" id="{9D273189-061C-7491-C183-EE9E9AD8DFC1}"/>
              </a:ext>
            </a:extLst>
          </p:cNvPr>
          <p:cNvPicPr>
            <a:picLocks noChangeAspect="1"/>
          </p:cNvPicPr>
          <p:nvPr/>
        </p:nvPicPr>
        <p:blipFill>
          <a:blip r:embed="rId2"/>
          <a:stretch>
            <a:fillRect/>
          </a:stretch>
        </p:blipFill>
        <p:spPr>
          <a:xfrm>
            <a:off x="1357460" y="1656501"/>
            <a:ext cx="8842342" cy="4562716"/>
          </a:xfrm>
          <a:prstGeom prst="rect">
            <a:avLst/>
          </a:prstGeom>
        </p:spPr>
      </p:pic>
    </p:spTree>
    <p:extLst>
      <p:ext uri="{BB962C8B-B14F-4D97-AF65-F5344CB8AC3E}">
        <p14:creationId xmlns:p14="http://schemas.microsoft.com/office/powerpoint/2010/main" val="18747579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62255-2BD6-E1F0-7E51-7C55D75410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222E154-9C3C-9AB7-BCEF-5779317F0F58}"/>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2000" b="1" dirty="0">
                <a:solidFill>
                  <a:srgbClr val="945DE8"/>
                </a:solidFill>
                <a:latin typeface="Effra"/>
              </a:rPr>
              <a:t>2023 II 1</a:t>
            </a:r>
          </a:p>
          <a:p>
            <a:endParaRPr lang="nl-NL" sz="2400" b="1" dirty="0">
              <a:latin typeface="Effra"/>
            </a:endParaRPr>
          </a:p>
        </p:txBody>
      </p:sp>
      <p:pic>
        <p:nvPicPr>
          <p:cNvPr id="4" name="Afbeelding 3">
            <a:extLst>
              <a:ext uri="{FF2B5EF4-FFF2-40B4-BE49-F238E27FC236}">
                <a16:creationId xmlns:a16="http://schemas.microsoft.com/office/drawing/2014/main" id="{BB569C5A-FC69-A750-8864-ECA291AB76E6}"/>
              </a:ext>
            </a:extLst>
          </p:cNvPr>
          <p:cNvPicPr>
            <a:picLocks noChangeAspect="1"/>
          </p:cNvPicPr>
          <p:nvPr/>
        </p:nvPicPr>
        <p:blipFill>
          <a:blip r:embed="rId2"/>
          <a:stretch>
            <a:fillRect/>
          </a:stretch>
        </p:blipFill>
        <p:spPr>
          <a:xfrm>
            <a:off x="1357460" y="1695106"/>
            <a:ext cx="9248775" cy="2619375"/>
          </a:xfrm>
          <a:prstGeom prst="rect">
            <a:avLst/>
          </a:prstGeom>
        </p:spPr>
      </p:pic>
    </p:spTree>
    <p:extLst>
      <p:ext uri="{BB962C8B-B14F-4D97-AF65-F5344CB8AC3E}">
        <p14:creationId xmlns:p14="http://schemas.microsoft.com/office/powerpoint/2010/main" val="41764497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FB22-525F-7E36-BEE8-1ACF0252DAC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E079C49-5175-9508-6053-1657A08EAF10}"/>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2000" b="1" dirty="0">
                <a:solidFill>
                  <a:srgbClr val="945DE8"/>
                </a:solidFill>
                <a:latin typeface="Effra"/>
              </a:rPr>
              <a:t>2023 II 1</a:t>
            </a:r>
          </a:p>
          <a:p>
            <a:endParaRPr lang="nl-NL" sz="2400" b="1" dirty="0">
              <a:latin typeface="Effra"/>
            </a:endParaRPr>
          </a:p>
        </p:txBody>
      </p:sp>
      <p:pic>
        <p:nvPicPr>
          <p:cNvPr id="4" name="Afbeelding 3">
            <a:extLst>
              <a:ext uri="{FF2B5EF4-FFF2-40B4-BE49-F238E27FC236}">
                <a16:creationId xmlns:a16="http://schemas.microsoft.com/office/drawing/2014/main" id="{1B8AF236-147F-DE1F-0D46-FF7289843A24}"/>
              </a:ext>
            </a:extLst>
          </p:cNvPr>
          <p:cNvPicPr>
            <a:picLocks noChangeAspect="1"/>
          </p:cNvPicPr>
          <p:nvPr/>
        </p:nvPicPr>
        <p:blipFill>
          <a:blip r:embed="rId2"/>
          <a:stretch>
            <a:fillRect/>
          </a:stretch>
        </p:blipFill>
        <p:spPr>
          <a:xfrm>
            <a:off x="1357460" y="1695106"/>
            <a:ext cx="9248775" cy="2619375"/>
          </a:xfrm>
          <a:prstGeom prst="rect">
            <a:avLst/>
          </a:prstGeom>
        </p:spPr>
      </p:pic>
      <p:sp>
        <p:nvSpPr>
          <p:cNvPr id="3" name="Tekstvak 2">
            <a:extLst>
              <a:ext uri="{FF2B5EF4-FFF2-40B4-BE49-F238E27FC236}">
                <a16:creationId xmlns:a16="http://schemas.microsoft.com/office/drawing/2014/main" id="{544B1C0C-B4F3-1B13-62D1-E8C07D2BA194}"/>
              </a:ext>
            </a:extLst>
          </p:cNvPr>
          <p:cNvSpPr txBox="1"/>
          <p:nvPr/>
        </p:nvSpPr>
        <p:spPr>
          <a:xfrm>
            <a:off x="1357459" y="4562573"/>
            <a:ext cx="9879291" cy="707886"/>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molecuulformule</a:t>
            </a:r>
            <a:r>
              <a:rPr lang="en-US" sz="2000" dirty="0">
                <a:latin typeface="Effra" panose="02000506080000020004"/>
              </a:rPr>
              <a:t> van indigo is C</a:t>
            </a:r>
            <a:r>
              <a:rPr lang="en-US" sz="2000" baseline="-25000" dirty="0">
                <a:latin typeface="Effra" panose="02000506080000020004"/>
              </a:rPr>
              <a:t>16</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N</a:t>
            </a:r>
            <a:r>
              <a:rPr lang="en-US" sz="2000" baseline="-25000" dirty="0">
                <a:latin typeface="Effra" panose="02000506080000020004"/>
              </a:rPr>
              <a:t>2</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a:t>
            </a:r>
          </a:p>
          <a:p>
            <a:r>
              <a:rPr lang="en-US" sz="2000" dirty="0">
                <a:latin typeface="Effra" panose="02000506080000020004"/>
              </a:rPr>
              <a:t>De </a:t>
            </a:r>
            <a:r>
              <a:rPr lang="en-US" sz="2000" dirty="0" err="1">
                <a:latin typeface="Effra" panose="02000506080000020004"/>
              </a:rPr>
              <a:t>molaire</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is 16x12,01+10x1,008+2x14,01+2x16,00 =262,26 g/mol. </a:t>
            </a:r>
            <a:endParaRPr lang="nl-NL" sz="2000" dirty="0">
              <a:latin typeface="Effra" panose="02000506080000020004"/>
            </a:endParaRPr>
          </a:p>
        </p:txBody>
      </p:sp>
    </p:spTree>
    <p:extLst>
      <p:ext uri="{BB962C8B-B14F-4D97-AF65-F5344CB8AC3E}">
        <p14:creationId xmlns:p14="http://schemas.microsoft.com/office/powerpoint/2010/main" val="385404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EC25-A247-2A7E-CF7E-A50AE912219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546C69B-2835-1BBE-D1A7-543B0000ACD2}"/>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2000" b="1" dirty="0">
                <a:solidFill>
                  <a:srgbClr val="945DE8"/>
                </a:solidFill>
                <a:latin typeface="Effra"/>
              </a:rPr>
              <a:t>2023 II 1</a:t>
            </a:r>
          </a:p>
          <a:p>
            <a:endParaRPr lang="nl-NL" sz="2400" b="1" dirty="0">
              <a:latin typeface="Effra"/>
            </a:endParaRPr>
          </a:p>
        </p:txBody>
      </p:sp>
      <p:pic>
        <p:nvPicPr>
          <p:cNvPr id="4" name="Afbeelding 3">
            <a:extLst>
              <a:ext uri="{FF2B5EF4-FFF2-40B4-BE49-F238E27FC236}">
                <a16:creationId xmlns:a16="http://schemas.microsoft.com/office/drawing/2014/main" id="{CF2164C0-7CA5-FC10-E300-F9627C008BCE}"/>
              </a:ext>
            </a:extLst>
          </p:cNvPr>
          <p:cNvPicPr>
            <a:picLocks noChangeAspect="1"/>
          </p:cNvPicPr>
          <p:nvPr/>
        </p:nvPicPr>
        <p:blipFill>
          <a:blip r:embed="rId2"/>
          <a:stretch>
            <a:fillRect/>
          </a:stretch>
        </p:blipFill>
        <p:spPr>
          <a:xfrm>
            <a:off x="1357460" y="1695106"/>
            <a:ext cx="9248775" cy="2619375"/>
          </a:xfrm>
          <a:prstGeom prst="rect">
            <a:avLst/>
          </a:prstGeom>
        </p:spPr>
      </p:pic>
      <p:sp>
        <p:nvSpPr>
          <p:cNvPr id="3" name="Tekstvak 2">
            <a:extLst>
              <a:ext uri="{FF2B5EF4-FFF2-40B4-BE49-F238E27FC236}">
                <a16:creationId xmlns:a16="http://schemas.microsoft.com/office/drawing/2014/main" id="{5EE25AB3-2D01-2DDB-8DDA-0C9FB1F13D85}"/>
              </a:ext>
            </a:extLst>
          </p:cNvPr>
          <p:cNvSpPr txBox="1"/>
          <p:nvPr/>
        </p:nvSpPr>
        <p:spPr>
          <a:xfrm>
            <a:off x="1357459" y="4562573"/>
            <a:ext cx="9879291" cy="1015663"/>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molecuulformule</a:t>
            </a:r>
            <a:r>
              <a:rPr lang="en-US" sz="2000" dirty="0">
                <a:latin typeface="Effra" panose="02000506080000020004"/>
              </a:rPr>
              <a:t> van indigo is C</a:t>
            </a:r>
            <a:r>
              <a:rPr lang="en-US" sz="2000" baseline="-25000" dirty="0">
                <a:latin typeface="Effra" panose="02000506080000020004"/>
              </a:rPr>
              <a:t>16</a:t>
            </a:r>
            <a:r>
              <a:rPr lang="en-US" sz="2000" dirty="0">
                <a:latin typeface="Effra" panose="02000506080000020004"/>
              </a:rPr>
              <a:t>H</a:t>
            </a:r>
            <a:r>
              <a:rPr lang="en-US" sz="2000" baseline="-25000" dirty="0">
                <a:latin typeface="Effra" panose="02000506080000020004"/>
              </a:rPr>
              <a:t>10</a:t>
            </a:r>
            <a:r>
              <a:rPr lang="en-US" sz="2000" dirty="0">
                <a:latin typeface="Effra" panose="02000506080000020004"/>
              </a:rPr>
              <a:t>N</a:t>
            </a:r>
            <a:r>
              <a:rPr lang="en-US" sz="2000" baseline="-25000" dirty="0">
                <a:latin typeface="Effra" panose="02000506080000020004"/>
              </a:rPr>
              <a:t>2</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a:t>
            </a:r>
          </a:p>
          <a:p>
            <a:r>
              <a:rPr lang="en-US" sz="2000" dirty="0">
                <a:latin typeface="Effra" panose="02000506080000020004"/>
              </a:rPr>
              <a:t>De </a:t>
            </a:r>
            <a:r>
              <a:rPr lang="en-US" sz="2000" dirty="0" err="1">
                <a:latin typeface="Effra" panose="02000506080000020004"/>
              </a:rPr>
              <a:t>molaire</a:t>
            </a:r>
            <a:r>
              <a:rPr lang="en-US" sz="2000" dirty="0">
                <a:latin typeface="Effra" panose="02000506080000020004"/>
              </a:rPr>
              <a:t> </a:t>
            </a:r>
            <a:r>
              <a:rPr lang="en-US" sz="2000" dirty="0" err="1">
                <a:latin typeface="Effra" panose="02000506080000020004"/>
              </a:rPr>
              <a:t>massa</a:t>
            </a:r>
            <a:r>
              <a:rPr lang="en-US" sz="2000" dirty="0">
                <a:latin typeface="Effra" panose="02000506080000020004"/>
              </a:rPr>
              <a:t> is 16x12,01+10x1,008+2x14,01+2x16,00 =262,26 g/mol.</a:t>
            </a:r>
          </a:p>
          <a:p>
            <a:r>
              <a:rPr lang="en-US" sz="2000" dirty="0">
                <a:latin typeface="Effra" panose="02000506080000020004"/>
              </a:rPr>
              <a:t>1,0</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gram / 262,26 gmol</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 = </a:t>
            </a:r>
            <a:r>
              <a:rPr lang="en-US" sz="2000" dirty="0">
                <a:latin typeface="Effra" panose="02000506080000020004"/>
              </a:rPr>
              <a:t> 3,8</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-6</a:t>
            </a:r>
            <a:r>
              <a:rPr lang="en-US" sz="2000" dirty="0">
                <a:latin typeface="Effra" panose="02000506080000020004"/>
                <a:cs typeface="Arial" panose="020B0604020202020204" pitchFamily="34" charset="0"/>
              </a:rPr>
              <a:t> molL</a:t>
            </a:r>
            <a:r>
              <a:rPr lang="en-US" sz="2000" baseline="30000" dirty="0">
                <a:latin typeface="Effra" panose="02000506080000020004"/>
                <a:cs typeface="Arial" panose="020B0604020202020204" pitchFamily="34" charset="0"/>
              </a:rPr>
              <a:t>-1</a:t>
            </a:r>
            <a:r>
              <a:rPr lang="en-US" sz="2000" dirty="0">
                <a:latin typeface="Effra" panose="02000506080000020004"/>
                <a:cs typeface="Arial" panose="020B0604020202020204" pitchFamily="34" charset="0"/>
              </a:rPr>
              <a:t>.</a:t>
            </a:r>
            <a:endParaRPr lang="nl-NL" sz="2000" dirty="0">
              <a:latin typeface="Effra" panose="02000506080000020004"/>
            </a:endParaRPr>
          </a:p>
        </p:txBody>
      </p:sp>
    </p:spTree>
    <p:extLst>
      <p:ext uri="{BB962C8B-B14F-4D97-AF65-F5344CB8AC3E}">
        <p14:creationId xmlns:p14="http://schemas.microsoft.com/office/powerpoint/2010/main" val="32089812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6342C-C167-4FD7-0ECE-DC68DE231A8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A710889-EB45-4947-B875-CC60386E0AE1}"/>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8E68F5ED-2F3F-6C98-F5D8-872AB081B488}"/>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07684B25-2466-3719-77B7-15E11165062D}"/>
              </a:ext>
            </a:extLst>
          </p:cNvPr>
          <p:cNvPicPr>
            <a:picLocks noChangeAspect="1"/>
          </p:cNvPicPr>
          <p:nvPr/>
        </p:nvPicPr>
        <p:blipFill>
          <a:blip r:embed="rId3"/>
          <a:stretch>
            <a:fillRect/>
          </a:stretch>
        </p:blipFill>
        <p:spPr>
          <a:xfrm>
            <a:off x="6608190" y="3041923"/>
            <a:ext cx="5257488" cy="1711052"/>
          </a:xfrm>
          <a:prstGeom prst="rect">
            <a:avLst/>
          </a:prstGeom>
        </p:spPr>
      </p:pic>
      <p:pic>
        <p:nvPicPr>
          <p:cNvPr id="9" name="Afbeelding 8">
            <a:extLst>
              <a:ext uri="{FF2B5EF4-FFF2-40B4-BE49-F238E27FC236}">
                <a16:creationId xmlns:a16="http://schemas.microsoft.com/office/drawing/2014/main" id="{50B20AC6-4057-4BD0-03F2-949D554CEC71}"/>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09D16933-EFEB-7E88-ED1A-F13564A7A86F}"/>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18386649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844C-065A-7689-3010-BAD63340053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95D60DE-8B00-1539-B411-A3F62E1FA417}"/>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CB21F091-E1E9-336A-07E4-A5A6C6EA3EC1}"/>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88542BF5-0EA3-C13D-97AF-5D456E6CAE40}"/>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2A369296-AE23-5E23-3991-31429A95895E}"/>
              </a:ext>
            </a:extLst>
          </p:cNvPr>
          <p:cNvSpPr txBox="1"/>
          <p:nvPr/>
        </p:nvSpPr>
        <p:spPr>
          <a:xfrm>
            <a:off x="405352" y="4864231"/>
            <a:ext cx="11460325" cy="707886"/>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p:txBody>
      </p:sp>
      <p:cxnSp>
        <p:nvCxnSpPr>
          <p:cNvPr id="5" name="Rechte verbindingslijn 4">
            <a:extLst>
              <a:ext uri="{FF2B5EF4-FFF2-40B4-BE49-F238E27FC236}">
                <a16:creationId xmlns:a16="http://schemas.microsoft.com/office/drawing/2014/main" id="{3EF9B3FE-D72C-EC88-EED1-86FAFCFB3D9C}"/>
              </a:ext>
            </a:extLst>
          </p:cNvPr>
          <p:cNvCxnSpPr>
            <a:cxnSpLocks/>
          </p:cNvCxnSpPr>
          <p:nvPr/>
        </p:nvCxnSpPr>
        <p:spPr>
          <a:xfrm>
            <a:off x="6608190" y="3943995"/>
            <a:ext cx="518988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ECFCB083-1889-CC68-5A55-ABC9F8F4AF4E}"/>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573A5B7C-F0FC-E95E-0BC8-78667CDDF372}"/>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3860256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CE522-3B64-38F8-32FA-C81618A1588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68F8C1A-F864-9D9A-2647-7FA154F8B294}"/>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B35174CE-BDC6-F595-707F-4B4A5FE0D76D}"/>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AB125C9A-E07B-A86C-5633-2BE10ED90610}"/>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3219D568-21FA-A3EB-B31D-28E4296E92D9}"/>
              </a:ext>
            </a:extLst>
          </p:cNvPr>
          <p:cNvSpPr txBox="1"/>
          <p:nvPr/>
        </p:nvSpPr>
        <p:spPr>
          <a:xfrm>
            <a:off x="405352" y="4864231"/>
            <a:ext cx="11460325" cy="1015663"/>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p:txBody>
      </p:sp>
      <p:cxnSp>
        <p:nvCxnSpPr>
          <p:cNvPr id="5" name="Rechte verbindingslijn 4">
            <a:extLst>
              <a:ext uri="{FF2B5EF4-FFF2-40B4-BE49-F238E27FC236}">
                <a16:creationId xmlns:a16="http://schemas.microsoft.com/office/drawing/2014/main" id="{D85E9693-C418-3CA0-D7EE-83888014CF3B}"/>
              </a:ext>
            </a:extLst>
          </p:cNvPr>
          <p:cNvCxnSpPr>
            <a:cxnSpLocks/>
          </p:cNvCxnSpPr>
          <p:nvPr/>
        </p:nvCxnSpPr>
        <p:spPr>
          <a:xfrm>
            <a:off x="978768" y="2737365"/>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B766DFC-BF0F-D312-B316-D7B1E7B1F6BE}"/>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E1507862-EBF0-DF61-29FF-4C58DBC9E2E6}"/>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6336270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92BC-BE5F-0095-9A69-B7BECB24FE9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EA7CE37-6406-B430-A561-C8C3BE27FBE2}"/>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D6EC4E0F-2600-353B-D3B6-0CCD4BEBE33C}"/>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D4A4306F-1D87-0DEA-671B-243B7654D192}"/>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600C5BC1-8127-3C6E-72B6-9EEBB642E92C}"/>
              </a:ext>
            </a:extLst>
          </p:cNvPr>
          <p:cNvSpPr txBox="1"/>
          <p:nvPr/>
        </p:nvSpPr>
        <p:spPr>
          <a:xfrm>
            <a:off x="405352" y="4864231"/>
            <a:ext cx="11460325" cy="1631216"/>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a:p>
            <a:r>
              <a:rPr lang="en-US" sz="2000" dirty="0">
                <a:latin typeface="Effra"/>
                <a:cs typeface="Arial" panose="020B0604020202020204" pitchFamily="34" charset="0"/>
              </a:rPr>
              <a:t>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x 2,45•10</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  2,27•10</a:t>
            </a:r>
            <a:r>
              <a:rPr lang="en-US" sz="2000" baseline="30000" dirty="0">
                <a:latin typeface="Effra" panose="02000506080000020004"/>
                <a:cs typeface="Arial" panose="020B0604020202020204" pitchFamily="34" charset="0"/>
              </a:rPr>
              <a:t>-9</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gas is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  (</a:t>
            </a:r>
            <a:r>
              <a:rPr lang="en-US" sz="2000" dirty="0" err="1">
                <a:latin typeface="Effra"/>
                <a:cs typeface="Arial" panose="020B0604020202020204" pitchFamily="34" charset="0"/>
              </a:rPr>
              <a:t>Vm</a:t>
            </a:r>
            <a:r>
              <a:rPr lang="en-US" sz="2000" dirty="0">
                <a:latin typeface="Effra"/>
                <a:cs typeface="Arial" panose="020B0604020202020204" pitchFamily="34" charset="0"/>
              </a:rPr>
              <a:t>=24,5 dm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a:t>
            </a:r>
            <a:r>
              <a:rPr lang="en-US" sz="2000" dirty="0" err="1">
                <a:latin typeface="Effra"/>
                <a:cs typeface="Arial" panose="020B0604020202020204" pitchFamily="34" charset="0"/>
              </a:rPr>
              <a:t>bij</a:t>
            </a:r>
            <a:r>
              <a:rPr lang="en-US" sz="2000" dirty="0">
                <a:latin typeface="Effra"/>
                <a:cs typeface="Arial" panose="020B0604020202020204" pitchFamily="34" charset="0"/>
              </a:rPr>
              <a:t> T=298 K en p=po)</a:t>
            </a:r>
          </a:p>
          <a:p>
            <a:r>
              <a:rPr lang="en-US" sz="2000" dirty="0">
                <a:latin typeface="Effra"/>
                <a:cs typeface="Arial" panose="020B0604020202020204" pitchFamily="34" charset="0"/>
              </a:rPr>
              <a:t>.</a:t>
            </a:r>
            <a:endParaRPr lang="nl-NL" sz="2000" dirty="0">
              <a:latin typeface="Effra"/>
            </a:endParaRPr>
          </a:p>
        </p:txBody>
      </p:sp>
      <p:cxnSp>
        <p:nvCxnSpPr>
          <p:cNvPr id="5" name="Rechte verbindingslijn 4">
            <a:extLst>
              <a:ext uri="{FF2B5EF4-FFF2-40B4-BE49-F238E27FC236}">
                <a16:creationId xmlns:a16="http://schemas.microsoft.com/office/drawing/2014/main" id="{96CDD2D0-DB9A-0DE0-5135-8D04E49B88FC}"/>
              </a:ext>
            </a:extLst>
          </p:cNvPr>
          <p:cNvCxnSpPr>
            <a:cxnSpLocks/>
          </p:cNvCxnSpPr>
          <p:nvPr/>
        </p:nvCxnSpPr>
        <p:spPr>
          <a:xfrm>
            <a:off x="969341" y="3595204"/>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5B1C582A-90B4-4629-11C2-BDD527169930}"/>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5C9E19B4-DC31-609D-DDAC-85B4ED8613FD}"/>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42442782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4490F-6109-CB63-D635-E9EC45FC423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E1117B7-53B8-2C52-E10C-EF3F035030A6}"/>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5692ADB7-5094-8780-1982-11FDA6F641B3}"/>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DAB0AA78-4A24-CC15-7865-BEFCFC270FBE}"/>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71ACDD36-8ED8-9502-0A83-8666352EC5CE}"/>
              </a:ext>
            </a:extLst>
          </p:cNvPr>
          <p:cNvSpPr txBox="1"/>
          <p:nvPr/>
        </p:nvSpPr>
        <p:spPr>
          <a:xfrm>
            <a:off x="405352" y="4864231"/>
            <a:ext cx="11460325" cy="1631216"/>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a:p>
            <a:r>
              <a:rPr lang="en-US" sz="2000" dirty="0">
                <a:latin typeface="Effra"/>
                <a:cs typeface="Arial" panose="020B0604020202020204" pitchFamily="34" charset="0"/>
              </a:rPr>
              <a:t>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x 2,45•10</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  2,27•10</a:t>
            </a:r>
            <a:r>
              <a:rPr lang="en-US" sz="2000" baseline="30000" dirty="0">
                <a:latin typeface="Effra" panose="02000506080000020004"/>
                <a:cs typeface="Arial" panose="020B0604020202020204" pitchFamily="34" charset="0"/>
              </a:rPr>
              <a:t>-9</a:t>
            </a:r>
            <a:r>
              <a:rPr lang="en-US" sz="2000" dirty="0">
                <a:latin typeface="Effra"/>
                <a:cs typeface="Arial" panose="020B0604020202020204" pitchFamily="34" charset="0"/>
              </a:rPr>
              <a:t> m</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gas is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  (</a:t>
            </a:r>
            <a:r>
              <a:rPr lang="en-US" sz="2000" dirty="0" err="1">
                <a:latin typeface="Effra"/>
                <a:cs typeface="Arial" panose="020B0604020202020204" pitchFamily="34" charset="0"/>
              </a:rPr>
              <a:t>Vm</a:t>
            </a:r>
            <a:r>
              <a:rPr lang="en-US" sz="2000" dirty="0">
                <a:latin typeface="Effra"/>
                <a:cs typeface="Arial" panose="020B0604020202020204" pitchFamily="34" charset="0"/>
              </a:rPr>
              <a:t>=24,5 dm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a:t>
            </a:r>
            <a:r>
              <a:rPr lang="en-US" sz="2000" dirty="0" err="1">
                <a:latin typeface="Effra"/>
                <a:cs typeface="Arial" panose="020B0604020202020204" pitchFamily="34" charset="0"/>
              </a:rPr>
              <a:t>bij</a:t>
            </a:r>
            <a:r>
              <a:rPr lang="en-US" sz="2000" dirty="0">
                <a:latin typeface="Effra"/>
                <a:cs typeface="Arial" panose="020B0604020202020204" pitchFamily="34" charset="0"/>
              </a:rPr>
              <a:t> T=298 K en p=po)</a:t>
            </a:r>
          </a:p>
          <a:p>
            <a:r>
              <a:rPr lang="en-US" sz="2000" dirty="0">
                <a:latin typeface="Effra"/>
                <a:cs typeface="Arial" panose="020B0604020202020204" pitchFamily="34" charset="0"/>
              </a:rPr>
              <a:t>Dat is =  2,27</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latin typeface="Effra"/>
                <a:cs typeface="Arial" panose="020B0604020202020204" pitchFamily="34" charset="0"/>
              </a:rPr>
              <a:t>cm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per 0,31 dm</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a:t>
            </a:r>
            <a:r>
              <a:rPr lang="en-US" sz="2000" dirty="0" err="1">
                <a:latin typeface="Effra"/>
                <a:cs typeface="Arial" panose="020B0604020202020204" pitchFamily="34" charset="0"/>
              </a:rPr>
              <a:t>huid</a:t>
            </a:r>
            <a:r>
              <a:rPr lang="en-US" sz="2000" dirty="0">
                <a:latin typeface="Effra"/>
                <a:cs typeface="Arial" panose="020B0604020202020204" pitchFamily="34" charset="0"/>
              </a:rPr>
              <a:t>.</a:t>
            </a:r>
            <a:endParaRPr lang="nl-NL" sz="2000" dirty="0">
              <a:latin typeface="Effra"/>
            </a:endParaRPr>
          </a:p>
        </p:txBody>
      </p:sp>
      <p:cxnSp>
        <p:nvCxnSpPr>
          <p:cNvPr id="5" name="Rechte verbindingslijn 4">
            <a:extLst>
              <a:ext uri="{FF2B5EF4-FFF2-40B4-BE49-F238E27FC236}">
                <a16:creationId xmlns:a16="http://schemas.microsoft.com/office/drawing/2014/main" id="{E6E8A6D0-A786-0E67-375A-7DA9BF57005E}"/>
              </a:ext>
            </a:extLst>
          </p:cNvPr>
          <p:cNvCxnSpPr>
            <a:cxnSpLocks/>
          </p:cNvCxnSpPr>
          <p:nvPr/>
        </p:nvCxnSpPr>
        <p:spPr>
          <a:xfrm>
            <a:off x="498001" y="5079827"/>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6A13050A-B8A6-04C9-4769-5953007CF3D8}"/>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8B0D9CF5-91DD-26AA-7410-DE0EB54C35E3}"/>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360100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606D0-C447-5C3F-51F5-2B461B62C7D3}"/>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79D2E101-CFDB-D72A-FCEF-71B50E2AF776}"/>
              </a:ext>
            </a:extLst>
          </p:cNvPr>
          <p:cNvSpPr txBox="1"/>
          <p:nvPr/>
        </p:nvSpPr>
        <p:spPr>
          <a:xfrm>
            <a:off x="1126156" y="952901"/>
            <a:ext cx="3359702" cy="461665"/>
          </a:xfrm>
          <a:prstGeom prst="rect">
            <a:avLst/>
          </a:prstGeom>
          <a:noFill/>
        </p:spPr>
        <p:txBody>
          <a:bodyPr wrap="none" rtlCol="0">
            <a:spAutoFit/>
          </a:bodyPr>
          <a:lstStyle/>
          <a:p>
            <a:r>
              <a:rPr lang="en-US" sz="2400" b="1" dirty="0"/>
              <a:t>Rekenen met </a:t>
            </a:r>
            <a:r>
              <a:rPr lang="en-US" sz="2400" b="1" dirty="0" err="1"/>
              <a:t>rendement</a:t>
            </a:r>
            <a:endParaRPr lang="nl-NL" sz="2400" b="1" dirty="0"/>
          </a:p>
        </p:txBody>
      </p:sp>
      <p:sp>
        <p:nvSpPr>
          <p:cNvPr id="5" name="Tekstvak 4">
            <a:extLst>
              <a:ext uri="{FF2B5EF4-FFF2-40B4-BE49-F238E27FC236}">
                <a16:creationId xmlns:a16="http://schemas.microsoft.com/office/drawing/2014/main" id="{DF26A1EB-C4A0-0323-2670-49BD6233B9E1}"/>
              </a:ext>
            </a:extLst>
          </p:cNvPr>
          <p:cNvSpPr txBox="1"/>
          <p:nvPr/>
        </p:nvSpPr>
        <p:spPr>
          <a:xfrm>
            <a:off x="9538636" y="1617044"/>
            <a:ext cx="766557"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6" name="Afbeelding 5">
            <a:extLst>
              <a:ext uri="{FF2B5EF4-FFF2-40B4-BE49-F238E27FC236}">
                <a16:creationId xmlns:a16="http://schemas.microsoft.com/office/drawing/2014/main" id="{13174BD0-991C-AC3F-6C11-B28C7E3F4A9C}"/>
              </a:ext>
            </a:extLst>
          </p:cNvPr>
          <p:cNvPicPr>
            <a:picLocks noChangeAspect="1"/>
          </p:cNvPicPr>
          <p:nvPr/>
        </p:nvPicPr>
        <p:blipFill>
          <a:blip r:embed="rId2"/>
          <a:stretch>
            <a:fillRect/>
          </a:stretch>
        </p:blipFill>
        <p:spPr>
          <a:xfrm>
            <a:off x="602928" y="1468993"/>
            <a:ext cx="7729845" cy="2631772"/>
          </a:xfrm>
          <a:prstGeom prst="rect">
            <a:avLst/>
          </a:prstGeom>
        </p:spPr>
      </p:pic>
      <p:sp>
        <p:nvSpPr>
          <p:cNvPr id="2" name="Tekstvak 1">
            <a:extLst>
              <a:ext uri="{FF2B5EF4-FFF2-40B4-BE49-F238E27FC236}">
                <a16:creationId xmlns:a16="http://schemas.microsoft.com/office/drawing/2014/main" id="{9857B16C-4F3F-4D43-A97D-4FC126E87858}"/>
              </a:ext>
            </a:extLst>
          </p:cNvPr>
          <p:cNvSpPr txBox="1"/>
          <p:nvPr/>
        </p:nvSpPr>
        <p:spPr>
          <a:xfrm>
            <a:off x="463138" y="4100765"/>
            <a:ext cx="4515924" cy="1938992"/>
          </a:xfrm>
          <a:prstGeom prst="rect">
            <a:avLst/>
          </a:prstGeom>
          <a:noFill/>
        </p:spPr>
        <p:txBody>
          <a:bodyPr wrap="square" rtlCol="0">
            <a:spAutoFit/>
          </a:bodyPr>
          <a:lstStyle/>
          <a:p>
            <a:r>
              <a:rPr lang="nl-NL" sz="2000" dirty="0">
                <a:latin typeface="Effra"/>
              </a:rPr>
              <a:t>Bereken mol H</a:t>
            </a:r>
            <a:r>
              <a:rPr lang="nl-NL" sz="2000" baseline="-25000" dirty="0">
                <a:latin typeface="Effra"/>
              </a:rPr>
              <a:t>2</a:t>
            </a:r>
            <a:r>
              <a:rPr lang="nl-NL" sz="2000" dirty="0">
                <a:latin typeface="Effra"/>
              </a:rPr>
              <a:t>.</a:t>
            </a:r>
          </a:p>
          <a:p>
            <a:r>
              <a:rPr lang="nl-NL" sz="2000" dirty="0">
                <a:latin typeface="Effra"/>
              </a:rPr>
              <a:t>Bereken mol HCOOH.</a:t>
            </a:r>
          </a:p>
          <a:p>
            <a:r>
              <a:rPr lang="nl-NL" sz="2000" dirty="0">
                <a:latin typeface="Effra"/>
              </a:rPr>
              <a:t>Bereken gram HCOOH.</a:t>
            </a:r>
          </a:p>
          <a:p>
            <a:r>
              <a:rPr lang="nl-NL" sz="2000" dirty="0">
                <a:latin typeface="Effra"/>
              </a:rPr>
              <a:t>Bereken L HCOOH (theoretisch),</a:t>
            </a:r>
          </a:p>
          <a:p>
            <a:r>
              <a:rPr lang="nl-NL" sz="2000" dirty="0">
                <a:latin typeface="Effra"/>
              </a:rPr>
              <a:t>Bereken L HCOOH dat nodig is (praktijk).</a:t>
            </a:r>
          </a:p>
          <a:p>
            <a:r>
              <a:rPr lang="nl-NL" sz="2000" dirty="0">
                <a:latin typeface="Effra"/>
              </a:rPr>
              <a:t>Let op de significantie.</a:t>
            </a:r>
          </a:p>
        </p:txBody>
      </p:sp>
    </p:spTree>
    <p:extLst>
      <p:ext uri="{BB962C8B-B14F-4D97-AF65-F5344CB8AC3E}">
        <p14:creationId xmlns:p14="http://schemas.microsoft.com/office/powerpoint/2010/main" val="22911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6C6F-6544-4332-F8E2-0C4F24DB02C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F13BBE0-E0F5-8B19-5295-F1F05344C3B2}"/>
              </a:ext>
            </a:extLst>
          </p:cNvPr>
          <p:cNvSpPr txBox="1"/>
          <p:nvPr/>
        </p:nvSpPr>
        <p:spPr>
          <a:xfrm>
            <a:off x="1357460" y="961534"/>
            <a:ext cx="7164371" cy="954107"/>
          </a:xfrm>
          <a:prstGeom prst="rect">
            <a:avLst/>
          </a:prstGeom>
          <a:noFill/>
        </p:spPr>
        <p:txBody>
          <a:bodyPr wrap="square" rtlCol="0">
            <a:spAutoFit/>
          </a:bodyPr>
          <a:lstStyle/>
          <a:p>
            <a:r>
              <a:rPr lang="en-US" sz="3200" b="1" dirty="0">
                <a:latin typeface="Effra"/>
              </a:rPr>
              <a:t>Rekenen </a:t>
            </a:r>
            <a:r>
              <a:rPr lang="en-US" sz="3200" b="1" dirty="0" err="1">
                <a:latin typeface="Effra"/>
              </a:rPr>
              <a:t>molair</a:t>
            </a:r>
            <a:r>
              <a:rPr lang="en-US" sz="3200" b="1" dirty="0">
                <a:latin typeface="Effra"/>
              </a:rPr>
              <a:t> volume </a:t>
            </a:r>
            <a:r>
              <a:rPr lang="en-US" sz="2000" b="1" dirty="0">
                <a:solidFill>
                  <a:srgbClr val="945DE8"/>
                </a:solidFill>
                <a:latin typeface="Effra"/>
              </a:rPr>
              <a:t>2021 III 10 </a:t>
            </a:r>
          </a:p>
          <a:p>
            <a:endParaRPr lang="nl-NL" sz="2400" b="1" dirty="0">
              <a:latin typeface="Effra"/>
            </a:endParaRPr>
          </a:p>
        </p:txBody>
      </p:sp>
      <p:pic>
        <p:nvPicPr>
          <p:cNvPr id="6" name="Afbeelding 5">
            <a:extLst>
              <a:ext uri="{FF2B5EF4-FFF2-40B4-BE49-F238E27FC236}">
                <a16:creationId xmlns:a16="http://schemas.microsoft.com/office/drawing/2014/main" id="{40A0B7EF-FB9A-5B7B-C6EF-7C0DF2148212}"/>
              </a:ext>
            </a:extLst>
          </p:cNvPr>
          <p:cNvPicPr>
            <a:picLocks noChangeAspect="1"/>
          </p:cNvPicPr>
          <p:nvPr/>
        </p:nvPicPr>
        <p:blipFill>
          <a:blip r:embed="rId2"/>
          <a:stretch>
            <a:fillRect/>
          </a:stretch>
        </p:blipFill>
        <p:spPr>
          <a:xfrm>
            <a:off x="498001" y="1627498"/>
            <a:ext cx="7731600" cy="1967706"/>
          </a:xfrm>
          <a:prstGeom prst="rect">
            <a:avLst/>
          </a:prstGeom>
        </p:spPr>
      </p:pic>
      <p:pic>
        <p:nvPicPr>
          <p:cNvPr id="8" name="Afbeelding 7">
            <a:extLst>
              <a:ext uri="{FF2B5EF4-FFF2-40B4-BE49-F238E27FC236}">
                <a16:creationId xmlns:a16="http://schemas.microsoft.com/office/drawing/2014/main" id="{6EABE378-E1A4-CB6D-3E16-7A5A7EC2E695}"/>
              </a:ext>
            </a:extLst>
          </p:cNvPr>
          <p:cNvPicPr>
            <a:picLocks noChangeAspect="1"/>
          </p:cNvPicPr>
          <p:nvPr/>
        </p:nvPicPr>
        <p:blipFill>
          <a:blip r:embed="rId3"/>
          <a:stretch>
            <a:fillRect/>
          </a:stretch>
        </p:blipFill>
        <p:spPr>
          <a:xfrm>
            <a:off x="6608190" y="3041923"/>
            <a:ext cx="5257488" cy="1711052"/>
          </a:xfrm>
          <a:prstGeom prst="rect">
            <a:avLst/>
          </a:prstGeom>
        </p:spPr>
      </p:pic>
      <p:sp>
        <p:nvSpPr>
          <p:cNvPr id="3" name="Tekstvak 2">
            <a:extLst>
              <a:ext uri="{FF2B5EF4-FFF2-40B4-BE49-F238E27FC236}">
                <a16:creationId xmlns:a16="http://schemas.microsoft.com/office/drawing/2014/main" id="{36E9AA58-FF03-2863-6FEA-8123C239D97C}"/>
              </a:ext>
            </a:extLst>
          </p:cNvPr>
          <p:cNvSpPr txBox="1"/>
          <p:nvPr/>
        </p:nvSpPr>
        <p:spPr>
          <a:xfrm>
            <a:off x="405352" y="4864231"/>
            <a:ext cx="11460325" cy="1938992"/>
          </a:xfrm>
          <a:prstGeom prst="rect">
            <a:avLst/>
          </a:prstGeom>
          <a:noFill/>
        </p:spPr>
        <p:txBody>
          <a:bodyPr wrap="square" rtlCol="0">
            <a:spAutoFit/>
          </a:bodyPr>
          <a:lstStyle/>
          <a:p>
            <a:endParaRPr lang="en-US" sz="2000" dirty="0">
              <a:latin typeface="Effra"/>
            </a:endParaRPr>
          </a:p>
          <a:p>
            <a:r>
              <a:rPr lang="en-US" sz="2000" dirty="0" err="1">
                <a:latin typeface="Effra"/>
              </a:rPr>
              <a:t>Totaal</a:t>
            </a:r>
            <a:r>
              <a:rPr lang="en-US" sz="2000" dirty="0">
                <a:latin typeface="Effra"/>
              </a:rPr>
              <a:t>  73</a:t>
            </a:r>
            <a:r>
              <a:rPr lang="en-US" sz="2000" dirty="0">
                <a:latin typeface="Effra"/>
                <a:cs typeface="Arial" panose="020B0604020202020204" pitchFamily="34" charset="0"/>
              </a:rPr>
              <a:t>•10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+ 48•10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+ 234•10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+ 407•10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+ 140•10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+ 24•10</a:t>
            </a:r>
            <a:r>
              <a:rPr lang="en-US" sz="2000" baseline="30000" dirty="0">
                <a:latin typeface="Effra"/>
                <a:cs typeface="Arial" panose="020B0604020202020204" pitchFamily="34" charset="0"/>
              </a:rPr>
              <a:t>-12</a:t>
            </a:r>
            <a:r>
              <a:rPr lang="en-US" sz="2000" dirty="0">
                <a:latin typeface="Effra"/>
                <a:cs typeface="Arial" panose="020B0604020202020204" pitchFamily="34" charset="0"/>
              </a:rPr>
              <a:t> =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mol gas</a:t>
            </a:r>
          </a:p>
          <a:p>
            <a:r>
              <a:rPr lang="en-US" sz="2000" dirty="0" err="1">
                <a:latin typeface="Effra"/>
                <a:cs typeface="Arial" panose="020B0604020202020204" pitchFamily="34" charset="0"/>
              </a:rPr>
              <a:t>Dit</a:t>
            </a:r>
            <a:r>
              <a:rPr lang="en-US" sz="2000" dirty="0">
                <a:latin typeface="Effra"/>
                <a:cs typeface="Arial" panose="020B0604020202020204" pitchFamily="34" charset="0"/>
              </a:rPr>
              <a:t> was 1,0 %, </a:t>
            </a:r>
            <a:r>
              <a:rPr lang="en-US" sz="2000" dirty="0" err="1">
                <a:latin typeface="Effra"/>
                <a:cs typeface="Arial" panose="020B0604020202020204" pitchFamily="34" charset="0"/>
              </a:rPr>
              <a:t>dus</a:t>
            </a:r>
            <a:r>
              <a:rPr lang="en-US" sz="2000" dirty="0">
                <a:latin typeface="Effra"/>
                <a:cs typeface="Arial" panose="020B0604020202020204" pitchFamily="34" charset="0"/>
              </a:rPr>
              <a:t> er was 100 x 926•10</a:t>
            </a:r>
            <a:r>
              <a:rPr lang="en-US" sz="2000" baseline="30000" dirty="0">
                <a:latin typeface="Effra"/>
                <a:cs typeface="Arial" panose="020B0604020202020204" pitchFamily="34" charset="0"/>
              </a:rPr>
              <a:t>-12 </a:t>
            </a:r>
            <a:r>
              <a:rPr lang="en-US" sz="2000" dirty="0">
                <a:latin typeface="Effra"/>
                <a:cs typeface="Arial" panose="020B0604020202020204" pitchFamily="34" charset="0"/>
              </a:rPr>
              <a:t>= 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gas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a:t>
            </a:r>
          </a:p>
          <a:p>
            <a:r>
              <a:rPr lang="en-US" sz="2000" dirty="0">
                <a:latin typeface="Effra"/>
                <a:cs typeface="Arial" panose="020B0604020202020204" pitchFamily="34" charset="0"/>
              </a:rPr>
              <a:t>926•10</a:t>
            </a:r>
            <a:r>
              <a:rPr lang="en-US" sz="2000" baseline="30000" dirty="0">
                <a:latin typeface="Effra"/>
                <a:cs typeface="Arial" panose="020B0604020202020204" pitchFamily="34" charset="0"/>
              </a:rPr>
              <a:t>-10  </a:t>
            </a:r>
            <a:r>
              <a:rPr lang="en-US" sz="2000" dirty="0">
                <a:latin typeface="Effra"/>
                <a:cs typeface="Arial" panose="020B0604020202020204" pitchFamily="34" charset="0"/>
              </a:rPr>
              <a:t>mol  x 2,45•10</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  2,27•10</a:t>
            </a:r>
            <a:r>
              <a:rPr lang="en-US" sz="2000" baseline="30000" dirty="0">
                <a:latin typeface="Effra" panose="02000506080000020004"/>
                <a:cs typeface="Arial" panose="020B0604020202020204" pitchFamily="34" charset="0"/>
              </a:rPr>
              <a:t>-9</a:t>
            </a:r>
            <a:r>
              <a:rPr lang="en-US" sz="2000" dirty="0">
                <a:latin typeface="Effra"/>
                <a:cs typeface="Arial" panose="020B0604020202020204" pitchFamily="34" charset="0"/>
              </a:rPr>
              <a:t> 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gas is </a:t>
            </a:r>
            <a:r>
              <a:rPr lang="en-US" sz="2000" dirty="0" err="1">
                <a:latin typeface="Effra"/>
                <a:cs typeface="Arial" panose="020B0604020202020204" pitchFamily="34" charset="0"/>
              </a:rPr>
              <a:t>ontstaan</a:t>
            </a:r>
            <a:r>
              <a:rPr lang="en-US" sz="2000" dirty="0">
                <a:latin typeface="Effra"/>
                <a:cs typeface="Arial" panose="020B0604020202020204" pitchFamily="34" charset="0"/>
              </a:rPr>
              <a:t>.  (</a:t>
            </a:r>
            <a:r>
              <a:rPr lang="en-US" sz="2000" dirty="0" err="1">
                <a:latin typeface="Effra"/>
                <a:cs typeface="Arial" panose="020B0604020202020204" pitchFamily="34" charset="0"/>
              </a:rPr>
              <a:t>Vm</a:t>
            </a:r>
            <a:r>
              <a:rPr lang="en-US" sz="2000" dirty="0">
                <a:latin typeface="Effra"/>
                <a:cs typeface="Arial" panose="020B0604020202020204" pitchFamily="34" charset="0"/>
              </a:rPr>
              <a:t>=24,5 dm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/mol </a:t>
            </a:r>
            <a:r>
              <a:rPr lang="en-US" sz="2000" dirty="0" err="1">
                <a:latin typeface="Effra"/>
                <a:cs typeface="Arial" panose="020B0604020202020204" pitchFamily="34" charset="0"/>
              </a:rPr>
              <a:t>bij</a:t>
            </a:r>
            <a:r>
              <a:rPr lang="en-US" sz="2000" dirty="0">
                <a:latin typeface="Effra"/>
                <a:cs typeface="Arial" panose="020B0604020202020204" pitchFamily="34" charset="0"/>
              </a:rPr>
              <a:t> T=298 K en p=po)</a:t>
            </a:r>
          </a:p>
          <a:p>
            <a:r>
              <a:rPr lang="en-US" sz="2000" dirty="0">
                <a:latin typeface="Effra"/>
                <a:cs typeface="Arial" panose="020B0604020202020204" pitchFamily="34" charset="0"/>
              </a:rPr>
              <a:t>Dat is =  2,27</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latin typeface="Effra"/>
                <a:cs typeface="Arial" panose="020B0604020202020204" pitchFamily="34" charset="0"/>
              </a:rPr>
              <a:t>cm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per 0,31 dm</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a:t>
            </a:r>
            <a:r>
              <a:rPr lang="en-US" sz="2000" dirty="0" err="1">
                <a:latin typeface="Effra"/>
                <a:cs typeface="Arial" panose="020B0604020202020204" pitchFamily="34" charset="0"/>
              </a:rPr>
              <a:t>huid</a:t>
            </a:r>
            <a:r>
              <a:rPr lang="en-US" sz="2000" dirty="0">
                <a:latin typeface="Effra"/>
                <a:cs typeface="Arial" panose="020B0604020202020204" pitchFamily="34" charset="0"/>
              </a:rPr>
              <a:t>.</a:t>
            </a:r>
          </a:p>
          <a:p>
            <a:r>
              <a:rPr lang="en-US" sz="2000" dirty="0">
                <a:latin typeface="Effra"/>
                <a:cs typeface="Arial" panose="020B0604020202020204" pitchFamily="34" charset="0"/>
              </a:rPr>
              <a:t>Dus 2,27•10</a:t>
            </a:r>
            <a:r>
              <a:rPr lang="en-US" sz="2000" baseline="30000" dirty="0">
                <a:latin typeface="Effra"/>
                <a:cs typeface="Arial" panose="020B0604020202020204" pitchFamily="34" charset="0"/>
              </a:rPr>
              <a:t>-3 </a:t>
            </a:r>
            <a:r>
              <a:rPr lang="en-US" sz="2000" dirty="0">
                <a:latin typeface="Effra"/>
                <a:cs typeface="Arial" panose="020B0604020202020204" pitchFamily="34" charset="0"/>
              </a:rPr>
              <a:t>/0,31 = 7,3•10</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(of 0,0073) cm</a:t>
            </a:r>
            <a:r>
              <a:rPr lang="en-US" sz="2000" baseline="30000" dirty="0">
                <a:latin typeface="Effra"/>
                <a:cs typeface="Arial" panose="020B0604020202020204" pitchFamily="34" charset="0"/>
              </a:rPr>
              <a:t>3</a:t>
            </a:r>
            <a:r>
              <a:rPr lang="en-US" sz="2000" dirty="0">
                <a:latin typeface="Effra"/>
                <a:cs typeface="Arial" panose="020B0604020202020204" pitchFamily="34" charset="0"/>
              </a:rPr>
              <a:t> </a:t>
            </a:r>
            <a:r>
              <a:rPr lang="en-US" sz="2000" dirty="0" err="1">
                <a:latin typeface="Effra"/>
                <a:cs typeface="Arial" panose="020B0604020202020204" pitchFamily="34" charset="0"/>
              </a:rPr>
              <a:t>vluchtige</a:t>
            </a:r>
            <a:r>
              <a:rPr lang="en-US" sz="2000" dirty="0">
                <a:latin typeface="Effra"/>
                <a:cs typeface="Arial" panose="020B0604020202020204" pitchFamily="34" charset="0"/>
              </a:rPr>
              <a:t> </a:t>
            </a:r>
            <a:r>
              <a:rPr lang="en-US" sz="2000" dirty="0" err="1">
                <a:latin typeface="Effra"/>
                <a:cs typeface="Arial" panose="020B0604020202020204" pitchFamily="34" charset="0"/>
              </a:rPr>
              <a:t>verbindingen</a:t>
            </a:r>
            <a:r>
              <a:rPr lang="en-US" sz="2000" dirty="0">
                <a:latin typeface="Effra"/>
                <a:cs typeface="Arial" panose="020B0604020202020204" pitchFamily="34" charset="0"/>
              </a:rPr>
              <a:t> per dm</a:t>
            </a:r>
            <a:r>
              <a:rPr lang="en-US" sz="2000" baseline="30000" dirty="0">
                <a:latin typeface="Effra"/>
                <a:cs typeface="Arial" panose="020B0604020202020204" pitchFamily="34" charset="0"/>
              </a:rPr>
              <a:t>2</a:t>
            </a:r>
            <a:r>
              <a:rPr lang="en-US" sz="2000" dirty="0">
                <a:latin typeface="Effra"/>
                <a:cs typeface="Arial" panose="020B0604020202020204" pitchFamily="34" charset="0"/>
              </a:rPr>
              <a:t> </a:t>
            </a:r>
            <a:r>
              <a:rPr lang="en-US" sz="2000" dirty="0" err="1">
                <a:latin typeface="Effra"/>
                <a:cs typeface="Arial" panose="020B0604020202020204" pitchFamily="34" charset="0"/>
              </a:rPr>
              <a:t>huid</a:t>
            </a:r>
            <a:r>
              <a:rPr lang="en-US" sz="2000" dirty="0">
                <a:latin typeface="Effra"/>
                <a:cs typeface="Arial" panose="020B0604020202020204" pitchFamily="34" charset="0"/>
              </a:rPr>
              <a:t>.</a:t>
            </a:r>
            <a:endParaRPr lang="nl-NL" sz="2000" dirty="0">
              <a:latin typeface="Effra"/>
            </a:endParaRPr>
          </a:p>
        </p:txBody>
      </p:sp>
      <p:cxnSp>
        <p:nvCxnSpPr>
          <p:cNvPr id="5" name="Rechte verbindingslijn 4">
            <a:extLst>
              <a:ext uri="{FF2B5EF4-FFF2-40B4-BE49-F238E27FC236}">
                <a16:creationId xmlns:a16="http://schemas.microsoft.com/office/drawing/2014/main" id="{F7A3D7BC-4530-0624-ADEB-EF96A4C3B582}"/>
              </a:ext>
            </a:extLst>
          </p:cNvPr>
          <p:cNvCxnSpPr>
            <a:cxnSpLocks/>
          </p:cNvCxnSpPr>
          <p:nvPr/>
        </p:nvCxnSpPr>
        <p:spPr>
          <a:xfrm>
            <a:off x="498001" y="5079827"/>
            <a:ext cx="541098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B514591A-7043-A2A9-5502-DF967B697E26}"/>
              </a:ext>
            </a:extLst>
          </p:cNvPr>
          <p:cNvPicPr>
            <a:picLocks noChangeAspect="1"/>
          </p:cNvPicPr>
          <p:nvPr/>
        </p:nvPicPr>
        <p:blipFill>
          <a:blip r:embed="rId4"/>
          <a:stretch>
            <a:fillRect/>
          </a:stretch>
        </p:blipFill>
        <p:spPr>
          <a:xfrm>
            <a:off x="405352" y="4752975"/>
            <a:ext cx="6867525" cy="266700"/>
          </a:xfrm>
          <a:prstGeom prst="rect">
            <a:avLst/>
          </a:prstGeom>
        </p:spPr>
      </p:pic>
      <p:sp>
        <p:nvSpPr>
          <p:cNvPr id="10" name="Tekstvak 9">
            <a:extLst>
              <a:ext uri="{FF2B5EF4-FFF2-40B4-BE49-F238E27FC236}">
                <a16:creationId xmlns:a16="http://schemas.microsoft.com/office/drawing/2014/main" id="{F940FCEA-9400-6207-D4F7-51523EB62DFD}"/>
              </a:ext>
            </a:extLst>
          </p:cNvPr>
          <p:cNvSpPr txBox="1"/>
          <p:nvPr/>
        </p:nvSpPr>
        <p:spPr>
          <a:xfrm>
            <a:off x="7173798" y="4752974"/>
            <a:ext cx="500151" cy="369332"/>
          </a:xfrm>
          <a:prstGeom prst="rect">
            <a:avLst/>
          </a:prstGeom>
          <a:noFill/>
        </p:spPr>
        <p:txBody>
          <a:bodyPr wrap="square" rtlCol="0">
            <a:spAutoFit/>
          </a:bodyPr>
          <a:lstStyle/>
          <a:p>
            <a:r>
              <a:rPr lang="en-US" dirty="0"/>
              <a:t>….</a:t>
            </a:r>
            <a:endParaRPr lang="nl-NL" dirty="0"/>
          </a:p>
        </p:txBody>
      </p:sp>
    </p:spTree>
    <p:extLst>
      <p:ext uri="{BB962C8B-B14F-4D97-AF65-F5344CB8AC3E}">
        <p14:creationId xmlns:p14="http://schemas.microsoft.com/office/powerpoint/2010/main" val="34881452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E65F-E029-5FA4-23AF-73743D04850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C8896AF-17EE-20CF-8544-9FF39BD8726D}"/>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039F18DA-12EC-9E0C-F2AC-ABA1A388DEB5}"/>
              </a:ext>
            </a:extLst>
          </p:cNvPr>
          <p:cNvPicPr>
            <a:picLocks noChangeAspect="1"/>
          </p:cNvPicPr>
          <p:nvPr/>
        </p:nvPicPr>
        <p:blipFill>
          <a:blip r:embed="rId2"/>
          <a:stretch>
            <a:fillRect/>
          </a:stretch>
        </p:blipFill>
        <p:spPr>
          <a:xfrm>
            <a:off x="1147468" y="1563523"/>
            <a:ext cx="8124825" cy="2543175"/>
          </a:xfrm>
          <a:prstGeom prst="rect">
            <a:avLst/>
          </a:prstGeom>
        </p:spPr>
      </p:pic>
    </p:spTree>
    <p:extLst>
      <p:ext uri="{BB962C8B-B14F-4D97-AF65-F5344CB8AC3E}">
        <p14:creationId xmlns:p14="http://schemas.microsoft.com/office/powerpoint/2010/main" val="35697141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83B06-016F-726C-6E2C-C340A354D59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B33416F-EF05-59A5-F3B9-CE2725C47A8E}"/>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B8ECB23A-5F5F-BB2B-0420-D49062E829F6}"/>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A0BE7453-16A5-C228-7ED0-DF2EF394105C}"/>
              </a:ext>
            </a:extLst>
          </p:cNvPr>
          <p:cNvSpPr txBox="1"/>
          <p:nvPr/>
        </p:nvSpPr>
        <p:spPr>
          <a:xfrm>
            <a:off x="1147467" y="4374037"/>
            <a:ext cx="9580235" cy="707886"/>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95DBD58A-4659-EBC4-ECD4-6891F36CAF17}"/>
              </a:ext>
            </a:extLst>
          </p:cNvPr>
          <p:cNvCxnSpPr/>
          <p:nvPr/>
        </p:nvCxnSpPr>
        <p:spPr>
          <a:xfrm>
            <a:off x="3629319" y="2130458"/>
            <a:ext cx="90497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FE0BF40C-D2DC-F777-56EB-A36929384E15}"/>
              </a:ext>
            </a:extLst>
          </p:cNvPr>
          <p:cNvCxnSpPr>
            <a:cxnSpLocks/>
          </p:cNvCxnSpPr>
          <p:nvPr/>
        </p:nvCxnSpPr>
        <p:spPr>
          <a:xfrm>
            <a:off x="5997018" y="2130458"/>
            <a:ext cx="262850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4B14DD8-C071-FA0B-55FC-6BEAA180C626}"/>
              </a:ext>
            </a:extLst>
          </p:cNvPr>
          <p:cNvCxnSpPr>
            <a:cxnSpLocks/>
          </p:cNvCxnSpPr>
          <p:nvPr/>
        </p:nvCxnSpPr>
        <p:spPr>
          <a:xfrm>
            <a:off x="1709393" y="2461967"/>
            <a:ext cx="241954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546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15731-EC4B-C2DC-3B35-DA7096FDEFE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5648774-E41C-9D17-4E4F-D85C685FF61F}"/>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AC5F245A-2954-8BCB-6CE4-FCAB81237ED1}"/>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4084AB44-99F0-9939-C9C6-58285A05C066}"/>
              </a:ext>
            </a:extLst>
          </p:cNvPr>
          <p:cNvSpPr txBox="1"/>
          <p:nvPr/>
        </p:nvSpPr>
        <p:spPr>
          <a:xfrm>
            <a:off x="1147467" y="4374037"/>
            <a:ext cx="9580235" cy="1015663"/>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F5EAF612-A6FD-3758-224B-A69FDB367007}"/>
              </a:ext>
            </a:extLst>
          </p:cNvPr>
          <p:cNvCxnSpPr/>
          <p:nvPr/>
        </p:nvCxnSpPr>
        <p:spPr>
          <a:xfrm>
            <a:off x="3157979" y="4006392"/>
            <a:ext cx="337479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657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FA21-8305-AEEB-70C7-45F89600B9A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363FFC0-3244-4988-88CA-766AFA34CD86}"/>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32A57555-CD2F-9C73-0441-CCC15C9CBCD8}"/>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1164A75F-FAAD-4FD9-C877-23B22FABBFB6}"/>
              </a:ext>
            </a:extLst>
          </p:cNvPr>
          <p:cNvSpPr txBox="1"/>
          <p:nvPr/>
        </p:nvSpPr>
        <p:spPr>
          <a:xfrm>
            <a:off x="1147467" y="4374037"/>
            <a:ext cx="9580235" cy="1323439"/>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p>
          <a:p>
            <a:r>
              <a:rPr lang="en-US" sz="2000" dirty="0">
                <a:latin typeface="Effra" panose="02000506080000020004"/>
                <a:cs typeface="Arial" panose="020B0604020202020204" pitchFamily="34" charset="0"/>
              </a:rPr>
              <a:t>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x 14,01 g/mol = 0,00799 gram N.</a:t>
            </a:r>
            <a:endParaRPr lang="nl-NL" sz="2000" dirty="0">
              <a:latin typeface="Effra" panose="02000506080000020004"/>
            </a:endParaRPr>
          </a:p>
        </p:txBody>
      </p:sp>
    </p:spTree>
    <p:extLst>
      <p:ext uri="{BB962C8B-B14F-4D97-AF65-F5344CB8AC3E}">
        <p14:creationId xmlns:p14="http://schemas.microsoft.com/office/powerpoint/2010/main" val="171722633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5E7E-BFEF-631C-75A8-91AE9DBA2FD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DFAC608-F50F-7277-039A-DDA32A9EC0F7}"/>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D4BC5366-B341-1717-67C8-A57F61899E7C}"/>
              </a:ext>
            </a:extLst>
          </p:cNvPr>
          <p:cNvPicPr>
            <a:picLocks noChangeAspect="1"/>
          </p:cNvPicPr>
          <p:nvPr/>
        </p:nvPicPr>
        <p:blipFill>
          <a:blip r:embed="rId2"/>
          <a:stretch>
            <a:fillRect/>
          </a:stretch>
        </p:blipFill>
        <p:spPr>
          <a:xfrm>
            <a:off x="1147468" y="1563523"/>
            <a:ext cx="8124825" cy="2543175"/>
          </a:xfrm>
          <a:prstGeom prst="rect">
            <a:avLst/>
          </a:prstGeom>
        </p:spPr>
      </p:pic>
      <p:sp>
        <p:nvSpPr>
          <p:cNvPr id="3" name="Tekstvak 2">
            <a:extLst>
              <a:ext uri="{FF2B5EF4-FFF2-40B4-BE49-F238E27FC236}">
                <a16:creationId xmlns:a16="http://schemas.microsoft.com/office/drawing/2014/main" id="{4BC80086-D875-CBA1-CB8C-D21751F65479}"/>
              </a:ext>
            </a:extLst>
          </p:cNvPr>
          <p:cNvSpPr txBox="1"/>
          <p:nvPr/>
        </p:nvSpPr>
        <p:spPr>
          <a:xfrm>
            <a:off x="1147467" y="4374037"/>
            <a:ext cx="9580235" cy="1631216"/>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p>
          <a:p>
            <a:r>
              <a:rPr lang="en-US" sz="2000" dirty="0">
                <a:latin typeface="Effra" panose="02000506080000020004"/>
                <a:cs typeface="Arial" panose="020B0604020202020204" pitchFamily="34" charset="0"/>
              </a:rPr>
              <a:t>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x 14,01 g/mol = 0,00799 gram N.</a:t>
            </a:r>
          </a:p>
          <a:p>
            <a:r>
              <a:rPr lang="en-US" sz="2000" dirty="0">
                <a:latin typeface="Effra" panose="02000506080000020004"/>
                <a:cs typeface="Arial" panose="020B0604020202020204" pitchFamily="34" charset="0"/>
              </a:rPr>
              <a:t>0,00799 gram / 0,505 gram x 100 % = 1,58 </a:t>
            </a:r>
            <a:r>
              <a:rPr lang="en-US" sz="2000" dirty="0" err="1">
                <a:latin typeface="Effra" panose="02000506080000020004"/>
                <a:cs typeface="Arial" panose="020B0604020202020204" pitchFamily="34" charset="0"/>
              </a:rPr>
              <a:t>massa</a:t>
            </a:r>
            <a:r>
              <a:rPr lang="en-US" sz="2000" dirty="0">
                <a:latin typeface="Effra" panose="02000506080000020004"/>
                <a:cs typeface="Arial" panose="020B0604020202020204" pitchFamily="34" charset="0"/>
              </a:rPr>
              <a:t> % N.</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ED09063C-B01F-9D25-F8D4-C6A75CA4C157}"/>
              </a:ext>
            </a:extLst>
          </p:cNvPr>
          <p:cNvCxnSpPr/>
          <p:nvPr/>
        </p:nvCxnSpPr>
        <p:spPr>
          <a:xfrm>
            <a:off x="1260588" y="1838227"/>
            <a:ext cx="366020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3047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1984-8347-240F-5F09-CCD33AB9BB8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8190F61-4925-DC65-81FC-29AAF8D90C15}"/>
              </a:ext>
            </a:extLst>
          </p:cNvPr>
          <p:cNvSpPr txBox="1"/>
          <p:nvPr/>
        </p:nvSpPr>
        <p:spPr>
          <a:xfrm>
            <a:off x="1357460" y="961534"/>
            <a:ext cx="11142482" cy="954107"/>
          </a:xfrm>
          <a:prstGeom prst="rect">
            <a:avLst/>
          </a:prstGeom>
          <a:noFill/>
        </p:spPr>
        <p:txBody>
          <a:bodyPr wrap="square" rtlCol="0">
            <a:spAutoFit/>
          </a:bodyPr>
          <a:lstStyle/>
          <a:p>
            <a:r>
              <a:rPr lang="en-US" sz="3200" b="1" dirty="0">
                <a:latin typeface="Effra"/>
              </a:rPr>
              <a:t>Rekenen: t</a:t>
            </a:r>
            <a:r>
              <a:rPr lang="nl-NL" sz="3200" b="1" dirty="0" err="1">
                <a:latin typeface="Effra"/>
              </a:rPr>
              <a:t>itratie</a:t>
            </a:r>
            <a:r>
              <a:rPr lang="nl-NL" sz="2400" b="1" dirty="0">
                <a:latin typeface="Effra"/>
              </a:rPr>
              <a:t> </a:t>
            </a:r>
            <a:r>
              <a:rPr lang="nl-NL" sz="2400" b="1" dirty="0">
                <a:solidFill>
                  <a:srgbClr val="945DE8"/>
                </a:solidFill>
                <a:latin typeface="Effra"/>
              </a:rPr>
              <a:t>2019 I 15</a:t>
            </a:r>
          </a:p>
          <a:p>
            <a:endParaRPr lang="nl-NL" sz="2400" b="1" dirty="0">
              <a:latin typeface="Effra"/>
            </a:endParaRPr>
          </a:p>
        </p:txBody>
      </p:sp>
      <p:pic>
        <p:nvPicPr>
          <p:cNvPr id="4" name="Afbeelding 3">
            <a:extLst>
              <a:ext uri="{FF2B5EF4-FFF2-40B4-BE49-F238E27FC236}">
                <a16:creationId xmlns:a16="http://schemas.microsoft.com/office/drawing/2014/main" id="{FDF945C4-3BED-CE0C-824A-A933C9F5D0D1}"/>
              </a:ext>
            </a:extLst>
          </p:cNvPr>
          <p:cNvPicPr>
            <a:picLocks noChangeAspect="1"/>
          </p:cNvPicPr>
          <p:nvPr/>
        </p:nvPicPr>
        <p:blipFill>
          <a:blip r:embed="rId2"/>
          <a:stretch>
            <a:fillRect/>
          </a:stretch>
        </p:blipFill>
        <p:spPr>
          <a:xfrm>
            <a:off x="1147467" y="1624012"/>
            <a:ext cx="8124825" cy="2543175"/>
          </a:xfrm>
          <a:prstGeom prst="rect">
            <a:avLst/>
          </a:prstGeom>
        </p:spPr>
      </p:pic>
      <p:sp>
        <p:nvSpPr>
          <p:cNvPr id="3" name="Tekstvak 2">
            <a:extLst>
              <a:ext uri="{FF2B5EF4-FFF2-40B4-BE49-F238E27FC236}">
                <a16:creationId xmlns:a16="http://schemas.microsoft.com/office/drawing/2014/main" id="{4A80BC3F-CC1E-3FA1-DB19-B8BA891560D5}"/>
              </a:ext>
            </a:extLst>
          </p:cNvPr>
          <p:cNvSpPr txBox="1"/>
          <p:nvPr/>
        </p:nvSpPr>
        <p:spPr>
          <a:xfrm>
            <a:off x="1147467" y="4374037"/>
            <a:ext cx="9580235" cy="1938992"/>
          </a:xfrm>
          <a:prstGeom prst="rect">
            <a:avLst/>
          </a:prstGeom>
          <a:noFill/>
        </p:spPr>
        <p:txBody>
          <a:bodyPr wrap="square" rtlCol="0">
            <a:spAutoFit/>
          </a:bodyPr>
          <a:lstStyle/>
          <a:p>
            <a:r>
              <a:rPr lang="en-US" sz="2000" dirty="0">
                <a:latin typeface="Effra" panose="02000506080000020004"/>
              </a:rPr>
              <a:t>7,84 -2,25=5,59 mL </a:t>
            </a:r>
            <a:r>
              <a:rPr lang="en-US" sz="2000" dirty="0" err="1">
                <a:latin typeface="Effra" panose="02000506080000020004"/>
              </a:rPr>
              <a:t>zoutzuur</a:t>
            </a:r>
            <a:r>
              <a:rPr lang="en-US" sz="2000" dirty="0">
                <a:latin typeface="Effra" panose="02000506080000020004"/>
              </a:rPr>
              <a:t> </a:t>
            </a:r>
            <a:r>
              <a:rPr lang="en-US" sz="2000" dirty="0" err="1">
                <a:latin typeface="Effra" panose="02000506080000020004"/>
              </a:rPr>
              <a:t>toegevoegd</a:t>
            </a:r>
            <a:endParaRPr lang="en-US" sz="2000" dirty="0">
              <a:latin typeface="Effra" panose="02000506080000020004"/>
            </a:endParaRPr>
          </a:p>
          <a:p>
            <a:r>
              <a:rPr lang="en-US" sz="2000" dirty="0">
                <a:latin typeface="Effra" panose="02000506080000020004"/>
              </a:rPr>
              <a:t>5,59</a:t>
            </a:r>
            <a:r>
              <a:rPr lang="en-US" sz="2000" dirty="0">
                <a:latin typeface="Effra" panose="02000506080000020004"/>
                <a:cs typeface="Arial" panose="020B0604020202020204" pitchFamily="34" charset="0"/>
              </a:rPr>
              <a:t>•10</a:t>
            </a:r>
            <a:r>
              <a:rPr lang="en-US" sz="2000" baseline="30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 L x 0,102 mol/L = 5,70•10</a:t>
            </a:r>
            <a:r>
              <a:rPr lang="en-US" sz="2000" baseline="30000" dirty="0">
                <a:latin typeface="Effra" panose="02000506080000020004"/>
                <a:cs typeface="Arial" panose="020B0604020202020204" pitchFamily="34" charset="0"/>
              </a:rPr>
              <a:t>-4</a:t>
            </a:r>
            <a:r>
              <a:rPr lang="en-US" sz="2000" dirty="0">
                <a:latin typeface="Effra" panose="02000506080000020004"/>
                <a:cs typeface="Arial" panose="020B0604020202020204" pitchFamily="34" charset="0"/>
              </a:rPr>
              <a:t> mol H</a:t>
            </a:r>
            <a:r>
              <a:rPr lang="en-US" sz="2000" baseline="-25000" dirty="0">
                <a:latin typeface="Effra" panose="02000506080000020004"/>
                <a:cs typeface="Arial" panose="020B0604020202020204" pitchFamily="34" charset="0"/>
              </a:rPr>
              <a:t>3</a:t>
            </a:r>
            <a:r>
              <a:rPr lang="en-US" sz="2000" dirty="0">
                <a:latin typeface="Effra" panose="02000506080000020004"/>
                <a:cs typeface="Arial" panose="020B0604020202020204" pitchFamily="34" charset="0"/>
              </a:rPr>
              <a:t>O</a:t>
            </a:r>
            <a:r>
              <a:rPr lang="en-US" sz="2000" baseline="30000" dirty="0">
                <a:latin typeface="Effra" panose="02000506080000020004"/>
                <a:cs typeface="Arial" panose="020B0604020202020204" pitchFamily="34" charset="0"/>
              </a:rPr>
              <a:t>+</a:t>
            </a:r>
            <a:r>
              <a:rPr lang="en-US" sz="2000" dirty="0">
                <a:latin typeface="Effra" panose="02000506080000020004"/>
                <a:cs typeface="Arial" panose="020B0604020202020204" pitchFamily="34" charset="0"/>
              </a:rPr>
              <a:t>.</a:t>
            </a:r>
          </a:p>
          <a:p>
            <a:r>
              <a:rPr lang="en-US" sz="2000" dirty="0">
                <a:latin typeface="Effra" panose="02000506080000020004"/>
                <a:cs typeface="Arial" panose="020B0604020202020204" pitchFamily="34" charset="0"/>
              </a:rPr>
              <a:t>Er is </a:t>
            </a:r>
            <a:r>
              <a:rPr lang="en-US" sz="2000" dirty="0" err="1">
                <a:latin typeface="Effra" panose="02000506080000020004"/>
                <a:cs typeface="Arial" panose="020B0604020202020204" pitchFamily="34" charset="0"/>
              </a:rPr>
              <a:t>ook</a:t>
            </a:r>
            <a:r>
              <a:rPr lang="en-US" sz="2000" dirty="0">
                <a:latin typeface="Effra" panose="02000506080000020004"/>
                <a:cs typeface="Arial" panose="020B0604020202020204" pitchFamily="34" charset="0"/>
              </a:rPr>
              <a:t> 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N.</a:t>
            </a:r>
          </a:p>
          <a:p>
            <a:r>
              <a:rPr lang="en-US" sz="2000" dirty="0">
                <a:latin typeface="Effra" panose="02000506080000020004"/>
                <a:cs typeface="Arial" panose="020B0604020202020204" pitchFamily="34" charset="0"/>
              </a:rPr>
              <a:t>5,70•10</a:t>
            </a:r>
            <a:r>
              <a:rPr lang="en-US" sz="2000" baseline="30000" dirty="0">
                <a:latin typeface="Effra" panose="02000506080000020004"/>
                <a:cs typeface="Arial" panose="020B0604020202020204" pitchFamily="34" charset="0"/>
              </a:rPr>
              <a:t>-4  </a:t>
            </a:r>
            <a:r>
              <a:rPr lang="en-US" sz="2000" dirty="0">
                <a:latin typeface="Effra" panose="02000506080000020004"/>
                <a:cs typeface="Arial" panose="020B0604020202020204" pitchFamily="34" charset="0"/>
              </a:rPr>
              <a:t>mol x 14,01 g/mol = 0,00799 gram N.</a:t>
            </a:r>
          </a:p>
          <a:p>
            <a:r>
              <a:rPr lang="en-US" sz="2000" dirty="0">
                <a:latin typeface="Effra" panose="02000506080000020004"/>
                <a:cs typeface="Arial" panose="020B0604020202020204" pitchFamily="34" charset="0"/>
              </a:rPr>
              <a:t>0,00799 gram / 0,505 gram x 100 % = 1,58 </a:t>
            </a:r>
            <a:r>
              <a:rPr lang="en-US" sz="2000" dirty="0" err="1">
                <a:latin typeface="Effra" panose="02000506080000020004"/>
                <a:cs typeface="Arial" panose="020B0604020202020204" pitchFamily="34" charset="0"/>
              </a:rPr>
              <a:t>massa</a:t>
            </a:r>
            <a:r>
              <a:rPr lang="en-US" sz="2000" dirty="0">
                <a:latin typeface="Effra" panose="02000506080000020004"/>
                <a:cs typeface="Arial" panose="020B0604020202020204" pitchFamily="34" charset="0"/>
              </a:rPr>
              <a:t> % N.</a:t>
            </a:r>
          </a:p>
          <a:p>
            <a:r>
              <a:rPr lang="en-US" sz="2000" dirty="0">
                <a:latin typeface="Effra" panose="02000506080000020004"/>
                <a:cs typeface="Arial" panose="020B0604020202020204" pitchFamily="34" charset="0"/>
              </a:rPr>
              <a:t>1,58x6,38 = 10,1 </a:t>
            </a:r>
            <a:r>
              <a:rPr lang="en-US" sz="2000" dirty="0" err="1">
                <a:latin typeface="Effra" panose="02000506080000020004"/>
                <a:cs typeface="Arial" panose="020B0604020202020204" pitchFamily="34" charset="0"/>
              </a:rPr>
              <a:t>massa</a:t>
            </a:r>
            <a:r>
              <a:rPr lang="en-US" sz="2000" dirty="0">
                <a:latin typeface="Effra" panose="02000506080000020004"/>
                <a:cs typeface="Arial" panose="020B0604020202020204" pitchFamily="34" charset="0"/>
              </a:rPr>
              <a:t> % </a:t>
            </a:r>
            <a:r>
              <a:rPr lang="en-US" sz="2000" dirty="0" err="1">
                <a:latin typeface="Effra" panose="02000506080000020004"/>
                <a:cs typeface="Arial" panose="020B0604020202020204" pitchFamily="34" charset="0"/>
              </a:rPr>
              <a:t>eiwit</a:t>
            </a:r>
            <a:r>
              <a:rPr lang="en-US" sz="2000" dirty="0">
                <a:latin typeface="Effra" panose="02000506080000020004"/>
                <a:cs typeface="Arial" panose="020B0604020202020204" pitchFamily="34" charset="0"/>
              </a:rPr>
              <a:t>.</a:t>
            </a:r>
            <a:endParaRPr lang="nl-NL" sz="2000" dirty="0">
              <a:latin typeface="Effra" panose="02000506080000020004"/>
            </a:endParaRPr>
          </a:p>
        </p:txBody>
      </p:sp>
      <p:cxnSp>
        <p:nvCxnSpPr>
          <p:cNvPr id="6" name="Rechte verbindingslijn 5">
            <a:extLst>
              <a:ext uri="{FF2B5EF4-FFF2-40B4-BE49-F238E27FC236}">
                <a16:creationId xmlns:a16="http://schemas.microsoft.com/office/drawing/2014/main" id="{FA893CD5-8082-91E1-69A9-D0399CA90B59}"/>
              </a:ext>
            </a:extLst>
          </p:cNvPr>
          <p:cNvCxnSpPr>
            <a:cxnSpLocks/>
          </p:cNvCxnSpPr>
          <p:nvPr/>
        </p:nvCxnSpPr>
        <p:spPr>
          <a:xfrm>
            <a:off x="1288868" y="3318236"/>
            <a:ext cx="91700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74727232-9F35-462F-226C-2E727EEEE950}"/>
              </a:ext>
            </a:extLst>
          </p:cNvPr>
          <p:cNvCxnSpPr>
            <a:cxnSpLocks/>
          </p:cNvCxnSpPr>
          <p:nvPr/>
        </p:nvCxnSpPr>
        <p:spPr>
          <a:xfrm>
            <a:off x="1288868" y="3055856"/>
            <a:ext cx="756290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0793A81-DEFF-D642-D57E-F7F047E58B50}"/>
              </a:ext>
            </a:extLst>
          </p:cNvPr>
          <p:cNvCxnSpPr>
            <a:cxnSpLocks/>
          </p:cNvCxnSpPr>
          <p:nvPr/>
        </p:nvCxnSpPr>
        <p:spPr>
          <a:xfrm>
            <a:off x="1357460" y="2754198"/>
            <a:ext cx="654480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2258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B6958F4-EFBE-68C5-5F37-ACBBE32C0F8C}"/>
              </a:ext>
            </a:extLst>
          </p:cNvPr>
          <p:cNvPicPr>
            <a:picLocks noChangeAspect="1"/>
          </p:cNvPicPr>
          <p:nvPr/>
        </p:nvPicPr>
        <p:blipFill>
          <a:blip r:embed="rId2"/>
          <a:stretch>
            <a:fillRect/>
          </a:stretch>
        </p:blipFill>
        <p:spPr>
          <a:xfrm>
            <a:off x="540932" y="1420854"/>
            <a:ext cx="7625988" cy="2561212"/>
          </a:xfrm>
          <a:prstGeom prst="rect">
            <a:avLst/>
          </a:prstGeom>
        </p:spPr>
      </p:pic>
      <p:sp>
        <p:nvSpPr>
          <p:cNvPr id="4" name="Tekstvak 3">
            <a:extLst>
              <a:ext uri="{FF2B5EF4-FFF2-40B4-BE49-F238E27FC236}">
                <a16:creationId xmlns:a16="http://schemas.microsoft.com/office/drawing/2014/main" id="{A180DBC0-F492-7D2B-515B-3A6C182819FE}"/>
              </a:ext>
            </a:extLst>
          </p:cNvPr>
          <p:cNvSpPr txBox="1"/>
          <p:nvPr/>
        </p:nvSpPr>
        <p:spPr>
          <a:xfrm>
            <a:off x="1126156" y="952901"/>
            <a:ext cx="2518062" cy="461665"/>
          </a:xfrm>
          <a:prstGeom prst="rect">
            <a:avLst/>
          </a:prstGeom>
          <a:noFill/>
        </p:spPr>
        <p:txBody>
          <a:bodyPr wrap="none" rtlCol="0">
            <a:spAutoFit/>
          </a:bodyPr>
          <a:lstStyle/>
          <a:p>
            <a:r>
              <a:rPr lang="en-US" sz="2400" b="1" dirty="0"/>
              <a:t>Rekenen met ppm</a:t>
            </a:r>
            <a:endParaRPr lang="nl-NL" sz="2400" b="1" dirty="0"/>
          </a:p>
        </p:txBody>
      </p:sp>
      <p:sp>
        <p:nvSpPr>
          <p:cNvPr id="5" name="Tekstvak 4">
            <a:extLst>
              <a:ext uri="{FF2B5EF4-FFF2-40B4-BE49-F238E27FC236}">
                <a16:creationId xmlns:a16="http://schemas.microsoft.com/office/drawing/2014/main" id="{A3397A97-F246-B316-9A65-94B8FE226794}"/>
              </a:ext>
            </a:extLst>
          </p:cNvPr>
          <p:cNvSpPr txBox="1"/>
          <p:nvPr/>
        </p:nvSpPr>
        <p:spPr>
          <a:xfrm>
            <a:off x="9538636" y="1617044"/>
            <a:ext cx="821059" cy="369332"/>
          </a:xfrm>
          <a:prstGeom prst="rect">
            <a:avLst/>
          </a:prstGeom>
          <a:noFill/>
        </p:spPr>
        <p:txBody>
          <a:bodyPr wrap="none" rtlCol="0">
            <a:spAutoFit/>
          </a:bodyPr>
          <a:lstStyle/>
          <a:p>
            <a:r>
              <a:rPr lang="en-US" b="1" dirty="0">
                <a:solidFill>
                  <a:srgbClr val="652EA3"/>
                </a:solidFill>
              </a:rPr>
              <a:t>2024 II</a:t>
            </a:r>
            <a:endParaRPr lang="nl-NL" b="1" dirty="0">
              <a:solidFill>
                <a:srgbClr val="652EA3"/>
              </a:solidFill>
            </a:endParaRPr>
          </a:p>
        </p:txBody>
      </p:sp>
      <p:sp>
        <p:nvSpPr>
          <p:cNvPr id="6" name="Tekstvak 5">
            <a:extLst>
              <a:ext uri="{FF2B5EF4-FFF2-40B4-BE49-F238E27FC236}">
                <a16:creationId xmlns:a16="http://schemas.microsoft.com/office/drawing/2014/main" id="{4B0F7B1A-4307-2847-2244-DDC5A4E808BB}"/>
              </a:ext>
            </a:extLst>
          </p:cNvPr>
          <p:cNvSpPr txBox="1"/>
          <p:nvPr/>
        </p:nvSpPr>
        <p:spPr>
          <a:xfrm>
            <a:off x="747252" y="4090219"/>
            <a:ext cx="3606541" cy="1631216"/>
          </a:xfrm>
          <a:prstGeom prst="rect">
            <a:avLst/>
          </a:prstGeom>
          <a:noFill/>
        </p:spPr>
        <p:txBody>
          <a:bodyPr wrap="square" rtlCol="0">
            <a:spAutoFit/>
          </a:bodyPr>
          <a:lstStyle/>
          <a:p>
            <a:r>
              <a:rPr lang="en-US" sz="2000" dirty="0"/>
              <a:t>Bereken aantal mol N</a:t>
            </a:r>
            <a:r>
              <a:rPr lang="en-US" sz="2000" baseline="-25000" dirty="0"/>
              <a:t>2</a:t>
            </a:r>
            <a:r>
              <a:rPr lang="en-US" sz="2000" dirty="0"/>
              <a:t>O</a:t>
            </a:r>
            <a:r>
              <a:rPr lang="en-US" sz="2000" baseline="-25000" dirty="0"/>
              <a:t>4</a:t>
            </a:r>
            <a:r>
              <a:rPr lang="en-US" sz="2000" dirty="0"/>
              <a:t>.</a:t>
            </a:r>
          </a:p>
          <a:p>
            <a:r>
              <a:rPr lang="en-US" sz="2000" dirty="0"/>
              <a:t>Bereken aantal m</a:t>
            </a:r>
            <a:r>
              <a:rPr lang="en-US" sz="2000" baseline="30000" dirty="0"/>
              <a:t>3</a:t>
            </a:r>
            <a:r>
              <a:rPr lang="en-US" sz="2000" dirty="0"/>
              <a:t> N</a:t>
            </a:r>
            <a:r>
              <a:rPr lang="en-US" sz="2000" baseline="-25000" dirty="0"/>
              <a:t>2</a:t>
            </a:r>
            <a:r>
              <a:rPr lang="en-US" sz="2000" dirty="0"/>
              <a:t>O</a:t>
            </a:r>
            <a:r>
              <a:rPr lang="en-US" sz="2000" baseline="-25000" dirty="0"/>
              <a:t>4</a:t>
            </a:r>
            <a:r>
              <a:rPr lang="en-US" sz="2000" dirty="0"/>
              <a:t>.</a:t>
            </a:r>
          </a:p>
          <a:p>
            <a:r>
              <a:rPr lang="en-US" sz="2000" dirty="0"/>
              <a:t>Bereken volume-ppm N</a:t>
            </a:r>
            <a:r>
              <a:rPr lang="en-US" sz="2000" baseline="-25000" dirty="0"/>
              <a:t>2</a:t>
            </a:r>
            <a:r>
              <a:rPr lang="en-US" sz="2000" dirty="0"/>
              <a:t>O</a:t>
            </a:r>
            <a:r>
              <a:rPr lang="en-US" sz="2000" baseline="-25000" dirty="0"/>
              <a:t>4</a:t>
            </a:r>
            <a:r>
              <a:rPr lang="en-US" sz="2000" dirty="0"/>
              <a:t>. </a:t>
            </a:r>
          </a:p>
          <a:p>
            <a:r>
              <a:rPr lang="en-US" sz="2000" dirty="0"/>
              <a:t>Let op de </a:t>
            </a:r>
            <a:r>
              <a:rPr lang="en-US" sz="2000" dirty="0" err="1"/>
              <a:t>de</a:t>
            </a:r>
            <a:r>
              <a:rPr lang="en-US" sz="2000" dirty="0"/>
              <a:t> </a:t>
            </a:r>
            <a:r>
              <a:rPr lang="en-US" sz="2000" dirty="0" err="1"/>
              <a:t>signifcantie</a:t>
            </a:r>
            <a:r>
              <a:rPr lang="en-US" sz="2000" dirty="0"/>
              <a:t>.</a:t>
            </a:r>
          </a:p>
          <a:p>
            <a:r>
              <a:rPr lang="en-US" sz="2000" dirty="0"/>
              <a:t>Trek </a:t>
            </a:r>
            <a:r>
              <a:rPr lang="en-US" sz="2000" dirty="0" err="1"/>
              <a:t>een</a:t>
            </a:r>
            <a:r>
              <a:rPr lang="en-US" sz="2000" dirty="0"/>
              <a:t> </a:t>
            </a:r>
            <a:r>
              <a:rPr lang="en-US" sz="2000" dirty="0" err="1"/>
              <a:t>conclusie</a:t>
            </a:r>
            <a:r>
              <a:rPr lang="en-US" sz="2000" dirty="0"/>
              <a:t>.</a:t>
            </a:r>
            <a:endParaRPr lang="nl-NL" sz="2000" dirty="0"/>
          </a:p>
        </p:txBody>
      </p:sp>
    </p:spTree>
    <p:extLst>
      <p:ext uri="{BB962C8B-B14F-4D97-AF65-F5344CB8AC3E}">
        <p14:creationId xmlns:p14="http://schemas.microsoft.com/office/powerpoint/2010/main" val="25760812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FC25-4CAF-6633-0A7E-789ABADC1377}"/>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574EC78-D8E2-85AA-679F-C25ED2278852}"/>
              </a:ext>
            </a:extLst>
          </p:cNvPr>
          <p:cNvPicPr>
            <a:picLocks noChangeAspect="1"/>
          </p:cNvPicPr>
          <p:nvPr/>
        </p:nvPicPr>
        <p:blipFill>
          <a:blip r:embed="rId2"/>
          <a:stretch>
            <a:fillRect/>
          </a:stretch>
        </p:blipFill>
        <p:spPr>
          <a:xfrm>
            <a:off x="540932" y="1420854"/>
            <a:ext cx="7625988" cy="2561212"/>
          </a:xfrm>
          <a:prstGeom prst="rect">
            <a:avLst/>
          </a:prstGeom>
        </p:spPr>
      </p:pic>
      <p:sp>
        <p:nvSpPr>
          <p:cNvPr id="4" name="Tekstvak 3">
            <a:extLst>
              <a:ext uri="{FF2B5EF4-FFF2-40B4-BE49-F238E27FC236}">
                <a16:creationId xmlns:a16="http://schemas.microsoft.com/office/drawing/2014/main" id="{8131146E-1E5B-AC3A-D7D5-E9C76AEAD1A4}"/>
              </a:ext>
            </a:extLst>
          </p:cNvPr>
          <p:cNvSpPr txBox="1"/>
          <p:nvPr/>
        </p:nvSpPr>
        <p:spPr>
          <a:xfrm>
            <a:off x="1126156" y="952901"/>
            <a:ext cx="2518062" cy="461665"/>
          </a:xfrm>
          <a:prstGeom prst="rect">
            <a:avLst/>
          </a:prstGeom>
          <a:noFill/>
        </p:spPr>
        <p:txBody>
          <a:bodyPr wrap="none" rtlCol="0">
            <a:spAutoFit/>
          </a:bodyPr>
          <a:lstStyle/>
          <a:p>
            <a:r>
              <a:rPr lang="en-US" sz="2400" b="1" dirty="0"/>
              <a:t>Rekenen met ppm</a:t>
            </a:r>
            <a:endParaRPr lang="nl-NL" sz="2400" b="1" dirty="0"/>
          </a:p>
        </p:txBody>
      </p:sp>
      <p:sp>
        <p:nvSpPr>
          <p:cNvPr id="5" name="Tekstvak 4">
            <a:extLst>
              <a:ext uri="{FF2B5EF4-FFF2-40B4-BE49-F238E27FC236}">
                <a16:creationId xmlns:a16="http://schemas.microsoft.com/office/drawing/2014/main" id="{8CDF2E85-DFB8-EC0E-4B88-730E61BBC5EC}"/>
              </a:ext>
            </a:extLst>
          </p:cNvPr>
          <p:cNvSpPr txBox="1"/>
          <p:nvPr/>
        </p:nvSpPr>
        <p:spPr>
          <a:xfrm>
            <a:off x="9538636" y="1617044"/>
            <a:ext cx="821059" cy="369332"/>
          </a:xfrm>
          <a:prstGeom prst="rect">
            <a:avLst/>
          </a:prstGeom>
          <a:noFill/>
        </p:spPr>
        <p:txBody>
          <a:bodyPr wrap="none" rtlCol="0">
            <a:spAutoFit/>
          </a:bodyPr>
          <a:lstStyle/>
          <a:p>
            <a:r>
              <a:rPr lang="en-US" b="1" dirty="0">
                <a:solidFill>
                  <a:srgbClr val="652EA3"/>
                </a:solidFill>
              </a:rPr>
              <a:t>2024 II</a:t>
            </a:r>
            <a:endParaRPr lang="nl-NL" b="1" dirty="0">
              <a:solidFill>
                <a:srgbClr val="652EA3"/>
              </a:solidFill>
            </a:endParaRPr>
          </a:p>
        </p:txBody>
      </p:sp>
      <p:sp>
        <p:nvSpPr>
          <p:cNvPr id="6" name="Tekstvak 5">
            <a:extLst>
              <a:ext uri="{FF2B5EF4-FFF2-40B4-BE49-F238E27FC236}">
                <a16:creationId xmlns:a16="http://schemas.microsoft.com/office/drawing/2014/main" id="{A182AB1F-706E-2EC4-E48E-431138812781}"/>
              </a:ext>
            </a:extLst>
          </p:cNvPr>
          <p:cNvSpPr txBox="1"/>
          <p:nvPr/>
        </p:nvSpPr>
        <p:spPr>
          <a:xfrm>
            <a:off x="747252" y="4090219"/>
            <a:ext cx="11739716" cy="1631216"/>
          </a:xfrm>
          <a:prstGeom prst="rect">
            <a:avLst/>
          </a:prstGeom>
          <a:noFill/>
        </p:spPr>
        <p:txBody>
          <a:bodyPr wrap="square" rtlCol="0">
            <a:spAutoFit/>
          </a:bodyPr>
          <a:lstStyle/>
          <a:p>
            <a:r>
              <a:rPr lang="en-US" sz="2000" dirty="0"/>
              <a:t>Bereken aantal mol N</a:t>
            </a:r>
            <a:r>
              <a:rPr lang="en-US" sz="2000" baseline="-25000" dirty="0"/>
              <a:t>2</a:t>
            </a:r>
            <a:r>
              <a:rPr lang="en-US" sz="2000" dirty="0"/>
              <a:t>O</a:t>
            </a:r>
            <a:r>
              <a:rPr lang="en-US" sz="2000" baseline="-25000" dirty="0"/>
              <a:t>4</a:t>
            </a:r>
            <a:r>
              <a:rPr lang="en-US" sz="2000" dirty="0"/>
              <a:t>.    11 gram / (2x14,01+4x16,00) = 0,1195 mol N</a:t>
            </a:r>
            <a:r>
              <a:rPr lang="en-US" sz="2000" baseline="-25000" dirty="0"/>
              <a:t>2</a:t>
            </a:r>
            <a:r>
              <a:rPr lang="en-US" sz="2000" dirty="0"/>
              <a:t>O</a:t>
            </a:r>
            <a:r>
              <a:rPr lang="en-US" sz="2000" baseline="-25000" dirty="0"/>
              <a:t>4</a:t>
            </a:r>
            <a:r>
              <a:rPr lang="en-US" sz="2000" dirty="0"/>
              <a:t>.</a:t>
            </a:r>
          </a:p>
          <a:p>
            <a:r>
              <a:rPr lang="en-US" sz="2000" dirty="0"/>
              <a:t>Bereken aantal m</a:t>
            </a:r>
            <a:r>
              <a:rPr lang="en-US" sz="2000" baseline="30000" dirty="0"/>
              <a:t>3</a:t>
            </a:r>
            <a:r>
              <a:rPr lang="en-US" sz="2000" dirty="0"/>
              <a:t> N</a:t>
            </a:r>
            <a:r>
              <a:rPr lang="en-US" sz="2000" baseline="-25000" dirty="0"/>
              <a:t>2</a:t>
            </a:r>
            <a:r>
              <a:rPr lang="en-US" sz="2000" dirty="0"/>
              <a:t>O</a:t>
            </a:r>
            <a:r>
              <a:rPr lang="en-US" sz="2000" baseline="-25000" dirty="0"/>
              <a:t>4</a:t>
            </a:r>
            <a:r>
              <a:rPr lang="en-US" sz="2000" dirty="0"/>
              <a:t>.      0,1195 mol x 2,39</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mol</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2,857•10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t>N</a:t>
            </a:r>
            <a:r>
              <a:rPr lang="en-US" sz="2000" baseline="-25000" dirty="0"/>
              <a:t>2</a:t>
            </a:r>
            <a:r>
              <a:rPr lang="en-US" sz="2000" dirty="0"/>
              <a:t>O</a:t>
            </a:r>
            <a:r>
              <a:rPr lang="en-US" sz="2000" baseline="-25000" dirty="0"/>
              <a:t>4</a:t>
            </a:r>
            <a:r>
              <a:rPr lang="en-US" sz="2000" dirty="0"/>
              <a:t>.</a:t>
            </a:r>
          </a:p>
          <a:p>
            <a:r>
              <a:rPr lang="en-US" sz="2000" dirty="0"/>
              <a:t>Bereken volume-ppm N</a:t>
            </a:r>
            <a:r>
              <a:rPr lang="en-US" sz="2000" baseline="-25000" dirty="0"/>
              <a:t>2</a:t>
            </a:r>
            <a:r>
              <a:rPr lang="en-US" sz="2000" dirty="0"/>
              <a:t>O</a:t>
            </a:r>
            <a:r>
              <a:rPr lang="en-US" sz="2000" baseline="-25000" dirty="0"/>
              <a:t>4</a:t>
            </a:r>
            <a:r>
              <a:rPr lang="en-US" sz="2000" dirty="0"/>
              <a:t>. </a:t>
            </a:r>
            <a:r>
              <a:rPr lang="en-US" sz="2000" dirty="0">
                <a:latin typeface="Arial" panose="020B0604020202020204" pitchFamily="34" charset="0"/>
                <a:cs typeface="Arial" panose="020B0604020202020204" pitchFamily="34" charset="0"/>
              </a:rPr>
              <a:t>2,857•10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a:t>/ 5,9 m</a:t>
            </a:r>
            <a:r>
              <a:rPr lang="en-US" sz="2000" baseline="30000" dirty="0"/>
              <a:t>3</a:t>
            </a:r>
            <a:r>
              <a:rPr lang="en-US" sz="2000" dirty="0"/>
              <a:t> x 10</a:t>
            </a:r>
            <a:r>
              <a:rPr lang="en-US" sz="2000" baseline="30000" dirty="0"/>
              <a:t>6</a:t>
            </a:r>
            <a:r>
              <a:rPr lang="en-US" sz="2000" dirty="0"/>
              <a:t> = 484 volume-pm</a:t>
            </a:r>
          </a:p>
          <a:p>
            <a:r>
              <a:rPr lang="en-US" sz="2000" dirty="0"/>
              <a:t>Let op de </a:t>
            </a:r>
            <a:r>
              <a:rPr lang="en-US" sz="2000" dirty="0" err="1"/>
              <a:t>de</a:t>
            </a:r>
            <a:r>
              <a:rPr lang="en-US" sz="2000" dirty="0"/>
              <a:t> </a:t>
            </a:r>
            <a:r>
              <a:rPr lang="en-US" sz="2000" dirty="0" err="1"/>
              <a:t>signifcantie</a:t>
            </a:r>
            <a:r>
              <a:rPr lang="en-US" sz="2000" dirty="0"/>
              <a:t>.	  4,8</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volume-ppm</a:t>
            </a:r>
            <a:endParaRPr lang="en-US" sz="2000" dirty="0"/>
          </a:p>
          <a:p>
            <a:r>
              <a:rPr lang="en-US" sz="2000" dirty="0"/>
              <a:t>Trek </a:t>
            </a:r>
            <a:r>
              <a:rPr lang="en-US" sz="2000" dirty="0" err="1"/>
              <a:t>een</a:t>
            </a:r>
            <a:r>
              <a:rPr lang="en-US" sz="2000" dirty="0"/>
              <a:t> </a:t>
            </a:r>
            <a:r>
              <a:rPr lang="en-US" sz="2000" dirty="0" err="1"/>
              <a:t>conclusie</a:t>
            </a:r>
            <a:r>
              <a:rPr lang="en-US" sz="2000" dirty="0"/>
              <a:t>.               </a:t>
            </a:r>
            <a:r>
              <a:rPr lang="en-US" sz="2000" dirty="0" err="1"/>
              <a:t>Dit</a:t>
            </a:r>
            <a:r>
              <a:rPr lang="en-US" sz="2000" dirty="0"/>
              <a:t> is </a:t>
            </a:r>
            <a:r>
              <a:rPr lang="en-US" sz="2000" dirty="0" err="1"/>
              <a:t>meer</a:t>
            </a:r>
            <a:r>
              <a:rPr lang="en-US" sz="2000" dirty="0"/>
              <a:t> dan 300 </a:t>
            </a:r>
            <a:r>
              <a:rPr lang="en-US" sz="2000" dirty="0" err="1"/>
              <a:t>volum</a:t>
            </a:r>
            <a:r>
              <a:rPr lang="en-US" sz="2000" dirty="0"/>
              <a:t>-ppm. Dus het is </a:t>
            </a:r>
            <a:r>
              <a:rPr lang="en-US" sz="2000" dirty="0" err="1"/>
              <a:t>levensgevaarlijk</a:t>
            </a:r>
            <a:r>
              <a:rPr lang="en-US" sz="2000" dirty="0"/>
              <a:t>.</a:t>
            </a:r>
            <a:endParaRPr lang="nl-NL" sz="2000" dirty="0"/>
          </a:p>
        </p:txBody>
      </p:sp>
    </p:spTree>
    <p:extLst>
      <p:ext uri="{BB962C8B-B14F-4D97-AF65-F5344CB8AC3E}">
        <p14:creationId xmlns:p14="http://schemas.microsoft.com/office/powerpoint/2010/main" val="390193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7F36-230C-F21B-13C3-153D818896CC}"/>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1D88B3FE-88D8-2B0F-C455-A3C3600EB5AB}"/>
              </a:ext>
            </a:extLst>
          </p:cNvPr>
          <p:cNvSpPr txBox="1"/>
          <p:nvPr/>
        </p:nvSpPr>
        <p:spPr>
          <a:xfrm>
            <a:off x="1126156" y="952901"/>
            <a:ext cx="3359702" cy="461665"/>
          </a:xfrm>
          <a:prstGeom prst="rect">
            <a:avLst/>
          </a:prstGeom>
          <a:noFill/>
        </p:spPr>
        <p:txBody>
          <a:bodyPr wrap="none" rtlCol="0">
            <a:spAutoFit/>
          </a:bodyPr>
          <a:lstStyle/>
          <a:p>
            <a:r>
              <a:rPr lang="en-US" sz="2400" b="1" dirty="0"/>
              <a:t>Rekenen met </a:t>
            </a:r>
            <a:r>
              <a:rPr lang="en-US" sz="2400" b="1" dirty="0" err="1"/>
              <a:t>rendement</a:t>
            </a:r>
            <a:endParaRPr lang="nl-NL" sz="2400" b="1" dirty="0"/>
          </a:p>
        </p:txBody>
      </p:sp>
      <p:sp>
        <p:nvSpPr>
          <p:cNvPr id="5" name="Tekstvak 4">
            <a:extLst>
              <a:ext uri="{FF2B5EF4-FFF2-40B4-BE49-F238E27FC236}">
                <a16:creationId xmlns:a16="http://schemas.microsoft.com/office/drawing/2014/main" id="{72C0C033-A082-A083-F945-EA9A7753925C}"/>
              </a:ext>
            </a:extLst>
          </p:cNvPr>
          <p:cNvSpPr txBox="1"/>
          <p:nvPr/>
        </p:nvSpPr>
        <p:spPr>
          <a:xfrm>
            <a:off x="9538636" y="1617044"/>
            <a:ext cx="766557" cy="369332"/>
          </a:xfrm>
          <a:prstGeom prst="rect">
            <a:avLst/>
          </a:prstGeom>
          <a:noFill/>
        </p:spPr>
        <p:txBody>
          <a:bodyPr wrap="none" rtlCol="0">
            <a:spAutoFit/>
          </a:bodyPr>
          <a:lstStyle/>
          <a:p>
            <a:r>
              <a:rPr lang="en-US" b="1" dirty="0">
                <a:solidFill>
                  <a:srgbClr val="652EA3"/>
                </a:solidFill>
              </a:rPr>
              <a:t>2024 I</a:t>
            </a:r>
            <a:endParaRPr lang="nl-NL" b="1" dirty="0">
              <a:solidFill>
                <a:srgbClr val="652EA3"/>
              </a:solidFill>
            </a:endParaRPr>
          </a:p>
        </p:txBody>
      </p:sp>
      <p:pic>
        <p:nvPicPr>
          <p:cNvPr id="6" name="Afbeelding 5">
            <a:extLst>
              <a:ext uri="{FF2B5EF4-FFF2-40B4-BE49-F238E27FC236}">
                <a16:creationId xmlns:a16="http://schemas.microsoft.com/office/drawing/2014/main" id="{67D5C6B9-D4D7-D43C-69C2-482AA8D87135}"/>
              </a:ext>
            </a:extLst>
          </p:cNvPr>
          <p:cNvPicPr>
            <a:picLocks noChangeAspect="1"/>
          </p:cNvPicPr>
          <p:nvPr/>
        </p:nvPicPr>
        <p:blipFill>
          <a:blip r:embed="rId2"/>
          <a:stretch>
            <a:fillRect/>
          </a:stretch>
        </p:blipFill>
        <p:spPr>
          <a:xfrm>
            <a:off x="602928" y="1468993"/>
            <a:ext cx="7729845" cy="2631772"/>
          </a:xfrm>
          <a:prstGeom prst="rect">
            <a:avLst/>
          </a:prstGeom>
        </p:spPr>
      </p:pic>
      <p:sp>
        <p:nvSpPr>
          <p:cNvPr id="7" name="Tekstvak 6">
            <a:extLst>
              <a:ext uri="{FF2B5EF4-FFF2-40B4-BE49-F238E27FC236}">
                <a16:creationId xmlns:a16="http://schemas.microsoft.com/office/drawing/2014/main" id="{78C5C283-1261-F50E-C570-74048754A79B}"/>
              </a:ext>
            </a:extLst>
          </p:cNvPr>
          <p:cNvSpPr txBox="1"/>
          <p:nvPr/>
        </p:nvSpPr>
        <p:spPr>
          <a:xfrm>
            <a:off x="5569527" y="4155192"/>
            <a:ext cx="6519554" cy="1754326"/>
          </a:xfrm>
          <a:prstGeom prst="rect">
            <a:avLst/>
          </a:prstGeom>
          <a:noFill/>
        </p:spPr>
        <p:txBody>
          <a:bodyPr wrap="square" rtlCol="0">
            <a:spAutoFit/>
          </a:bodyPr>
          <a:lstStyle/>
          <a:p>
            <a:r>
              <a:rPr lang="en-US" dirty="0"/>
              <a:t>6330 gram / 2,016 gmol</a:t>
            </a:r>
            <a:r>
              <a:rPr lang="en-US" baseline="30000" dirty="0"/>
              <a:t>-1</a:t>
            </a:r>
            <a:r>
              <a:rPr lang="en-US" dirty="0"/>
              <a:t> = 3,140 mol H</a:t>
            </a:r>
            <a:r>
              <a:rPr lang="en-US" baseline="-25000" dirty="0"/>
              <a:t>2</a:t>
            </a:r>
          </a:p>
          <a:p>
            <a:r>
              <a:rPr lang="en-US" dirty="0"/>
              <a:t>1 mol : 1 mol </a:t>
            </a:r>
            <a:r>
              <a:rPr lang="en-US" dirty="0" err="1"/>
              <a:t>dus</a:t>
            </a:r>
            <a:r>
              <a:rPr lang="en-US" dirty="0"/>
              <a:t> </a:t>
            </a:r>
            <a:r>
              <a:rPr lang="en-US" dirty="0" err="1"/>
              <a:t>ook</a:t>
            </a:r>
            <a:r>
              <a:rPr lang="en-US" dirty="0"/>
              <a:t> 3,140 mol </a:t>
            </a:r>
            <a:r>
              <a:rPr lang="en-US" dirty="0" err="1"/>
              <a:t>methaanzuur</a:t>
            </a:r>
            <a:r>
              <a:rPr lang="en-US" dirty="0"/>
              <a:t> (HCOOH)</a:t>
            </a:r>
          </a:p>
          <a:p>
            <a:r>
              <a:rPr lang="en-US" dirty="0" err="1"/>
              <a:t>molaire</a:t>
            </a:r>
            <a:r>
              <a:rPr lang="en-US" dirty="0"/>
              <a:t> </a:t>
            </a:r>
            <a:r>
              <a:rPr lang="en-US" dirty="0" err="1"/>
              <a:t>massa</a:t>
            </a:r>
            <a:r>
              <a:rPr lang="en-US" dirty="0"/>
              <a:t> HCOOH is 12,01+2x1,008+2x16,00= 46,026 g/mol.</a:t>
            </a:r>
          </a:p>
          <a:p>
            <a:r>
              <a:rPr lang="en-US" dirty="0"/>
              <a:t>3,140 mol x 46,026 g/mol =144516 gram=144,516 kg </a:t>
            </a:r>
            <a:r>
              <a:rPr lang="en-US" dirty="0" err="1"/>
              <a:t>methaanzuur</a:t>
            </a:r>
            <a:r>
              <a:rPr lang="en-US" dirty="0"/>
              <a:t>.</a:t>
            </a:r>
          </a:p>
          <a:p>
            <a:r>
              <a:rPr lang="en-US" dirty="0"/>
              <a:t>144,516 kg / 1,22 kgL</a:t>
            </a:r>
            <a:r>
              <a:rPr lang="en-US" baseline="30000" dirty="0"/>
              <a:t>-1</a:t>
            </a:r>
            <a:r>
              <a:rPr lang="en-US" dirty="0"/>
              <a:t> = 118,5 L</a:t>
            </a:r>
          </a:p>
          <a:p>
            <a:r>
              <a:rPr lang="en-US" dirty="0"/>
              <a:t>118,5 L /90 x 100 = 132 L </a:t>
            </a:r>
            <a:r>
              <a:rPr lang="en-US" dirty="0" err="1"/>
              <a:t>methaanzuur</a:t>
            </a:r>
            <a:r>
              <a:rPr lang="en-US" dirty="0"/>
              <a:t>.</a:t>
            </a:r>
            <a:endParaRPr lang="nl-NL" dirty="0"/>
          </a:p>
        </p:txBody>
      </p:sp>
      <p:sp>
        <p:nvSpPr>
          <p:cNvPr id="2" name="Tekstvak 1">
            <a:extLst>
              <a:ext uri="{FF2B5EF4-FFF2-40B4-BE49-F238E27FC236}">
                <a16:creationId xmlns:a16="http://schemas.microsoft.com/office/drawing/2014/main" id="{D2F29DB3-ACF7-61BE-B618-12FECF6CB9AE}"/>
              </a:ext>
            </a:extLst>
          </p:cNvPr>
          <p:cNvSpPr txBox="1"/>
          <p:nvPr/>
        </p:nvSpPr>
        <p:spPr>
          <a:xfrm>
            <a:off x="463138" y="4100765"/>
            <a:ext cx="4515924" cy="1938992"/>
          </a:xfrm>
          <a:prstGeom prst="rect">
            <a:avLst/>
          </a:prstGeom>
          <a:noFill/>
        </p:spPr>
        <p:txBody>
          <a:bodyPr wrap="square" rtlCol="0">
            <a:spAutoFit/>
          </a:bodyPr>
          <a:lstStyle/>
          <a:p>
            <a:r>
              <a:rPr lang="nl-NL" sz="2000" dirty="0">
                <a:latin typeface="Effra"/>
              </a:rPr>
              <a:t>Bereken mol H</a:t>
            </a:r>
            <a:r>
              <a:rPr lang="nl-NL" sz="2000" baseline="-25000" dirty="0">
                <a:latin typeface="Effra"/>
              </a:rPr>
              <a:t>2</a:t>
            </a:r>
            <a:r>
              <a:rPr lang="nl-NL" sz="2000" dirty="0">
                <a:latin typeface="Effra"/>
              </a:rPr>
              <a:t>.</a:t>
            </a:r>
          </a:p>
          <a:p>
            <a:r>
              <a:rPr lang="nl-NL" sz="2000" dirty="0">
                <a:latin typeface="Effra"/>
              </a:rPr>
              <a:t>Bereken mol HCOOH.</a:t>
            </a:r>
          </a:p>
          <a:p>
            <a:r>
              <a:rPr lang="nl-NL" sz="2000" dirty="0">
                <a:latin typeface="Effra"/>
              </a:rPr>
              <a:t>Bereken gram HCOOH.</a:t>
            </a:r>
          </a:p>
          <a:p>
            <a:r>
              <a:rPr lang="nl-NL" sz="2000" dirty="0">
                <a:latin typeface="Effra"/>
              </a:rPr>
              <a:t>Bereken L HCOOH (theoretisch),</a:t>
            </a:r>
          </a:p>
          <a:p>
            <a:r>
              <a:rPr lang="nl-NL" sz="2000" dirty="0">
                <a:latin typeface="Effra"/>
              </a:rPr>
              <a:t>Bereken L HCOOH dat nodig is (praktijk).</a:t>
            </a:r>
          </a:p>
          <a:p>
            <a:r>
              <a:rPr lang="nl-NL" sz="2000" dirty="0">
                <a:latin typeface="Effra"/>
              </a:rPr>
              <a:t>Let op de significantie.</a:t>
            </a:r>
          </a:p>
        </p:txBody>
      </p:sp>
    </p:spTree>
    <p:extLst>
      <p:ext uri="{BB962C8B-B14F-4D97-AF65-F5344CB8AC3E}">
        <p14:creationId xmlns:p14="http://schemas.microsoft.com/office/powerpoint/2010/main" val="319821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5838D-16AF-C830-8CE2-6B101618370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B1295F2-D4C2-DBA8-37E0-7EB10A93AFDB}"/>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23869A27-EF29-B84F-6A8C-2AE06457E87E}"/>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6FAE364A-3433-B4A3-9427-6EB0335BA707}"/>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EE836889-F005-ECEA-4ED2-180EF581BF14}"/>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1CF6C1AF-9910-0E31-5EC6-3432C8397034}"/>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Tree>
    <p:extLst>
      <p:ext uri="{BB962C8B-B14F-4D97-AF65-F5344CB8AC3E}">
        <p14:creationId xmlns:p14="http://schemas.microsoft.com/office/powerpoint/2010/main" val="350918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B458C-413C-8BAF-2D62-5F2AF0DE63D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A122C8E-4CF4-1CF4-10D5-FEFAB963EDFB}"/>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2EFCE1ED-A3C8-DE35-26D9-3BA5686F4F46}"/>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E212C406-6DDE-E9B5-CF78-665475477D0E}"/>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6EAC8C3A-A485-4053-A7D8-4B502B17D10A}"/>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46B775AA-1A09-1C74-2BBD-0E631BF90A7B}"/>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50BF2078-A395-29DB-5B13-29F4D5EB6B61}"/>
              </a:ext>
            </a:extLst>
          </p:cNvPr>
          <p:cNvSpPr txBox="1"/>
          <p:nvPr/>
        </p:nvSpPr>
        <p:spPr>
          <a:xfrm>
            <a:off x="1536569" y="4477732"/>
            <a:ext cx="4020011" cy="400110"/>
          </a:xfrm>
          <a:prstGeom prst="rect">
            <a:avLst/>
          </a:prstGeom>
          <a:noFill/>
        </p:spPr>
        <p:txBody>
          <a:bodyPr wrap="none" rtlCol="0">
            <a:spAutoFit/>
          </a:bodyPr>
          <a:lstStyle/>
          <a:p>
            <a:r>
              <a:rPr lang="en-US" sz="2000" dirty="0">
                <a:latin typeface="Effra" panose="02000506080000020004"/>
              </a:rPr>
              <a:t>CO + O</a:t>
            </a:r>
            <a:r>
              <a:rPr lang="en-US" sz="2000" baseline="-25000" dirty="0">
                <a:latin typeface="Effra" panose="02000506080000020004"/>
              </a:rPr>
              <a:t>2</a:t>
            </a:r>
            <a:r>
              <a:rPr lang="en-US" sz="2000" dirty="0">
                <a:latin typeface="Effra" panose="02000506080000020004"/>
              </a:rPr>
              <a:t> +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a:t>
            </a:r>
            <a:endParaRPr lang="nl-NL" sz="2000" dirty="0">
              <a:latin typeface="Effra" panose="02000506080000020004"/>
            </a:endParaRPr>
          </a:p>
        </p:txBody>
      </p:sp>
    </p:spTree>
    <p:extLst>
      <p:ext uri="{BB962C8B-B14F-4D97-AF65-F5344CB8AC3E}">
        <p14:creationId xmlns:p14="http://schemas.microsoft.com/office/powerpoint/2010/main" val="393132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584775"/>
          </a:xfrm>
          <a:prstGeom prst="rect">
            <a:avLst/>
          </a:prstGeom>
          <a:noFill/>
        </p:spPr>
        <p:txBody>
          <a:bodyPr wrap="square" rtlCol="0">
            <a:spAutoFit/>
          </a:bodyPr>
          <a:lstStyle/>
          <a:p>
            <a:r>
              <a:rPr lang="en-US" sz="3200" b="1" dirty="0" err="1">
                <a:latin typeface="Effra"/>
              </a:rPr>
              <a:t>Vragen</a:t>
            </a:r>
            <a:r>
              <a:rPr lang="en-US" sz="3200" b="1" dirty="0">
                <a:latin typeface="Effra"/>
              </a:rPr>
              <a:t> en </a:t>
            </a:r>
            <a:r>
              <a:rPr lang="en-US" sz="3200" b="1" dirty="0" err="1">
                <a:latin typeface="Effra"/>
              </a:rPr>
              <a:t>punten</a:t>
            </a:r>
            <a:endParaRPr lang="nl-NL" sz="3200" b="1" dirty="0">
              <a:latin typeface="Effra"/>
            </a:endParaRPr>
          </a:p>
        </p:txBody>
      </p:sp>
      <p:pic>
        <p:nvPicPr>
          <p:cNvPr id="5" name="Afbeelding 4" descr="Afbeelding met tekst, Lettertype, wit, ontwerp&#10;&#10;Door AI gegenereerde inhoud is mogelijk onjuist.">
            <a:extLst>
              <a:ext uri="{FF2B5EF4-FFF2-40B4-BE49-F238E27FC236}">
                <a16:creationId xmlns:a16="http://schemas.microsoft.com/office/drawing/2014/main" id="{A4C5027F-F3E4-9A49-2B1F-9319A6764F7A}"/>
              </a:ext>
            </a:extLst>
          </p:cNvPr>
          <p:cNvPicPr>
            <a:picLocks noChangeAspect="1"/>
          </p:cNvPicPr>
          <p:nvPr/>
        </p:nvPicPr>
        <p:blipFill>
          <a:blip r:embed="rId2"/>
          <a:stretch>
            <a:fillRect/>
          </a:stretch>
        </p:blipFill>
        <p:spPr>
          <a:xfrm>
            <a:off x="512735" y="3189502"/>
            <a:ext cx="1557580" cy="737299"/>
          </a:xfrm>
          <a:prstGeom prst="rect">
            <a:avLst/>
          </a:prstGeom>
        </p:spPr>
      </p:pic>
      <p:pic>
        <p:nvPicPr>
          <p:cNvPr id="6" name="Afbeelding 5" descr="Afbeelding met tekst, Lettertype, wit, ontwerp&#10;&#10;Door AI gegenereerde inhoud is mogelijk onjuist.">
            <a:extLst>
              <a:ext uri="{FF2B5EF4-FFF2-40B4-BE49-F238E27FC236}">
                <a16:creationId xmlns:a16="http://schemas.microsoft.com/office/drawing/2014/main" id="{439493B6-D99D-B4BF-655D-01E63017EAE4}"/>
              </a:ext>
            </a:extLst>
          </p:cNvPr>
          <p:cNvPicPr>
            <a:picLocks noChangeAspect="1"/>
          </p:cNvPicPr>
          <p:nvPr/>
        </p:nvPicPr>
        <p:blipFill>
          <a:blip r:embed="rId2"/>
          <a:stretch>
            <a:fillRect/>
          </a:stretch>
        </p:blipFill>
        <p:spPr>
          <a:xfrm>
            <a:off x="512736" y="3925672"/>
            <a:ext cx="1557580" cy="737299"/>
          </a:xfrm>
          <a:prstGeom prst="rect">
            <a:avLst/>
          </a:prstGeom>
        </p:spPr>
      </p:pic>
      <p:pic>
        <p:nvPicPr>
          <p:cNvPr id="7" name="Afbeelding 6" descr="Afbeelding met tekst, Lettertype, wit, ontwerp&#10;&#10;Door AI gegenereerde inhoud is mogelijk onjuist.">
            <a:extLst>
              <a:ext uri="{FF2B5EF4-FFF2-40B4-BE49-F238E27FC236}">
                <a16:creationId xmlns:a16="http://schemas.microsoft.com/office/drawing/2014/main" id="{41A4F7DC-208F-0908-BDE1-8E2316F776D6}"/>
              </a:ext>
            </a:extLst>
          </p:cNvPr>
          <p:cNvPicPr>
            <a:picLocks noChangeAspect="1"/>
          </p:cNvPicPr>
          <p:nvPr/>
        </p:nvPicPr>
        <p:blipFill>
          <a:blip r:embed="rId2"/>
          <a:stretch>
            <a:fillRect/>
          </a:stretch>
        </p:blipFill>
        <p:spPr>
          <a:xfrm>
            <a:off x="512736" y="4661842"/>
            <a:ext cx="1557580" cy="737299"/>
          </a:xfrm>
          <a:prstGeom prst="rect">
            <a:avLst/>
          </a:prstGeom>
        </p:spPr>
      </p:pic>
      <p:pic>
        <p:nvPicPr>
          <p:cNvPr id="8" name="Afbeelding 7" descr="Afbeelding met tekst, Lettertype, wit, ontwerp&#10;&#10;Door AI gegenereerde inhoud is mogelijk onjuist.">
            <a:extLst>
              <a:ext uri="{FF2B5EF4-FFF2-40B4-BE49-F238E27FC236}">
                <a16:creationId xmlns:a16="http://schemas.microsoft.com/office/drawing/2014/main" id="{EFCFA3AC-F482-75A1-01EE-8BD08E6363BB}"/>
              </a:ext>
            </a:extLst>
          </p:cNvPr>
          <p:cNvPicPr>
            <a:picLocks noChangeAspect="1"/>
          </p:cNvPicPr>
          <p:nvPr/>
        </p:nvPicPr>
        <p:blipFill>
          <a:blip r:embed="rId2"/>
          <a:stretch>
            <a:fillRect/>
          </a:stretch>
        </p:blipFill>
        <p:spPr>
          <a:xfrm>
            <a:off x="512735" y="5398011"/>
            <a:ext cx="1557580" cy="737299"/>
          </a:xfrm>
          <a:prstGeom prst="rect">
            <a:avLst/>
          </a:prstGeom>
        </p:spPr>
      </p:pic>
      <p:pic>
        <p:nvPicPr>
          <p:cNvPr id="16" name="Afbeelding 15" descr="Afbeelding met klok, Wandklok, Kwartsklok, tijd&#10;&#10;Door AI gegenereerde inhoud is mogelijk onjuist.">
            <a:extLst>
              <a:ext uri="{FF2B5EF4-FFF2-40B4-BE49-F238E27FC236}">
                <a16:creationId xmlns:a16="http://schemas.microsoft.com/office/drawing/2014/main" id="{3383106D-4C8A-54F9-1233-7A6F72520A0B}"/>
              </a:ext>
            </a:extLst>
          </p:cNvPr>
          <p:cNvPicPr>
            <a:picLocks noChangeAspect="1"/>
          </p:cNvPicPr>
          <p:nvPr/>
        </p:nvPicPr>
        <p:blipFill>
          <a:blip r:embed="rId3"/>
          <a:stretch>
            <a:fillRect/>
          </a:stretch>
        </p:blipFill>
        <p:spPr>
          <a:xfrm>
            <a:off x="7441227" y="1011855"/>
            <a:ext cx="2916499" cy="2900860"/>
          </a:xfrm>
          <a:prstGeom prst="rect">
            <a:avLst/>
          </a:prstGeom>
        </p:spPr>
      </p:pic>
      <p:sp>
        <p:nvSpPr>
          <p:cNvPr id="17" name="Tekstvak 16">
            <a:extLst>
              <a:ext uri="{FF2B5EF4-FFF2-40B4-BE49-F238E27FC236}">
                <a16:creationId xmlns:a16="http://schemas.microsoft.com/office/drawing/2014/main" id="{E15D5100-45FD-60AE-B8CB-4A07FAE811A1}"/>
              </a:ext>
            </a:extLst>
          </p:cNvPr>
          <p:cNvSpPr txBox="1"/>
          <p:nvPr/>
        </p:nvSpPr>
        <p:spPr>
          <a:xfrm>
            <a:off x="6651057" y="4383205"/>
            <a:ext cx="5047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latin typeface="Effra"/>
              </a:rPr>
              <a:t>Gebruik</a:t>
            </a:r>
            <a:r>
              <a:rPr lang="en-US" sz="2400" dirty="0">
                <a:latin typeface="Effra"/>
              </a:rPr>
              <a:t> </a:t>
            </a:r>
            <a:r>
              <a:rPr lang="en-US" sz="2400" dirty="0" err="1">
                <a:latin typeface="Effra"/>
              </a:rPr>
              <a:t>ongeveer</a:t>
            </a:r>
            <a:r>
              <a:rPr lang="en-US" sz="2400" dirty="0">
                <a:latin typeface="Effra"/>
              </a:rPr>
              <a:t> 2,5 </a:t>
            </a:r>
            <a:r>
              <a:rPr lang="en-US" sz="2400" dirty="0" err="1">
                <a:latin typeface="Effra"/>
              </a:rPr>
              <a:t>minuut</a:t>
            </a:r>
            <a:r>
              <a:rPr lang="en-US" sz="2400" dirty="0">
                <a:latin typeface="Effra"/>
              </a:rPr>
              <a:t> per punt. Om 15.00 uur </a:t>
            </a:r>
            <a:r>
              <a:rPr lang="en-US" sz="2400" dirty="0" err="1">
                <a:latin typeface="Effra"/>
              </a:rPr>
              <a:t>moet</a:t>
            </a:r>
            <a:r>
              <a:rPr lang="en-US" sz="2400" dirty="0">
                <a:latin typeface="Effra"/>
              </a:rPr>
              <a:t> je </a:t>
            </a:r>
            <a:r>
              <a:rPr lang="en-US" sz="2400" dirty="0" err="1">
                <a:latin typeface="Effra"/>
              </a:rPr>
              <a:t>ongeveer</a:t>
            </a:r>
            <a:r>
              <a:rPr lang="en-US" sz="2400" dirty="0">
                <a:latin typeface="Effra"/>
              </a:rPr>
              <a:t> </a:t>
            </a:r>
            <a:r>
              <a:rPr lang="en-US" sz="2400" dirty="0" err="1">
                <a:latin typeface="Effra"/>
              </a:rPr>
              <a:t>bij</a:t>
            </a:r>
            <a:r>
              <a:rPr lang="en-US" sz="2400" dirty="0">
                <a:latin typeface="Effra"/>
              </a:rPr>
              <a:t> </a:t>
            </a:r>
            <a:r>
              <a:rPr lang="en-US" sz="2400" dirty="0" err="1">
                <a:latin typeface="Effra"/>
              </a:rPr>
              <a:t>vraag</a:t>
            </a:r>
            <a:r>
              <a:rPr lang="en-US" sz="2400" dirty="0">
                <a:latin typeface="Effra"/>
              </a:rPr>
              <a:t> 14 </a:t>
            </a:r>
            <a:r>
              <a:rPr lang="en-US" sz="2400" dirty="0" err="1">
                <a:latin typeface="Effra"/>
              </a:rPr>
              <a:t>zijn</a:t>
            </a:r>
            <a:r>
              <a:rPr lang="en-US" sz="2400" dirty="0">
                <a:latin typeface="Effra"/>
              </a:rPr>
              <a:t>.</a:t>
            </a:r>
          </a:p>
        </p:txBody>
      </p:sp>
      <p:pic>
        <p:nvPicPr>
          <p:cNvPr id="10" name="Afbeelding 9">
            <a:extLst>
              <a:ext uri="{FF2B5EF4-FFF2-40B4-BE49-F238E27FC236}">
                <a16:creationId xmlns:a16="http://schemas.microsoft.com/office/drawing/2014/main" id="{9861E1D4-0968-9978-ECCB-0A0AD427C504}"/>
              </a:ext>
            </a:extLst>
          </p:cNvPr>
          <p:cNvPicPr>
            <a:picLocks noChangeAspect="1"/>
          </p:cNvPicPr>
          <p:nvPr/>
        </p:nvPicPr>
        <p:blipFill>
          <a:blip r:embed="rId4"/>
          <a:stretch>
            <a:fillRect/>
          </a:stretch>
        </p:blipFill>
        <p:spPr>
          <a:xfrm>
            <a:off x="512735" y="3056565"/>
            <a:ext cx="4951036" cy="3344235"/>
          </a:xfrm>
          <a:prstGeom prst="rect">
            <a:avLst/>
          </a:prstGeom>
        </p:spPr>
      </p:pic>
      <p:pic>
        <p:nvPicPr>
          <p:cNvPr id="12" name="Afbeelding 11">
            <a:extLst>
              <a:ext uri="{FF2B5EF4-FFF2-40B4-BE49-F238E27FC236}">
                <a16:creationId xmlns:a16="http://schemas.microsoft.com/office/drawing/2014/main" id="{29C379CA-D47D-FF76-B143-A2E6FA865253}"/>
              </a:ext>
            </a:extLst>
          </p:cNvPr>
          <p:cNvPicPr>
            <a:picLocks noChangeAspect="1"/>
          </p:cNvPicPr>
          <p:nvPr/>
        </p:nvPicPr>
        <p:blipFill>
          <a:blip r:embed="rId5"/>
          <a:stretch>
            <a:fillRect/>
          </a:stretch>
        </p:blipFill>
        <p:spPr>
          <a:xfrm>
            <a:off x="512735" y="1557164"/>
            <a:ext cx="2842364" cy="1448370"/>
          </a:xfrm>
          <a:prstGeom prst="rect">
            <a:avLst/>
          </a:prstGeom>
        </p:spPr>
      </p:pic>
    </p:spTree>
    <p:extLst>
      <p:ext uri="{BB962C8B-B14F-4D97-AF65-F5344CB8AC3E}">
        <p14:creationId xmlns:p14="http://schemas.microsoft.com/office/powerpoint/2010/main" val="33403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20BE-4986-0BEA-9076-4F04705E613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5CBCD4C-8F68-17D6-2D82-5E8425D2ABA8}"/>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5B22F061-CFED-8A9B-5F7C-2297C7F443C7}"/>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D596A434-C802-8B37-203F-87D81AFFA74B}"/>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D0CDE540-0439-6615-469A-68BEB53F2F7C}"/>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04747968-B586-B338-E86D-5BEDEF65B920}"/>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A323E90A-B951-96E4-DAB4-595FE2715BA6}"/>
              </a:ext>
            </a:extLst>
          </p:cNvPr>
          <p:cNvSpPr txBox="1"/>
          <p:nvPr/>
        </p:nvSpPr>
        <p:spPr>
          <a:xfrm>
            <a:off x="1536569" y="4477732"/>
            <a:ext cx="4637167" cy="400110"/>
          </a:xfrm>
          <a:prstGeom prst="rect">
            <a:avLst/>
          </a:prstGeom>
          <a:noFill/>
        </p:spPr>
        <p:txBody>
          <a:bodyPr wrap="none" rtlCol="0">
            <a:spAutoFit/>
          </a:bodyPr>
          <a:lstStyle/>
          <a:p>
            <a:r>
              <a:rPr lang="en-US" sz="2000" dirty="0">
                <a:latin typeface="Effra" panose="02000506080000020004"/>
              </a:rPr>
              <a:t>CO + O</a:t>
            </a:r>
            <a:r>
              <a:rPr lang="en-US" sz="2000" baseline="-25000" dirty="0">
                <a:latin typeface="Effra" panose="02000506080000020004"/>
              </a:rPr>
              <a:t>2</a:t>
            </a:r>
            <a:r>
              <a:rPr lang="en-US" sz="2000" dirty="0">
                <a:latin typeface="Effra" panose="02000506080000020004"/>
              </a:rPr>
              <a:t> +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endParaRPr lang="nl-NL" sz="2000" dirty="0">
              <a:latin typeface="Effra" panose="02000506080000020004"/>
            </a:endParaRPr>
          </a:p>
        </p:txBody>
      </p:sp>
    </p:spTree>
    <p:extLst>
      <p:ext uri="{BB962C8B-B14F-4D97-AF65-F5344CB8AC3E}">
        <p14:creationId xmlns:p14="http://schemas.microsoft.com/office/powerpoint/2010/main" val="358377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BF100-2C93-B95F-7868-3DE2357D66F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E1E0D96-D98C-B425-8252-97A68DD53C68}"/>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F6BFA10B-9CFC-420D-4757-61995EB8F2B5}"/>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0C4D0784-4CE3-89E2-F7DD-6D9582335F92}"/>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E1190930-DC23-A1DF-D37A-B2F250CF561F}"/>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BCF55442-FC7E-68D4-FCB8-EA595EE15F14}"/>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9B55D254-11BD-738F-E43B-A1EB967FB7C9}"/>
              </a:ext>
            </a:extLst>
          </p:cNvPr>
          <p:cNvSpPr txBox="1"/>
          <p:nvPr/>
        </p:nvSpPr>
        <p:spPr>
          <a:xfrm>
            <a:off x="1536569" y="4477732"/>
            <a:ext cx="5940409" cy="400110"/>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endParaRPr lang="nl-NL" sz="2000" dirty="0">
              <a:latin typeface="Effra" panose="02000506080000020004"/>
            </a:endParaRPr>
          </a:p>
        </p:txBody>
      </p:sp>
    </p:spTree>
    <p:extLst>
      <p:ext uri="{BB962C8B-B14F-4D97-AF65-F5344CB8AC3E}">
        <p14:creationId xmlns:p14="http://schemas.microsoft.com/office/powerpoint/2010/main" val="102458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D7A1-E97B-2C9C-28C2-B5E449DAECB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5877FE0-5435-A2D1-DD11-A66C902E4B8F}"/>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DD1F8927-324F-DA92-0DE8-EE0C13601936}"/>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9F0E1500-DEEB-20EB-17B4-EBA75366445C}"/>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3576F33A-2CA8-0088-64DF-D498826BE665}"/>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1A247F8C-884F-556A-1A15-C4042AA8D20D}"/>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92C88A2F-8066-81D0-B0F9-8343C50CE49B}"/>
              </a:ext>
            </a:extLst>
          </p:cNvPr>
          <p:cNvSpPr txBox="1"/>
          <p:nvPr/>
        </p:nvSpPr>
        <p:spPr>
          <a:xfrm>
            <a:off x="1536569" y="4477732"/>
            <a:ext cx="5940409" cy="1015663"/>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p>
          <a:p>
            <a:endParaRPr lang="en-US" sz="2000" dirty="0">
              <a:latin typeface="Effra" panose="02000506080000020004"/>
              <a:sym typeface="Wingdings" panose="05000000000000000000" pitchFamily="2" charset="2"/>
            </a:endParaRP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product</a:t>
            </a:r>
            <a:r>
              <a:rPr lang="en-US" sz="2000" dirty="0">
                <a:latin typeface="Effra" panose="02000506080000020004"/>
                <a:sym typeface="Wingdings" panose="05000000000000000000" pitchFamily="2" charset="2"/>
              </a:rPr>
              <a:t> = 2 x (16x12,01+14x1,008+3x16,00) = 508,5</a:t>
            </a:r>
            <a:endParaRPr lang="nl-NL" sz="2000" dirty="0">
              <a:latin typeface="Effra" panose="02000506080000020004"/>
            </a:endParaRPr>
          </a:p>
        </p:txBody>
      </p:sp>
    </p:spTree>
    <p:extLst>
      <p:ext uri="{BB962C8B-B14F-4D97-AF65-F5344CB8AC3E}">
        <p14:creationId xmlns:p14="http://schemas.microsoft.com/office/powerpoint/2010/main" val="428795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EF20-B03E-13F4-D961-9A2017AD73E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7AA0E21-C866-FBD6-950A-CB9A5273813E}"/>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71D58D70-7A51-BC83-30DE-675E94BC4CE3}"/>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F586E41E-2A2D-A3A5-B527-DF6ADFD8311A}"/>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950684BB-3836-E14A-E612-A32636475BAB}"/>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FA996372-3B7B-8058-8F0C-9885C490AAB2}"/>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130A8C89-D286-16AA-8253-22FEF23758AC}"/>
              </a:ext>
            </a:extLst>
          </p:cNvPr>
          <p:cNvSpPr txBox="1"/>
          <p:nvPr/>
        </p:nvSpPr>
        <p:spPr>
          <a:xfrm>
            <a:off x="1536569" y="4477732"/>
            <a:ext cx="5940409" cy="1323439"/>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p>
          <a:p>
            <a:endParaRPr lang="en-US" sz="2000" dirty="0">
              <a:latin typeface="Effra" panose="02000506080000020004"/>
              <a:sym typeface="Wingdings" panose="05000000000000000000" pitchFamily="2" charset="2"/>
            </a:endParaRP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product</a:t>
            </a:r>
            <a:r>
              <a:rPr lang="en-US" sz="2000" dirty="0">
                <a:latin typeface="Effra" panose="02000506080000020004"/>
                <a:sym typeface="Wingdings" panose="05000000000000000000" pitchFamily="2" charset="2"/>
              </a:rPr>
              <a:t> = 2 x (16x12,01+14x1,008+3x16,00) = 508,5</a:t>
            </a: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beginstoffen</a:t>
            </a:r>
            <a:r>
              <a:rPr lang="en-US" sz="2000" dirty="0">
                <a:latin typeface="Effra" panose="02000506080000020004"/>
                <a:sym typeface="Wingdings" panose="05000000000000000000" pitchFamily="2" charset="2"/>
              </a:rPr>
              <a:t> = 2 x 28,01 + 32,00+ 2 x 228 = 544.</a:t>
            </a:r>
            <a:endParaRPr lang="nl-NL" sz="2000" dirty="0">
              <a:latin typeface="Effra" panose="02000506080000020004"/>
            </a:endParaRPr>
          </a:p>
        </p:txBody>
      </p:sp>
    </p:spTree>
    <p:extLst>
      <p:ext uri="{BB962C8B-B14F-4D97-AF65-F5344CB8AC3E}">
        <p14:creationId xmlns:p14="http://schemas.microsoft.com/office/powerpoint/2010/main" val="348013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05DF-DB2A-4D52-20F7-664259A7365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17A3925-D3A6-6BE5-7D75-652C138396A2}"/>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Atoomeconomie</a:t>
            </a:r>
            <a:r>
              <a:rPr lang="nl-NL" sz="2400" b="1" dirty="0">
                <a:latin typeface="Effra"/>
              </a:rPr>
              <a:t> </a:t>
            </a:r>
            <a:r>
              <a:rPr lang="nl-NL" sz="2000" b="1" dirty="0">
                <a:solidFill>
                  <a:srgbClr val="945DE8"/>
                </a:solidFill>
                <a:latin typeface="Effra"/>
              </a:rPr>
              <a:t>2021 III 5</a:t>
            </a:r>
          </a:p>
          <a:p>
            <a:endParaRPr lang="nl-NL" sz="2400" b="1" dirty="0">
              <a:latin typeface="Effra"/>
            </a:endParaRPr>
          </a:p>
        </p:txBody>
      </p:sp>
      <p:pic>
        <p:nvPicPr>
          <p:cNvPr id="4" name="Afbeelding 3">
            <a:extLst>
              <a:ext uri="{FF2B5EF4-FFF2-40B4-BE49-F238E27FC236}">
                <a16:creationId xmlns:a16="http://schemas.microsoft.com/office/drawing/2014/main" id="{7457D274-27A1-1645-9845-7CE7190203B0}"/>
              </a:ext>
            </a:extLst>
          </p:cNvPr>
          <p:cNvPicPr>
            <a:picLocks noChangeAspect="1"/>
          </p:cNvPicPr>
          <p:nvPr/>
        </p:nvPicPr>
        <p:blipFill>
          <a:blip r:embed="rId2"/>
          <a:stretch>
            <a:fillRect/>
          </a:stretch>
        </p:blipFill>
        <p:spPr>
          <a:xfrm>
            <a:off x="646521" y="1695450"/>
            <a:ext cx="7467600" cy="1733550"/>
          </a:xfrm>
          <a:prstGeom prst="rect">
            <a:avLst/>
          </a:prstGeom>
        </p:spPr>
      </p:pic>
      <p:pic>
        <p:nvPicPr>
          <p:cNvPr id="6" name="Afbeelding 5">
            <a:extLst>
              <a:ext uri="{FF2B5EF4-FFF2-40B4-BE49-F238E27FC236}">
                <a16:creationId xmlns:a16="http://schemas.microsoft.com/office/drawing/2014/main" id="{C066C65E-D4D3-9A4A-77B1-DE919F5BA730}"/>
              </a:ext>
            </a:extLst>
          </p:cNvPr>
          <p:cNvPicPr>
            <a:picLocks noChangeAspect="1"/>
          </p:cNvPicPr>
          <p:nvPr/>
        </p:nvPicPr>
        <p:blipFill>
          <a:blip r:embed="rId3"/>
          <a:stretch>
            <a:fillRect/>
          </a:stretch>
        </p:blipFill>
        <p:spPr>
          <a:xfrm>
            <a:off x="8712429" y="1655386"/>
            <a:ext cx="2647950" cy="1162050"/>
          </a:xfrm>
          <a:prstGeom prst="rect">
            <a:avLst/>
          </a:prstGeom>
        </p:spPr>
      </p:pic>
      <p:pic>
        <p:nvPicPr>
          <p:cNvPr id="5" name="Afbeelding 4">
            <a:extLst>
              <a:ext uri="{FF2B5EF4-FFF2-40B4-BE49-F238E27FC236}">
                <a16:creationId xmlns:a16="http://schemas.microsoft.com/office/drawing/2014/main" id="{9B2184AF-96A4-565F-DF1C-A6487AD21BC2}"/>
              </a:ext>
            </a:extLst>
          </p:cNvPr>
          <p:cNvPicPr>
            <a:picLocks noChangeAspect="1"/>
          </p:cNvPicPr>
          <p:nvPr/>
        </p:nvPicPr>
        <p:blipFill>
          <a:blip r:embed="rId4"/>
          <a:stretch>
            <a:fillRect/>
          </a:stretch>
        </p:blipFill>
        <p:spPr>
          <a:xfrm>
            <a:off x="5126168" y="3588991"/>
            <a:ext cx="6791325" cy="666750"/>
          </a:xfrm>
          <a:prstGeom prst="rect">
            <a:avLst/>
          </a:prstGeom>
        </p:spPr>
      </p:pic>
      <p:sp>
        <p:nvSpPr>
          <p:cNvPr id="7" name="Tekstvak 6">
            <a:extLst>
              <a:ext uri="{FF2B5EF4-FFF2-40B4-BE49-F238E27FC236}">
                <a16:creationId xmlns:a16="http://schemas.microsoft.com/office/drawing/2014/main" id="{B0D127A2-1D08-BD0D-CB8B-9B645453D3A6}"/>
              </a:ext>
            </a:extLst>
          </p:cNvPr>
          <p:cNvSpPr txBox="1"/>
          <p:nvPr/>
        </p:nvSpPr>
        <p:spPr>
          <a:xfrm>
            <a:off x="2055043" y="3722311"/>
            <a:ext cx="3167149" cy="400110"/>
          </a:xfrm>
          <a:prstGeom prst="rect">
            <a:avLst/>
          </a:prstGeom>
          <a:noFill/>
        </p:spPr>
        <p:txBody>
          <a:bodyPr wrap="none" rtlCol="0">
            <a:spAutoFit/>
          </a:bodyPr>
          <a:lstStyle/>
          <a:p>
            <a:r>
              <a:rPr lang="en-US" sz="2000" dirty="0">
                <a:latin typeface="Effra" panose="02000506080000020004"/>
              </a:rPr>
              <a:t>Binas 37H/</a:t>
            </a:r>
            <a:r>
              <a:rPr lang="en-US" sz="2000" dirty="0" err="1">
                <a:latin typeface="Effra" panose="02000506080000020004"/>
              </a:rPr>
              <a:t>ScienceData</a:t>
            </a:r>
            <a:r>
              <a:rPr lang="en-US" sz="2000" dirty="0">
                <a:latin typeface="Effra" panose="02000506080000020004"/>
              </a:rPr>
              <a:t> 1.7.7</a:t>
            </a:r>
            <a:endParaRPr lang="nl-NL" sz="2000" dirty="0">
              <a:latin typeface="Effra" panose="02000506080000020004"/>
            </a:endParaRPr>
          </a:p>
        </p:txBody>
      </p:sp>
      <p:sp>
        <p:nvSpPr>
          <p:cNvPr id="3" name="Tekstvak 2">
            <a:extLst>
              <a:ext uri="{FF2B5EF4-FFF2-40B4-BE49-F238E27FC236}">
                <a16:creationId xmlns:a16="http://schemas.microsoft.com/office/drawing/2014/main" id="{71F8A2E8-0C9E-1F4F-6F82-F63C5FC00933}"/>
              </a:ext>
            </a:extLst>
          </p:cNvPr>
          <p:cNvSpPr txBox="1"/>
          <p:nvPr/>
        </p:nvSpPr>
        <p:spPr>
          <a:xfrm>
            <a:off x="1536569" y="4477732"/>
            <a:ext cx="6165534" cy="1631216"/>
          </a:xfrm>
          <a:prstGeom prst="rect">
            <a:avLst/>
          </a:prstGeom>
          <a:noFill/>
        </p:spPr>
        <p:txBody>
          <a:bodyPr wrap="none" rtlCol="0">
            <a:spAutoFit/>
          </a:bodyPr>
          <a:lstStyle/>
          <a:p>
            <a:r>
              <a:rPr lang="en-US" sz="2000" dirty="0">
                <a:latin typeface="Effra" panose="02000506080000020004"/>
              </a:rPr>
              <a:t>2n CO +  n O</a:t>
            </a:r>
            <a:r>
              <a:rPr lang="en-US" sz="2000" baseline="-25000" dirty="0">
                <a:latin typeface="Effra" panose="02000506080000020004"/>
              </a:rPr>
              <a:t>2</a:t>
            </a:r>
            <a:r>
              <a:rPr lang="en-US" sz="2000" dirty="0">
                <a:latin typeface="Effra" panose="02000506080000020004"/>
              </a:rPr>
              <a:t> + 2n C</a:t>
            </a:r>
            <a:r>
              <a:rPr lang="en-US" sz="2000" baseline="-25000" dirty="0">
                <a:latin typeface="Effra" panose="02000506080000020004"/>
              </a:rPr>
              <a:t>15</a:t>
            </a:r>
            <a:r>
              <a:rPr lang="en-US" sz="2000" dirty="0">
                <a:latin typeface="Effra" panose="02000506080000020004"/>
              </a:rPr>
              <a:t>H</a:t>
            </a:r>
            <a:r>
              <a:rPr lang="en-US" sz="2000" baseline="-25000" dirty="0">
                <a:latin typeface="Effra" panose="02000506080000020004"/>
              </a:rPr>
              <a:t>16</a:t>
            </a:r>
            <a:r>
              <a:rPr lang="en-US" sz="2000" dirty="0">
                <a:latin typeface="Effra" panose="02000506080000020004"/>
              </a:rPr>
              <a:t>O</a:t>
            </a:r>
            <a:r>
              <a:rPr lang="en-US" sz="2000" baseline="-25000" dirty="0">
                <a:latin typeface="Effra" panose="02000506080000020004"/>
              </a:rPr>
              <a:t>2</a:t>
            </a:r>
            <a:r>
              <a:rPr lang="en-US" sz="2000" dirty="0">
                <a:latin typeface="Effra" panose="02000506080000020004"/>
              </a:rPr>
              <a:t> </a:t>
            </a:r>
            <a:r>
              <a:rPr lang="en-US" sz="2000" dirty="0">
                <a:latin typeface="Effra" panose="02000506080000020004"/>
                <a:sym typeface="Wingdings" panose="05000000000000000000" pitchFamily="2" charset="2"/>
              </a:rPr>
              <a:t> 2 (C</a:t>
            </a:r>
            <a:r>
              <a:rPr lang="en-US" sz="2000" baseline="-25000" dirty="0">
                <a:latin typeface="Effra" panose="02000506080000020004"/>
                <a:sym typeface="Wingdings" panose="05000000000000000000" pitchFamily="2" charset="2"/>
              </a:rPr>
              <a:t>16</a:t>
            </a:r>
            <a:r>
              <a:rPr lang="en-US" sz="2000" dirty="0">
                <a:latin typeface="Effra" panose="02000506080000020004"/>
                <a:sym typeface="Wingdings" panose="05000000000000000000" pitchFamily="2" charset="2"/>
              </a:rPr>
              <a:t>H</a:t>
            </a:r>
            <a:r>
              <a:rPr lang="en-US" sz="2000" baseline="-25000" dirty="0">
                <a:latin typeface="Effra" panose="02000506080000020004"/>
                <a:sym typeface="Wingdings" panose="05000000000000000000" pitchFamily="2" charset="2"/>
              </a:rPr>
              <a:t>14</a:t>
            </a:r>
            <a:r>
              <a:rPr lang="en-US" sz="2000" dirty="0">
                <a:latin typeface="Effra" panose="02000506080000020004"/>
                <a:sym typeface="Wingdings" panose="05000000000000000000" pitchFamily="2" charset="2"/>
              </a:rPr>
              <a:t>O</a:t>
            </a:r>
            <a:r>
              <a:rPr lang="en-US" sz="2000" baseline="-25000" dirty="0">
                <a:latin typeface="Effra" panose="02000506080000020004"/>
                <a:sym typeface="Wingdings" panose="05000000000000000000" pitchFamily="2" charset="2"/>
              </a:rPr>
              <a:t>3</a:t>
            </a:r>
            <a:r>
              <a:rPr lang="en-US" sz="2000" dirty="0">
                <a:latin typeface="Effra" panose="02000506080000020004"/>
                <a:sym typeface="Wingdings" panose="05000000000000000000" pitchFamily="2" charset="2"/>
              </a:rPr>
              <a:t>)</a:t>
            </a:r>
            <a:r>
              <a:rPr lang="en-US" sz="2000" baseline="-25000" dirty="0">
                <a:latin typeface="Effra" panose="02000506080000020004"/>
                <a:sym typeface="Wingdings" panose="05000000000000000000" pitchFamily="2" charset="2"/>
              </a:rPr>
              <a:t>n</a:t>
            </a:r>
            <a:r>
              <a:rPr lang="en-US" sz="2000" dirty="0">
                <a:latin typeface="Effra" panose="02000506080000020004"/>
                <a:sym typeface="Wingdings" panose="05000000000000000000" pitchFamily="2" charset="2"/>
              </a:rPr>
              <a:t>    + 2n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 </a:t>
            </a:r>
          </a:p>
          <a:p>
            <a:endParaRPr lang="en-US" sz="2000" dirty="0">
              <a:latin typeface="Effra" panose="02000506080000020004"/>
              <a:sym typeface="Wingdings" panose="05000000000000000000" pitchFamily="2" charset="2"/>
            </a:endParaRP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product</a:t>
            </a:r>
            <a:r>
              <a:rPr lang="en-US" sz="2000" dirty="0">
                <a:latin typeface="Effra" panose="02000506080000020004"/>
                <a:sym typeface="Wingdings" panose="05000000000000000000" pitchFamily="2" charset="2"/>
              </a:rPr>
              <a:t> = 2 x (16x12,01+14x1,008+3x16,00) = 508,5</a:t>
            </a:r>
          </a:p>
          <a:p>
            <a:r>
              <a:rPr lang="en-US" sz="2000" dirty="0" err="1">
                <a:latin typeface="Effra" panose="02000506080000020004"/>
                <a:sym typeface="Wingdings" panose="05000000000000000000" pitchFamily="2" charset="2"/>
              </a:rPr>
              <a:t>m</a:t>
            </a:r>
            <a:r>
              <a:rPr lang="en-US" sz="2000" baseline="-25000" dirty="0" err="1">
                <a:latin typeface="Effra" panose="02000506080000020004"/>
                <a:sym typeface="Wingdings" panose="05000000000000000000" pitchFamily="2" charset="2"/>
              </a:rPr>
              <a:t>beginstoffen</a:t>
            </a:r>
            <a:r>
              <a:rPr lang="en-US" sz="2000" dirty="0">
                <a:latin typeface="Effra" panose="02000506080000020004"/>
                <a:sym typeface="Wingdings" panose="05000000000000000000" pitchFamily="2" charset="2"/>
              </a:rPr>
              <a:t> = 2 x 28,01 + 32,00+ 2 x 228 = 544.</a:t>
            </a:r>
          </a:p>
          <a:p>
            <a:r>
              <a:rPr lang="en-US" sz="2000" dirty="0" err="1">
                <a:latin typeface="Effra" panose="02000506080000020004"/>
                <a:sym typeface="Wingdings" panose="05000000000000000000" pitchFamily="2" charset="2"/>
              </a:rPr>
              <a:t>Atoomeconomie</a:t>
            </a:r>
            <a:r>
              <a:rPr lang="en-US" sz="2000" dirty="0">
                <a:latin typeface="Effra" panose="02000506080000020004"/>
                <a:sym typeface="Wingdings" panose="05000000000000000000" pitchFamily="2" charset="2"/>
              </a:rPr>
              <a:t> = 508,5 / 544 x 100 % = 93,4 % of 93,5 %</a:t>
            </a:r>
            <a:endParaRPr lang="nl-NL" sz="2000" dirty="0">
              <a:latin typeface="Effra" panose="02000506080000020004"/>
            </a:endParaRPr>
          </a:p>
        </p:txBody>
      </p:sp>
    </p:spTree>
    <p:extLst>
      <p:ext uri="{BB962C8B-B14F-4D97-AF65-F5344CB8AC3E}">
        <p14:creationId xmlns:p14="http://schemas.microsoft.com/office/powerpoint/2010/main" val="932168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79691-39FC-61C6-0366-EE995A1E438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9CB2C6D-0B32-4ADC-3D56-EDC558A2EA32}"/>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1B5E5309-1F38-C144-D357-C3FD538A2966}"/>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0FFFA67F-8563-A0C6-E502-00E24AB89EA2}"/>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64F23855-542C-44E1-22FD-37EEFF53D795}"/>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4E14765B-6F6C-5CD4-4E74-3D6611CEB43D}"/>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9342146B-83D3-A9DA-3B1A-9F57DEA2ACF5}"/>
              </a:ext>
            </a:extLst>
          </p:cNvPr>
          <p:cNvPicPr>
            <a:picLocks noChangeAspect="1"/>
          </p:cNvPicPr>
          <p:nvPr/>
        </p:nvPicPr>
        <p:blipFill>
          <a:blip r:embed="rId5"/>
          <a:stretch>
            <a:fillRect/>
          </a:stretch>
        </p:blipFill>
        <p:spPr>
          <a:xfrm>
            <a:off x="356746" y="3771436"/>
            <a:ext cx="6991350" cy="952500"/>
          </a:xfrm>
          <a:prstGeom prst="rect">
            <a:avLst/>
          </a:prstGeom>
        </p:spPr>
      </p:pic>
    </p:spTree>
    <p:extLst>
      <p:ext uri="{BB962C8B-B14F-4D97-AF65-F5344CB8AC3E}">
        <p14:creationId xmlns:p14="http://schemas.microsoft.com/office/powerpoint/2010/main" val="358339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296E-C688-CBFC-B6D4-43A899736E3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7FA910B-ADF6-1397-4414-6535ED537F73}"/>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C3155FDF-FEA9-4133-AB81-3867FD590D0B}"/>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CFA7D351-57E8-ED2E-58EE-4CF7FE02EEB0}"/>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446FF09C-AEF5-98E7-4403-D859ACCF7E88}"/>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9E12D55D-990C-5726-69DC-D8D4227D9640}"/>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4242B882-7F1E-71DD-B67D-A3E08D7B774E}"/>
              </a:ext>
            </a:extLst>
          </p:cNvPr>
          <p:cNvPicPr>
            <a:picLocks noChangeAspect="1"/>
          </p:cNvPicPr>
          <p:nvPr/>
        </p:nvPicPr>
        <p:blipFill>
          <a:blip r:embed="rId5"/>
          <a:stretch>
            <a:fillRect/>
          </a:stretch>
        </p:blipFill>
        <p:spPr>
          <a:xfrm>
            <a:off x="356746" y="3771436"/>
            <a:ext cx="6991350" cy="952500"/>
          </a:xfrm>
          <a:prstGeom prst="rect">
            <a:avLst/>
          </a:prstGeom>
        </p:spPr>
      </p:pic>
      <p:sp>
        <p:nvSpPr>
          <p:cNvPr id="3" name="Tekstvak 2">
            <a:extLst>
              <a:ext uri="{FF2B5EF4-FFF2-40B4-BE49-F238E27FC236}">
                <a16:creationId xmlns:a16="http://schemas.microsoft.com/office/drawing/2014/main" id="{A0FCE639-4F6E-F361-44BF-0BDE667A76B0}"/>
              </a:ext>
            </a:extLst>
          </p:cNvPr>
          <p:cNvSpPr txBox="1"/>
          <p:nvPr/>
        </p:nvSpPr>
        <p:spPr>
          <a:xfrm>
            <a:off x="1027522" y="5320779"/>
            <a:ext cx="4381881" cy="400110"/>
          </a:xfrm>
          <a:prstGeom prst="rect">
            <a:avLst/>
          </a:prstGeom>
          <a:noFill/>
        </p:spPr>
        <p:txBody>
          <a:bodyPr wrap="square" rtlCol="0">
            <a:spAutoFit/>
          </a:bodyPr>
          <a:lstStyle/>
          <a:p>
            <a:r>
              <a:rPr lang="en-US" sz="2000" dirty="0" err="1">
                <a:latin typeface="Effra" panose="02000506080000020004"/>
              </a:rPr>
              <a:t>m</a:t>
            </a:r>
            <a:r>
              <a:rPr lang="en-US" sz="2000" baseline="-25000" dirty="0" err="1">
                <a:latin typeface="Effra" panose="02000506080000020004"/>
              </a:rPr>
              <a:t>werkelijke</a:t>
            </a:r>
            <a:r>
              <a:rPr lang="en-US" sz="2000" baseline="-25000" dirty="0">
                <a:latin typeface="Effra" panose="02000506080000020004"/>
              </a:rPr>
              <a:t> </a:t>
            </a:r>
            <a:r>
              <a:rPr lang="en-US" sz="2000" baseline="-25000" dirty="0" err="1">
                <a:latin typeface="Effra" panose="02000506080000020004"/>
              </a:rPr>
              <a:t>opbrengst</a:t>
            </a:r>
            <a:r>
              <a:rPr lang="en-US" sz="2000" baseline="-25000" dirty="0">
                <a:latin typeface="Effra" panose="02000506080000020004"/>
              </a:rPr>
              <a:t> </a:t>
            </a:r>
            <a:r>
              <a:rPr lang="en-US" sz="2000" dirty="0">
                <a:latin typeface="Effra" panose="02000506080000020004"/>
              </a:rPr>
              <a:t>is 0,92x254 = 233,68 </a:t>
            </a:r>
            <a:endParaRPr lang="nl-NL" sz="2000" dirty="0">
              <a:latin typeface="Effra" panose="02000506080000020004"/>
            </a:endParaRPr>
          </a:p>
        </p:txBody>
      </p:sp>
      <p:cxnSp>
        <p:nvCxnSpPr>
          <p:cNvPr id="8" name="Rechte verbindingslijn 7">
            <a:extLst>
              <a:ext uri="{FF2B5EF4-FFF2-40B4-BE49-F238E27FC236}">
                <a16:creationId xmlns:a16="http://schemas.microsoft.com/office/drawing/2014/main" id="{9A3FFE68-7933-5D5A-C942-D6311C15C65D}"/>
              </a:ext>
            </a:extLst>
          </p:cNvPr>
          <p:cNvCxnSpPr>
            <a:cxnSpLocks/>
          </p:cNvCxnSpPr>
          <p:nvPr/>
        </p:nvCxnSpPr>
        <p:spPr>
          <a:xfrm>
            <a:off x="356746" y="3157979"/>
            <a:ext cx="3800475"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AE2871A-142C-B263-9AC8-A955C116ABD1}"/>
              </a:ext>
            </a:extLst>
          </p:cNvPr>
          <p:cNvCxnSpPr/>
          <p:nvPr/>
        </p:nvCxnSpPr>
        <p:spPr>
          <a:xfrm>
            <a:off x="3706305" y="4281340"/>
            <a:ext cx="220587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166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136C8-DAF8-4B1C-935D-526449374DF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C74E4E7-84AD-5469-971C-89C1690D255F}"/>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23BC9A51-E060-85A5-7F4D-C3454AC5433F}"/>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6368CA4E-EF80-AF05-EF38-625DDEA45315}"/>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23AF54D9-E7DF-E141-5F2F-4016AAAB5B5C}"/>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63EE3172-1D22-A98A-A716-FB93592393E8}"/>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CFDB69AA-3ACC-F01B-1487-7F0B24DBAB33}"/>
              </a:ext>
            </a:extLst>
          </p:cNvPr>
          <p:cNvPicPr>
            <a:picLocks noChangeAspect="1"/>
          </p:cNvPicPr>
          <p:nvPr/>
        </p:nvPicPr>
        <p:blipFill>
          <a:blip r:embed="rId5"/>
          <a:stretch>
            <a:fillRect/>
          </a:stretch>
        </p:blipFill>
        <p:spPr>
          <a:xfrm>
            <a:off x="356746" y="3771436"/>
            <a:ext cx="6991350" cy="952500"/>
          </a:xfrm>
          <a:prstGeom prst="rect">
            <a:avLst/>
          </a:prstGeom>
        </p:spPr>
      </p:pic>
      <p:sp>
        <p:nvSpPr>
          <p:cNvPr id="3" name="Tekstvak 2">
            <a:extLst>
              <a:ext uri="{FF2B5EF4-FFF2-40B4-BE49-F238E27FC236}">
                <a16:creationId xmlns:a16="http://schemas.microsoft.com/office/drawing/2014/main" id="{9C60F3E7-5184-13DD-CAF0-6C971EDC07F0}"/>
              </a:ext>
            </a:extLst>
          </p:cNvPr>
          <p:cNvSpPr txBox="1"/>
          <p:nvPr/>
        </p:nvSpPr>
        <p:spPr>
          <a:xfrm>
            <a:off x="1027522" y="5320779"/>
            <a:ext cx="6532775" cy="707886"/>
          </a:xfrm>
          <a:prstGeom prst="rect">
            <a:avLst/>
          </a:prstGeom>
          <a:noFill/>
        </p:spPr>
        <p:txBody>
          <a:bodyPr wrap="square" rtlCol="0">
            <a:spAutoFit/>
          </a:bodyPr>
          <a:lstStyle/>
          <a:p>
            <a:r>
              <a:rPr lang="en-US" sz="2000" dirty="0" err="1">
                <a:latin typeface="Effra" panose="02000506080000020004"/>
              </a:rPr>
              <a:t>m</a:t>
            </a:r>
            <a:r>
              <a:rPr lang="en-US" sz="2000" baseline="-25000" dirty="0" err="1">
                <a:latin typeface="Effra" panose="02000506080000020004"/>
              </a:rPr>
              <a:t>werkelijke</a:t>
            </a:r>
            <a:r>
              <a:rPr lang="en-US" sz="2000" baseline="-25000" dirty="0">
                <a:latin typeface="Effra" panose="02000506080000020004"/>
              </a:rPr>
              <a:t> </a:t>
            </a:r>
            <a:r>
              <a:rPr lang="en-US" sz="2000" baseline="-25000" dirty="0" err="1">
                <a:latin typeface="Effra" panose="02000506080000020004"/>
              </a:rPr>
              <a:t>opbrengst</a:t>
            </a:r>
            <a:r>
              <a:rPr lang="en-US" sz="2000" baseline="-25000" dirty="0">
                <a:latin typeface="Effra" panose="02000506080000020004"/>
              </a:rPr>
              <a:t> </a:t>
            </a:r>
            <a:r>
              <a:rPr lang="en-US" sz="2000" dirty="0">
                <a:latin typeface="Effra" panose="02000506080000020004"/>
              </a:rPr>
              <a:t>is 0,92x254 = 233,68</a:t>
            </a:r>
          </a:p>
          <a:p>
            <a:r>
              <a:rPr lang="en-US" sz="2000" dirty="0" err="1">
                <a:latin typeface="Effra" panose="02000506080000020004"/>
              </a:rPr>
              <a:t>m</a:t>
            </a:r>
            <a:r>
              <a:rPr lang="en-US" sz="2000" baseline="-25000" dirty="0" err="1">
                <a:latin typeface="Effra" panose="02000506080000020004"/>
              </a:rPr>
              <a:t>beginstoffen</a:t>
            </a:r>
            <a:r>
              <a:rPr lang="en-US" sz="2000" dirty="0">
                <a:latin typeface="Effra" panose="02000506080000020004"/>
              </a:rPr>
              <a:t> is 228 + 98,9 + 2 x 40,0 = 406,9  </a:t>
            </a:r>
            <a:endParaRPr lang="nl-NL" sz="2000" dirty="0">
              <a:latin typeface="Effra" panose="02000506080000020004"/>
            </a:endParaRPr>
          </a:p>
        </p:txBody>
      </p:sp>
    </p:spTree>
    <p:extLst>
      <p:ext uri="{BB962C8B-B14F-4D97-AF65-F5344CB8AC3E}">
        <p14:creationId xmlns:p14="http://schemas.microsoft.com/office/powerpoint/2010/main" val="483043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15E2-B418-3CC8-7D34-C972C59E7D8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5B34279-1510-5F45-6268-6962D1982619}"/>
              </a:ext>
            </a:extLst>
          </p:cNvPr>
          <p:cNvSpPr txBox="1"/>
          <p:nvPr/>
        </p:nvSpPr>
        <p:spPr>
          <a:xfrm>
            <a:off x="1357460" y="961534"/>
            <a:ext cx="7164371" cy="954107"/>
          </a:xfrm>
          <a:prstGeom prst="rect">
            <a:avLst/>
          </a:prstGeom>
          <a:noFill/>
        </p:spPr>
        <p:txBody>
          <a:bodyPr wrap="square" rtlCol="0">
            <a:spAutoFit/>
          </a:bodyPr>
          <a:lstStyle/>
          <a:p>
            <a:r>
              <a:rPr lang="nl-NL" sz="3200" b="1" dirty="0">
                <a:latin typeface="Effra"/>
              </a:rPr>
              <a:t>E-factor</a:t>
            </a:r>
            <a:r>
              <a:rPr lang="nl-NL" sz="2400" b="1" dirty="0">
                <a:latin typeface="Effra"/>
              </a:rPr>
              <a:t> </a:t>
            </a:r>
            <a:r>
              <a:rPr lang="nl-NL" sz="2000" b="1" dirty="0">
                <a:solidFill>
                  <a:srgbClr val="945DE8"/>
                </a:solidFill>
                <a:latin typeface="Effra"/>
              </a:rPr>
              <a:t>2022 I 2</a:t>
            </a:r>
          </a:p>
          <a:p>
            <a:endParaRPr lang="nl-NL" sz="2400" b="1" dirty="0">
              <a:latin typeface="Effra"/>
            </a:endParaRPr>
          </a:p>
        </p:txBody>
      </p:sp>
      <p:pic>
        <p:nvPicPr>
          <p:cNvPr id="4" name="Afbeelding 3">
            <a:extLst>
              <a:ext uri="{FF2B5EF4-FFF2-40B4-BE49-F238E27FC236}">
                <a16:creationId xmlns:a16="http://schemas.microsoft.com/office/drawing/2014/main" id="{A884EFBC-FCF0-1ED9-E260-23C858FC7C3D}"/>
              </a:ext>
            </a:extLst>
          </p:cNvPr>
          <p:cNvPicPr>
            <a:picLocks noChangeAspect="1"/>
          </p:cNvPicPr>
          <p:nvPr/>
        </p:nvPicPr>
        <p:blipFill>
          <a:blip r:embed="rId2"/>
          <a:stretch>
            <a:fillRect/>
          </a:stretch>
        </p:blipFill>
        <p:spPr>
          <a:xfrm>
            <a:off x="4230279" y="1147958"/>
            <a:ext cx="7162800" cy="2695575"/>
          </a:xfrm>
          <a:prstGeom prst="rect">
            <a:avLst/>
          </a:prstGeom>
        </p:spPr>
      </p:pic>
      <p:sp>
        <p:nvSpPr>
          <p:cNvPr id="5" name="Tekstvak 4">
            <a:extLst>
              <a:ext uri="{FF2B5EF4-FFF2-40B4-BE49-F238E27FC236}">
                <a16:creationId xmlns:a16="http://schemas.microsoft.com/office/drawing/2014/main" id="{97FC528F-FF5A-1CDC-7EB5-E8654B91D401}"/>
              </a:ext>
            </a:extLst>
          </p:cNvPr>
          <p:cNvSpPr txBox="1"/>
          <p:nvPr/>
        </p:nvSpPr>
        <p:spPr>
          <a:xfrm flipH="1">
            <a:off x="9030877" y="3246690"/>
            <a:ext cx="3082565" cy="1477328"/>
          </a:xfrm>
          <a:prstGeom prst="rect">
            <a:avLst/>
          </a:prstGeom>
          <a:noFill/>
        </p:spPr>
        <p:txBody>
          <a:bodyPr wrap="square">
            <a:spAutoFit/>
          </a:bodyPr>
          <a:lstStyle/>
          <a:p>
            <a:endParaRPr lang="en-US" sz="1800" dirty="0">
              <a:latin typeface="Effra" panose="02000506080000020004"/>
            </a:endParaRPr>
          </a:p>
          <a:p>
            <a:endParaRPr lang="en-US" dirty="0">
              <a:latin typeface="Effra" panose="02000506080000020004"/>
            </a:endParaRPr>
          </a:p>
          <a:p>
            <a:endParaRPr lang="en-US" sz="1800" dirty="0">
              <a:latin typeface="Effra" panose="02000506080000020004"/>
            </a:endParaRPr>
          </a:p>
          <a:p>
            <a:endParaRPr lang="en-US" sz="1800" dirty="0">
              <a:latin typeface="Effra" panose="02000506080000020004"/>
            </a:endParaRPr>
          </a:p>
          <a:p>
            <a:r>
              <a:rPr lang="en-US" sz="1800" dirty="0">
                <a:latin typeface="Effra" panose="02000506080000020004"/>
              </a:rPr>
              <a:t>Binas 37H/</a:t>
            </a:r>
            <a:r>
              <a:rPr lang="en-US" sz="1800" dirty="0" err="1">
                <a:latin typeface="Effra" panose="02000506080000020004"/>
              </a:rPr>
              <a:t>ScienceData</a:t>
            </a:r>
            <a:r>
              <a:rPr lang="en-US" sz="1800" dirty="0">
                <a:latin typeface="Effra" panose="02000506080000020004"/>
              </a:rPr>
              <a:t> 1.7.7</a:t>
            </a:r>
            <a:endParaRPr lang="nl-NL" sz="1800" dirty="0">
              <a:latin typeface="Effra" panose="02000506080000020004"/>
            </a:endParaRPr>
          </a:p>
        </p:txBody>
      </p:sp>
      <p:pic>
        <p:nvPicPr>
          <p:cNvPr id="7" name="Afbeelding 6">
            <a:extLst>
              <a:ext uri="{FF2B5EF4-FFF2-40B4-BE49-F238E27FC236}">
                <a16:creationId xmlns:a16="http://schemas.microsoft.com/office/drawing/2014/main" id="{0571A67E-4691-FD76-297F-EA7E474274D6}"/>
              </a:ext>
            </a:extLst>
          </p:cNvPr>
          <p:cNvPicPr>
            <a:picLocks noChangeAspect="1"/>
          </p:cNvPicPr>
          <p:nvPr/>
        </p:nvPicPr>
        <p:blipFill>
          <a:blip r:embed="rId3"/>
          <a:stretch>
            <a:fillRect/>
          </a:stretch>
        </p:blipFill>
        <p:spPr>
          <a:xfrm>
            <a:off x="3692116" y="4723936"/>
            <a:ext cx="8239125" cy="752475"/>
          </a:xfrm>
          <a:prstGeom prst="rect">
            <a:avLst/>
          </a:prstGeom>
        </p:spPr>
      </p:pic>
      <p:pic>
        <p:nvPicPr>
          <p:cNvPr id="9" name="Afbeelding 8">
            <a:extLst>
              <a:ext uri="{FF2B5EF4-FFF2-40B4-BE49-F238E27FC236}">
                <a16:creationId xmlns:a16="http://schemas.microsoft.com/office/drawing/2014/main" id="{9F2FBDAE-3B86-DD3A-D30D-D844C5A36FEF}"/>
              </a:ext>
            </a:extLst>
          </p:cNvPr>
          <p:cNvPicPr>
            <a:picLocks noChangeAspect="1"/>
          </p:cNvPicPr>
          <p:nvPr/>
        </p:nvPicPr>
        <p:blipFill>
          <a:blip r:embed="rId4"/>
          <a:stretch>
            <a:fillRect/>
          </a:stretch>
        </p:blipFill>
        <p:spPr>
          <a:xfrm>
            <a:off x="288672" y="1725677"/>
            <a:ext cx="4002208" cy="1944290"/>
          </a:xfrm>
          <a:prstGeom prst="rect">
            <a:avLst/>
          </a:prstGeom>
        </p:spPr>
      </p:pic>
      <p:pic>
        <p:nvPicPr>
          <p:cNvPr id="11" name="Afbeelding 10">
            <a:extLst>
              <a:ext uri="{FF2B5EF4-FFF2-40B4-BE49-F238E27FC236}">
                <a16:creationId xmlns:a16="http://schemas.microsoft.com/office/drawing/2014/main" id="{44FAF57D-8CDB-9A0F-A1D7-E60B795681A8}"/>
              </a:ext>
            </a:extLst>
          </p:cNvPr>
          <p:cNvPicPr>
            <a:picLocks noChangeAspect="1"/>
          </p:cNvPicPr>
          <p:nvPr/>
        </p:nvPicPr>
        <p:blipFill>
          <a:blip r:embed="rId5"/>
          <a:stretch>
            <a:fillRect/>
          </a:stretch>
        </p:blipFill>
        <p:spPr>
          <a:xfrm>
            <a:off x="356746" y="3771436"/>
            <a:ext cx="6991350" cy="952500"/>
          </a:xfrm>
          <a:prstGeom prst="rect">
            <a:avLst/>
          </a:prstGeom>
        </p:spPr>
      </p:pic>
      <p:sp>
        <p:nvSpPr>
          <p:cNvPr id="3" name="Tekstvak 2">
            <a:extLst>
              <a:ext uri="{FF2B5EF4-FFF2-40B4-BE49-F238E27FC236}">
                <a16:creationId xmlns:a16="http://schemas.microsoft.com/office/drawing/2014/main" id="{7D6581B8-656D-D06E-8089-59B4D1EB3950}"/>
              </a:ext>
            </a:extLst>
          </p:cNvPr>
          <p:cNvSpPr txBox="1"/>
          <p:nvPr/>
        </p:nvSpPr>
        <p:spPr>
          <a:xfrm>
            <a:off x="1027522" y="5320779"/>
            <a:ext cx="6532775" cy="1015663"/>
          </a:xfrm>
          <a:prstGeom prst="rect">
            <a:avLst/>
          </a:prstGeom>
          <a:noFill/>
        </p:spPr>
        <p:txBody>
          <a:bodyPr wrap="square" rtlCol="0">
            <a:spAutoFit/>
          </a:bodyPr>
          <a:lstStyle/>
          <a:p>
            <a:r>
              <a:rPr lang="en-US" sz="2000" dirty="0" err="1">
                <a:latin typeface="Effra" panose="02000506080000020004"/>
              </a:rPr>
              <a:t>m</a:t>
            </a:r>
            <a:r>
              <a:rPr lang="en-US" sz="2000" baseline="-25000" dirty="0" err="1">
                <a:latin typeface="Effra" panose="02000506080000020004"/>
              </a:rPr>
              <a:t>werkelijke</a:t>
            </a:r>
            <a:r>
              <a:rPr lang="en-US" sz="2000" baseline="-25000" dirty="0">
                <a:latin typeface="Effra" panose="02000506080000020004"/>
              </a:rPr>
              <a:t> </a:t>
            </a:r>
            <a:r>
              <a:rPr lang="en-US" sz="2000" baseline="-25000" dirty="0" err="1">
                <a:latin typeface="Effra" panose="02000506080000020004"/>
              </a:rPr>
              <a:t>opbrengst</a:t>
            </a:r>
            <a:r>
              <a:rPr lang="en-US" sz="2000" baseline="-25000" dirty="0">
                <a:latin typeface="Effra" panose="02000506080000020004"/>
              </a:rPr>
              <a:t> </a:t>
            </a:r>
            <a:r>
              <a:rPr lang="en-US" sz="2000" dirty="0">
                <a:latin typeface="Effra" panose="02000506080000020004"/>
              </a:rPr>
              <a:t>is 0,92x254 = 233,68</a:t>
            </a:r>
          </a:p>
          <a:p>
            <a:r>
              <a:rPr lang="en-US" sz="2000" dirty="0" err="1">
                <a:latin typeface="Effra" panose="02000506080000020004"/>
              </a:rPr>
              <a:t>m</a:t>
            </a:r>
            <a:r>
              <a:rPr lang="en-US" sz="2000" baseline="-25000" dirty="0" err="1">
                <a:latin typeface="Effra" panose="02000506080000020004"/>
              </a:rPr>
              <a:t>beginstoffen</a:t>
            </a:r>
            <a:r>
              <a:rPr lang="en-US" sz="2000" dirty="0">
                <a:latin typeface="Effra" panose="02000506080000020004"/>
              </a:rPr>
              <a:t> is 228 + 98,9 + 2 x 40,0 = 406,9</a:t>
            </a:r>
          </a:p>
          <a:p>
            <a:r>
              <a:rPr lang="en-US" sz="2000" dirty="0">
                <a:latin typeface="Effra" panose="02000506080000020004"/>
              </a:rPr>
              <a:t>E-factor = (406,9 -233,68)/233,68 = 0,74  </a:t>
            </a:r>
            <a:endParaRPr lang="nl-NL" sz="2000" dirty="0">
              <a:latin typeface="Effra" panose="02000506080000020004"/>
            </a:endParaRPr>
          </a:p>
        </p:txBody>
      </p:sp>
    </p:spTree>
    <p:extLst>
      <p:ext uri="{BB962C8B-B14F-4D97-AF65-F5344CB8AC3E}">
        <p14:creationId xmlns:p14="http://schemas.microsoft.com/office/powerpoint/2010/main" val="311651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334D-AB40-5497-1936-C8AC32CC193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1DFA31B-D063-E221-A89D-C50150CBFAD3}"/>
              </a:ext>
            </a:extLst>
          </p:cNvPr>
          <p:cNvSpPr txBox="1"/>
          <p:nvPr/>
        </p:nvSpPr>
        <p:spPr>
          <a:xfrm>
            <a:off x="948690" y="742950"/>
            <a:ext cx="11843483" cy="1569660"/>
          </a:xfrm>
          <a:prstGeom prst="rect">
            <a:avLst/>
          </a:prstGeom>
          <a:noFill/>
        </p:spPr>
        <p:txBody>
          <a:bodyPr wrap="square" rtlCol="0">
            <a:spAutoFit/>
          </a:bodyPr>
          <a:lstStyle/>
          <a:p>
            <a:r>
              <a:rPr lang="en-US" sz="3200" b="1" dirty="0" err="1">
                <a:latin typeface="Effra"/>
              </a:rPr>
              <a:t>Evenwichten</a:t>
            </a:r>
            <a:endParaRPr lang="en-US" sz="3200" b="1" dirty="0">
              <a:latin typeface="Effra"/>
            </a:endParaRPr>
          </a:p>
          <a:p>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502C02D3-FB02-7EF5-6BBF-E854767CA095}"/>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7" name="Afbeelding 6">
            <a:extLst>
              <a:ext uri="{FF2B5EF4-FFF2-40B4-BE49-F238E27FC236}">
                <a16:creationId xmlns:a16="http://schemas.microsoft.com/office/drawing/2014/main" id="{4976BD52-5090-4723-E130-13092D816B98}"/>
              </a:ext>
            </a:extLst>
          </p:cNvPr>
          <p:cNvPicPr>
            <a:picLocks noChangeAspect="1"/>
          </p:cNvPicPr>
          <p:nvPr/>
        </p:nvPicPr>
        <p:blipFill>
          <a:blip r:embed="rId2"/>
          <a:stretch>
            <a:fillRect/>
          </a:stretch>
        </p:blipFill>
        <p:spPr>
          <a:xfrm>
            <a:off x="823384" y="1308674"/>
            <a:ext cx="7573432" cy="438211"/>
          </a:xfrm>
          <a:prstGeom prst="rect">
            <a:avLst/>
          </a:prstGeom>
        </p:spPr>
      </p:pic>
      <p:sp>
        <p:nvSpPr>
          <p:cNvPr id="8" name="Tekstvak 7">
            <a:extLst>
              <a:ext uri="{FF2B5EF4-FFF2-40B4-BE49-F238E27FC236}">
                <a16:creationId xmlns:a16="http://schemas.microsoft.com/office/drawing/2014/main" id="{F843E2F1-67F0-125D-E6AB-FE9F696D861F}"/>
              </a:ext>
            </a:extLst>
          </p:cNvPr>
          <p:cNvSpPr txBox="1"/>
          <p:nvPr/>
        </p:nvSpPr>
        <p:spPr>
          <a:xfrm>
            <a:off x="9701213" y="1527779"/>
            <a:ext cx="763351" cy="369332"/>
          </a:xfrm>
          <a:prstGeom prst="rect">
            <a:avLst/>
          </a:prstGeom>
          <a:noFill/>
        </p:spPr>
        <p:txBody>
          <a:bodyPr wrap="none" rtlCol="0">
            <a:spAutoFit/>
          </a:bodyPr>
          <a:lstStyle/>
          <a:p>
            <a:r>
              <a:rPr lang="nl-NL" b="1" dirty="0">
                <a:solidFill>
                  <a:srgbClr val="652EA3"/>
                </a:solidFill>
                <a:latin typeface="Effra" panose="02000506080000020004"/>
              </a:rPr>
              <a:t>2024 I</a:t>
            </a:r>
          </a:p>
        </p:txBody>
      </p:sp>
      <p:pic>
        <p:nvPicPr>
          <p:cNvPr id="10" name="Afbeelding 9">
            <a:extLst>
              <a:ext uri="{FF2B5EF4-FFF2-40B4-BE49-F238E27FC236}">
                <a16:creationId xmlns:a16="http://schemas.microsoft.com/office/drawing/2014/main" id="{4BE682EE-AFDE-BC61-5641-CE6211ED1712}"/>
              </a:ext>
            </a:extLst>
          </p:cNvPr>
          <p:cNvPicPr>
            <a:picLocks noChangeAspect="1"/>
          </p:cNvPicPr>
          <p:nvPr/>
        </p:nvPicPr>
        <p:blipFill>
          <a:blip r:embed="rId3"/>
          <a:stretch>
            <a:fillRect/>
          </a:stretch>
        </p:blipFill>
        <p:spPr>
          <a:xfrm>
            <a:off x="399107" y="1897111"/>
            <a:ext cx="8649907" cy="1257475"/>
          </a:xfrm>
          <a:prstGeom prst="rect">
            <a:avLst/>
          </a:prstGeom>
        </p:spPr>
      </p:pic>
    </p:spTree>
    <p:extLst>
      <p:ext uri="{BB962C8B-B14F-4D97-AF65-F5344CB8AC3E}">
        <p14:creationId xmlns:p14="http://schemas.microsoft.com/office/powerpoint/2010/main" val="78767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033154" y="593766"/>
            <a:ext cx="7488678" cy="584775"/>
          </a:xfrm>
          <a:prstGeom prst="rect">
            <a:avLst/>
          </a:prstGeom>
          <a:noFill/>
        </p:spPr>
        <p:txBody>
          <a:bodyPr wrap="square" rtlCol="0">
            <a:spAutoFit/>
          </a:bodyPr>
          <a:lstStyle/>
          <a:p>
            <a:r>
              <a:rPr lang="en-US" sz="3200" b="1" dirty="0" err="1">
                <a:latin typeface="Effra"/>
              </a:rPr>
              <a:t>Binastabellen</a:t>
            </a:r>
            <a:endParaRPr lang="nl-NL" sz="3200" b="1" dirty="0">
              <a:latin typeface="Effra"/>
            </a:endParaRPr>
          </a:p>
        </p:txBody>
      </p:sp>
      <p:pic>
        <p:nvPicPr>
          <p:cNvPr id="5" name="Afbeelding 4">
            <a:extLst>
              <a:ext uri="{FF2B5EF4-FFF2-40B4-BE49-F238E27FC236}">
                <a16:creationId xmlns:a16="http://schemas.microsoft.com/office/drawing/2014/main" id="{02988AF0-9792-4E6E-F797-8FD3F0FC6DA5}"/>
              </a:ext>
            </a:extLst>
          </p:cNvPr>
          <p:cNvPicPr>
            <a:picLocks noChangeAspect="1"/>
          </p:cNvPicPr>
          <p:nvPr/>
        </p:nvPicPr>
        <p:blipFill>
          <a:blip r:embed="rId2"/>
          <a:stretch>
            <a:fillRect/>
          </a:stretch>
        </p:blipFill>
        <p:spPr>
          <a:xfrm>
            <a:off x="1033154" y="1178541"/>
            <a:ext cx="8383979" cy="5518710"/>
          </a:xfrm>
          <a:prstGeom prst="rect">
            <a:avLst/>
          </a:prstGeom>
        </p:spPr>
      </p:pic>
    </p:spTree>
    <p:extLst>
      <p:ext uri="{BB962C8B-B14F-4D97-AF65-F5344CB8AC3E}">
        <p14:creationId xmlns:p14="http://schemas.microsoft.com/office/powerpoint/2010/main" val="2387684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7C676-0DE7-EDAD-5572-B2CFE2BD8E4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B79BDD2-16E3-1F73-5686-CAAC2DA6CE61}"/>
              </a:ext>
            </a:extLst>
          </p:cNvPr>
          <p:cNvSpPr txBox="1"/>
          <p:nvPr/>
        </p:nvSpPr>
        <p:spPr>
          <a:xfrm>
            <a:off x="948690" y="742950"/>
            <a:ext cx="11843483" cy="1569660"/>
          </a:xfrm>
          <a:prstGeom prst="rect">
            <a:avLst/>
          </a:prstGeom>
          <a:noFill/>
        </p:spPr>
        <p:txBody>
          <a:bodyPr wrap="square" rtlCol="0">
            <a:spAutoFit/>
          </a:bodyPr>
          <a:lstStyle/>
          <a:p>
            <a:r>
              <a:rPr lang="en-US" sz="3200" b="1" dirty="0" err="1">
                <a:latin typeface="Effra"/>
              </a:rPr>
              <a:t>Evenwichten</a:t>
            </a:r>
            <a:endParaRPr lang="en-US" sz="3200" b="1" dirty="0">
              <a:latin typeface="Effra"/>
            </a:endParaRPr>
          </a:p>
          <a:p>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34D629DD-1E83-F39E-D88B-747C161288BC}"/>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7" name="Afbeelding 6">
            <a:extLst>
              <a:ext uri="{FF2B5EF4-FFF2-40B4-BE49-F238E27FC236}">
                <a16:creationId xmlns:a16="http://schemas.microsoft.com/office/drawing/2014/main" id="{7C3B0192-73AE-F166-5FBB-05C1ACB633F6}"/>
              </a:ext>
            </a:extLst>
          </p:cNvPr>
          <p:cNvPicPr>
            <a:picLocks noChangeAspect="1"/>
          </p:cNvPicPr>
          <p:nvPr/>
        </p:nvPicPr>
        <p:blipFill>
          <a:blip r:embed="rId2"/>
          <a:stretch>
            <a:fillRect/>
          </a:stretch>
        </p:blipFill>
        <p:spPr>
          <a:xfrm>
            <a:off x="823384" y="1308674"/>
            <a:ext cx="7573432" cy="438211"/>
          </a:xfrm>
          <a:prstGeom prst="rect">
            <a:avLst/>
          </a:prstGeom>
        </p:spPr>
      </p:pic>
      <p:sp>
        <p:nvSpPr>
          <p:cNvPr id="8" name="Tekstvak 7">
            <a:extLst>
              <a:ext uri="{FF2B5EF4-FFF2-40B4-BE49-F238E27FC236}">
                <a16:creationId xmlns:a16="http://schemas.microsoft.com/office/drawing/2014/main" id="{C5E8E279-4E29-5788-6243-E74659E53E0B}"/>
              </a:ext>
            </a:extLst>
          </p:cNvPr>
          <p:cNvSpPr txBox="1"/>
          <p:nvPr/>
        </p:nvSpPr>
        <p:spPr>
          <a:xfrm>
            <a:off x="9701213" y="1527779"/>
            <a:ext cx="763351" cy="369332"/>
          </a:xfrm>
          <a:prstGeom prst="rect">
            <a:avLst/>
          </a:prstGeom>
          <a:noFill/>
        </p:spPr>
        <p:txBody>
          <a:bodyPr wrap="none" rtlCol="0">
            <a:spAutoFit/>
          </a:bodyPr>
          <a:lstStyle/>
          <a:p>
            <a:r>
              <a:rPr lang="nl-NL" b="1" dirty="0">
                <a:solidFill>
                  <a:srgbClr val="652EA3"/>
                </a:solidFill>
                <a:latin typeface="Effra" panose="02000506080000020004"/>
              </a:rPr>
              <a:t>2024 I</a:t>
            </a:r>
          </a:p>
        </p:txBody>
      </p:sp>
      <p:pic>
        <p:nvPicPr>
          <p:cNvPr id="10" name="Afbeelding 9">
            <a:extLst>
              <a:ext uri="{FF2B5EF4-FFF2-40B4-BE49-F238E27FC236}">
                <a16:creationId xmlns:a16="http://schemas.microsoft.com/office/drawing/2014/main" id="{A7E008D4-F41D-A889-9439-150772A2AAB8}"/>
              </a:ext>
            </a:extLst>
          </p:cNvPr>
          <p:cNvPicPr>
            <a:picLocks noChangeAspect="1"/>
          </p:cNvPicPr>
          <p:nvPr/>
        </p:nvPicPr>
        <p:blipFill>
          <a:blip r:embed="rId3"/>
          <a:stretch>
            <a:fillRect/>
          </a:stretch>
        </p:blipFill>
        <p:spPr>
          <a:xfrm>
            <a:off x="399107" y="1897111"/>
            <a:ext cx="8649907" cy="1257475"/>
          </a:xfrm>
          <a:prstGeom prst="rect">
            <a:avLst/>
          </a:prstGeom>
        </p:spPr>
      </p:pic>
      <p:pic>
        <p:nvPicPr>
          <p:cNvPr id="4" name="Afbeelding 3">
            <a:extLst>
              <a:ext uri="{FF2B5EF4-FFF2-40B4-BE49-F238E27FC236}">
                <a16:creationId xmlns:a16="http://schemas.microsoft.com/office/drawing/2014/main" id="{3032F246-107C-A61E-29CF-6E2B75FFE86C}"/>
              </a:ext>
            </a:extLst>
          </p:cNvPr>
          <p:cNvPicPr>
            <a:picLocks noChangeAspect="1"/>
          </p:cNvPicPr>
          <p:nvPr/>
        </p:nvPicPr>
        <p:blipFill>
          <a:blip r:embed="rId4"/>
          <a:stretch>
            <a:fillRect/>
          </a:stretch>
        </p:blipFill>
        <p:spPr>
          <a:xfrm>
            <a:off x="583728" y="3371433"/>
            <a:ext cx="2561764" cy="1003935"/>
          </a:xfrm>
          <a:prstGeom prst="rect">
            <a:avLst/>
          </a:prstGeom>
        </p:spPr>
      </p:pic>
      <p:sp>
        <p:nvSpPr>
          <p:cNvPr id="5" name="Tekstvak 4">
            <a:extLst>
              <a:ext uri="{FF2B5EF4-FFF2-40B4-BE49-F238E27FC236}">
                <a16:creationId xmlns:a16="http://schemas.microsoft.com/office/drawing/2014/main" id="{42B8C178-78AC-0791-15B4-541E9955BCA4}"/>
              </a:ext>
            </a:extLst>
          </p:cNvPr>
          <p:cNvSpPr txBox="1"/>
          <p:nvPr/>
        </p:nvSpPr>
        <p:spPr>
          <a:xfrm>
            <a:off x="6096000" y="4025735"/>
            <a:ext cx="3793795" cy="1785104"/>
          </a:xfrm>
          <a:prstGeom prst="rect">
            <a:avLst/>
          </a:prstGeom>
          <a:noFill/>
        </p:spPr>
        <p:txBody>
          <a:bodyPr wrap="none" rtlCol="0">
            <a:spAutoFit/>
          </a:bodyPr>
          <a:lstStyle/>
          <a:p>
            <a:r>
              <a:rPr lang="nl-NL" sz="2200" b="1" dirty="0">
                <a:solidFill>
                  <a:srgbClr val="652EA3"/>
                </a:solidFill>
                <a:latin typeface="Effra" panose="02000506080000020004"/>
              </a:rPr>
              <a:t>Evenwichtsvoorwaarde </a:t>
            </a:r>
          </a:p>
          <a:p>
            <a:r>
              <a:rPr lang="nl-NL" sz="2200" b="1" dirty="0">
                <a:solidFill>
                  <a:srgbClr val="652EA3"/>
                </a:solidFill>
                <a:latin typeface="Effra" panose="02000506080000020004"/>
              </a:rPr>
              <a:t>K =</a:t>
            </a:r>
          </a:p>
          <a:p>
            <a:r>
              <a:rPr lang="nl-NL" sz="2200" b="1" dirty="0">
                <a:solidFill>
                  <a:srgbClr val="652EA3"/>
                </a:solidFill>
                <a:latin typeface="Effra" panose="02000506080000020004"/>
              </a:rPr>
              <a:t>Rechts komt boven</a:t>
            </a:r>
          </a:p>
          <a:p>
            <a:r>
              <a:rPr lang="nl-NL" sz="2200" b="1" dirty="0">
                <a:solidFill>
                  <a:srgbClr val="652EA3"/>
                </a:solidFill>
                <a:latin typeface="Effra" panose="02000506080000020004"/>
              </a:rPr>
              <a:t>Alleen (g) en (aq)</a:t>
            </a:r>
          </a:p>
          <a:p>
            <a:r>
              <a:rPr lang="nl-NL" sz="2200" b="1" dirty="0">
                <a:solidFill>
                  <a:srgbClr val="652EA3"/>
                </a:solidFill>
                <a:latin typeface="Effra" panose="02000506080000020004"/>
              </a:rPr>
              <a:t>Coëfficiënten worden machten</a:t>
            </a:r>
          </a:p>
        </p:txBody>
      </p:sp>
    </p:spTree>
    <p:extLst>
      <p:ext uri="{BB962C8B-B14F-4D97-AF65-F5344CB8AC3E}">
        <p14:creationId xmlns:p14="http://schemas.microsoft.com/office/powerpoint/2010/main" val="386401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E7C5-AAA0-4EB9-29FA-0FAD6AFE039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568ABAA-F2E1-713C-5D0C-797295EC7970}"/>
              </a:ext>
            </a:extLst>
          </p:cNvPr>
          <p:cNvSpPr txBox="1"/>
          <p:nvPr/>
        </p:nvSpPr>
        <p:spPr>
          <a:xfrm>
            <a:off x="948690" y="742950"/>
            <a:ext cx="11843483" cy="1569660"/>
          </a:xfrm>
          <a:prstGeom prst="rect">
            <a:avLst/>
          </a:prstGeom>
          <a:noFill/>
        </p:spPr>
        <p:txBody>
          <a:bodyPr wrap="square" rtlCol="0">
            <a:spAutoFit/>
          </a:bodyPr>
          <a:lstStyle/>
          <a:p>
            <a:r>
              <a:rPr lang="en-US" sz="3200" b="1" dirty="0" err="1">
                <a:latin typeface="Effra"/>
              </a:rPr>
              <a:t>Evenwichten</a:t>
            </a:r>
            <a:endParaRPr lang="en-US" sz="3200" b="1" dirty="0">
              <a:latin typeface="Effra"/>
            </a:endParaRPr>
          </a:p>
          <a:p>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6A06EE9A-541B-26FA-AB8E-9731F34DCAD9}"/>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7" name="Afbeelding 6">
            <a:extLst>
              <a:ext uri="{FF2B5EF4-FFF2-40B4-BE49-F238E27FC236}">
                <a16:creationId xmlns:a16="http://schemas.microsoft.com/office/drawing/2014/main" id="{05D77B5E-DD2C-160E-E38D-E346AA859F1C}"/>
              </a:ext>
            </a:extLst>
          </p:cNvPr>
          <p:cNvPicPr>
            <a:picLocks noChangeAspect="1"/>
          </p:cNvPicPr>
          <p:nvPr/>
        </p:nvPicPr>
        <p:blipFill>
          <a:blip r:embed="rId3"/>
          <a:stretch>
            <a:fillRect/>
          </a:stretch>
        </p:blipFill>
        <p:spPr>
          <a:xfrm>
            <a:off x="823384" y="1308674"/>
            <a:ext cx="7573432" cy="438211"/>
          </a:xfrm>
          <a:prstGeom prst="rect">
            <a:avLst/>
          </a:prstGeom>
        </p:spPr>
      </p:pic>
      <p:sp>
        <p:nvSpPr>
          <p:cNvPr id="8" name="Tekstvak 7">
            <a:extLst>
              <a:ext uri="{FF2B5EF4-FFF2-40B4-BE49-F238E27FC236}">
                <a16:creationId xmlns:a16="http://schemas.microsoft.com/office/drawing/2014/main" id="{EBDD9D11-64C0-1421-65E7-C8E6BCC3C9A6}"/>
              </a:ext>
            </a:extLst>
          </p:cNvPr>
          <p:cNvSpPr txBox="1"/>
          <p:nvPr/>
        </p:nvSpPr>
        <p:spPr>
          <a:xfrm>
            <a:off x="9701213" y="1527779"/>
            <a:ext cx="763351" cy="369332"/>
          </a:xfrm>
          <a:prstGeom prst="rect">
            <a:avLst/>
          </a:prstGeom>
          <a:noFill/>
        </p:spPr>
        <p:txBody>
          <a:bodyPr wrap="none" rtlCol="0">
            <a:spAutoFit/>
          </a:bodyPr>
          <a:lstStyle/>
          <a:p>
            <a:r>
              <a:rPr lang="nl-NL" b="1" dirty="0">
                <a:solidFill>
                  <a:srgbClr val="652EA3"/>
                </a:solidFill>
                <a:latin typeface="Effra" panose="02000506080000020004"/>
              </a:rPr>
              <a:t>2024 I</a:t>
            </a:r>
          </a:p>
        </p:txBody>
      </p:sp>
      <p:pic>
        <p:nvPicPr>
          <p:cNvPr id="10" name="Afbeelding 9">
            <a:extLst>
              <a:ext uri="{FF2B5EF4-FFF2-40B4-BE49-F238E27FC236}">
                <a16:creationId xmlns:a16="http://schemas.microsoft.com/office/drawing/2014/main" id="{E009E05C-F0BA-6236-2678-434997B9F032}"/>
              </a:ext>
            </a:extLst>
          </p:cNvPr>
          <p:cNvPicPr>
            <a:picLocks noChangeAspect="1"/>
          </p:cNvPicPr>
          <p:nvPr/>
        </p:nvPicPr>
        <p:blipFill>
          <a:blip r:embed="rId4"/>
          <a:stretch>
            <a:fillRect/>
          </a:stretch>
        </p:blipFill>
        <p:spPr>
          <a:xfrm>
            <a:off x="399107" y="1897111"/>
            <a:ext cx="8649907" cy="1257475"/>
          </a:xfrm>
          <a:prstGeom prst="rect">
            <a:avLst/>
          </a:prstGeom>
        </p:spPr>
      </p:pic>
      <p:pic>
        <p:nvPicPr>
          <p:cNvPr id="4" name="Afbeelding 3">
            <a:extLst>
              <a:ext uri="{FF2B5EF4-FFF2-40B4-BE49-F238E27FC236}">
                <a16:creationId xmlns:a16="http://schemas.microsoft.com/office/drawing/2014/main" id="{87FA7DBE-5228-05B7-3C34-73BC6F0EDCC4}"/>
              </a:ext>
            </a:extLst>
          </p:cNvPr>
          <p:cNvPicPr>
            <a:picLocks noChangeAspect="1"/>
          </p:cNvPicPr>
          <p:nvPr/>
        </p:nvPicPr>
        <p:blipFill>
          <a:blip r:embed="rId5"/>
          <a:stretch>
            <a:fillRect/>
          </a:stretch>
        </p:blipFill>
        <p:spPr>
          <a:xfrm>
            <a:off x="583728" y="3371433"/>
            <a:ext cx="2561764" cy="1003935"/>
          </a:xfrm>
          <a:prstGeom prst="rect">
            <a:avLst/>
          </a:prstGeom>
        </p:spPr>
      </p:pic>
      <p:sp>
        <p:nvSpPr>
          <p:cNvPr id="3" name="Tekstvak 2">
            <a:extLst>
              <a:ext uri="{FF2B5EF4-FFF2-40B4-BE49-F238E27FC236}">
                <a16:creationId xmlns:a16="http://schemas.microsoft.com/office/drawing/2014/main" id="{1C93B5A0-D66F-7DA5-FDEB-E680D72369CF}"/>
              </a:ext>
            </a:extLst>
          </p:cNvPr>
          <p:cNvSpPr txBox="1"/>
          <p:nvPr/>
        </p:nvSpPr>
        <p:spPr>
          <a:xfrm>
            <a:off x="237506" y="4375368"/>
            <a:ext cx="12421570" cy="1015663"/>
          </a:xfrm>
          <a:prstGeom prst="rect">
            <a:avLst/>
          </a:prstGeom>
          <a:noFill/>
        </p:spPr>
        <p:txBody>
          <a:bodyPr wrap="square" rtlCol="0">
            <a:spAutoFit/>
          </a:bodyPr>
          <a:lstStyle/>
          <a:p>
            <a:r>
              <a:rPr lang="nl-NL" sz="2000" b="1" dirty="0">
                <a:solidFill>
                  <a:srgbClr val="652EA3"/>
                </a:solidFill>
                <a:latin typeface="Effra" panose="02000506080000020004"/>
              </a:rPr>
              <a:t>Algemene regel: bij het verhogen van de druk verschuift het evenwicht naar de kant van de minste gasdeeltjes</a:t>
            </a:r>
          </a:p>
          <a:p>
            <a:r>
              <a:rPr lang="nl-NL" sz="2000" b="1" dirty="0">
                <a:solidFill>
                  <a:srgbClr val="652EA3"/>
                </a:solidFill>
                <a:latin typeface="Effra" panose="02000506080000020004"/>
              </a:rPr>
              <a:t>Bij hogere druk verschuift het evenwicht dus naar rechts.</a:t>
            </a:r>
          </a:p>
          <a:p>
            <a:r>
              <a:rPr lang="nl-NL" sz="2000" b="1" dirty="0">
                <a:solidFill>
                  <a:srgbClr val="652EA3"/>
                </a:solidFill>
                <a:latin typeface="Effra" panose="02000506080000020004"/>
              </a:rPr>
              <a:t>Dus ontstaat er meer van de reactieproducten bij hogere druk en is het rendement hoger.</a:t>
            </a:r>
          </a:p>
        </p:txBody>
      </p:sp>
    </p:spTree>
    <p:extLst>
      <p:ext uri="{BB962C8B-B14F-4D97-AF65-F5344CB8AC3E}">
        <p14:creationId xmlns:p14="http://schemas.microsoft.com/office/powerpoint/2010/main" val="8816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3B8D-75D3-5A03-7BE4-7E13F3A28CC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96AB3CD-952E-2866-2439-1D55BF5F9EE2}"/>
              </a:ext>
            </a:extLst>
          </p:cNvPr>
          <p:cNvSpPr txBox="1"/>
          <p:nvPr/>
        </p:nvSpPr>
        <p:spPr>
          <a:xfrm>
            <a:off x="948690" y="742950"/>
            <a:ext cx="11843483" cy="1077218"/>
          </a:xfrm>
          <a:prstGeom prst="rect">
            <a:avLst/>
          </a:prstGeom>
          <a:noFill/>
        </p:spPr>
        <p:txBody>
          <a:bodyPr wrap="square" rtlCol="0">
            <a:spAutoFit/>
          </a:bodyPr>
          <a:lstStyle/>
          <a:p>
            <a:r>
              <a:rPr lang="en-US" sz="3200" b="1" dirty="0" err="1">
                <a:latin typeface="Effra"/>
              </a:rPr>
              <a:t>Evenwichten</a:t>
            </a:r>
            <a:r>
              <a:rPr lang="en-US" sz="3200" b="1" dirty="0">
                <a:latin typeface="Effra"/>
              </a:rPr>
              <a:t> en </a:t>
            </a:r>
            <a:r>
              <a:rPr lang="en-US" sz="3200" b="1" dirty="0" err="1">
                <a:latin typeface="Effra"/>
              </a:rPr>
              <a:t>reactiesnelheid</a:t>
            </a:r>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B848B937-4237-332F-3A4D-AEF02B1A9FB8}"/>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1697AD74-AAE0-A10A-6B23-5CE98085C8F1}"/>
              </a:ext>
            </a:extLst>
          </p:cNvPr>
          <p:cNvPicPr>
            <a:picLocks noChangeAspect="1"/>
          </p:cNvPicPr>
          <p:nvPr/>
        </p:nvPicPr>
        <p:blipFill>
          <a:blip r:embed="rId2"/>
          <a:stretch>
            <a:fillRect/>
          </a:stretch>
        </p:blipFill>
        <p:spPr>
          <a:xfrm>
            <a:off x="196843" y="1852825"/>
            <a:ext cx="9259592" cy="1600423"/>
          </a:xfrm>
          <a:prstGeom prst="rect">
            <a:avLst/>
          </a:prstGeom>
        </p:spPr>
      </p:pic>
      <p:sp>
        <p:nvSpPr>
          <p:cNvPr id="5" name="Tekstvak 4">
            <a:extLst>
              <a:ext uri="{FF2B5EF4-FFF2-40B4-BE49-F238E27FC236}">
                <a16:creationId xmlns:a16="http://schemas.microsoft.com/office/drawing/2014/main" id="{F29EE665-ECC1-DA07-5F25-225B32478E11}"/>
              </a:ext>
            </a:extLst>
          </p:cNvPr>
          <p:cNvSpPr txBox="1"/>
          <p:nvPr/>
        </p:nvSpPr>
        <p:spPr>
          <a:xfrm>
            <a:off x="10631612" y="1935678"/>
            <a:ext cx="1754351" cy="369332"/>
          </a:xfrm>
          <a:prstGeom prst="rect">
            <a:avLst/>
          </a:prstGeom>
          <a:noFill/>
        </p:spPr>
        <p:txBody>
          <a:bodyPr wrap="square" rtlCol="0">
            <a:spAutoFit/>
          </a:bodyPr>
          <a:lstStyle/>
          <a:p>
            <a:r>
              <a:rPr lang="nl-NL" b="1" dirty="0">
                <a:solidFill>
                  <a:srgbClr val="652EA3"/>
                </a:solidFill>
                <a:latin typeface="Effra" panose="02000506080000020004"/>
              </a:rPr>
              <a:t>2025 II</a:t>
            </a:r>
          </a:p>
        </p:txBody>
      </p:sp>
      <p:sp>
        <p:nvSpPr>
          <p:cNvPr id="7" name="Tekstvak 6">
            <a:extLst>
              <a:ext uri="{FF2B5EF4-FFF2-40B4-BE49-F238E27FC236}">
                <a16:creationId xmlns:a16="http://schemas.microsoft.com/office/drawing/2014/main" id="{DB21AD26-9E9F-65A3-B364-2493741BF356}"/>
              </a:ext>
            </a:extLst>
          </p:cNvPr>
          <p:cNvSpPr txBox="1"/>
          <p:nvPr/>
        </p:nvSpPr>
        <p:spPr>
          <a:xfrm>
            <a:off x="593766" y="1377539"/>
            <a:ext cx="10830296" cy="430887"/>
          </a:xfrm>
          <a:prstGeom prst="rect">
            <a:avLst/>
          </a:prstGeom>
          <a:noFill/>
        </p:spPr>
        <p:txBody>
          <a:bodyPr wrap="square" rtlCol="0">
            <a:spAutoFit/>
          </a:bodyPr>
          <a:lstStyle/>
          <a:p>
            <a:r>
              <a:rPr lang="nl-NL" sz="2200" dirty="0">
                <a:latin typeface="Effra" panose="02000506080000020004"/>
              </a:rPr>
              <a:t>De reactiewarmte van de reactie naar rechts in R1 is -4,66●10</a:t>
            </a:r>
            <a:r>
              <a:rPr lang="nl-NL" sz="2200" baseline="30000" dirty="0">
                <a:latin typeface="Effra" panose="02000506080000020004"/>
              </a:rPr>
              <a:t>5</a:t>
            </a:r>
            <a:r>
              <a:rPr lang="nl-NL" sz="2200" dirty="0">
                <a:latin typeface="Effra" panose="02000506080000020004"/>
              </a:rPr>
              <a:t> J/mol van een beginstof.</a:t>
            </a:r>
          </a:p>
        </p:txBody>
      </p:sp>
      <p:sp>
        <p:nvSpPr>
          <p:cNvPr id="3" name="Tekstvak 2">
            <a:extLst>
              <a:ext uri="{FF2B5EF4-FFF2-40B4-BE49-F238E27FC236}">
                <a16:creationId xmlns:a16="http://schemas.microsoft.com/office/drawing/2014/main" id="{E2D95DEC-3C48-5E10-1946-95851C5912A1}"/>
              </a:ext>
            </a:extLst>
          </p:cNvPr>
          <p:cNvSpPr txBox="1"/>
          <p:nvPr/>
        </p:nvSpPr>
        <p:spPr>
          <a:xfrm>
            <a:off x="403761" y="3764478"/>
            <a:ext cx="10404601" cy="2800767"/>
          </a:xfrm>
          <a:prstGeom prst="rect">
            <a:avLst/>
          </a:prstGeom>
          <a:noFill/>
        </p:spPr>
        <p:txBody>
          <a:bodyPr wrap="square" rtlCol="0">
            <a:spAutoFit/>
          </a:bodyPr>
          <a:lstStyle/>
          <a:p>
            <a:r>
              <a:rPr lang="nl-NL" sz="2200" b="1" dirty="0">
                <a:solidFill>
                  <a:srgbClr val="652EA3"/>
                </a:solidFill>
                <a:latin typeface="Effra" panose="02000506080000020004"/>
              </a:rPr>
              <a:t>Algemene regel: de endotherme reactie is in het voordeel bij het verhogen van de temperatuur.</a:t>
            </a:r>
          </a:p>
          <a:p>
            <a:r>
              <a:rPr lang="nl-NL" sz="2200" b="1" dirty="0">
                <a:solidFill>
                  <a:srgbClr val="652EA3"/>
                </a:solidFill>
                <a:latin typeface="Effra" panose="02000506080000020004"/>
              </a:rPr>
              <a:t>De reactiewarmte van de reactie naar rechts is een negatief getal, dus is de reactie naar rechts exotherm.</a:t>
            </a:r>
          </a:p>
          <a:p>
            <a:r>
              <a:rPr lang="nl-NL" sz="2200" b="1" dirty="0">
                <a:solidFill>
                  <a:srgbClr val="652EA3"/>
                </a:solidFill>
                <a:latin typeface="Effra" panose="02000506080000020004"/>
              </a:rPr>
              <a:t>Bij het verhogen van de temperatuur verschuift het evenwicht dus naar links.</a:t>
            </a:r>
          </a:p>
          <a:p>
            <a:r>
              <a:rPr lang="nl-NL" sz="2200" b="1" dirty="0">
                <a:solidFill>
                  <a:srgbClr val="652EA3"/>
                </a:solidFill>
                <a:latin typeface="Effra" panose="02000506080000020004"/>
              </a:rPr>
              <a:t>Bij hogere temperatuur bewegen deeltjes sneller. Daardoor zijn er meer effectieve botsingen per seconde. Dus is de reactiesnelheid groter. Dat kan voordelig zijn voor de</a:t>
            </a:r>
          </a:p>
          <a:p>
            <a:r>
              <a:rPr lang="nl-NL" sz="2200" b="1" dirty="0">
                <a:solidFill>
                  <a:srgbClr val="652EA3"/>
                </a:solidFill>
                <a:latin typeface="Effra" panose="02000506080000020004"/>
              </a:rPr>
              <a:t>opbrengst.</a:t>
            </a:r>
          </a:p>
        </p:txBody>
      </p:sp>
    </p:spTree>
    <p:extLst>
      <p:ext uri="{BB962C8B-B14F-4D97-AF65-F5344CB8AC3E}">
        <p14:creationId xmlns:p14="http://schemas.microsoft.com/office/powerpoint/2010/main" val="42123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BF1B-32CF-7D3B-63DB-194E44D06DB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5CA5FC0-5A11-749A-3D12-31AFE1115DA2}"/>
              </a:ext>
            </a:extLst>
          </p:cNvPr>
          <p:cNvSpPr txBox="1"/>
          <p:nvPr/>
        </p:nvSpPr>
        <p:spPr>
          <a:xfrm>
            <a:off x="948690" y="742950"/>
            <a:ext cx="11843483" cy="2062103"/>
          </a:xfrm>
          <a:prstGeom prst="rect">
            <a:avLst/>
          </a:prstGeom>
          <a:noFill/>
        </p:spPr>
        <p:txBody>
          <a:bodyPr wrap="square" rtlCol="0">
            <a:spAutoFit/>
          </a:bodyPr>
          <a:lstStyle/>
          <a:p>
            <a:r>
              <a:rPr lang="en-US" sz="3200" b="1" dirty="0">
                <a:latin typeface="Effra"/>
              </a:rPr>
              <a:t>Reactiesnelheid</a:t>
            </a:r>
          </a:p>
          <a:p>
            <a:endParaRPr lang="en-US" sz="3200" b="1" dirty="0">
              <a:latin typeface="Effra"/>
            </a:endParaRPr>
          </a:p>
          <a:p>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A1E6E472-3828-0C60-F2ED-2E986F6F46D1}"/>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FA67AC02-9B41-6818-E9A3-AD65310779EE}"/>
              </a:ext>
            </a:extLst>
          </p:cNvPr>
          <p:cNvPicPr>
            <a:picLocks noChangeAspect="1"/>
          </p:cNvPicPr>
          <p:nvPr/>
        </p:nvPicPr>
        <p:blipFill>
          <a:blip r:embed="rId2"/>
          <a:stretch>
            <a:fillRect/>
          </a:stretch>
        </p:blipFill>
        <p:spPr>
          <a:xfrm>
            <a:off x="524350" y="1477563"/>
            <a:ext cx="9059539" cy="2467319"/>
          </a:xfrm>
          <a:prstGeom prst="rect">
            <a:avLst/>
          </a:prstGeom>
        </p:spPr>
      </p:pic>
      <p:sp>
        <p:nvSpPr>
          <p:cNvPr id="5" name="Tekstvak 4">
            <a:extLst>
              <a:ext uri="{FF2B5EF4-FFF2-40B4-BE49-F238E27FC236}">
                <a16:creationId xmlns:a16="http://schemas.microsoft.com/office/drawing/2014/main" id="{1CAE1B91-7B69-2F55-14E1-17AFD96C8B81}"/>
              </a:ext>
            </a:extLst>
          </p:cNvPr>
          <p:cNvSpPr txBox="1"/>
          <p:nvPr/>
        </p:nvSpPr>
        <p:spPr>
          <a:xfrm>
            <a:off x="10044113" y="1774001"/>
            <a:ext cx="821059" cy="369332"/>
          </a:xfrm>
          <a:prstGeom prst="rect">
            <a:avLst/>
          </a:prstGeom>
          <a:noFill/>
        </p:spPr>
        <p:txBody>
          <a:bodyPr wrap="none" rtlCol="0">
            <a:spAutoFit/>
          </a:bodyPr>
          <a:lstStyle/>
          <a:p>
            <a:r>
              <a:rPr lang="nl-NL" dirty="0">
                <a:solidFill>
                  <a:srgbClr val="652EA3"/>
                </a:solidFill>
                <a:latin typeface="Effra" panose="02000506080000020004"/>
              </a:rPr>
              <a:t>2025 II</a:t>
            </a:r>
          </a:p>
        </p:txBody>
      </p:sp>
      <p:sp>
        <p:nvSpPr>
          <p:cNvPr id="3" name="Tekstvak 2">
            <a:extLst>
              <a:ext uri="{FF2B5EF4-FFF2-40B4-BE49-F238E27FC236}">
                <a16:creationId xmlns:a16="http://schemas.microsoft.com/office/drawing/2014/main" id="{C54D199C-7EA2-D2AF-6C3C-27968B15BAB2}"/>
              </a:ext>
            </a:extLst>
          </p:cNvPr>
          <p:cNvSpPr txBox="1"/>
          <p:nvPr/>
        </p:nvSpPr>
        <p:spPr>
          <a:xfrm>
            <a:off x="524350" y="4303582"/>
            <a:ext cx="5888325" cy="2062103"/>
          </a:xfrm>
          <a:prstGeom prst="rect">
            <a:avLst/>
          </a:prstGeom>
          <a:noFill/>
        </p:spPr>
        <p:txBody>
          <a:bodyPr wrap="square" rtlCol="0">
            <a:spAutoFit/>
          </a:bodyPr>
          <a:lstStyle/>
          <a:p>
            <a:r>
              <a:rPr lang="nl-NL" sz="2200" b="1" dirty="0">
                <a:solidFill>
                  <a:srgbClr val="652EA3"/>
                </a:solidFill>
                <a:latin typeface="Effra" panose="02000506080000020004"/>
              </a:rPr>
              <a:t>Bereken aantal molL</a:t>
            </a:r>
            <a:r>
              <a:rPr lang="nl-NL" sz="2200" b="1" baseline="30000" dirty="0">
                <a:solidFill>
                  <a:srgbClr val="652EA3"/>
                </a:solidFill>
                <a:latin typeface="Effra" panose="02000506080000020004"/>
              </a:rPr>
              <a:t>-1</a:t>
            </a:r>
            <a:r>
              <a:rPr lang="nl-NL" sz="2200" b="1" dirty="0">
                <a:solidFill>
                  <a:srgbClr val="652EA3"/>
                </a:solidFill>
                <a:latin typeface="Effra" panose="02000506080000020004"/>
              </a:rPr>
              <a:t>  MBCG.</a:t>
            </a:r>
          </a:p>
          <a:p>
            <a:r>
              <a:rPr lang="nl-NL" sz="2200" b="1" dirty="0">
                <a:solidFill>
                  <a:srgbClr val="652EA3"/>
                </a:solidFill>
                <a:latin typeface="Effra" panose="02000506080000020004"/>
              </a:rPr>
              <a:t>Bereken aantal molL</a:t>
            </a:r>
            <a:r>
              <a:rPr lang="nl-NL" sz="2200" b="1" baseline="30000" dirty="0">
                <a:solidFill>
                  <a:srgbClr val="652EA3"/>
                </a:solidFill>
                <a:latin typeface="Effra" panose="02000506080000020004"/>
              </a:rPr>
              <a:t>-1</a:t>
            </a:r>
            <a:r>
              <a:rPr lang="nl-NL" sz="2200" b="1" dirty="0">
                <a:solidFill>
                  <a:srgbClr val="652EA3"/>
                </a:solidFill>
                <a:latin typeface="Effra" panose="02000506080000020004"/>
              </a:rPr>
              <a:t> MBCG dat is omgezet.</a:t>
            </a:r>
          </a:p>
          <a:p>
            <a:r>
              <a:rPr lang="nl-NL" sz="2200" b="1" dirty="0">
                <a:solidFill>
                  <a:srgbClr val="652EA3"/>
                </a:solidFill>
                <a:latin typeface="Effra" panose="02000506080000020004"/>
              </a:rPr>
              <a:t>Reken dit om naar nmolL</a:t>
            </a:r>
            <a:r>
              <a:rPr lang="nl-NL" sz="2200" b="1" baseline="30000" dirty="0">
                <a:solidFill>
                  <a:srgbClr val="652EA3"/>
                </a:solidFill>
                <a:latin typeface="Effra" panose="02000506080000020004"/>
              </a:rPr>
              <a:t>-1</a:t>
            </a:r>
            <a:r>
              <a:rPr lang="nl-NL" sz="2200" b="1" dirty="0">
                <a:solidFill>
                  <a:srgbClr val="652EA3"/>
                </a:solidFill>
                <a:latin typeface="Effra" panose="02000506080000020004"/>
              </a:rPr>
              <a:t>.</a:t>
            </a:r>
          </a:p>
          <a:p>
            <a:r>
              <a:rPr lang="nl-NL" sz="2200" b="1" dirty="0">
                <a:solidFill>
                  <a:srgbClr val="652EA3"/>
                </a:solidFill>
                <a:latin typeface="Effra" panose="02000506080000020004"/>
              </a:rPr>
              <a:t>Bereken aantal nmolL</a:t>
            </a:r>
            <a:r>
              <a:rPr lang="nl-NL" sz="2200" b="1" baseline="30000" dirty="0">
                <a:solidFill>
                  <a:srgbClr val="652EA3"/>
                </a:solidFill>
                <a:latin typeface="Effra" panose="02000506080000020004"/>
              </a:rPr>
              <a:t>-1</a:t>
            </a:r>
            <a:r>
              <a:rPr lang="nl-NL" sz="2200" b="1" dirty="0">
                <a:solidFill>
                  <a:srgbClr val="652EA3"/>
                </a:solidFill>
                <a:latin typeface="Effra" panose="02000506080000020004"/>
              </a:rPr>
              <a:t>s</a:t>
            </a:r>
            <a:r>
              <a:rPr lang="nl-NL" sz="2200" b="1" baseline="30000" dirty="0">
                <a:solidFill>
                  <a:srgbClr val="652EA3"/>
                </a:solidFill>
                <a:latin typeface="Effra" panose="02000506080000020004"/>
              </a:rPr>
              <a:t>-1</a:t>
            </a:r>
            <a:r>
              <a:rPr lang="nl-NL" sz="2200" b="1" dirty="0">
                <a:solidFill>
                  <a:srgbClr val="652EA3"/>
                </a:solidFill>
                <a:latin typeface="Effra" panose="02000506080000020004"/>
              </a:rPr>
              <a:t>.</a:t>
            </a:r>
          </a:p>
          <a:p>
            <a:r>
              <a:rPr lang="nl-NL" sz="2200" b="1" dirty="0">
                <a:solidFill>
                  <a:srgbClr val="652EA3"/>
                </a:solidFill>
                <a:latin typeface="Effra" panose="02000506080000020004"/>
              </a:rPr>
              <a:t>Let op de significantie.      </a:t>
            </a:r>
          </a:p>
          <a:p>
            <a:endParaRPr lang="nl-NL" dirty="0"/>
          </a:p>
        </p:txBody>
      </p:sp>
      <p:sp>
        <p:nvSpPr>
          <p:cNvPr id="7" name="Tekstvak 6">
            <a:extLst>
              <a:ext uri="{FF2B5EF4-FFF2-40B4-BE49-F238E27FC236}">
                <a16:creationId xmlns:a16="http://schemas.microsoft.com/office/drawing/2014/main" id="{8C2A00BC-BB17-E937-AD39-3F03D9895328}"/>
              </a:ext>
            </a:extLst>
          </p:cNvPr>
          <p:cNvSpPr txBox="1"/>
          <p:nvPr/>
        </p:nvSpPr>
        <p:spPr>
          <a:xfrm>
            <a:off x="5830785" y="4203865"/>
            <a:ext cx="6361216" cy="1785104"/>
          </a:xfrm>
          <a:prstGeom prst="rect">
            <a:avLst/>
          </a:prstGeom>
          <a:noFill/>
        </p:spPr>
        <p:txBody>
          <a:bodyPr wrap="square" rtlCol="0">
            <a:spAutoFit/>
          </a:bodyPr>
          <a:lstStyle/>
          <a:p>
            <a:r>
              <a:rPr lang="nl-NL" sz="2200" b="1" dirty="0">
                <a:latin typeface="Effra" panose="02000506080000020004"/>
              </a:rPr>
              <a:t>7,4 g / 264 gmol</a:t>
            </a:r>
            <a:r>
              <a:rPr lang="nl-NL" sz="2200" b="1" baseline="30000" dirty="0">
                <a:latin typeface="Effra" panose="02000506080000020004"/>
              </a:rPr>
              <a:t>-1</a:t>
            </a:r>
            <a:r>
              <a:rPr lang="nl-NL" sz="2200" b="1" dirty="0">
                <a:latin typeface="Effra" panose="02000506080000020004"/>
              </a:rPr>
              <a:t> = 0,0280 </a:t>
            </a:r>
            <a:r>
              <a:rPr lang="nl-NL" sz="2200" b="1" dirty="0">
                <a:latin typeface="Effra" panose="02000506080000020004"/>
                <a:ea typeface="Calibri" panose="020F0502020204030204" pitchFamily="34" charset="0"/>
                <a:cs typeface="Calibri" panose="020F0502020204030204" pitchFamily="34" charset="0"/>
              </a:rPr>
              <a:t>molL</a:t>
            </a:r>
            <a:r>
              <a:rPr lang="nl-NL" sz="2200" b="1" baseline="30000" dirty="0">
                <a:latin typeface="Effra" panose="02000506080000020004"/>
                <a:ea typeface="Calibri" panose="020F0502020204030204" pitchFamily="34" charset="0"/>
                <a:cs typeface="Calibri" panose="020F0502020204030204" pitchFamily="34" charset="0"/>
              </a:rPr>
              <a:t>-1</a:t>
            </a:r>
            <a:endParaRPr lang="nl-NL" sz="2200" b="1" dirty="0">
              <a:latin typeface="Effra" panose="02000506080000020004"/>
            </a:endParaRPr>
          </a:p>
          <a:p>
            <a:r>
              <a:rPr lang="nl-NL" sz="2200" b="1" dirty="0">
                <a:latin typeface="Effra" panose="02000506080000020004"/>
              </a:rPr>
              <a:t>1,2</a:t>
            </a:r>
            <a:r>
              <a:rPr lang="nl-NL" sz="2200" b="1" dirty="0">
                <a:latin typeface="Effra" panose="02000506080000020004"/>
                <a:ea typeface="Calibri" panose="020F0502020204030204" pitchFamily="34" charset="0"/>
                <a:cs typeface="Calibri" panose="020F0502020204030204" pitchFamily="34" charset="0"/>
              </a:rPr>
              <a:t>●10</a:t>
            </a:r>
            <a:r>
              <a:rPr lang="nl-NL" sz="2200" b="1" baseline="30000" dirty="0">
                <a:latin typeface="Effra" panose="02000506080000020004"/>
                <a:ea typeface="Calibri" panose="020F0502020204030204" pitchFamily="34" charset="0"/>
                <a:cs typeface="Calibri" panose="020F0502020204030204" pitchFamily="34" charset="0"/>
              </a:rPr>
              <a:t>-2</a:t>
            </a:r>
            <a:r>
              <a:rPr lang="nl-NL" sz="2200" b="1" dirty="0">
                <a:latin typeface="Effra" panose="02000506080000020004"/>
                <a:ea typeface="Calibri" panose="020F0502020204030204" pitchFamily="34" charset="0"/>
                <a:cs typeface="Calibri" panose="020F0502020204030204" pitchFamily="34" charset="0"/>
              </a:rPr>
              <a:t>/100x0,0280 = 3,36</a:t>
            </a:r>
            <a:r>
              <a:rPr lang="nl-NL" sz="2200" b="1" dirty="0">
                <a:latin typeface="Calibri" panose="020F0502020204030204" pitchFamily="34" charset="0"/>
                <a:ea typeface="Calibri" panose="020F0502020204030204" pitchFamily="34" charset="0"/>
                <a:cs typeface="Calibri" panose="020F0502020204030204" pitchFamily="34" charset="0"/>
              </a:rPr>
              <a:t>●10</a:t>
            </a:r>
            <a:r>
              <a:rPr lang="nl-NL" sz="2200" b="1" baseline="30000" dirty="0">
                <a:latin typeface="Calibri" panose="020F0502020204030204" pitchFamily="34" charset="0"/>
                <a:ea typeface="Calibri" panose="020F0502020204030204" pitchFamily="34" charset="0"/>
                <a:cs typeface="Calibri" panose="020F0502020204030204" pitchFamily="34" charset="0"/>
              </a:rPr>
              <a:t>-6</a:t>
            </a:r>
            <a:r>
              <a:rPr lang="nl-NL" sz="2200" b="1" dirty="0">
                <a:latin typeface="Calibri" panose="020F0502020204030204" pitchFamily="34" charset="0"/>
                <a:ea typeface="Calibri" panose="020F0502020204030204" pitchFamily="34" charset="0"/>
                <a:cs typeface="Calibri" panose="020F0502020204030204" pitchFamily="34" charset="0"/>
              </a:rPr>
              <a:t> </a:t>
            </a:r>
            <a:r>
              <a:rPr lang="nl-NL" sz="2200" b="1" dirty="0">
                <a:latin typeface="Effra" panose="02000506080000020004"/>
                <a:ea typeface="Calibri" panose="020F0502020204030204" pitchFamily="34" charset="0"/>
                <a:cs typeface="Calibri" panose="020F0502020204030204" pitchFamily="34" charset="0"/>
              </a:rPr>
              <a:t>molL</a:t>
            </a:r>
            <a:r>
              <a:rPr lang="nl-NL" sz="2200" b="1" baseline="30000" dirty="0">
                <a:latin typeface="Effra" panose="02000506080000020004"/>
                <a:ea typeface="Calibri" panose="020F0502020204030204" pitchFamily="34" charset="0"/>
                <a:cs typeface="Calibri" panose="020F0502020204030204" pitchFamily="34" charset="0"/>
              </a:rPr>
              <a:t>-1</a:t>
            </a:r>
          </a:p>
          <a:p>
            <a:r>
              <a:rPr lang="nl-NL" sz="2200" b="1" dirty="0">
                <a:latin typeface="Effra" panose="02000506080000020004"/>
                <a:ea typeface="Calibri" panose="020F0502020204030204" pitchFamily="34" charset="0"/>
                <a:cs typeface="Calibri" panose="020F0502020204030204" pitchFamily="34" charset="0"/>
              </a:rPr>
              <a:t>1 mol = 1</a:t>
            </a:r>
            <a:r>
              <a:rPr lang="nl-NL" sz="2200" b="1" dirty="0">
                <a:latin typeface="Calibri" panose="020F0502020204030204" pitchFamily="34" charset="0"/>
                <a:ea typeface="Calibri" panose="020F0502020204030204" pitchFamily="34" charset="0"/>
                <a:cs typeface="Calibri" panose="020F0502020204030204" pitchFamily="34" charset="0"/>
              </a:rPr>
              <a:t>●10</a:t>
            </a:r>
            <a:r>
              <a:rPr lang="nl-NL" sz="2200" b="1" baseline="30000" dirty="0">
                <a:latin typeface="Calibri" panose="020F0502020204030204" pitchFamily="34" charset="0"/>
                <a:ea typeface="Calibri" panose="020F0502020204030204" pitchFamily="34" charset="0"/>
                <a:cs typeface="Calibri" panose="020F0502020204030204" pitchFamily="34" charset="0"/>
              </a:rPr>
              <a:t>9</a:t>
            </a:r>
            <a:r>
              <a:rPr lang="nl-NL" sz="2200" b="1" dirty="0">
                <a:latin typeface="Calibri" panose="020F0502020204030204" pitchFamily="34" charset="0"/>
                <a:ea typeface="Calibri" panose="020F0502020204030204" pitchFamily="34" charset="0"/>
                <a:cs typeface="Calibri" panose="020F0502020204030204" pitchFamily="34" charset="0"/>
              </a:rPr>
              <a:t> </a:t>
            </a:r>
            <a:r>
              <a:rPr lang="nl-NL" sz="2200" b="1" dirty="0" err="1">
                <a:latin typeface="Calibri" panose="020F0502020204030204" pitchFamily="34" charset="0"/>
                <a:ea typeface="Calibri" panose="020F0502020204030204" pitchFamily="34" charset="0"/>
                <a:cs typeface="Calibri" panose="020F0502020204030204" pitchFamily="34" charset="0"/>
              </a:rPr>
              <a:t>nmol</a:t>
            </a:r>
            <a:r>
              <a:rPr lang="nl-NL" sz="2200" b="1" dirty="0">
                <a:latin typeface="Calibri" panose="020F0502020204030204" pitchFamily="34" charset="0"/>
                <a:ea typeface="Calibri" panose="020F0502020204030204" pitchFamily="34" charset="0"/>
                <a:cs typeface="Calibri" panose="020F0502020204030204" pitchFamily="34" charset="0"/>
              </a:rPr>
              <a:t> </a:t>
            </a:r>
            <a:r>
              <a:rPr lang="nl-NL" sz="2200" b="1" dirty="0">
                <a:latin typeface="Effra" panose="02000506080000020004"/>
                <a:ea typeface="Calibri" panose="020F0502020204030204" pitchFamily="34" charset="0"/>
                <a:cs typeface="Calibri" panose="020F0502020204030204" pitchFamily="34" charset="0"/>
              </a:rPr>
              <a:t> dus 3,36</a:t>
            </a:r>
            <a:r>
              <a:rPr lang="nl-NL" sz="2200" b="1" dirty="0">
                <a:latin typeface="Calibri" panose="020F0502020204030204" pitchFamily="34" charset="0"/>
                <a:ea typeface="Calibri" panose="020F0502020204030204" pitchFamily="34" charset="0"/>
                <a:cs typeface="Calibri" panose="020F0502020204030204" pitchFamily="34" charset="0"/>
              </a:rPr>
              <a:t>●10</a:t>
            </a:r>
            <a:r>
              <a:rPr lang="nl-NL" sz="2200" b="1" baseline="30000" dirty="0">
                <a:latin typeface="Calibri" panose="020F0502020204030204" pitchFamily="34" charset="0"/>
                <a:ea typeface="Calibri" panose="020F0502020204030204" pitchFamily="34" charset="0"/>
                <a:cs typeface="Calibri" panose="020F0502020204030204" pitchFamily="34" charset="0"/>
              </a:rPr>
              <a:t>3</a:t>
            </a:r>
            <a:r>
              <a:rPr lang="nl-NL" sz="2200" b="1" dirty="0">
                <a:latin typeface="Calibri" panose="020F0502020204030204" pitchFamily="34" charset="0"/>
                <a:ea typeface="Calibri" panose="020F0502020204030204" pitchFamily="34" charset="0"/>
                <a:cs typeface="Calibri" panose="020F0502020204030204" pitchFamily="34" charset="0"/>
              </a:rPr>
              <a:t> n</a:t>
            </a:r>
            <a:r>
              <a:rPr lang="nl-NL" sz="2200" b="1" dirty="0">
                <a:latin typeface="Effra" panose="02000506080000020004"/>
                <a:ea typeface="Calibri" panose="020F0502020204030204" pitchFamily="34" charset="0"/>
                <a:cs typeface="Calibri" panose="020F0502020204030204" pitchFamily="34" charset="0"/>
              </a:rPr>
              <a:t>molL</a:t>
            </a:r>
            <a:r>
              <a:rPr lang="nl-NL" sz="2200" b="1" baseline="30000" dirty="0">
                <a:latin typeface="Effra" panose="02000506080000020004"/>
                <a:ea typeface="Calibri" panose="020F0502020204030204" pitchFamily="34" charset="0"/>
                <a:cs typeface="Calibri" panose="020F0502020204030204" pitchFamily="34" charset="0"/>
              </a:rPr>
              <a:t>-1</a:t>
            </a:r>
            <a:endParaRPr lang="nl-NL" sz="2200" b="1" dirty="0">
              <a:latin typeface="Effra" panose="02000506080000020004"/>
            </a:endParaRPr>
          </a:p>
          <a:p>
            <a:r>
              <a:rPr lang="nl-NL" sz="2200" b="1" dirty="0">
                <a:latin typeface="Effra" panose="02000506080000020004"/>
                <a:ea typeface="Calibri" panose="020F0502020204030204" pitchFamily="34" charset="0"/>
                <a:cs typeface="Calibri" panose="020F0502020204030204" pitchFamily="34" charset="0"/>
              </a:rPr>
              <a:t>3,36</a:t>
            </a:r>
            <a:r>
              <a:rPr lang="nl-NL" sz="2200" b="1" dirty="0">
                <a:latin typeface="Calibri" panose="020F0502020204030204" pitchFamily="34" charset="0"/>
                <a:ea typeface="Calibri" panose="020F0502020204030204" pitchFamily="34" charset="0"/>
                <a:cs typeface="Calibri" panose="020F0502020204030204" pitchFamily="34" charset="0"/>
              </a:rPr>
              <a:t>●10</a:t>
            </a:r>
            <a:r>
              <a:rPr lang="nl-NL" sz="2200" b="1" baseline="30000" dirty="0">
                <a:latin typeface="Calibri" panose="020F0502020204030204" pitchFamily="34" charset="0"/>
                <a:ea typeface="Calibri" panose="020F0502020204030204" pitchFamily="34" charset="0"/>
                <a:cs typeface="Calibri" panose="020F0502020204030204" pitchFamily="34" charset="0"/>
              </a:rPr>
              <a:t>3</a:t>
            </a:r>
            <a:r>
              <a:rPr lang="nl-NL" sz="2200" b="1" dirty="0">
                <a:latin typeface="Calibri" panose="020F0502020204030204" pitchFamily="34" charset="0"/>
                <a:ea typeface="Calibri" panose="020F0502020204030204" pitchFamily="34" charset="0"/>
                <a:cs typeface="Calibri" panose="020F0502020204030204" pitchFamily="34" charset="0"/>
              </a:rPr>
              <a:t> n</a:t>
            </a:r>
            <a:r>
              <a:rPr lang="nl-NL" sz="2200" b="1" dirty="0">
                <a:latin typeface="Effra" panose="02000506080000020004"/>
                <a:ea typeface="Calibri" panose="020F0502020204030204" pitchFamily="34" charset="0"/>
                <a:cs typeface="Calibri" panose="020F0502020204030204" pitchFamily="34" charset="0"/>
              </a:rPr>
              <a:t>molL</a:t>
            </a:r>
            <a:r>
              <a:rPr lang="nl-NL" sz="2200" b="1" baseline="30000" dirty="0">
                <a:latin typeface="Effra" panose="02000506080000020004"/>
                <a:ea typeface="Calibri" panose="020F0502020204030204" pitchFamily="34" charset="0"/>
                <a:cs typeface="Calibri" panose="020F0502020204030204" pitchFamily="34" charset="0"/>
              </a:rPr>
              <a:t>-1 </a:t>
            </a:r>
            <a:r>
              <a:rPr lang="nl-NL" sz="2200" b="1" dirty="0">
                <a:latin typeface="Effra" panose="02000506080000020004"/>
              </a:rPr>
              <a:t>/ (5,0x60 s) = 11,2</a:t>
            </a:r>
            <a:r>
              <a:rPr lang="nl-NL" sz="2200" b="1" dirty="0">
                <a:latin typeface="Calibri" panose="020F0502020204030204" pitchFamily="34" charset="0"/>
                <a:ea typeface="Calibri" panose="020F0502020204030204" pitchFamily="34" charset="0"/>
                <a:cs typeface="Calibri" panose="020F0502020204030204" pitchFamily="34" charset="0"/>
              </a:rPr>
              <a:t> n</a:t>
            </a:r>
            <a:r>
              <a:rPr lang="nl-NL" sz="2200" b="1" dirty="0">
                <a:latin typeface="Effra" panose="02000506080000020004"/>
                <a:ea typeface="Calibri" panose="020F0502020204030204" pitchFamily="34" charset="0"/>
                <a:cs typeface="Calibri" panose="020F0502020204030204" pitchFamily="34" charset="0"/>
              </a:rPr>
              <a:t>molL</a:t>
            </a:r>
            <a:r>
              <a:rPr lang="nl-NL" sz="2200" b="1" baseline="30000" dirty="0">
                <a:latin typeface="Effra" panose="02000506080000020004"/>
                <a:ea typeface="Calibri" panose="020F0502020204030204" pitchFamily="34" charset="0"/>
                <a:cs typeface="Calibri" panose="020F0502020204030204" pitchFamily="34" charset="0"/>
              </a:rPr>
              <a:t>-1 </a:t>
            </a:r>
            <a:r>
              <a:rPr lang="nl-NL" sz="2200" b="1" dirty="0">
                <a:latin typeface="Effra" panose="02000506080000020004"/>
                <a:ea typeface="Calibri" panose="020F0502020204030204" pitchFamily="34" charset="0"/>
                <a:cs typeface="Calibri" panose="020F0502020204030204" pitchFamily="34" charset="0"/>
              </a:rPr>
              <a:t>s</a:t>
            </a:r>
            <a:r>
              <a:rPr lang="nl-NL" sz="2200" b="1" baseline="30000" dirty="0">
                <a:latin typeface="Effra" panose="02000506080000020004"/>
              </a:rPr>
              <a:t>-1</a:t>
            </a:r>
          </a:p>
          <a:p>
            <a:r>
              <a:rPr lang="nl-NL" sz="2200" b="1" dirty="0">
                <a:latin typeface="Effra" panose="02000506080000020004"/>
              </a:rPr>
              <a:t>Antwoord:  11 </a:t>
            </a:r>
            <a:r>
              <a:rPr lang="nl-NL" sz="2200" b="1" dirty="0">
                <a:latin typeface="Calibri" panose="020F0502020204030204" pitchFamily="34" charset="0"/>
                <a:ea typeface="Calibri" panose="020F0502020204030204" pitchFamily="34" charset="0"/>
                <a:cs typeface="Calibri" panose="020F0502020204030204" pitchFamily="34" charset="0"/>
              </a:rPr>
              <a:t>n</a:t>
            </a:r>
            <a:r>
              <a:rPr lang="nl-NL" sz="2200" b="1" dirty="0">
                <a:latin typeface="Effra" panose="02000506080000020004"/>
                <a:ea typeface="Calibri" panose="020F0502020204030204" pitchFamily="34" charset="0"/>
                <a:cs typeface="Calibri" panose="020F0502020204030204" pitchFamily="34" charset="0"/>
              </a:rPr>
              <a:t>molL</a:t>
            </a:r>
            <a:r>
              <a:rPr lang="nl-NL" sz="2200" b="1" baseline="30000" dirty="0">
                <a:latin typeface="Effra" panose="02000506080000020004"/>
                <a:ea typeface="Calibri" panose="020F0502020204030204" pitchFamily="34" charset="0"/>
                <a:cs typeface="Calibri" panose="020F0502020204030204" pitchFamily="34" charset="0"/>
              </a:rPr>
              <a:t>-1 </a:t>
            </a:r>
            <a:r>
              <a:rPr lang="nl-NL" sz="2200" b="1" dirty="0">
                <a:latin typeface="Effra" panose="02000506080000020004"/>
                <a:ea typeface="Calibri" panose="020F0502020204030204" pitchFamily="34" charset="0"/>
                <a:cs typeface="Calibri" panose="020F0502020204030204" pitchFamily="34" charset="0"/>
              </a:rPr>
              <a:t>s</a:t>
            </a:r>
            <a:r>
              <a:rPr lang="nl-NL" sz="2200" b="1" baseline="30000" dirty="0">
                <a:latin typeface="Effra" panose="02000506080000020004"/>
              </a:rPr>
              <a:t>-1</a:t>
            </a:r>
            <a:endParaRPr lang="nl-NL" sz="2200" b="1" dirty="0">
              <a:latin typeface="Effra" panose="02000506080000020004"/>
            </a:endParaRPr>
          </a:p>
        </p:txBody>
      </p:sp>
    </p:spTree>
    <p:extLst>
      <p:ext uri="{BB962C8B-B14F-4D97-AF65-F5344CB8AC3E}">
        <p14:creationId xmlns:p14="http://schemas.microsoft.com/office/powerpoint/2010/main" val="39640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Diverse soorten </a:t>
            </a:r>
            <a:r>
              <a:rPr kumimoji="0" lang="nl-NL" sz="2000" i="0" u="none" strike="noStrike" kern="1200" cap="none" spc="0" normalizeH="0" baseline="0" noProof="0" dirty="0" err="1">
                <a:ln>
                  <a:noFill/>
                </a:ln>
                <a:solidFill>
                  <a:prstClr val="black"/>
                </a:solidFill>
                <a:effectLst/>
                <a:uLnTx/>
                <a:uFillTx/>
                <a:latin typeface="Calibri" panose="020F0502020204030204"/>
                <a:ea typeface="+mn-ea"/>
                <a:cs typeface="+mn-cs"/>
              </a:rPr>
              <a:t>vrage</a:t>
            </a:r>
            <a:r>
              <a:rPr lang="nl-NL" sz="2000" dirty="0">
                <a:solidFill>
                  <a:prstClr val="black"/>
                </a:solidFill>
                <a:latin typeface="Calibri" panose="020F0502020204030204"/>
              </a:rPr>
              <a:t>n mogelijk, maar vaak:</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Reactievergelijking (H</a:t>
            </a:r>
            <a:r>
              <a:rPr kumimoji="0" lang="nl-NL" sz="200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nl-NL" sz="2000" i="0" u="none" strike="noStrike" kern="1200" cap="none" spc="0" normalizeH="0" noProof="0" dirty="0">
                <a:ln>
                  <a:noFill/>
                </a:ln>
                <a:solidFill>
                  <a:prstClr val="black"/>
                </a:solidFill>
                <a:effectLst/>
                <a:uLnTx/>
                <a:uFillTx/>
                <a:latin typeface="Calibri" panose="020F0502020204030204"/>
                <a:ea typeface="+mn-ea"/>
                <a:cs typeface="+mn-cs"/>
              </a:rPr>
              <a:t>- overdracht!)</a:t>
            </a:r>
            <a:endPar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l-NL" sz="2000" dirty="0">
                <a:solidFill>
                  <a:prstClr val="black"/>
                </a:solidFill>
                <a:latin typeface="Calibri" panose="020F0502020204030204"/>
              </a:rPr>
              <a:t>Rekenen met een </a:t>
            </a:r>
            <a:r>
              <a:rPr lang="nl-NL" sz="2000" dirty="0" err="1">
                <a:solidFill>
                  <a:prstClr val="black"/>
                </a:solidFill>
                <a:latin typeface="Calibri" panose="020F0502020204030204"/>
              </a:rPr>
              <a:t>Kz</a:t>
            </a:r>
            <a:r>
              <a:rPr lang="nl-NL" sz="2000" dirty="0">
                <a:solidFill>
                  <a:prstClr val="black"/>
                </a:solidFill>
                <a:latin typeface="Calibri" panose="020F0502020204030204"/>
              </a:rPr>
              <a:t>/Kb waarde</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nl-NL" sz="20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nl-NL" sz="20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nl-NL" sz="2000" dirty="0">
                <a:solidFill>
                  <a:prstClr val="black"/>
                </a:solidFill>
                <a:latin typeface="Calibri" panose="020F0502020204030204"/>
              </a:rPr>
              <a:t>O</a:t>
            </a:r>
            <a:r>
              <a:rPr kumimoji="0" lang="nl-NL" sz="2000" i="0" u="none" strike="noStrike" kern="1200" cap="none" spc="0" normalizeH="0" baseline="0" noProof="0" dirty="0" err="1">
                <a:ln>
                  <a:noFill/>
                </a:ln>
                <a:solidFill>
                  <a:prstClr val="black"/>
                </a:solidFill>
                <a:effectLst/>
                <a:uLnTx/>
                <a:uFillTx/>
                <a:latin typeface="Calibri" panose="020F0502020204030204"/>
                <a:ea typeface="+mn-ea"/>
                <a:cs typeface="+mn-cs"/>
              </a:rPr>
              <a:t>pstellen</a:t>
            </a: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nl-NL" sz="2000" dirty="0">
                <a:solidFill>
                  <a:prstClr val="black"/>
                </a:solidFill>
                <a:latin typeface="Calibri" panose="020F0502020204030204"/>
              </a:rPr>
              <a:t>zuurbase reactie: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Maak een deeltjesinventarisatie (Let op gassen en vaste stoffen)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l-NL" sz="2000" dirty="0">
                <a:solidFill>
                  <a:prstClr val="black"/>
                </a:solidFill>
                <a:latin typeface="Calibri" panose="020F0502020204030204"/>
              </a:rPr>
              <a:t>Ga op zoek naar het sterkste zuur en base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Geef de RR</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338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 Vraag 17</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31BF1820-46F3-4FA8-BC48-2A9322B3045F}"/>
              </a:ext>
            </a:extLst>
          </p:cNvPr>
          <p:cNvPicPr>
            <a:picLocks noChangeAspect="1"/>
          </p:cNvPicPr>
          <p:nvPr/>
        </p:nvPicPr>
        <p:blipFill>
          <a:blip r:embed="rId3"/>
          <a:stretch>
            <a:fillRect/>
          </a:stretch>
        </p:blipFill>
        <p:spPr>
          <a:xfrm>
            <a:off x="512635" y="2445000"/>
            <a:ext cx="7954485" cy="581106"/>
          </a:xfrm>
          <a:prstGeom prst="rect">
            <a:avLst/>
          </a:prstGeom>
        </p:spPr>
      </p:pic>
      <p:pic>
        <p:nvPicPr>
          <p:cNvPr id="8" name="Afbeelding 7">
            <a:extLst>
              <a:ext uri="{FF2B5EF4-FFF2-40B4-BE49-F238E27FC236}">
                <a16:creationId xmlns:a16="http://schemas.microsoft.com/office/drawing/2014/main" id="{A747CCA4-5C07-4AE5-8078-33DF10555B11}"/>
              </a:ext>
            </a:extLst>
          </p:cNvPr>
          <p:cNvPicPr>
            <a:picLocks noChangeAspect="1"/>
          </p:cNvPicPr>
          <p:nvPr/>
        </p:nvPicPr>
        <p:blipFill>
          <a:blip r:embed="rId4"/>
          <a:stretch>
            <a:fillRect/>
          </a:stretch>
        </p:blipFill>
        <p:spPr>
          <a:xfrm>
            <a:off x="512635" y="3415238"/>
            <a:ext cx="8364117" cy="647790"/>
          </a:xfrm>
          <a:prstGeom prst="rect">
            <a:avLst/>
          </a:prstGeom>
        </p:spPr>
      </p:pic>
    </p:spTree>
    <p:extLst>
      <p:ext uri="{BB962C8B-B14F-4D97-AF65-F5344CB8AC3E}">
        <p14:creationId xmlns:p14="http://schemas.microsoft.com/office/powerpoint/2010/main" val="290508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 Vraag 17</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31BF1820-46F3-4FA8-BC48-2A9322B3045F}"/>
              </a:ext>
            </a:extLst>
          </p:cNvPr>
          <p:cNvPicPr>
            <a:picLocks noChangeAspect="1"/>
          </p:cNvPicPr>
          <p:nvPr/>
        </p:nvPicPr>
        <p:blipFill>
          <a:blip r:embed="rId3"/>
          <a:stretch>
            <a:fillRect/>
          </a:stretch>
        </p:blipFill>
        <p:spPr>
          <a:xfrm>
            <a:off x="512635" y="2445000"/>
            <a:ext cx="7954485" cy="581106"/>
          </a:xfrm>
          <a:prstGeom prst="rect">
            <a:avLst/>
          </a:prstGeom>
        </p:spPr>
      </p:pic>
      <p:pic>
        <p:nvPicPr>
          <p:cNvPr id="8" name="Afbeelding 7">
            <a:extLst>
              <a:ext uri="{FF2B5EF4-FFF2-40B4-BE49-F238E27FC236}">
                <a16:creationId xmlns:a16="http://schemas.microsoft.com/office/drawing/2014/main" id="{A747CCA4-5C07-4AE5-8078-33DF10555B11}"/>
              </a:ext>
            </a:extLst>
          </p:cNvPr>
          <p:cNvPicPr>
            <a:picLocks noChangeAspect="1"/>
          </p:cNvPicPr>
          <p:nvPr/>
        </p:nvPicPr>
        <p:blipFill>
          <a:blip r:embed="rId4"/>
          <a:stretch>
            <a:fillRect/>
          </a:stretch>
        </p:blipFill>
        <p:spPr>
          <a:xfrm>
            <a:off x="512635" y="3415238"/>
            <a:ext cx="8364117" cy="647790"/>
          </a:xfrm>
          <a:prstGeom prst="rect">
            <a:avLst/>
          </a:prstGeom>
        </p:spPr>
      </p:pic>
      <p:sp>
        <p:nvSpPr>
          <p:cNvPr id="3" name="Ovaal 2">
            <a:extLst>
              <a:ext uri="{FF2B5EF4-FFF2-40B4-BE49-F238E27FC236}">
                <a16:creationId xmlns:a16="http://schemas.microsoft.com/office/drawing/2014/main" id="{B1639688-1356-44C1-8559-A4C259412F7A}"/>
              </a:ext>
            </a:extLst>
          </p:cNvPr>
          <p:cNvSpPr/>
          <p:nvPr/>
        </p:nvSpPr>
        <p:spPr>
          <a:xfrm>
            <a:off x="2241395" y="3365518"/>
            <a:ext cx="6635357" cy="4804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452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7254"/>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 Vraag 17</a:t>
            </a:r>
          </a:p>
        </p:txBody>
      </p:sp>
      <p:pic>
        <p:nvPicPr>
          <p:cNvPr id="5" name="Afbeelding 4">
            <a:extLst>
              <a:ext uri="{FF2B5EF4-FFF2-40B4-BE49-F238E27FC236}">
                <a16:creationId xmlns:a16="http://schemas.microsoft.com/office/drawing/2014/main" id="{31BF1820-46F3-4FA8-BC48-2A9322B3045F}"/>
              </a:ext>
            </a:extLst>
          </p:cNvPr>
          <p:cNvPicPr>
            <a:picLocks noChangeAspect="1"/>
          </p:cNvPicPr>
          <p:nvPr/>
        </p:nvPicPr>
        <p:blipFill>
          <a:blip r:embed="rId3"/>
          <a:stretch>
            <a:fillRect/>
          </a:stretch>
        </p:blipFill>
        <p:spPr>
          <a:xfrm>
            <a:off x="512635" y="2505336"/>
            <a:ext cx="7954485" cy="581106"/>
          </a:xfrm>
          <a:prstGeom prst="rect">
            <a:avLst/>
          </a:prstGeom>
        </p:spPr>
      </p:pic>
      <p:pic>
        <p:nvPicPr>
          <p:cNvPr id="8" name="Afbeelding 7">
            <a:extLst>
              <a:ext uri="{FF2B5EF4-FFF2-40B4-BE49-F238E27FC236}">
                <a16:creationId xmlns:a16="http://schemas.microsoft.com/office/drawing/2014/main" id="{A747CCA4-5C07-4AE5-8078-33DF10555B11}"/>
              </a:ext>
            </a:extLst>
          </p:cNvPr>
          <p:cNvPicPr>
            <a:picLocks noChangeAspect="1"/>
          </p:cNvPicPr>
          <p:nvPr/>
        </p:nvPicPr>
        <p:blipFill>
          <a:blip r:embed="rId4"/>
          <a:stretch>
            <a:fillRect/>
          </a:stretch>
        </p:blipFill>
        <p:spPr>
          <a:xfrm>
            <a:off x="512635" y="3415238"/>
            <a:ext cx="8364117" cy="647790"/>
          </a:xfrm>
          <a:prstGeom prst="rect">
            <a:avLst/>
          </a:prstGeom>
        </p:spPr>
      </p:pic>
      <p:sp>
        <p:nvSpPr>
          <p:cNvPr id="3" name="Ovaal 2">
            <a:extLst>
              <a:ext uri="{FF2B5EF4-FFF2-40B4-BE49-F238E27FC236}">
                <a16:creationId xmlns:a16="http://schemas.microsoft.com/office/drawing/2014/main" id="{B1639688-1356-44C1-8559-A4C259412F7A}"/>
              </a:ext>
            </a:extLst>
          </p:cNvPr>
          <p:cNvSpPr/>
          <p:nvPr/>
        </p:nvSpPr>
        <p:spPr>
          <a:xfrm>
            <a:off x="2241395" y="3365518"/>
            <a:ext cx="6635357" cy="4804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E1CAB40B-8B47-4664-AF35-98085F20FCFA}"/>
                  </a:ext>
                </a:extLst>
              </p14:cNvPr>
              <p14:cNvContentPartPr/>
              <p14:nvPr/>
            </p14:nvContentPartPr>
            <p14:xfrm>
              <a:off x="2755668" y="2218030"/>
              <a:ext cx="1369440" cy="704880"/>
            </p14:xfrm>
          </p:contentPart>
        </mc:Choice>
        <mc:Fallback xmlns="">
          <p:pic>
            <p:nvPicPr>
              <p:cNvPr id="6" name="Inkt 5">
                <a:extLst>
                  <a:ext uri="{FF2B5EF4-FFF2-40B4-BE49-F238E27FC236}">
                    <a16:creationId xmlns:a16="http://schemas.microsoft.com/office/drawing/2014/main" id="{E1CAB40B-8B47-4664-AF35-98085F20FCFA}"/>
                  </a:ext>
                </a:extLst>
              </p:cNvPr>
              <p:cNvPicPr/>
              <p:nvPr/>
            </p:nvPicPr>
            <p:blipFill>
              <a:blip r:embed="rId6"/>
              <a:stretch>
                <a:fillRect/>
              </a:stretch>
            </p:blipFill>
            <p:spPr>
              <a:xfrm>
                <a:off x="2737668" y="2200030"/>
                <a:ext cx="14050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t 6">
                <a:extLst>
                  <a:ext uri="{FF2B5EF4-FFF2-40B4-BE49-F238E27FC236}">
                    <a16:creationId xmlns:a16="http://schemas.microsoft.com/office/drawing/2014/main" id="{98657E03-7EA4-419B-8C9D-92B4207F0140}"/>
                  </a:ext>
                </a:extLst>
              </p14:cNvPr>
              <p14:cNvContentPartPr/>
              <p14:nvPr/>
            </p14:nvContentPartPr>
            <p14:xfrm>
              <a:off x="1439148" y="2700430"/>
              <a:ext cx="1772640" cy="412920"/>
            </p14:xfrm>
          </p:contentPart>
        </mc:Choice>
        <mc:Fallback xmlns="">
          <p:pic>
            <p:nvPicPr>
              <p:cNvPr id="7" name="Inkt 6">
                <a:extLst>
                  <a:ext uri="{FF2B5EF4-FFF2-40B4-BE49-F238E27FC236}">
                    <a16:creationId xmlns:a16="http://schemas.microsoft.com/office/drawing/2014/main" id="{98657E03-7EA4-419B-8C9D-92B4207F0140}"/>
                  </a:ext>
                </a:extLst>
              </p:cNvPr>
              <p:cNvPicPr/>
              <p:nvPr/>
            </p:nvPicPr>
            <p:blipFill>
              <a:blip r:embed="rId8"/>
              <a:stretch>
                <a:fillRect/>
              </a:stretch>
            </p:blipFill>
            <p:spPr>
              <a:xfrm>
                <a:off x="1421508" y="2682430"/>
                <a:ext cx="1808280" cy="448560"/>
              </a:xfrm>
              <a:prstGeom prst="rect">
                <a:avLst/>
              </a:prstGeom>
            </p:spPr>
          </p:pic>
        </mc:Fallback>
      </mc:AlternateContent>
    </p:spTree>
    <p:extLst>
      <p:ext uri="{BB962C8B-B14F-4D97-AF65-F5344CB8AC3E}">
        <p14:creationId xmlns:p14="http://schemas.microsoft.com/office/powerpoint/2010/main" val="166679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7254"/>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 Vraag 17</a:t>
            </a:r>
          </a:p>
        </p:txBody>
      </p:sp>
      <p:pic>
        <p:nvPicPr>
          <p:cNvPr id="5" name="Afbeelding 4">
            <a:extLst>
              <a:ext uri="{FF2B5EF4-FFF2-40B4-BE49-F238E27FC236}">
                <a16:creationId xmlns:a16="http://schemas.microsoft.com/office/drawing/2014/main" id="{31BF1820-46F3-4FA8-BC48-2A9322B3045F}"/>
              </a:ext>
            </a:extLst>
          </p:cNvPr>
          <p:cNvPicPr>
            <a:picLocks noChangeAspect="1"/>
          </p:cNvPicPr>
          <p:nvPr/>
        </p:nvPicPr>
        <p:blipFill>
          <a:blip r:embed="rId3"/>
          <a:stretch>
            <a:fillRect/>
          </a:stretch>
        </p:blipFill>
        <p:spPr>
          <a:xfrm>
            <a:off x="512635" y="2505336"/>
            <a:ext cx="7954485" cy="581106"/>
          </a:xfrm>
          <a:prstGeom prst="rect">
            <a:avLst/>
          </a:prstGeom>
        </p:spPr>
      </p:pic>
      <p:pic>
        <p:nvPicPr>
          <p:cNvPr id="8" name="Afbeelding 7">
            <a:extLst>
              <a:ext uri="{FF2B5EF4-FFF2-40B4-BE49-F238E27FC236}">
                <a16:creationId xmlns:a16="http://schemas.microsoft.com/office/drawing/2014/main" id="{A747CCA4-5C07-4AE5-8078-33DF10555B11}"/>
              </a:ext>
            </a:extLst>
          </p:cNvPr>
          <p:cNvPicPr>
            <a:picLocks noChangeAspect="1"/>
          </p:cNvPicPr>
          <p:nvPr/>
        </p:nvPicPr>
        <p:blipFill>
          <a:blip r:embed="rId4"/>
          <a:stretch>
            <a:fillRect/>
          </a:stretch>
        </p:blipFill>
        <p:spPr>
          <a:xfrm>
            <a:off x="512635" y="3415238"/>
            <a:ext cx="8364117" cy="647790"/>
          </a:xfrm>
          <a:prstGeom prst="rect">
            <a:avLst/>
          </a:prstGeom>
        </p:spPr>
      </p:pic>
      <p:sp>
        <p:nvSpPr>
          <p:cNvPr id="3" name="Ovaal 2">
            <a:extLst>
              <a:ext uri="{FF2B5EF4-FFF2-40B4-BE49-F238E27FC236}">
                <a16:creationId xmlns:a16="http://schemas.microsoft.com/office/drawing/2014/main" id="{B1639688-1356-44C1-8559-A4C259412F7A}"/>
              </a:ext>
            </a:extLst>
          </p:cNvPr>
          <p:cNvSpPr/>
          <p:nvPr/>
        </p:nvSpPr>
        <p:spPr>
          <a:xfrm>
            <a:off x="2241395" y="3365518"/>
            <a:ext cx="6635357" cy="4804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E1CAB40B-8B47-4664-AF35-98085F20FCFA}"/>
                  </a:ext>
                </a:extLst>
              </p14:cNvPr>
              <p14:cNvContentPartPr/>
              <p14:nvPr/>
            </p14:nvContentPartPr>
            <p14:xfrm>
              <a:off x="2755668" y="2218030"/>
              <a:ext cx="1369440" cy="704880"/>
            </p14:xfrm>
          </p:contentPart>
        </mc:Choice>
        <mc:Fallback xmlns="">
          <p:pic>
            <p:nvPicPr>
              <p:cNvPr id="6" name="Inkt 5">
                <a:extLst>
                  <a:ext uri="{FF2B5EF4-FFF2-40B4-BE49-F238E27FC236}">
                    <a16:creationId xmlns:a16="http://schemas.microsoft.com/office/drawing/2014/main" id="{E1CAB40B-8B47-4664-AF35-98085F20FCFA}"/>
                  </a:ext>
                </a:extLst>
              </p:cNvPr>
              <p:cNvPicPr/>
              <p:nvPr/>
            </p:nvPicPr>
            <p:blipFill>
              <a:blip r:embed="rId6"/>
              <a:stretch>
                <a:fillRect/>
              </a:stretch>
            </p:blipFill>
            <p:spPr>
              <a:xfrm>
                <a:off x="2737668" y="2200030"/>
                <a:ext cx="14050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t 6">
                <a:extLst>
                  <a:ext uri="{FF2B5EF4-FFF2-40B4-BE49-F238E27FC236}">
                    <a16:creationId xmlns:a16="http://schemas.microsoft.com/office/drawing/2014/main" id="{98657E03-7EA4-419B-8C9D-92B4207F0140}"/>
                  </a:ext>
                </a:extLst>
              </p14:cNvPr>
              <p14:cNvContentPartPr/>
              <p14:nvPr/>
            </p14:nvContentPartPr>
            <p14:xfrm>
              <a:off x="1439148" y="2700430"/>
              <a:ext cx="1772640" cy="412920"/>
            </p14:xfrm>
          </p:contentPart>
        </mc:Choice>
        <mc:Fallback xmlns="">
          <p:pic>
            <p:nvPicPr>
              <p:cNvPr id="7" name="Inkt 6">
                <a:extLst>
                  <a:ext uri="{FF2B5EF4-FFF2-40B4-BE49-F238E27FC236}">
                    <a16:creationId xmlns:a16="http://schemas.microsoft.com/office/drawing/2014/main" id="{98657E03-7EA4-419B-8C9D-92B4207F0140}"/>
                  </a:ext>
                </a:extLst>
              </p:cNvPr>
              <p:cNvPicPr/>
              <p:nvPr/>
            </p:nvPicPr>
            <p:blipFill>
              <a:blip r:embed="rId8"/>
              <a:stretch>
                <a:fillRect/>
              </a:stretch>
            </p:blipFill>
            <p:spPr>
              <a:xfrm>
                <a:off x="1421508" y="2682430"/>
                <a:ext cx="18082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t 3">
                <a:extLst>
                  <a:ext uri="{FF2B5EF4-FFF2-40B4-BE49-F238E27FC236}">
                    <a16:creationId xmlns:a16="http://schemas.microsoft.com/office/drawing/2014/main" id="{B2FCD133-AC5B-4E02-AEA3-874B4F4050ED}"/>
                  </a:ext>
                </a:extLst>
              </p14:cNvPr>
              <p14:cNvContentPartPr/>
              <p14:nvPr/>
            </p14:nvContentPartPr>
            <p14:xfrm>
              <a:off x="1772868" y="5330230"/>
              <a:ext cx="360" cy="360"/>
            </p14:xfrm>
          </p:contentPart>
        </mc:Choice>
        <mc:Fallback xmlns="">
          <p:pic>
            <p:nvPicPr>
              <p:cNvPr id="4" name="Inkt 3">
                <a:extLst>
                  <a:ext uri="{FF2B5EF4-FFF2-40B4-BE49-F238E27FC236}">
                    <a16:creationId xmlns:a16="http://schemas.microsoft.com/office/drawing/2014/main" id="{B2FCD133-AC5B-4E02-AEA3-874B4F4050ED}"/>
                  </a:ext>
                </a:extLst>
              </p:cNvPr>
              <p:cNvPicPr/>
              <p:nvPr/>
            </p:nvPicPr>
            <p:blipFill>
              <a:blip r:embed="rId10"/>
              <a:stretch>
                <a:fillRect/>
              </a:stretch>
            </p:blipFill>
            <p:spPr>
              <a:xfrm>
                <a:off x="1755228" y="5312230"/>
                <a:ext cx="36000" cy="36000"/>
              </a:xfrm>
              <a:prstGeom prst="rect">
                <a:avLst/>
              </a:prstGeom>
            </p:spPr>
          </p:pic>
        </mc:Fallback>
      </mc:AlternateContent>
      <p:grpSp>
        <p:nvGrpSpPr>
          <p:cNvPr id="13" name="Groep 12">
            <a:extLst>
              <a:ext uri="{FF2B5EF4-FFF2-40B4-BE49-F238E27FC236}">
                <a16:creationId xmlns:a16="http://schemas.microsoft.com/office/drawing/2014/main" id="{5A74C2F9-6136-4700-81B8-D3337CED2D12}"/>
              </a:ext>
            </a:extLst>
          </p:cNvPr>
          <p:cNvGrpSpPr/>
          <p:nvPr/>
        </p:nvGrpSpPr>
        <p:grpSpPr>
          <a:xfrm>
            <a:off x="952428" y="4442470"/>
            <a:ext cx="316440" cy="401400"/>
            <a:chOff x="952428" y="4442470"/>
            <a:chExt cx="316440" cy="401400"/>
          </a:xfrm>
        </p:grpSpPr>
        <mc:AlternateContent xmlns:mc="http://schemas.openxmlformats.org/markup-compatibility/2006" xmlns:p14="http://schemas.microsoft.com/office/powerpoint/2010/main">
          <mc:Choice Requires="p14">
            <p:contentPart p14:bwMode="auto" r:id="rId11">
              <p14:nvContentPartPr>
                <p14:cNvPr id="9" name="Inkt 8">
                  <a:extLst>
                    <a:ext uri="{FF2B5EF4-FFF2-40B4-BE49-F238E27FC236}">
                      <a16:creationId xmlns:a16="http://schemas.microsoft.com/office/drawing/2014/main" id="{99872983-6774-4C61-A9C5-A18AF01DB1AD}"/>
                    </a:ext>
                  </a:extLst>
                </p14:cNvPr>
                <p14:cNvContentPartPr/>
                <p14:nvPr/>
              </p14:nvContentPartPr>
              <p14:xfrm>
                <a:off x="952428" y="4442470"/>
                <a:ext cx="255240" cy="401400"/>
              </p14:xfrm>
            </p:contentPart>
          </mc:Choice>
          <mc:Fallback xmlns="">
            <p:pic>
              <p:nvPicPr>
                <p:cNvPr id="9" name="Inkt 8">
                  <a:extLst>
                    <a:ext uri="{FF2B5EF4-FFF2-40B4-BE49-F238E27FC236}">
                      <a16:creationId xmlns:a16="http://schemas.microsoft.com/office/drawing/2014/main" id="{99872983-6774-4C61-A9C5-A18AF01DB1AD}"/>
                    </a:ext>
                  </a:extLst>
                </p:cNvPr>
                <p:cNvPicPr/>
                <p:nvPr/>
              </p:nvPicPr>
              <p:blipFill>
                <a:blip r:embed="rId12"/>
                <a:stretch>
                  <a:fillRect/>
                </a:stretch>
              </p:blipFill>
              <p:spPr>
                <a:xfrm>
                  <a:off x="934428" y="4424830"/>
                  <a:ext cx="2908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t 9">
                  <a:extLst>
                    <a:ext uri="{FF2B5EF4-FFF2-40B4-BE49-F238E27FC236}">
                      <a16:creationId xmlns:a16="http://schemas.microsoft.com/office/drawing/2014/main" id="{FBE4C7A4-0D65-4A29-BD19-F1CBABD2E09E}"/>
                    </a:ext>
                  </a:extLst>
                </p14:cNvPr>
                <p14:cNvContentPartPr/>
                <p14:nvPr/>
              </p14:nvContentPartPr>
              <p14:xfrm>
                <a:off x="1248708" y="4474870"/>
                <a:ext cx="20160" cy="255600"/>
              </p14:xfrm>
            </p:contentPart>
          </mc:Choice>
          <mc:Fallback xmlns="">
            <p:pic>
              <p:nvPicPr>
                <p:cNvPr id="10" name="Inkt 9">
                  <a:extLst>
                    <a:ext uri="{FF2B5EF4-FFF2-40B4-BE49-F238E27FC236}">
                      <a16:creationId xmlns:a16="http://schemas.microsoft.com/office/drawing/2014/main" id="{FBE4C7A4-0D65-4A29-BD19-F1CBABD2E09E}"/>
                    </a:ext>
                  </a:extLst>
                </p:cNvPr>
                <p:cNvPicPr/>
                <p:nvPr/>
              </p:nvPicPr>
              <p:blipFill>
                <a:blip r:embed="rId14"/>
                <a:stretch>
                  <a:fillRect/>
                </a:stretch>
              </p:blipFill>
              <p:spPr>
                <a:xfrm>
                  <a:off x="1231068" y="4456870"/>
                  <a:ext cx="55800" cy="29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t 10">
                <a:extLst>
                  <a:ext uri="{FF2B5EF4-FFF2-40B4-BE49-F238E27FC236}">
                    <a16:creationId xmlns:a16="http://schemas.microsoft.com/office/drawing/2014/main" id="{865EEDAB-9419-4F8D-A79D-3FCFB1302C67}"/>
                  </a:ext>
                </a:extLst>
              </p14:cNvPr>
              <p14:cNvContentPartPr/>
              <p14:nvPr/>
            </p14:nvContentPartPr>
            <p14:xfrm>
              <a:off x="1505388" y="4471630"/>
              <a:ext cx="360" cy="11520"/>
            </p14:xfrm>
          </p:contentPart>
        </mc:Choice>
        <mc:Fallback xmlns="">
          <p:pic>
            <p:nvPicPr>
              <p:cNvPr id="11" name="Inkt 10">
                <a:extLst>
                  <a:ext uri="{FF2B5EF4-FFF2-40B4-BE49-F238E27FC236}">
                    <a16:creationId xmlns:a16="http://schemas.microsoft.com/office/drawing/2014/main" id="{865EEDAB-9419-4F8D-A79D-3FCFB1302C67}"/>
                  </a:ext>
                </a:extLst>
              </p:cNvPr>
              <p:cNvPicPr/>
              <p:nvPr/>
            </p:nvPicPr>
            <p:blipFill>
              <a:blip r:embed="rId16"/>
              <a:stretch>
                <a:fillRect/>
              </a:stretch>
            </p:blipFill>
            <p:spPr>
              <a:xfrm>
                <a:off x="1487748" y="4453990"/>
                <a:ext cx="36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t 11">
                <a:extLst>
                  <a:ext uri="{FF2B5EF4-FFF2-40B4-BE49-F238E27FC236}">
                    <a16:creationId xmlns:a16="http://schemas.microsoft.com/office/drawing/2014/main" id="{B268B0EA-FB6B-4D30-81A2-934B26003994}"/>
                  </a:ext>
                </a:extLst>
              </p14:cNvPr>
              <p14:cNvContentPartPr/>
              <p14:nvPr/>
            </p14:nvContentPartPr>
            <p14:xfrm>
              <a:off x="1482708" y="4750630"/>
              <a:ext cx="5040" cy="360"/>
            </p14:xfrm>
          </p:contentPart>
        </mc:Choice>
        <mc:Fallback xmlns="">
          <p:pic>
            <p:nvPicPr>
              <p:cNvPr id="12" name="Inkt 11">
                <a:extLst>
                  <a:ext uri="{FF2B5EF4-FFF2-40B4-BE49-F238E27FC236}">
                    <a16:creationId xmlns:a16="http://schemas.microsoft.com/office/drawing/2014/main" id="{B268B0EA-FB6B-4D30-81A2-934B26003994}"/>
                  </a:ext>
                </a:extLst>
              </p:cNvPr>
              <p:cNvPicPr/>
              <p:nvPr/>
            </p:nvPicPr>
            <p:blipFill>
              <a:blip r:embed="rId18"/>
              <a:stretch>
                <a:fillRect/>
              </a:stretch>
            </p:blipFill>
            <p:spPr>
              <a:xfrm>
                <a:off x="1465068" y="4732630"/>
                <a:ext cx="40680" cy="36000"/>
              </a:xfrm>
              <a:prstGeom prst="rect">
                <a:avLst/>
              </a:prstGeom>
            </p:spPr>
          </p:pic>
        </mc:Fallback>
      </mc:AlternateContent>
      <p:grpSp>
        <p:nvGrpSpPr>
          <p:cNvPr id="27" name="Groep 26">
            <a:extLst>
              <a:ext uri="{FF2B5EF4-FFF2-40B4-BE49-F238E27FC236}">
                <a16:creationId xmlns:a16="http://schemas.microsoft.com/office/drawing/2014/main" id="{909C9623-18DC-4B5E-B509-FBABA7AB0E0C}"/>
              </a:ext>
            </a:extLst>
          </p:cNvPr>
          <p:cNvGrpSpPr/>
          <p:nvPr/>
        </p:nvGrpSpPr>
        <p:grpSpPr>
          <a:xfrm>
            <a:off x="1895628" y="4237270"/>
            <a:ext cx="1531080" cy="479520"/>
            <a:chOff x="1895628" y="4237270"/>
            <a:chExt cx="1531080" cy="479520"/>
          </a:xfrm>
        </p:grpSpPr>
        <mc:AlternateContent xmlns:mc="http://schemas.openxmlformats.org/markup-compatibility/2006" xmlns:p14="http://schemas.microsoft.com/office/powerpoint/2010/main">
          <mc:Choice Requires="p14">
            <p:contentPart p14:bwMode="auto" r:id="rId19">
              <p14:nvContentPartPr>
                <p14:cNvPr id="14" name="Inkt 13">
                  <a:extLst>
                    <a:ext uri="{FF2B5EF4-FFF2-40B4-BE49-F238E27FC236}">
                      <a16:creationId xmlns:a16="http://schemas.microsoft.com/office/drawing/2014/main" id="{20C3E018-A561-48E3-8C9C-0673F60343C5}"/>
                    </a:ext>
                  </a:extLst>
                </p14:cNvPr>
                <p14:cNvContentPartPr/>
                <p14:nvPr/>
              </p14:nvContentPartPr>
              <p14:xfrm>
                <a:off x="1895628" y="4401070"/>
                <a:ext cx="360" cy="315720"/>
              </p14:xfrm>
            </p:contentPart>
          </mc:Choice>
          <mc:Fallback xmlns="">
            <p:pic>
              <p:nvPicPr>
                <p:cNvPr id="14" name="Inkt 13">
                  <a:extLst>
                    <a:ext uri="{FF2B5EF4-FFF2-40B4-BE49-F238E27FC236}">
                      <a16:creationId xmlns:a16="http://schemas.microsoft.com/office/drawing/2014/main" id="{20C3E018-A561-48E3-8C9C-0673F60343C5}"/>
                    </a:ext>
                  </a:extLst>
                </p:cNvPr>
                <p:cNvPicPr/>
                <p:nvPr/>
              </p:nvPicPr>
              <p:blipFill>
                <a:blip r:embed="rId20"/>
                <a:stretch>
                  <a:fillRect/>
                </a:stretch>
              </p:blipFill>
              <p:spPr>
                <a:xfrm>
                  <a:off x="1877628" y="4383070"/>
                  <a:ext cx="360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t 14">
                  <a:extLst>
                    <a:ext uri="{FF2B5EF4-FFF2-40B4-BE49-F238E27FC236}">
                      <a16:creationId xmlns:a16="http://schemas.microsoft.com/office/drawing/2014/main" id="{DF78D26C-BFAE-4798-8748-7A1F3E56AA1D}"/>
                    </a:ext>
                  </a:extLst>
                </p14:cNvPr>
                <p14:cNvContentPartPr/>
                <p14:nvPr/>
              </p14:nvContentPartPr>
              <p14:xfrm>
                <a:off x="1946388" y="4438150"/>
                <a:ext cx="161280" cy="226440"/>
              </p14:xfrm>
            </p:contentPart>
          </mc:Choice>
          <mc:Fallback xmlns="">
            <p:pic>
              <p:nvPicPr>
                <p:cNvPr id="15" name="Inkt 14">
                  <a:extLst>
                    <a:ext uri="{FF2B5EF4-FFF2-40B4-BE49-F238E27FC236}">
                      <a16:creationId xmlns:a16="http://schemas.microsoft.com/office/drawing/2014/main" id="{DF78D26C-BFAE-4798-8748-7A1F3E56AA1D}"/>
                    </a:ext>
                  </a:extLst>
                </p:cNvPr>
                <p:cNvPicPr/>
                <p:nvPr/>
              </p:nvPicPr>
              <p:blipFill>
                <a:blip r:embed="rId22"/>
                <a:stretch>
                  <a:fillRect/>
                </a:stretch>
              </p:blipFill>
              <p:spPr>
                <a:xfrm>
                  <a:off x="1928748" y="4420510"/>
                  <a:ext cx="196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t 15">
                  <a:extLst>
                    <a:ext uri="{FF2B5EF4-FFF2-40B4-BE49-F238E27FC236}">
                      <a16:creationId xmlns:a16="http://schemas.microsoft.com/office/drawing/2014/main" id="{128DD431-6F73-4AB0-AAEC-67D3105206D9}"/>
                    </a:ext>
                  </a:extLst>
                </p14:cNvPr>
                <p14:cNvContentPartPr/>
                <p14:nvPr/>
              </p14:nvContentPartPr>
              <p14:xfrm>
                <a:off x="2230068" y="4281910"/>
                <a:ext cx="17640" cy="166680"/>
              </p14:xfrm>
            </p:contentPart>
          </mc:Choice>
          <mc:Fallback xmlns="">
            <p:pic>
              <p:nvPicPr>
                <p:cNvPr id="16" name="Inkt 15">
                  <a:extLst>
                    <a:ext uri="{FF2B5EF4-FFF2-40B4-BE49-F238E27FC236}">
                      <a16:creationId xmlns:a16="http://schemas.microsoft.com/office/drawing/2014/main" id="{128DD431-6F73-4AB0-AAEC-67D3105206D9}"/>
                    </a:ext>
                  </a:extLst>
                </p:cNvPr>
                <p:cNvPicPr/>
                <p:nvPr/>
              </p:nvPicPr>
              <p:blipFill>
                <a:blip r:embed="rId24"/>
                <a:stretch>
                  <a:fillRect/>
                </a:stretch>
              </p:blipFill>
              <p:spPr>
                <a:xfrm>
                  <a:off x="2212068" y="4264270"/>
                  <a:ext cx="5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t 16">
                  <a:extLst>
                    <a:ext uri="{FF2B5EF4-FFF2-40B4-BE49-F238E27FC236}">
                      <a16:creationId xmlns:a16="http://schemas.microsoft.com/office/drawing/2014/main" id="{1CC8B9DF-BF3A-4BBC-8A0E-124D06FF226D}"/>
                    </a:ext>
                  </a:extLst>
                </p14:cNvPr>
                <p14:cNvContentPartPr/>
                <p14:nvPr/>
              </p14:nvContentPartPr>
              <p14:xfrm>
                <a:off x="2129628" y="4359310"/>
                <a:ext cx="192240" cy="45720"/>
              </p14:xfrm>
            </p:contentPart>
          </mc:Choice>
          <mc:Fallback xmlns="">
            <p:pic>
              <p:nvPicPr>
                <p:cNvPr id="17" name="Inkt 16">
                  <a:extLst>
                    <a:ext uri="{FF2B5EF4-FFF2-40B4-BE49-F238E27FC236}">
                      <a16:creationId xmlns:a16="http://schemas.microsoft.com/office/drawing/2014/main" id="{1CC8B9DF-BF3A-4BBC-8A0E-124D06FF226D}"/>
                    </a:ext>
                  </a:extLst>
                </p:cNvPr>
                <p:cNvPicPr/>
                <p:nvPr/>
              </p:nvPicPr>
              <p:blipFill>
                <a:blip r:embed="rId26"/>
                <a:stretch>
                  <a:fillRect/>
                </a:stretch>
              </p:blipFill>
              <p:spPr>
                <a:xfrm>
                  <a:off x="2111628" y="4341310"/>
                  <a:ext cx="227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4B73AB42-4E4E-444B-8198-D7CA2F35B304}"/>
                    </a:ext>
                  </a:extLst>
                </p14:cNvPr>
                <p14:cNvContentPartPr/>
                <p14:nvPr/>
              </p14:nvContentPartPr>
              <p14:xfrm>
                <a:off x="2475228" y="4460470"/>
                <a:ext cx="360" cy="181440"/>
              </p14:xfrm>
            </p:contentPart>
          </mc:Choice>
          <mc:Fallback xmlns="">
            <p:pic>
              <p:nvPicPr>
                <p:cNvPr id="19" name="Inkt 18">
                  <a:extLst>
                    <a:ext uri="{FF2B5EF4-FFF2-40B4-BE49-F238E27FC236}">
                      <a16:creationId xmlns:a16="http://schemas.microsoft.com/office/drawing/2014/main" id="{4B73AB42-4E4E-444B-8198-D7CA2F35B304}"/>
                    </a:ext>
                  </a:extLst>
                </p:cNvPr>
                <p:cNvPicPr/>
                <p:nvPr/>
              </p:nvPicPr>
              <p:blipFill>
                <a:blip r:embed="rId28"/>
                <a:stretch>
                  <a:fillRect/>
                </a:stretch>
              </p:blipFill>
              <p:spPr>
                <a:xfrm>
                  <a:off x="2457588" y="4442470"/>
                  <a:ext cx="36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F57ADFBA-9F21-42D4-9C4A-B904264B65CD}"/>
                    </a:ext>
                  </a:extLst>
                </p14:cNvPr>
                <p14:cNvContentPartPr/>
                <p14:nvPr/>
              </p14:nvContentPartPr>
              <p14:xfrm>
                <a:off x="2397468" y="4557310"/>
                <a:ext cx="128520" cy="37440"/>
              </p14:xfrm>
            </p:contentPart>
          </mc:Choice>
          <mc:Fallback xmlns="">
            <p:pic>
              <p:nvPicPr>
                <p:cNvPr id="20" name="Inkt 19">
                  <a:extLst>
                    <a:ext uri="{FF2B5EF4-FFF2-40B4-BE49-F238E27FC236}">
                      <a16:creationId xmlns:a16="http://schemas.microsoft.com/office/drawing/2014/main" id="{F57ADFBA-9F21-42D4-9C4A-B904264B65CD}"/>
                    </a:ext>
                  </a:extLst>
                </p:cNvPr>
                <p:cNvPicPr/>
                <p:nvPr/>
              </p:nvPicPr>
              <p:blipFill>
                <a:blip r:embed="rId30"/>
                <a:stretch>
                  <a:fillRect/>
                </a:stretch>
              </p:blipFill>
              <p:spPr>
                <a:xfrm>
                  <a:off x="2379828" y="4539310"/>
                  <a:ext cx="164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t 21">
                  <a:extLst>
                    <a:ext uri="{FF2B5EF4-FFF2-40B4-BE49-F238E27FC236}">
                      <a16:creationId xmlns:a16="http://schemas.microsoft.com/office/drawing/2014/main" id="{6E5EA4DB-9F43-42A5-A972-B18819D4F61D}"/>
                    </a:ext>
                  </a:extLst>
                </p14:cNvPr>
                <p14:cNvContentPartPr/>
                <p14:nvPr/>
              </p14:nvContentPartPr>
              <p14:xfrm>
                <a:off x="2663508" y="4361470"/>
                <a:ext cx="378360" cy="279360"/>
              </p14:xfrm>
            </p:contentPart>
          </mc:Choice>
          <mc:Fallback xmlns="">
            <p:pic>
              <p:nvPicPr>
                <p:cNvPr id="22" name="Inkt 21">
                  <a:extLst>
                    <a:ext uri="{FF2B5EF4-FFF2-40B4-BE49-F238E27FC236}">
                      <a16:creationId xmlns:a16="http://schemas.microsoft.com/office/drawing/2014/main" id="{6E5EA4DB-9F43-42A5-A972-B18819D4F61D}"/>
                    </a:ext>
                  </a:extLst>
                </p:cNvPr>
                <p:cNvPicPr/>
                <p:nvPr/>
              </p:nvPicPr>
              <p:blipFill>
                <a:blip r:embed="rId32"/>
                <a:stretch>
                  <a:fillRect/>
                </a:stretch>
              </p:blipFill>
              <p:spPr>
                <a:xfrm>
                  <a:off x="2645508" y="4343830"/>
                  <a:ext cx="4140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t 22">
                  <a:extLst>
                    <a:ext uri="{FF2B5EF4-FFF2-40B4-BE49-F238E27FC236}">
                      <a16:creationId xmlns:a16="http://schemas.microsoft.com/office/drawing/2014/main" id="{4BCA2477-3FD0-427A-BA7B-C3FE8B8AE320}"/>
                    </a:ext>
                  </a:extLst>
                </p14:cNvPr>
                <p14:cNvContentPartPr/>
                <p14:nvPr/>
              </p14:nvContentPartPr>
              <p14:xfrm>
                <a:off x="3122148" y="4337710"/>
                <a:ext cx="360" cy="270360"/>
              </p14:xfrm>
            </p:contentPart>
          </mc:Choice>
          <mc:Fallback xmlns="">
            <p:pic>
              <p:nvPicPr>
                <p:cNvPr id="23" name="Inkt 22">
                  <a:extLst>
                    <a:ext uri="{FF2B5EF4-FFF2-40B4-BE49-F238E27FC236}">
                      <a16:creationId xmlns:a16="http://schemas.microsoft.com/office/drawing/2014/main" id="{4BCA2477-3FD0-427A-BA7B-C3FE8B8AE320}"/>
                    </a:ext>
                  </a:extLst>
                </p:cNvPr>
                <p:cNvPicPr/>
                <p:nvPr/>
              </p:nvPicPr>
              <p:blipFill>
                <a:blip r:embed="rId34"/>
                <a:stretch>
                  <a:fillRect/>
                </a:stretch>
              </p:blipFill>
              <p:spPr>
                <a:xfrm>
                  <a:off x="3104148" y="4319710"/>
                  <a:ext cx="360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t 23">
                  <a:extLst>
                    <a:ext uri="{FF2B5EF4-FFF2-40B4-BE49-F238E27FC236}">
                      <a16:creationId xmlns:a16="http://schemas.microsoft.com/office/drawing/2014/main" id="{2947AB24-537D-4E99-A078-9A56549F3827}"/>
                    </a:ext>
                  </a:extLst>
                </p14:cNvPr>
                <p14:cNvContentPartPr/>
                <p14:nvPr/>
              </p14:nvContentPartPr>
              <p14:xfrm>
                <a:off x="3077868" y="4484950"/>
                <a:ext cx="112680" cy="9000"/>
              </p14:xfrm>
            </p:contentPart>
          </mc:Choice>
          <mc:Fallback xmlns="">
            <p:pic>
              <p:nvPicPr>
                <p:cNvPr id="24" name="Inkt 23">
                  <a:extLst>
                    <a:ext uri="{FF2B5EF4-FFF2-40B4-BE49-F238E27FC236}">
                      <a16:creationId xmlns:a16="http://schemas.microsoft.com/office/drawing/2014/main" id="{2947AB24-537D-4E99-A078-9A56549F3827}"/>
                    </a:ext>
                  </a:extLst>
                </p:cNvPr>
                <p:cNvPicPr/>
                <p:nvPr/>
              </p:nvPicPr>
              <p:blipFill>
                <a:blip r:embed="rId36"/>
                <a:stretch>
                  <a:fillRect/>
                </a:stretch>
              </p:blipFill>
              <p:spPr>
                <a:xfrm>
                  <a:off x="3059868" y="4467310"/>
                  <a:ext cx="148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t 24">
                  <a:extLst>
                    <a:ext uri="{FF2B5EF4-FFF2-40B4-BE49-F238E27FC236}">
                      <a16:creationId xmlns:a16="http://schemas.microsoft.com/office/drawing/2014/main" id="{5301EE1A-E2DC-4975-B895-BF0E33D3DB80}"/>
                    </a:ext>
                  </a:extLst>
                </p14:cNvPr>
                <p14:cNvContentPartPr/>
                <p14:nvPr/>
              </p14:nvContentPartPr>
              <p14:xfrm>
                <a:off x="3234108" y="4404670"/>
                <a:ext cx="360" cy="174600"/>
              </p14:xfrm>
            </p:contentPart>
          </mc:Choice>
          <mc:Fallback xmlns="">
            <p:pic>
              <p:nvPicPr>
                <p:cNvPr id="25" name="Inkt 24">
                  <a:extLst>
                    <a:ext uri="{FF2B5EF4-FFF2-40B4-BE49-F238E27FC236}">
                      <a16:creationId xmlns:a16="http://schemas.microsoft.com/office/drawing/2014/main" id="{5301EE1A-E2DC-4975-B895-BF0E33D3DB80}"/>
                    </a:ext>
                  </a:extLst>
                </p:cNvPr>
                <p:cNvPicPr/>
                <p:nvPr/>
              </p:nvPicPr>
              <p:blipFill>
                <a:blip r:embed="rId38"/>
                <a:stretch>
                  <a:fillRect/>
                </a:stretch>
              </p:blipFill>
              <p:spPr>
                <a:xfrm>
                  <a:off x="3216108" y="4387030"/>
                  <a:ext cx="3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t 25">
                  <a:extLst>
                    <a:ext uri="{FF2B5EF4-FFF2-40B4-BE49-F238E27FC236}">
                      <a16:creationId xmlns:a16="http://schemas.microsoft.com/office/drawing/2014/main" id="{F26CFE17-268D-46D0-B13B-98BCF7FE6498}"/>
                    </a:ext>
                  </a:extLst>
                </p14:cNvPr>
                <p14:cNvContentPartPr/>
                <p14:nvPr/>
              </p14:nvContentPartPr>
              <p14:xfrm>
                <a:off x="3367308" y="4237270"/>
                <a:ext cx="59400" cy="360"/>
              </p14:xfrm>
            </p:contentPart>
          </mc:Choice>
          <mc:Fallback xmlns="">
            <p:pic>
              <p:nvPicPr>
                <p:cNvPr id="26" name="Inkt 25">
                  <a:extLst>
                    <a:ext uri="{FF2B5EF4-FFF2-40B4-BE49-F238E27FC236}">
                      <a16:creationId xmlns:a16="http://schemas.microsoft.com/office/drawing/2014/main" id="{F26CFE17-268D-46D0-B13B-98BCF7FE6498}"/>
                    </a:ext>
                  </a:extLst>
                </p:cNvPr>
                <p:cNvPicPr/>
                <p:nvPr/>
              </p:nvPicPr>
              <p:blipFill>
                <a:blip r:embed="rId40"/>
                <a:stretch>
                  <a:fillRect/>
                </a:stretch>
              </p:blipFill>
              <p:spPr>
                <a:xfrm>
                  <a:off x="3349668" y="4219270"/>
                  <a:ext cx="95040" cy="36000"/>
                </a:xfrm>
                <a:prstGeom prst="rect">
                  <a:avLst/>
                </a:prstGeom>
              </p:spPr>
            </p:pic>
          </mc:Fallback>
        </mc:AlternateContent>
      </p:grpSp>
      <p:grpSp>
        <p:nvGrpSpPr>
          <p:cNvPr id="30" name="Groep 29">
            <a:extLst>
              <a:ext uri="{FF2B5EF4-FFF2-40B4-BE49-F238E27FC236}">
                <a16:creationId xmlns:a16="http://schemas.microsoft.com/office/drawing/2014/main" id="{BAA09950-9578-4ADB-9385-F945D9A2A2F1}"/>
              </a:ext>
            </a:extLst>
          </p:cNvPr>
          <p:cNvGrpSpPr/>
          <p:nvPr/>
        </p:nvGrpSpPr>
        <p:grpSpPr>
          <a:xfrm>
            <a:off x="3568548" y="4359670"/>
            <a:ext cx="153720" cy="140400"/>
            <a:chOff x="3568548" y="4359670"/>
            <a:chExt cx="153720" cy="140400"/>
          </a:xfrm>
        </p:grpSpPr>
        <mc:AlternateContent xmlns:mc="http://schemas.openxmlformats.org/markup-compatibility/2006" xmlns:p14="http://schemas.microsoft.com/office/powerpoint/2010/main">
          <mc:Choice Requires="p14">
            <p:contentPart p14:bwMode="auto" r:id="rId41">
              <p14:nvContentPartPr>
                <p14:cNvPr id="28" name="Inkt 27">
                  <a:extLst>
                    <a:ext uri="{FF2B5EF4-FFF2-40B4-BE49-F238E27FC236}">
                      <a16:creationId xmlns:a16="http://schemas.microsoft.com/office/drawing/2014/main" id="{6C33F1BE-D210-418B-AF58-920B6E065B67}"/>
                    </a:ext>
                  </a:extLst>
                </p14:cNvPr>
                <p14:cNvContentPartPr/>
                <p14:nvPr/>
              </p14:nvContentPartPr>
              <p14:xfrm>
                <a:off x="3623988" y="4359670"/>
                <a:ext cx="20520" cy="140400"/>
              </p14:xfrm>
            </p:contentPart>
          </mc:Choice>
          <mc:Fallback xmlns="">
            <p:pic>
              <p:nvPicPr>
                <p:cNvPr id="28" name="Inkt 27">
                  <a:extLst>
                    <a:ext uri="{FF2B5EF4-FFF2-40B4-BE49-F238E27FC236}">
                      <a16:creationId xmlns:a16="http://schemas.microsoft.com/office/drawing/2014/main" id="{6C33F1BE-D210-418B-AF58-920B6E065B67}"/>
                    </a:ext>
                  </a:extLst>
                </p:cNvPr>
                <p:cNvPicPr/>
                <p:nvPr/>
              </p:nvPicPr>
              <p:blipFill>
                <a:blip r:embed="rId42"/>
                <a:stretch>
                  <a:fillRect/>
                </a:stretch>
              </p:blipFill>
              <p:spPr>
                <a:xfrm>
                  <a:off x="3606348" y="4342030"/>
                  <a:ext cx="56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t 28">
                  <a:extLst>
                    <a:ext uri="{FF2B5EF4-FFF2-40B4-BE49-F238E27FC236}">
                      <a16:creationId xmlns:a16="http://schemas.microsoft.com/office/drawing/2014/main" id="{AF1A5D06-DED2-40D7-B4B8-A921AB91AFA5}"/>
                    </a:ext>
                  </a:extLst>
                </p14:cNvPr>
                <p14:cNvContentPartPr/>
                <p14:nvPr/>
              </p14:nvContentPartPr>
              <p14:xfrm>
                <a:off x="3568548" y="4451110"/>
                <a:ext cx="153720" cy="20880"/>
              </p14:xfrm>
            </p:contentPart>
          </mc:Choice>
          <mc:Fallback xmlns="">
            <p:pic>
              <p:nvPicPr>
                <p:cNvPr id="29" name="Inkt 28">
                  <a:extLst>
                    <a:ext uri="{FF2B5EF4-FFF2-40B4-BE49-F238E27FC236}">
                      <a16:creationId xmlns:a16="http://schemas.microsoft.com/office/drawing/2014/main" id="{AF1A5D06-DED2-40D7-B4B8-A921AB91AFA5}"/>
                    </a:ext>
                  </a:extLst>
                </p:cNvPr>
                <p:cNvPicPr/>
                <p:nvPr/>
              </p:nvPicPr>
              <p:blipFill>
                <a:blip r:embed="rId44"/>
                <a:stretch>
                  <a:fillRect/>
                </a:stretch>
              </p:blipFill>
              <p:spPr>
                <a:xfrm>
                  <a:off x="3550548" y="4433110"/>
                  <a:ext cx="189360" cy="56520"/>
                </a:xfrm>
                <a:prstGeom prst="rect">
                  <a:avLst/>
                </a:prstGeom>
              </p:spPr>
            </p:pic>
          </mc:Fallback>
        </mc:AlternateContent>
      </p:grpSp>
      <p:grpSp>
        <p:nvGrpSpPr>
          <p:cNvPr id="54" name="Groep 53">
            <a:extLst>
              <a:ext uri="{FF2B5EF4-FFF2-40B4-BE49-F238E27FC236}">
                <a16:creationId xmlns:a16="http://schemas.microsoft.com/office/drawing/2014/main" id="{D7E07D1C-7BCC-4897-800D-8F64EFC65F96}"/>
              </a:ext>
            </a:extLst>
          </p:cNvPr>
          <p:cNvGrpSpPr/>
          <p:nvPr/>
        </p:nvGrpSpPr>
        <p:grpSpPr>
          <a:xfrm>
            <a:off x="3935028" y="4192990"/>
            <a:ext cx="1736640" cy="394200"/>
            <a:chOff x="3935028" y="4192990"/>
            <a:chExt cx="1736640" cy="394200"/>
          </a:xfrm>
        </p:grpSpPr>
        <mc:AlternateContent xmlns:mc="http://schemas.openxmlformats.org/markup-compatibility/2006" xmlns:p14="http://schemas.microsoft.com/office/powerpoint/2010/main">
          <mc:Choice Requires="p14">
            <p:contentPart p14:bwMode="auto" r:id="rId45">
              <p14:nvContentPartPr>
                <p14:cNvPr id="31" name="Inkt 30">
                  <a:extLst>
                    <a:ext uri="{FF2B5EF4-FFF2-40B4-BE49-F238E27FC236}">
                      <a16:creationId xmlns:a16="http://schemas.microsoft.com/office/drawing/2014/main" id="{8FD7A876-E4BE-40E8-A4A3-BBC087A0B7FA}"/>
                    </a:ext>
                  </a:extLst>
                </p14:cNvPr>
                <p14:cNvContentPartPr/>
                <p14:nvPr/>
              </p14:nvContentPartPr>
              <p14:xfrm>
                <a:off x="3935028" y="4248430"/>
                <a:ext cx="264240" cy="249120"/>
              </p14:xfrm>
            </p:contentPart>
          </mc:Choice>
          <mc:Fallback xmlns="">
            <p:pic>
              <p:nvPicPr>
                <p:cNvPr id="31" name="Inkt 30">
                  <a:extLst>
                    <a:ext uri="{FF2B5EF4-FFF2-40B4-BE49-F238E27FC236}">
                      <a16:creationId xmlns:a16="http://schemas.microsoft.com/office/drawing/2014/main" id="{8FD7A876-E4BE-40E8-A4A3-BBC087A0B7FA}"/>
                    </a:ext>
                  </a:extLst>
                </p:cNvPr>
                <p:cNvPicPr/>
                <p:nvPr/>
              </p:nvPicPr>
              <p:blipFill>
                <a:blip r:embed="rId46"/>
                <a:stretch>
                  <a:fillRect/>
                </a:stretch>
              </p:blipFill>
              <p:spPr>
                <a:xfrm>
                  <a:off x="3917388" y="4230790"/>
                  <a:ext cx="299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t 31">
                  <a:extLst>
                    <a:ext uri="{FF2B5EF4-FFF2-40B4-BE49-F238E27FC236}">
                      <a16:creationId xmlns:a16="http://schemas.microsoft.com/office/drawing/2014/main" id="{829552C7-9EFE-46AF-83C9-4B789A418522}"/>
                    </a:ext>
                  </a:extLst>
                </p14:cNvPr>
                <p14:cNvContentPartPr/>
                <p14:nvPr/>
              </p14:nvContentPartPr>
              <p14:xfrm>
                <a:off x="4203948" y="4304230"/>
                <a:ext cx="360" cy="207360"/>
              </p14:xfrm>
            </p:contentPart>
          </mc:Choice>
          <mc:Fallback xmlns="">
            <p:pic>
              <p:nvPicPr>
                <p:cNvPr id="32" name="Inkt 31">
                  <a:extLst>
                    <a:ext uri="{FF2B5EF4-FFF2-40B4-BE49-F238E27FC236}">
                      <a16:creationId xmlns:a16="http://schemas.microsoft.com/office/drawing/2014/main" id="{829552C7-9EFE-46AF-83C9-4B789A418522}"/>
                    </a:ext>
                  </a:extLst>
                </p:cNvPr>
                <p:cNvPicPr/>
                <p:nvPr/>
              </p:nvPicPr>
              <p:blipFill>
                <a:blip r:embed="rId48"/>
                <a:stretch>
                  <a:fillRect/>
                </a:stretch>
              </p:blipFill>
              <p:spPr>
                <a:xfrm>
                  <a:off x="4185948" y="4286230"/>
                  <a:ext cx="36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t 32">
                  <a:extLst>
                    <a:ext uri="{FF2B5EF4-FFF2-40B4-BE49-F238E27FC236}">
                      <a16:creationId xmlns:a16="http://schemas.microsoft.com/office/drawing/2014/main" id="{1EF2674F-E6D7-4D8D-A45C-9414267D0AE3}"/>
                    </a:ext>
                  </a:extLst>
                </p14:cNvPr>
                <p14:cNvContentPartPr/>
                <p14:nvPr/>
              </p14:nvContentPartPr>
              <p14:xfrm>
                <a:off x="4192428" y="4397830"/>
                <a:ext cx="99720" cy="29160"/>
              </p14:xfrm>
            </p:contentPart>
          </mc:Choice>
          <mc:Fallback xmlns="">
            <p:pic>
              <p:nvPicPr>
                <p:cNvPr id="33" name="Inkt 32">
                  <a:extLst>
                    <a:ext uri="{FF2B5EF4-FFF2-40B4-BE49-F238E27FC236}">
                      <a16:creationId xmlns:a16="http://schemas.microsoft.com/office/drawing/2014/main" id="{1EF2674F-E6D7-4D8D-A45C-9414267D0AE3}"/>
                    </a:ext>
                  </a:extLst>
                </p:cNvPr>
                <p:cNvPicPr/>
                <p:nvPr/>
              </p:nvPicPr>
              <p:blipFill>
                <a:blip r:embed="rId50"/>
                <a:stretch>
                  <a:fillRect/>
                </a:stretch>
              </p:blipFill>
              <p:spPr>
                <a:xfrm>
                  <a:off x="4174428" y="4380190"/>
                  <a:ext cx="135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t 33">
                  <a:extLst>
                    <a:ext uri="{FF2B5EF4-FFF2-40B4-BE49-F238E27FC236}">
                      <a16:creationId xmlns:a16="http://schemas.microsoft.com/office/drawing/2014/main" id="{7C6F0D4D-27CA-422B-BE98-44815BD72B2E}"/>
                    </a:ext>
                  </a:extLst>
                </p14:cNvPr>
                <p14:cNvContentPartPr/>
                <p14:nvPr/>
              </p14:nvContentPartPr>
              <p14:xfrm>
                <a:off x="4304388" y="4292710"/>
                <a:ext cx="9000" cy="216360"/>
              </p14:xfrm>
            </p:contentPart>
          </mc:Choice>
          <mc:Fallback xmlns="">
            <p:pic>
              <p:nvPicPr>
                <p:cNvPr id="34" name="Inkt 33">
                  <a:extLst>
                    <a:ext uri="{FF2B5EF4-FFF2-40B4-BE49-F238E27FC236}">
                      <a16:creationId xmlns:a16="http://schemas.microsoft.com/office/drawing/2014/main" id="{7C6F0D4D-27CA-422B-BE98-44815BD72B2E}"/>
                    </a:ext>
                  </a:extLst>
                </p:cNvPr>
                <p:cNvPicPr/>
                <p:nvPr/>
              </p:nvPicPr>
              <p:blipFill>
                <a:blip r:embed="rId52"/>
                <a:stretch>
                  <a:fillRect/>
                </a:stretch>
              </p:blipFill>
              <p:spPr>
                <a:xfrm>
                  <a:off x="4286388" y="4275070"/>
                  <a:ext cx="44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C0C4E790-4CD6-42A0-9919-F88BFE28FF5F}"/>
                    </a:ext>
                  </a:extLst>
                </p14:cNvPr>
                <p14:cNvContentPartPr/>
                <p14:nvPr/>
              </p14:nvContentPartPr>
              <p14:xfrm>
                <a:off x="4316988" y="4448950"/>
                <a:ext cx="141480" cy="138240"/>
              </p14:xfrm>
            </p:contentPart>
          </mc:Choice>
          <mc:Fallback xmlns="">
            <p:pic>
              <p:nvPicPr>
                <p:cNvPr id="35" name="Inkt 34">
                  <a:extLst>
                    <a:ext uri="{FF2B5EF4-FFF2-40B4-BE49-F238E27FC236}">
                      <a16:creationId xmlns:a16="http://schemas.microsoft.com/office/drawing/2014/main" id="{C0C4E790-4CD6-42A0-9919-F88BFE28FF5F}"/>
                    </a:ext>
                  </a:extLst>
                </p:cNvPr>
                <p:cNvPicPr/>
                <p:nvPr/>
              </p:nvPicPr>
              <p:blipFill>
                <a:blip r:embed="rId54"/>
                <a:stretch>
                  <a:fillRect/>
                </a:stretch>
              </p:blipFill>
              <p:spPr>
                <a:xfrm>
                  <a:off x="4299348" y="4430950"/>
                  <a:ext cx="177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t 36">
                  <a:extLst>
                    <a:ext uri="{FF2B5EF4-FFF2-40B4-BE49-F238E27FC236}">
                      <a16:creationId xmlns:a16="http://schemas.microsoft.com/office/drawing/2014/main" id="{887C6C08-2429-4B6E-8B8A-38907DF68CCF}"/>
                    </a:ext>
                  </a:extLst>
                </p14:cNvPr>
                <p14:cNvContentPartPr/>
                <p14:nvPr/>
              </p14:nvContentPartPr>
              <p14:xfrm>
                <a:off x="4516428" y="4243750"/>
                <a:ext cx="186480" cy="220680"/>
              </p14:xfrm>
            </p:contentPart>
          </mc:Choice>
          <mc:Fallback xmlns="">
            <p:pic>
              <p:nvPicPr>
                <p:cNvPr id="37" name="Inkt 36">
                  <a:extLst>
                    <a:ext uri="{FF2B5EF4-FFF2-40B4-BE49-F238E27FC236}">
                      <a16:creationId xmlns:a16="http://schemas.microsoft.com/office/drawing/2014/main" id="{887C6C08-2429-4B6E-8B8A-38907DF68CCF}"/>
                    </a:ext>
                  </a:extLst>
                </p:cNvPr>
                <p:cNvPicPr/>
                <p:nvPr/>
              </p:nvPicPr>
              <p:blipFill>
                <a:blip r:embed="rId56"/>
                <a:stretch>
                  <a:fillRect/>
                </a:stretch>
              </p:blipFill>
              <p:spPr>
                <a:xfrm>
                  <a:off x="4498428" y="4225750"/>
                  <a:ext cx="222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CF4EF721-F992-4306-86D5-145766E5D71E}"/>
                    </a:ext>
                  </a:extLst>
                </p14:cNvPr>
                <p14:cNvContentPartPr/>
                <p14:nvPr/>
              </p14:nvContentPartPr>
              <p14:xfrm>
                <a:off x="4717668" y="4226110"/>
                <a:ext cx="322200" cy="239040"/>
              </p14:xfrm>
            </p:contentPart>
          </mc:Choice>
          <mc:Fallback xmlns="">
            <p:pic>
              <p:nvPicPr>
                <p:cNvPr id="39" name="Inkt 38">
                  <a:extLst>
                    <a:ext uri="{FF2B5EF4-FFF2-40B4-BE49-F238E27FC236}">
                      <a16:creationId xmlns:a16="http://schemas.microsoft.com/office/drawing/2014/main" id="{CF4EF721-F992-4306-86D5-145766E5D71E}"/>
                    </a:ext>
                  </a:extLst>
                </p:cNvPr>
                <p:cNvPicPr/>
                <p:nvPr/>
              </p:nvPicPr>
              <p:blipFill>
                <a:blip r:embed="rId58"/>
                <a:stretch>
                  <a:fillRect/>
                </a:stretch>
              </p:blipFill>
              <p:spPr>
                <a:xfrm>
                  <a:off x="4700028" y="4208110"/>
                  <a:ext cx="357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DF3176FC-840D-44D9-BFE4-6ECE25D2B541}"/>
                    </a:ext>
                  </a:extLst>
                </p14:cNvPr>
                <p14:cNvContentPartPr/>
                <p14:nvPr/>
              </p14:nvContentPartPr>
              <p14:xfrm>
                <a:off x="5039868" y="4233310"/>
                <a:ext cx="215280" cy="192600"/>
              </p14:xfrm>
            </p:contentPart>
          </mc:Choice>
          <mc:Fallback xmlns="">
            <p:pic>
              <p:nvPicPr>
                <p:cNvPr id="40" name="Inkt 39">
                  <a:extLst>
                    <a:ext uri="{FF2B5EF4-FFF2-40B4-BE49-F238E27FC236}">
                      <a16:creationId xmlns:a16="http://schemas.microsoft.com/office/drawing/2014/main" id="{DF3176FC-840D-44D9-BFE4-6ECE25D2B541}"/>
                    </a:ext>
                  </a:extLst>
                </p:cNvPr>
                <p:cNvPicPr/>
                <p:nvPr/>
              </p:nvPicPr>
              <p:blipFill>
                <a:blip r:embed="rId60"/>
                <a:stretch>
                  <a:fillRect/>
                </a:stretch>
              </p:blipFill>
              <p:spPr>
                <a:xfrm>
                  <a:off x="5022228" y="4215670"/>
                  <a:ext cx="250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t 41">
                  <a:extLst>
                    <a:ext uri="{FF2B5EF4-FFF2-40B4-BE49-F238E27FC236}">
                      <a16:creationId xmlns:a16="http://schemas.microsoft.com/office/drawing/2014/main" id="{E9CEB2FA-A0DD-426C-AE19-85DDFB40FC5B}"/>
                    </a:ext>
                  </a:extLst>
                </p14:cNvPr>
                <p14:cNvContentPartPr/>
                <p14:nvPr/>
              </p14:nvContentPartPr>
              <p14:xfrm>
                <a:off x="5296908" y="4192990"/>
                <a:ext cx="14040" cy="217440"/>
              </p14:xfrm>
            </p:contentPart>
          </mc:Choice>
          <mc:Fallback xmlns="">
            <p:pic>
              <p:nvPicPr>
                <p:cNvPr id="42" name="Inkt 41">
                  <a:extLst>
                    <a:ext uri="{FF2B5EF4-FFF2-40B4-BE49-F238E27FC236}">
                      <a16:creationId xmlns:a16="http://schemas.microsoft.com/office/drawing/2014/main" id="{E9CEB2FA-A0DD-426C-AE19-85DDFB40FC5B}"/>
                    </a:ext>
                  </a:extLst>
                </p:cNvPr>
                <p:cNvPicPr/>
                <p:nvPr/>
              </p:nvPicPr>
              <p:blipFill>
                <a:blip r:embed="rId62"/>
                <a:stretch>
                  <a:fillRect/>
                </a:stretch>
              </p:blipFill>
              <p:spPr>
                <a:xfrm>
                  <a:off x="5278908" y="4174990"/>
                  <a:ext cx="49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t 42">
                  <a:extLst>
                    <a:ext uri="{FF2B5EF4-FFF2-40B4-BE49-F238E27FC236}">
                      <a16:creationId xmlns:a16="http://schemas.microsoft.com/office/drawing/2014/main" id="{B9D138B0-56D0-44B7-A713-290634FCE9BC}"/>
                    </a:ext>
                  </a:extLst>
                </p14:cNvPr>
                <p14:cNvContentPartPr/>
                <p14:nvPr/>
              </p14:nvContentPartPr>
              <p14:xfrm>
                <a:off x="5318868" y="4295230"/>
                <a:ext cx="85320" cy="9000"/>
              </p14:xfrm>
            </p:contentPart>
          </mc:Choice>
          <mc:Fallback xmlns="">
            <p:pic>
              <p:nvPicPr>
                <p:cNvPr id="43" name="Inkt 42">
                  <a:extLst>
                    <a:ext uri="{FF2B5EF4-FFF2-40B4-BE49-F238E27FC236}">
                      <a16:creationId xmlns:a16="http://schemas.microsoft.com/office/drawing/2014/main" id="{B9D138B0-56D0-44B7-A713-290634FCE9BC}"/>
                    </a:ext>
                  </a:extLst>
                </p:cNvPr>
                <p:cNvPicPr/>
                <p:nvPr/>
              </p:nvPicPr>
              <p:blipFill>
                <a:blip r:embed="rId64"/>
                <a:stretch>
                  <a:fillRect/>
                </a:stretch>
              </p:blipFill>
              <p:spPr>
                <a:xfrm>
                  <a:off x="5301228" y="4277590"/>
                  <a:ext cx="12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t 43">
                  <a:extLst>
                    <a:ext uri="{FF2B5EF4-FFF2-40B4-BE49-F238E27FC236}">
                      <a16:creationId xmlns:a16="http://schemas.microsoft.com/office/drawing/2014/main" id="{80F3F39B-B222-42B5-A080-D651332E025B}"/>
                    </a:ext>
                  </a:extLst>
                </p14:cNvPr>
                <p14:cNvContentPartPr/>
                <p14:nvPr/>
              </p14:nvContentPartPr>
              <p14:xfrm>
                <a:off x="5441628" y="4192990"/>
                <a:ext cx="360" cy="226440"/>
              </p14:xfrm>
            </p:contentPart>
          </mc:Choice>
          <mc:Fallback xmlns="">
            <p:pic>
              <p:nvPicPr>
                <p:cNvPr id="44" name="Inkt 43">
                  <a:extLst>
                    <a:ext uri="{FF2B5EF4-FFF2-40B4-BE49-F238E27FC236}">
                      <a16:creationId xmlns:a16="http://schemas.microsoft.com/office/drawing/2014/main" id="{80F3F39B-B222-42B5-A080-D651332E025B}"/>
                    </a:ext>
                  </a:extLst>
                </p:cNvPr>
                <p:cNvPicPr/>
                <p:nvPr/>
              </p:nvPicPr>
              <p:blipFill>
                <a:blip r:embed="rId66"/>
                <a:stretch>
                  <a:fillRect/>
                </a:stretch>
              </p:blipFill>
              <p:spPr>
                <a:xfrm>
                  <a:off x="5423988" y="4174990"/>
                  <a:ext cx="36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t 45">
                  <a:extLst>
                    <a:ext uri="{FF2B5EF4-FFF2-40B4-BE49-F238E27FC236}">
                      <a16:creationId xmlns:a16="http://schemas.microsoft.com/office/drawing/2014/main" id="{E0EC44BF-063D-46DB-9B82-F0FAF4D6491E}"/>
                    </a:ext>
                  </a:extLst>
                </p14:cNvPr>
                <p14:cNvContentPartPr/>
                <p14:nvPr/>
              </p14:nvContentPartPr>
              <p14:xfrm>
                <a:off x="5642148" y="4259950"/>
                <a:ext cx="360" cy="127800"/>
              </p14:xfrm>
            </p:contentPart>
          </mc:Choice>
          <mc:Fallback xmlns="">
            <p:pic>
              <p:nvPicPr>
                <p:cNvPr id="46" name="Inkt 45">
                  <a:extLst>
                    <a:ext uri="{FF2B5EF4-FFF2-40B4-BE49-F238E27FC236}">
                      <a16:creationId xmlns:a16="http://schemas.microsoft.com/office/drawing/2014/main" id="{E0EC44BF-063D-46DB-9B82-F0FAF4D6491E}"/>
                    </a:ext>
                  </a:extLst>
                </p:cNvPr>
                <p:cNvPicPr/>
                <p:nvPr/>
              </p:nvPicPr>
              <p:blipFill>
                <a:blip r:embed="rId68"/>
                <a:stretch>
                  <a:fillRect/>
                </a:stretch>
              </p:blipFill>
              <p:spPr>
                <a:xfrm>
                  <a:off x="5624148" y="4241950"/>
                  <a:ext cx="36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t 46">
                  <a:extLst>
                    <a:ext uri="{FF2B5EF4-FFF2-40B4-BE49-F238E27FC236}">
                      <a16:creationId xmlns:a16="http://schemas.microsoft.com/office/drawing/2014/main" id="{E1929797-5FC2-405B-8120-DE10A3786CF0}"/>
                    </a:ext>
                  </a:extLst>
                </p14:cNvPr>
                <p14:cNvContentPartPr/>
                <p14:nvPr/>
              </p14:nvContentPartPr>
              <p14:xfrm>
                <a:off x="5609028" y="4359310"/>
                <a:ext cx="62640" cy="23760"/>
              </p14:xfrm>
            </p:contentPart>
          </mc:Choice>
          <mc:Fallback xmlns="">
            <p:pic>
              <p:nvPicPr>
                <p:cNvPr id="47" name="Inkt 46">
                  <a:extLst>
                    <a:ext uri="{FF2B5EF4-FFF2-40B4-BE49-F238E27FC236}">
                      <a16:creationId xmlns:a16="http://schemas.microsoft.com/office/drawing/2014/main" id="{E1929797-5FC2-405B-8120-DE10A3786CF0}"/>
                    </a:ext>
                  </a:extLst>
                </p:cNvPr>
                <p:cNvPicPr/>
                <p:nvPr/>
              </p:nvPicPr>
              <p:blipFill>
                <a:blip r:embed="rId70"/>
                <a:stretch>
                  <a:fillRect/>
                </a:stretch>
              </p:blipFill>
              <p:spPr>
                <a:xfrm>
                  <a:off x="5591388" y="4341310"/>
                  <a:ext cx="98280" cy="59400"/>
                </a:xfrm>
                <a:prstGeom prst="rect">
                  <a:avLst/>
                </a:prstGeom>
              </p:spPr>
            </p:pic>
          </mc:Fallback>
        </mc:AlternateContent>
      </p:grpSp>
      <p:grpSp>
        <p:nvGrpSpPr>
          <p:cNvPr id="53" name="Groep 52">
            <a:extLst>
              <a:ext uri="{FF2B5EF4-FFF2-40B4-BE49-F238E27FC236}">
                <a16:creationId xmlns:a16="http://schemas.microsoft.com/office/drawing/2014/main" id="{8C8EACFB-4FA2-485C-B73E-3FF1E94D510A}"/>
              </a:ext>
            </a:extLst>
          </p:cNvPr>
          <p:cNvGrpSpPr/>
          <p:nvPr/>
        </p:nvGrpSpPr>
        <p:grpSpPr>
          <a:xfrm>
            <a:off x="5954268" y="4213870"/>
            <a:ext cx="589680" cy="326160"/>
            <a:chOff x="5954268" y="4213870"/>
            <a:chExt cx="589680" cy="326160"/>
          </a:xfrm>
        </p:grpSpPr>
        <mc:AlternateContent xmlns:mc="http://schemas.openxmlformats.org/markup-compatibility/2006" xmlns:p14="http://schemas.microsoft.com/office/powerpoint/2010/main">
          <mc:Choice Requires="p14">
            <p:contentPart p14:bwMode="auto" r:id="rId71">
              <p14:nvContentPartPr>
                <p14:cNvPr id="48" name="Inkt 47">
                  <a:extLst>
                    <a:ext uri="{FF2B5EF4-FFF2-40B4-BE49-F238E27FC236}">
                      <a16:creationId xmlns:a16="http://schemas.microsoft.com/office/drawing/2014/main" id="{978B93B7-F974-4E57-ABF4-6C5E5B870B8D}"/>
                    </a:ext>
                  </a:extLst>
                </p14:cNvPr>
                <p14:cNvContentPartPr/>
                <p14:nvPr/>
              </p14:nvContentPartPr>
              <p14:xfrm>
                <a:off x="5987748" y="4237270"/>
                <a:ext cx="360" cy="229680"/>
              </p14:xfrm>
            </p:contentPart>
          </mc:Choice>
          <mc:Fallback xmlns="">
            <p:pic>
              <p:nvPicPr>
                <p:cNvPr id="48" name="Inkt 47">
                  <a:extLst>
                    <a:ext uri="{FF2B5EF4-FFF2-40B4-BE49-F238E27FC236}">
                      <a16:creationId xmlns:a16="http://schemas.microsoft.com/office/drawing/2014/main" id="{978B93B7-F974-4E57-ABF4-6C5E5B870B8D}"/>
                    </a:ext>
                  </a:extLst>
                </p:cNvPr>
                <p:cNvPicPr/>
                <p:nvPr/>
              </p:nvPicPr>
              <p:blipFill>
                <a:blip r:embed="rId72"/>
                <a:stretch>
                  <a:fillRect/>
                </a:stretch>
              </p:blipFill>
              <p:spPr>
                <a:xfrm>
                  <a:off x="5970108" y="4219270"/>
                  <a:ext cx="36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t 48">
                  <a:extLst>
                    <a:ext uri="{FF2B5EF4-FFF2-40B4-BE49-F238E27FC236}">
                      <a16:creationId xmlns:a16="http://schemas.microsoft.com/office/drawing/2014/main" id="{0DEAC97F-6771-460A-9B6D-E33A500B4BFE}"/>
                    </a:ext>
                  </a:extLst>
                </p14:cNvPr>
                <p14:cNvContentPartPr/>
                <p14:nvPr/>
              </p14:nvContentPartPr>
              <p14:xfrm>
                <a:off x="5954268" y="4349230"/>
                <a:ext cx="95400" cy="22320"/>
              </p14:xfrm>
            </p:contentPart>
          </mc:Choice>
          <mc:Fallback xmlns="">
            <p:pic>
              <p:nvPicPr>
                <p:cNvPr id="49" name="Inkt 48">
                  <a:extLst>
                    <a:ext uri="{FF2B5EF4-FFF2-40B4-BE49-F238E27FC236}">
                      <a16:creationId xmlns:a16="http://schemas.microsoft.com/office/drawing/2014/main" id="{0DEAC97F-6771-460A-9B6D-E33A500B4BFE}"/>
                    </a:ext>
                  </a:extLst>
                </p:cNvPr>
                <p:cNvPicPr/>
                <p:nvPr/>
              </p:nvPicPr>
              <p:blipFill>
                <a:blip r:embed="rId74"/>
                <a:stretch>
                  <a:fillRect/>
                </a:stretch>
              </p:blipFill>
              <p:spPr>
                <a:xfrm>
                  <a:off x="5936628" y="4331590"/>
                  <a:ext cx="131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t 49">
                  <a:extLst>
                    <a:ext uri="{FF2B5EF4-FFF2-40B4-BE49-F238E27FC236}">
                      <a16:creationId xmlns:a16="http://schemas.microsoft.com/office/drawing/2014/main" id="{AC7A5619-646E-4517-9F16-47A4C808E095}"/>
                    </a:ext>
                  </a:extLst>
                </p14:cNvPr>
                <p14:cNvContentPartPr/>
                <p14:nvPr/>
              </p14:nvContentPartPr>
              <p14:xfrm>
                <a:off x="6122028" y="4292710"/>
                <a:ext cx="360" cy="172440"/>
              </p14:xfrm>
            </p:contentPart>
          </mc:Choice>
          <mc:Fallback xmlns="">
            <p:pic>
              <p:nvPicPr>
                <p:cNvPr id="50" name="Inkt 49">
                  <a:extLst>
                    <a:ext uri="{FF2B5EF4-FFF2-40B4-BE49-F238E27FC236}">
                      <a16:creationId xmlns:a16="http://schemas.microsoft.com/office/drawing/2014/main" id="{AC7A5619-646E-4517-9F16-47A4C808E095}"/>
                    </a:ext>
                  </a:extLst>
                </p:cNvPr>
                <p:cNvPicPr/>
                <p:nvPr/>
              </p:nvPicPr>
              <p:blipFill>
                <a:blip r:embed="rId76"/>
                <a:stretch>
                  <a:fillRect/>
                </a:stretch>
              </p:blipFill>
              <p:spPr>
                <a:xfrm>
                  <a:off x="6104028" y="4275070"/>
                  <a:ext cx="36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DFFB067C-79DC-4527-B515-D41B7C6BEB6E}"/>
                    </a:ext>
                  </a:extLst>
                </p14:cNvPr>
                <p14:cNvContentPartPr/>
                <p14:nvPr/>
              </p14:nvContentPartPr>
              <p14:xfrm>
                <a:off x="6166308" y="4471630"/>
                <a:ext cx="50760" cy="68400"/>
              </p14:xfrm>
            </p:contentPart>
          </mc:Choice>
          <mc:Fallback xmlns="">
            <p:pic>
              <p:nvPicPr>
                <p:cNvPr id="51" name="Inkt 50">
                  <a:extLst>
                    <a:ext uri="{FF2B5EF4-FFF2-40B4-BE49-F238E27FC236}">
                      <a16:creationId xmlns:a16="http://schemas.microsoft.com/office/drawing/2014/main" id="{DFFB067C-79DC-4527-B515-D41B7C6BEB6E}"/>
                    </a:ext>
                  </a:extLst>
                </p:cNvPr>
                <p:cNvPicPr/>
                <p:nvPr/>
              </p:nvPicPr>
              <p:blipFill>
                <a:blip r:embed="rId78"/>
                <a:stretch>
                  <a:fillRect/>
                </a:stretch>
              </p:blipFill>
              <p:spPr>
                <a:xfrm>
                  <a:off x="6148308" y="4453990"/>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C035ABB3-8091-4D81-855F-07BC3685C7CB}"/>
                    </a:ext>
                  </a:extLst>
                </p14:cNvPr>
                <p14:cNvContentPartPr/>
                <p14:nvPr/>
              </p14:nvContentPartPr>
              <p14:xfrm>
                <a:off x="6265668" y="4213870"/>
                <a:ext cx="278280" cy="229680"/>
              </p14:xfrm>
            </p:contentPart>
          </mc:Choice>
          <mc:Fallback xmlns="">
            <p:pic>
              <p:nvPicPr>
                <p:cNvPr id="52" name="Inkt 51">
                  <a:extLst>
                    <a:ext uri="{FF2B5EF4-FFF2-40B4-BE49-F238E27FC236}">
                      <a16:creationId xmlns:a16="http://schemas.microsoft.com/office/drawing/2014/main" id="{C035ABB3-8091-4D81-855F-07BC3685C7CB}"/>
                    </a:ext>
                  </a:extLst>
                </p:cNvPr>
                <p:cNvPicPr/>
                <p:nvPr/>
              </p:nvPicPr>
              <p:blipFill>
                <a:blip r:embed="rId80"/>
                <a:stretch>
                  <a:fillRect/>
                </a:stretch>
              </p:blipFill>
              <p:spPr>
                <a:xfrm>
                  <a:off x="6247668" y="4195870"/>
                  <a:ext cx="313920" cy="265320"/>
                </a:xfrm>
                <a:prstGeom prst="rect">
                  <a:avLst/>
                </a:prstGeom>
              </p:spPr>
            </p:pic>
          </mc:Fallback>
        </mc:AlternateContent>
      </p:grpSp>
    </p:spTree>
    <p:extLst>
      <p:ext uri="{BB962C8B-B14F-4D97-AF65-F5344CB8AC3E}">
        <p14:creationId xmlns:p14="http://schemas.microsoft.com/office/powerpoint/2010/main" val="3600134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7254"/>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 Vraag 17</a:t>
            </a:r>
          </a:p>
        </p:txBody>
      </p:sp>
      <p:pic>
        <p:nvPicPr>
          <p:cNvPr id="5" name="Afbeelding 4">
            <a:extLst>
              <a:ext uri="{FF2B5EF4-FFF2-40B4-BE49-F238E27FC236}">
                <a16:creationId xmlns:a16="http://schemas.microsoft.com/office/drawing/2014/main" id="{31BF1820-46F3-4FA8-BC48-2A9322B3045F}"/>
              </a:ext>
            </a:extLst>
          </p:cNvPr>
          <p:cNvPicPr>
            <a:picLocks noChangeAspect="1"/>
          </p:cNvPicPr>
          <p:nvPr/>
        </p:nvPicPr>
        <p:blipFill>
          <a:blip r:embed="rId3"/>
          <a:stretch>
            <a:fillRect/>
          </a:stretch>
        </p:blipFill>
        <p:spPr>
          <a:xfrm>
            <a:off x="512635" y="2505336"/>
            <a:ext cx="7954485" cy="581106"/>
          </a:xfrm>
          <a:prstGeom prst="rect">
            <a:avLst/>
          </a:prstGeom>
        </p:spPr>
      </p:pic>
      <p:pic>
        <p:nvPicPr>
          <p:cNvPr id="8" name="Afbeelding 7">
            <a:extLst>
              <a:ext uri="{FF2B5EF4-FFF2-40B4-BE49-F238E27FC236}">
                <a16:creationId xmlns:a16="http://schemas.microsoft.com/office/drawing/2014/main" id="{A747CCA4-5C07-4AE5-8078-33DF10555B11}"/>
              </a:ext>
            </a:extLst>
          </p:cNvPr>
          <p:cNvPicPr>
            <a:picLocks noChangeAspect="1"/>
          </p:cNvPicPr>
          <p:nvPr/>
        </p:nvPicPr>
        <p:blipFill>
          <a:blip r:embed="rId4"/>
          <a:stretch>
            <a:fillRect/>
          </a:stretch>
        </p:blipFill>
        <p:spPr>
          <a:xfrm>
            <a:off x="512635" y="3415238"/>
            <a:ext cx="8364117" cy="647790"/>
          </a:xfrm>
          <a:prstGeom prst="rect">
            <a:avLst/>
          </a:prstGeom>
        </p:spPr>
      </p:pic>
      <p:sp>
        <p:nvSpPr>
          <p:cNvPr id="3" name="Ovaal 2">
            <a:extLst>
              <a:ext uri="{FF2B5EF4-FFF2-40B4-BE49-F238E27FC236}">
                <a16:creationId xmlns:a16="http://schemas.microsoft.com/office/drawing/2014/main" id="{B1639688-1356-44C1-8559-A4C259412F7A}"/>
              </a:ext>
            </a:extLst>
          </p:cNvPr>
          <p:cNvSpPr/>
          <p:nvPr/>
        </p:nvSpPr>
        <p:spPr>
          <a:xfrm>
            <a:off x="2241395" y="3365518"/>
            <a:ext cx="6635357" cy="4804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E1CAB40B-8B47-4664-AF35-98085F20FCFA}"/>
                  </a:ext>
                </a:extLst>
              </p14:cNvPr>
              <p14:cNvContentPartPr/>
              <p14:nvPr/>
            </p14:nvContentPartPr>
            <p14:xfrm>
              <a:off x="2755668" y="2218030"/>
              <a:ext cx="1369440" cy="704880"/>
            </p14:xfrm>
          </p:contentPart>
        </mc:Choice>
        <mc:Fallback xmlns="">
          <p:pic>
            <p:nvPicPr>
              <p:cNvPr id="6" name="Inkt 5">
                <a:extLst>
                  <a:ext uri="{FF2B5EF4-FFF2-40B4-BE49-F238E27FC236}">
                    <a16:creationId xmlns:a16="http://schemas.microsoft.com/office/drawing/2014/main" id="{E1CAB40B-8B47-4664-AF35-98085F20FCFA}"/>
                  </a:ext>
                </a:extLst>
              </p:cNvPr>
              <p:cNvPicPr/>
              <p:nvPr/>
            </p:nvPicPr>
            <p:blipFill>
              <a:blip r:embed="rId6"/>
              <a:stretch>
                <a:fillRect/>
              </a:stretch>
            </p:blipFill>
            <p:spPr>
              <a:xfrm>
                <a:off x="2737668" y="2200030"/>
                <a:ext cx="14050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t 6">
                <a:extLst>
                  <a:ext uri="{FF2B5EF4-FFF2-40B4-BE49-F238E27FC236}">
                    <a16:creationId xmlns:a16="http://schemas.microsoft.com/office/drawing/2014/main" id="{98657E03-7EA4-419B-8C9D-92B4207F0140}"/>
                  </a:ext>
                </a:extLst>
              </p14:cNvPr>
              <p14:cNvContentPartPr/>
              <p14:nvPr/>
            </p14:nvContentPartPr>
            <p14:xfrm>
              <a:off x="1439148" y="2700430"/>
              <a:ext cx="1772640" cy="412920"/>
            </p14:xfrm>
          </p:contentPart>
        </mc:Choice>
        <mc:Fallback xmlns="">
          <p:pic>
            <p:nvPicPr>
              <p:cNvPr id="7" name="Inkt 6">
                <a:extLst>
                  <a:ext uri="{FF2B5EF4-FFF2-40B4-BE49-F238E27FC236}">
                    <a16:creationId xmlns:a16="http://schemas.microsoft.com/office/drawing/2014/main" id="{98657E03-7EA4-419B-8C9D-92B4207F0140}"/>
                  </a:ext>
                </a:extLst>
              </p:cNvPr>
              <p:cNvPicPr/>
              <p:nvPr/>
            </p:nvPicPr>
            <p:blipFill>
              <a:blip r:embed="rId8"/>
              <a:stretch>
                <a:fillRect/>
              </a:stretch>
            </p:blipFill>
            <p:spPr>
              <a:xfrm>
                <a:off x="1421508" y="2682430"/>
                <a:ext cx="18082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t 3">
                <a:extLst>
                  <a:ext uri="{FF2B5EF4-FFF2-40B4-BE49-F238E27FC236}">
                    <a16:creationId xmlns:a16="http://schemas.microsoft.com/office/drawing/2014/main" id="{B2FCD133-AC5B-4E02-AEA3-874B4F4050ED}"/>
                  </a:ext>
                </a:extLst>
              </p14:cNvPr>
              <p14:cNvContentPartPr/>
              <p14:nvPr/>
            </p14:nvContentPartPr>
            <p14:xfrm>
              <a:off x="1772868" y="5330230"/>
              <a:ext cx="360" cy="360"/>
            </p14:xfrm>
          </p:contentPart>
        </mc:Choice>
        <mc:Fallback xmlns="">
          <p:pic>
            <p:nvPicPr>
              <p:cNvPr id="4" name="Inkt 3">
                <a:extLst>
                  <a:ext uri="{FF2B5EF4-FFF2-40B4-BE49-F238E27FC236}">
                    <a16:creationId xmlns:a16="http://schemas.microsoft.com/office/drawing/2014/main" id="{B2FCD133-AC5B-4E02-AEA3-874B4F4050ED}"/>
                  </a:ext>
                </a:extLst>
              </p:cNvPr>
              <p:cNvPicPr/>
              <p:nvPr/>
            </p:nvPicPr>
            <p:blipFill>
              <a:blip r:embed="rId10"/>
              <a:stretch>
                <a:fillRect/>
              </a:stretch>
            </p:blipFill>
            <p:spPr>
              <a:xfrm>
                <a:off x="1755228" y="5312230"/>
                <a:ext cx="36000" cy="36000"/>
              </a:xfrm>
              <a:prstGeom prst="rect">
                <a:avLst/>
              </a:prstGeom>
            </p:spPr>
          </p:pic>
        </mc:Fallback>
      </mc:AlternateContent>
      <p:grpSp>
        <p:nvGrpSpPr>
          <p:cNvPr id="13" name="Groep 12">
            <a:extLst>
              <a:ext uri="{FF2B5EF4-FFF2-40B4-BE49-F238E27FC236}">
                <a16:creationId xmlns:a16="http://schemas.microsoft.com/office/drawing/2014/main" id="{5A74C2F9-6136-4700-81B8-D3337CED2D12}"/>
              </a:ext>
            </a:extLst>
          </p:cNvPr>
          <p:cNvGrpSpPr/>
          <p:nvPr/>
        </p:nvGrpSpPr>
        <p:grpSpPr>
          <a:xfrm>
            <a:off x="952428" y="4442470"/>
            <a:ext cx="316440" cy="401400"/>
            <a:chOff x="952428" y="4442470"/>
            <a:chExt cx="316440" cy="401400"/>
          </a:xfrm>
        </p:grpSpPr>
        <mc:AlternateContent xmlns:mc="http://schemas.openxmlformats.org/markup-compatibility/2006" xmlns:p14="http://schemas.microsoft.com/office/powerpoint/2010/main">
          <mc:Choice Requires="p14">
            <p:contentPart p14:bwMode="auto" r:id="rId11">
              <p14:nvContentPartPr>
                <p14:cNvPr id="9" name="Inkt 8">
                  <a:extLst>
                    <a:ext uri="{FF2B5EF4-FFF2-40B4-BE49-F238E27FC236}">
                      <a16:creationId xmlns:a16="http://schemas.microsoft.com/office/drawing/2014/main" id="{99872983-6774-4C61-A9C5-A18AF01DB1AD}"/>
                    </a:ext>
                  </a:extLst>
                </p14:cNvPr>
                <p14:cNvContentPartPr/>
                <p14:nvPr/>
              </p14:nvContentPartPr>
              <p14:xfrm>
                <a:off x="952428" y="4442470"/>
                <a:ext cx="255240" cy="401400"/>
              </p14:xfrm>
            </p:contentPart>
          </mc:Choice>
          <mc:Fallback xmlns="">
            <p:pic>
              <p:nvPicPr>
                <p:cNvPr id="9" name="Inkt 8">
                  <a:extLst>
                    <a:ext uri="{FF2B5EF4-FFF2-40B4-BE49-F238E27FC236}">
                      <a16:creationId xmlns:a16="http://schemas.microsoft.com/office/drawing/2014/main" id="{99872983-6774-4C61-A9C5-A18AF01DB1AD}"/>
                    </a:ext>
                  </a:extLst>
                </p:cNvPr>
                <p:cNvPicPr/>
                <p:nvPr/>
              </p:nvPicPr>
              <p:blipFill>
                <a:blip r:embed="rId12"/>
                <a:stretch>
                  <a:fillRect/>
                </a:stretch>
              </p:blipFill>
              <p:spPr>
                <a:xfrm>
                  <a:off x="934428" y="4424830"/>
                  <a:ext cx="2908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t 9">
                  <a:extLst>
                    <a:ext uri="{FF2B5EF4-FFF2-40B4-BE49-F238E27FC236}">
                      <a16:creationId xmlns:a16="http://schemas.microsoft.com/office/drawing/2014/main" id="{FBE4C7A4-0D65-4A29-BD19-F1CBABD2E09E}"/>
                    </a:ext>
                  </a:extLst>
                </p14:cNvPr>
                <p14:cNvContentPartPr/>
                <p14:nvPr/>
              </p14:nvContentPartPr>
              <p14:xfrm>
                <a:off x="1248708" y="4474870"/>
                <a:ext cx="20160" cy="255600"/>
              </p14:xfrm>
            </p:contentPart>
          </mc:Choice>
          <mc:Fallback xmlns="">
            <p:pic>
              <p:nvPicPr>
                <p:cNvPr id="10" name="Inkt 9">
                  <a:extLst>
                    <a:ext uri="{FF2B5EF4-FFF2-40B4-BE49-F238E27FC236}">
                      <a16:creationId xmlns:a16="http://schemas.microsoft.com/office/drawing/2014/main" id="{FBE4C7A4-0D65-4A29-BD19-F1CBABD2E09E}"/>
                    </a:ext>
                  </a:extLst>
                </p:cNvPr>
                <p:cNvPicPr/>
                <p:nvPr/>
              </p:nvPicPr>
              <p:blipFill>
                <a:blip r:embed="rId14"/>
                <a:stretch>
                  <a:fillRect/>
                </a:stretch>
              </p:blipFill>
              <p:spPr>
                <a:xfrm>
                  <a:off x="1231068" y="4456870"/>
                  <a:ext cx="55800" cy="29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t 10">
                <a:extLst>
                  <a:ext uri="{FF2B5EF4-FFF2-40B4-BE49-F238E27FC236}">
                    <a16:creationId xmlns:a16="http://schemas.microsoft.com/office/drawing/2014/main" id="{865EEDAB-9419-4F8D-A79D-3FCFB1302C67}"/>
                  </a:ext>
                </a:extLst>
              </p14:cNvPr>
              <p14:cNvContentPartPr/>
              <p14:nvPr/>
            </p14:nvContentPartPr>
            <p14:xfrm>
              <a:off x="1505388" y="4471630"/>
              <a:ext cx="360" cy="11520"/>
            </p14:xfrm>
          </p:contentPart>
        </mc:Choice>
        <mc:Fallback xmlns="">
          <p:pic>
            <p:nvPicPr>
              <p:cNvPr id="11" name="Inkt 10">
                <a:extLst>
                  <a:ext uri="{FF2B5EF4-FFF2-40B4-BE49-F238E27FC236}">
                    <a16:creationId xmlns:a16="http://schemas.microsoft.com/office/drawing/2014/main" id="{865EEDAB-9419-4F8D-A79D-3FCFB1302C67}"/>
                  </a:ext>
                </a:extLst>
              </p:cNvPr>
              <p:cNvPicPr/>
              <p:nvPr/>
            </p:nvPicPr>
            <p:blipFill>
              <a:blip r:embed="rId16"/>
              <a:stretch>
                <a:fillRect/>
              </a:stretch>
            </p:blipFill>
            <p:spPr>
              <a:xfrm>
                <a:off x="1487748" y="4453990"/>
                <a:ext cx="36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t 11">
                <a:extLst>
                  <a:ext uri="{FF2B5EF4-FFF2-40B4-BE49-F238E27FC236}">
                    <a16:creationId xmlns:a16="http://schemas.microsoft.com/office/drawing/2014/main" id="{B268B0EA-FB6B-4D30-81A2-934B26003994}"/>
                  </a:ext>
                </a:extLst>
              </p14:cNvPr>
              <p14:cNvContentPartPr/>
              <p14:nvPr/>
            </p14:nvContentPartPr>
            <p14:xfrm>
              <a:off x="1482708" y="4750630"/>
              <a:ext cx="5040" cy="360"/>
            </p14:xfrm>
          </p:contentPart>
        </mc:Choice>
        <mc:Fallback xmlns="">
          <p:pic>
            <p:nvPicPr>
              <p:cNvPr id="12" name="Inkt 11">
                <a:extLst>
                  <a:ext uri="{FF2B5EF4-FFF2-40B4-BE49-F238E27FC236}">
                    <a16:creationId xmlns:a16="http://schemas.microsoft.com/office/drawing/2014/main" id="{B268B0EA-FB6B-4D30-81A2-934B26003994}"/>
                  </a:ext>
                </a:extLst>
              </p:cNvPr>
              <p:cNvPicPr/>
              <p:nvPr/>
            </p:nvPicPr>
            <p:blipFill>
              <a:blip r:embed="rId18"/>
              <a:stretch>
                <a:fillRect/>
              </a:stretch>
            </p:blipFill>
            <p:spPr>
              <a:xfrm>
                <a:off x="1465068" y="4732630"/>
                <a:ext cx="40680" cy="36000"/>
              </a:xfrm>
              <a:prstGeom prst="rect">
                <a:avLst/>
              </a:prstGeom>
            </p:spPr>
          </p:pic>
        </mc:Fallback>
      </mc:AlternateContent>
      <p:grpSp>
        <p:nvGrpSpPr>
          <p:cNvPr id="27" name="Groep 26">
            <a:extLst>
              <a:ext uri="{FF2B5EF4-FFF2-40B4-BE49-F238E27FC236}">
                <a16:creationId xmlns:a16="http://schemas.microsoft.com/office/drawing/2014/main" id="{909C9623-18DC-4B5E-B509-FBABA7AB0E0C}"/>
              </a:ext>
            </a:extLst>
          </p:cNvPr>
          <p:cNvGrpSpPr/>
          <p:nvPr/>
        </p:nvGrpSpPr>
        <p:grpSpPr>
          <a:xfrm>
            <a:off x="1895628" y="4237270"/>
            <a:ext cx="1531080" cy="479520"/>
            <a:chOff x="1895628" y="4237270"/>
            <a:chExt cx="1531080" cy="479520"/>
          </a:xfrm>
        </p:grpSpPr>
        <mc:AlternateContent xmlns:mc="http://schemas.openxmlformats.org/markup-compatibility/2006" xmlns:p14="http://schemas.microsoft.com/office/powerpoint/2010/main">
          <mc:Choice Requires="p14">
            <p:contentPart p14:bwMode="auto" r:id="rId19">
              <p14:nvContentPartPr>
                <p14:cNvPr id="14" name="Inkt 13">
                  <a:extLst>
                    <a:ext uri="{FF2B5EF4-FFF2-40B4-BE49-F238E27FC236}">
                      <a16:creationId xmlns:a16="http://schemas.microsoft.com/office/drawing/2014/main" id="{20C3E018-A561-48E3-8C9C-0673F60343C5}"/>
                    </a:ext>
                  </a:extLst>
                </p14:cNvPr>
                <p14:cNvContentPartPr/>
                <p14:nvPr/>
              </p14:nvContentPartPr>
              <p14:xfrm>
                <a:off x="1895628" y="4401070"/>
                <a:ext cx="360" cy="315720"/>
              </p14:xfrm>
            </p:contentPart>
          </mc:Choice>
          <mc:Fallback xmlns="">
            <p:pic>
              <p:nvPicPr>
                <p:cNvPr id="14" name="Inkt 13">
                  <a:extLst>
                    <a:ext uri="{FF2B5EF4-FFF2-40B4-BE49-F238E27FC236}">
                      <a16:creationId xmlns:a16="http://schemas.microsoft.com/office/drawing/2014/main" id="{20C3E018-A561-48E3-8C9C-0673F60343C5}"/>
                    </a:ext>
                  </a:extLst>
                </p:cNvPr>
                <p:cNvPicPr/>
                <p:nvPr/>
              </p:nvPicPr>
              <p:blipFill>
                <a:blip r:embed="rId20"/>
                <a:stretch>
                  <a:fillRect/>
                </a:stretch>
              </p:blipFill>
              <p:spPr>
                <a:xfrm>
                  <a:off x="1877628" y="4383070"/>
                  <a:ext cx="360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t 14">
                  <a:extLst>
                    <a:ext uri="{FF2B5EF4-FFF2-40B4-BE49-F238E27FC236}">
                      <a16:creationId xmlns:a16="http://schemas.microsoft.com/office/drawing/2014/main" id="{DF78D26C-BFAE-4798-8748-7A1F3E56AA1D}"/>
                    </a:ext>
                  </a:extLst>
                </p14:cNvPr>
                <p14:cNvContentPartPr/>
                <p14:nvPr/>
              </p14:nvContentPartPr>
              <p14:xfrm>
                <a:off x="1946388" y="4438150"/>
                <a:ext cx="161280" cy="226440"/>
              </p14:xfrm>
            </p:contentPart>
          </mc:Choice>
          <mc:Fallback xmlns="">
            <p:pic>
              <p:nvPicPr>
                <p:cNvPr id="15" name="Inkt 14">
                  <a:extLst>
                    <a:ext uri="{FF2B5EF4-FFF2-40B4-BE49-F238E27FC236}">
                      <a16:creationId xmlns:a16="http://schemas.microsoft.com/office/drawing/2014/main" id="{DF78D26C-BFAE-4798-8748-7A1F3E56AA1D}"/>
                    </a:ext>
                  </a:extLst>
                </p:cNvPr>
                <p:cNvPicPr/>
                <p:nvPr/>
              </p:nvPicPr>
              <p:blipFill>
                <a:blip r:embed="rId22"/>
                <a:stretch>
                  <a:fillRect/>
                </a:stretch>
              </p:blipFill>
              <p:spPr>
                <a:xfrm>
                  <a:off x="1928748" y="4420510"/>
                  <a:ext cx="196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t 15">
                  <a:extLst>
                    <a:ext uri="{FF2B5EF4-FFF2-40B4-BE49-F238E27FC236}">
                      <a16:creationId xmlns:a16="http://schemas.microsoft.com/office/drawing/2014/main" id="{128DD431-6F73-4AB0-AAEC-67D3105206D9}"/>
                    </a:ext>
                  </a:extLst>
                </p14:cNvPr>
                <p14:cNvContentPartPr/>
                <p14:nvPr/>
              </p14:nvContentPartPr>
              <p14:xfrm>
                <a:off x="2230068" y="4281910"/>
                <a:ext cx="17640" cy="166680"/>
              </p14:xfrm>
            </p:contentPart>
          </mc:Choice>
          <mc:Fallback xmlns="">
            <p:pic>
              <p:nvPicPr>
                <p:cNvPr id="16" name="Inkt 15">
                  <a:extLst>
                    <a:ext uri="{FF2B5EF4-FFF2-40B4-BE49-F238E27FC236}">
                      <a16:creationId xmlns:a16="http://schemas.microsoft.com/office/drawing/2014/main" id="{128DD431-6F73-4AB0-AAEC-67D3105206D9}"/>
                    </a:ext>
                  </a:extLst>
                </p:cNvPr>
                <p:cNvPicPr/>
                <p:nvPr/>
              </p:nvPicPr>
              <p:blipFill>
                <a:blip r:embed="rId24"/>
                <a:stretch>
                  <a:fillRect/>
                </a:stretch>
              </p:blipFill>
              <p:spPr>
                <a:xfrm>
                  <a:off x="2212068" y="4264270"/>
                  <a:ext cx="5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t 16">
                  <a:extLst>
                    <a:ext uri="{FF2B5EF4-FFF2-40B4-BE49-F238E27FC236}">
                      <a16:creationId xmlns:a16="http://schemas.microsoft.com/office/drawing/2014/main" id="{1CC8B9DF-BF3A-4BBC-8A0E-124D06FF226D}"/>
                    </a:ext>
                  </a:extLst>
                </p14:cNvPr>
                <p14:cNvContentPartPr/>
                <p14:nvPr/>
              </p14:nvContentPartPr>
              <p14:xfrm>
                <a:off x="2129628" y="4359310"/>
                <a:ext cx="192240" cy="45720"/>
              </p14:xfrm>
            </p:contentPart>
          </mc:Choice>
          <mc:Fallback xmlns="">
            <p:pic>
              <p:nvPicPr>
                <p:cNvPr id="17" name="Inkt 16">
                  <a:extLst>
                    <a:ext uri="{FF2B5EF4-FFF2-40B4-BE49-F238E27FC236}">
                      <a16:creationId xmlns:a16="http://schemas.microsoft.com/office/drawing/2014/main" id="{1CC8B9DF-BF3A-4BBC-8A0E-124D06FF226D}"/>
                    </a:ext>
                  </a:extLst>
                </p:cNvPr>
                <p:cNvPicPr/>
                <p:nvPr/>
              </p:nvPicPr>
              <p:blipFill>
                <a:blip r:embed="rId26"/>
                <a:stretch>
                  <a:fillRect/>
                </a:stretch>
              </p:blipFill>
              <p:spPr>
                <a:xfrm>
                  <a:off x="2111628" y="4341310"/>
                  <a:ext cx="227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4B73AB42-4E4E-444B-8198-D7CA2F35B304}"/>
                    </a:ext>
                  </a:extLst>
                </p14:cNvPr>
                <p14:cNvContentPartPr/>
                <p14:nvPr/>
              </p14:nvContentPartPr>
              <p14:xfrm>
                <a:off x="2475228" y="4460470"/>
                <a:ext cx="360" cy="181440"/>
              </p14:xfrm>
            </p:contentPart>
          </mc:Choice>
          <mc:Fallback xmlns="">
            <p:pic>
              <p:nvPicPr>
                <p:cNvPr id="19" name="Inkt 18">
                  <a:extLst>
                    <a:ext uri="{FF2B5EF4-FFF2-40B4-BE49-F238E27FC236}">
                      <a16:creationId xmlns:a16="http://schemas.microsoft.com/office/drawing/2014/main" id="{4B73AB42-4E4E-444B-8198-D7CA2F35B304}"/>
                    </a:ext>
                  </a:extLst>
                </p:cNvPr>
                <p:cNvPicPr/>
                <p:nvPr/>
              </p:nvPicPr>
              <p:blipFill>
                <a:blip r:embed="rId28"/>
                <a:stretch>
                  <a:fillRect/>
                </a:stretch>
              </p:blipFill>
              <p:spPr>
                <a:xfrm>
                  <a:off x="2457588" y="4442470"/>
                  <a:ext cx="36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F57ADFBA-9F21-42D4-9C4A-B904264B65CD}"/>
                    </a:ext>
                  </a:extLst>
                </p14:cNvPr>
                <p14:cNvContentPartPr/>
                <p14:nvPr/>
              </p14:nvContentPartPr>
              <p14:xfrm>
                <a:off x="2397468" y="4557310"/>
                <a:ext cx="128520" cy="37440"/>
              </p14:xfrm>
            </p:contentPart>
          </mc:Choice>
          <mc:Fallback xmlns="">
            <p:pic>
              <p:nvPicPr>
                <p:cNvPr id="20" name="Inkt 19">
                  <a:extLst>
                    <a:ext uri="{FF2B5EF4-FFF2-40B4-BE49-F238E27FC236}">
                      <a16:creationId xmlns:a16="http://schemas.microsoft.com/office/drawing/2014/main" id="{F57ADFBA-9F21-42D4-9C4A-B904264B65CD}"/>
                    </a:ext>
                  </a:extLst>
                </p:cNvPr>
                <p:cNvPicPr/>
                <p:nvPr/>
              </p:nvPicPr>
              <p:blipFill>
                <a:blip r:embed="rId30"/>
                <a:stretch>
                  <a:fillRect/>
                </a:stretch>
              </p:blipFill>
              <p:spPr>
                <a:xfrm>
                  <a:off x="2379828" y="4539310"/>
                  <a:ext cx="164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t 21">
                  <a:extLst>
                    <a:ext uri="{FF2B5EF4-FFF2-40B4-BE49-F238E27FC236}">
                      <a16:creationId xmlns:a16="http://schemas.microsoft.com/office/drawing/2014/main" id="{6E5EA4DB-9F43-42A5-A972-B18819D4F61D}"/>
                    </a:ext>
                  </a:extLst>
                </p14:cNvPr>
                <p14:cNvContentPartPr/>
                <p14:nvPr/>
              </p14:nvContentPartPr>
              <p14:xfrm>
                <a:off x="2663508" y="4361470"/>
                <a:ext cx="378360" cy="279360"/>
              </p14:xfrm>
            </p:contentPart>
          </mc:Choice>
          <mc:Fallback xmlns="">
            <p:pic>
              <p:nvPicPr>
                <p:cNvPr id="22" name="Inkt 21">
                  <a:extLst>
                    <a:ext uri="{FF2B5EF4-FFF2-40B4-BE49-F238E27FC236}">
                      <a16:creationId xmlns:a16="http://schemas.microsoft.com/office/drawing/2014/main" id="{6E5EA4DB-9F43-42A5-A972-B18819D4F61D}"/>
                    </a:ext>
                  </a:extLst>
                </p:cNvPr>
                <p:cNvPicPr/>
                <p:nvPr/>
              </p:nvPicPr>
              <p:blipFill>
                <a:blip r:embed="rId32"/>
                <a:stretch>
                  <a:fillRect/>
                </a:stretch>
              </p:blipFill>
              <p:spPr>
                <a:xfrm>
                  <a:off x="2645508" y="4343830"/>
                  <a:ext cx="4140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t 22">
                  <a:extLst>
                    <a:ext uri="{FF2B5EF4-FFF2-40B4-BE49-F238E27FC236}">
                      <a16:creationId xmlns:a16="http://schemas.microsoft.com/office/drawing/2014/main" id="{4BCA2477-3FD0-427A-BA7B-C3FE8B8AE320}"/>
                    </a:ext>
                  </a:extLst>
                </p14:cNvPr>
                <p14:cNvContentPartPr/>
                <p14:nvPr/>
              </p14:nvContentPartPr>
              <p14:xfrm>
                <a:off x="3122148" y="4337710"/>
                <a:ext cx="360" cy="270360"/>
              </p14:xfrm>
            </p:contentPart>
          </mc:Choice>
          <mc:Fallback xmlns="">
            <p:pic>
              <p:nvPicPr>
                <p:cNvPr id="23" name="Inkt 22">
                  <a:extLst>
                    <a:ext uri="{FF2B5EF4-FFF2-40B4-BE49-F238E27FC236}">
                      <a16:creationId xmlns:a16="http://schemas.microsoft.com/office/drawing/2014/main" id="{4BCA2477-3FD0-427A-BA7B-C3FE8B8AE320}"/>
                    </a:ext>
                  </a:extLst>
                </p:cNvPr>
                <p:cNvPicPr/>
                <p:nvPr/>
              </p:nvPicPr>
              <p:blipFill>
                <a:blip r:embed="rId34"/>
                <a:stretch>
                  <a:fillRect/>
                </a:stretch>
              </p:blipFill>
              <p:spPr>
                <a:xfrm>
                  <a:off x="3104148" y="4319710"/>
                  <a:ext cx="360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t 23">
                  <a:extLst>
                    <a:ext uri="{FF2B5EF4-FFF2-40B4-BE49-F238E27FC236}">
                      <a16:creationId xmlns:a16="http://schemas.microsoft.com/office/drawing/2014/main" id="{2947AB24-537D-4E99-A078-9A56549F3827}"/>
                    </a:ext>
                  </a:extLst>
                </p14:cNvPr>
                <p14:cNvContentPartPr/>
                <p14:nvPr/>
              </p14:nvContentPartPr>
              <p14:xfrm>
                <a:off x="3077868" y="4484950"/>
                <a:ext cx="112680" cy="9000"/>
              </p14:xfrm>
            </p:contentPart>
          </mc:Choice>
          <mc:Fallback xmlns="">
            <p:pic>
              <p:nvPicPr>
                <p:cNvPr id="24" name="Inkt 23">
                  <a:extLst>
                    <a:ext uri="{FF2B5EF4-FFF2-40B4-BE49-F238E27FC236}">
                      <a16:creationId xmlns:a16="http://schemas.microsoft.com/office/drawing/2014/main" id="{2947AB24-537D-4E99-A078-9A56549F3827}"/>
                    </a:ext>
                  </a:extLst>
                </p:cNvPr>
                <p:cNvPicPr/>
                <p:nvPr/>
              </p:nvPicPr>
              <p:blipFill>
                <a:blip r:embed="rId36"/>
                <a:stretch>
                  <a:fillRect/>
                </a:stretch>
              </p:blipFill>
              <p:spPr>
                <a:xfrm>
                  <a:off x="3059868" y="4467310"/>
                  <a:ext cx="148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t 24">
                  <a:extLst>
                    <a:ext uri="{FF2B5EF4-FFF2-40B4-BE49-F238E27FC236}">
                      <a16:creationId xmlns:a16="http://schemas.microsoft.com/office/drawing/2014/main" id="{5301EE1A-E2DC-4975-B895-BF0E33D3DB80}"/>
                    </a:ext>
                  </a:extLst>
                </p14:cNvPr>
                <p14:cNvContentPartPr/>
                <p14:nvPr/>
              </p14:nvContentPartPr>
              <p14:xfrm>
                <a:off x="3234108" y="4404670"/>
                <a:ext cx="360" cy="174600"/>
              </p14:xfrm>
            </p:contentPart>
          </mc:Choice>
          <mc:Fallback xmlns="">
            <p:pic>
              <p:nvPicPr>
                <p:cNvPr id="25" name="Inkt 24">
                  <a:extLst>
                    <a:ext uri="{FF2B5EF4-FFF2-40B4-BE49-F238E27FC236}">
                      <a16:creationId xmlns:a16="http://schemas.microsoft.com/office/drawing/2014/main" id="{5301EE1A-E2DC-4975-B895-BF0E33D3DB80}"/>
                    </a:ext>
                  </a:extLst>
                </p:cNvPr>
                <p:cNvPicPr/>
                <p:nvPr/>
              </p:nvPicPr>
              <p:blipFill>
                <a:blip r:embed="rId38"/>
                <a:stretch>
                  <a:fillRect/>
                </a:stretch>
              </p:blipFill>
              <p:spPr>
                <a:xfrm>
                  <a:off x="3216108" y="4387030"/>
                  <a:ext cx="3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t 25">
                  <a:extLst>
                    <a:ext uri="{FF2B5EF4-FFF2-40B4-BE49-F238E27FC236}">
                      <a16:creationId xmlns:a16="http://schemas.microsoft.com/office/drawing/2014/main" id="{F26CFE17-268D-46D0-B13B-98BCF7FE6498}"/>
                    </a:ext>
                  </a:extLst>
                </p14:cNvPr>
                <p14:cNvContentPartPr/>
                <p14:nvPr/>
              </p14:nvContentPartPr>
              <p14:xfrm>
                <a:off x="3367308" y="4237270"/>
                <a:ext cx="59400" cy="360"/>
              </p14:xfrm>
            </p:contentPart>
          </mc:Choice>
          <mc:Fallback xmlns="">
            <p:pic>
              <p:nvPicPr>
                <p:cNvPr id="26" name="Inkt 25">
                  <a:extLst>
                    <a:ext uri="{FF2B5EF4-FFF2-40B4-BE49-F238E27FC236}">
                      <a16:creationId xmlns:a16="http://schemas.microsoft.com/office/drawing/2014/main" id="{F26CFE17-268D-46D0-B13B-98BCF7FE6498}"/>
                    </a:ext>
                  </a:extLst>
                </p:cNvPr>
                <p:cNvPicPr/>
                <p:nvPr/>
              </p:nvPicPr>
              <p:blipFill>
                <a:blip r:embed="rId40"/>
                <a:stretch>
                  <a:fillRect/>
                </a:stretch>
              </p:blipFill>
              <p:spPr>
                <a:xfrm>
                  <a:off x="3349668" y="4219270"/>
                  <a:ext cx="95040" cy="36000"/>
                </a:xfrm>
                <a:prstGeom prst="rect">
                  <a:avLst/>
                </a:prstGeom>
              </p:spPr>
            </p:pic>
          </mc:Fallback>
        </mc:AlternateContent>
      </p:grpSp>
      <p:grpSp>
        <p:nvGrpSpPr>
          <p:cNvPr id="30" name="Groep 29">
            <a:extLst>
              <a:ext uri="{FF2B5EF4-FFF2-40B4-BE49-F238E27FC236}">
                <a16:creationId xmlns:a16="http://schemas.microsoft.com/office/drawing/2014/main" id="{BAA09950-9578-4ADB-9385-F945D9A2A2F1}"/>
              </a:ext>
            </a:extLst>
          </p:cNvPr>
          <p:cNvGrpSpPr/>
          <p:nvPr/>
        </p:nvGrpSpPr>
        <p:grpSpPr>
          <a:xfrm>
            <a:off x="3568548" y="4359670"/>
            <a:ext cx="153720" cy="140400"/>
            <a:chOff x="3568548" y="4359670"/>
            <a:chExt cx="153720" cy="140400"/>
          </a:xfrm>
        </p:grpSpPr>
        <mc:AlternateContent xmlns:mc="http://schemas.openxmlformats.org/markup-compatibility/2006" xmlns:p14="http://schemas.microsoft.com/office/powerpoint/2010/main">
          <mc:Choice Requires="p14">
            <p:contentPart p14:bwMode="auto" r:id="rId41">
              <p14:nvContentPartPr>
                <p14:cNvPr id="28" name="Inkt 27">
                  <a:extLst>
                    <a:ext uri="{FF2B5EF4-FFF2-40B4-BE49-F238E27FC236}">
                      <a16:creationId xmlns:a16="http://schemas.microsoft.com/office/drawing/2014/main" id="{6C33F1BE-D210-418B-AF58-920B6E065B67}"/>
                    </a:ext>
                  </a:extLst>
                </p14:cNvPr>
                <p14:cNvContentPartPr/>
                <p14:nvPr/>
              </p14:nvContentPartPr>
              <p14:xfrm>
                <a:off x="3623988" y="4359670"/>
                <a:ext cx="20520" cy="140400"/>
              </p14:xfrm>
            </p:contentPart>
          </mc:Choice>
          <mc:Fallback xmlns="">
            <p:pic>
              <p:nvPicPr>
                <p:cNvPr id="28" name="Inkt 27">
                  <a:extLst>
                    <a:ext uri="{FF2B5EF4-FFF2-40B4-BE49-F238E27FC236}">
                      <a16:creationId xmlns:a16="http://schemas.microsoft.com/office/drawing/2014/main" id="{6C33F1BE-D210-418B-AF58-920B6E065B67}"/>
                    </a:ext>
                  </a:extLst>
                </p:cNvPr>
                <p:cNvPicPr/>
                <p:nvPr/>
              </p:nvPicPr>
              <p:blipFill>
                <a:blip r:embed="rId42"/>
                <a:stretch>
                  <a:fillRect/>
                </a:stretch>
              </p:blipFill>
              <p:spPr>
                <a:xfrm>
                  <a:off x="3606348" y="4342030"/>
                  <a:ext cx="56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t 28">
                  <a:extLst>
                    <a:ext uri="{FF2B5EF4-FFF2-40B4-BE49-F238E27FC236}">
                      <a16:creationId xmlns:a16="http://schemas.microsoft.com/office/drawing/2014/main" id="{AF1A5D06-DED2-40D7-B4B8-A921AB91AFA5}"/>
                    </a:ext>
                  </a:extLst>
                </p14:cNvPr>
                <p14:cNvContentPartPr/>
                <p14:nvPr/>
              </p14:nvContentPartPr>
              <p14:xfrm>
                <a:off x="3568548" y="4451110"/>
                <a:ext cx="153720" cy="20880"/>
              </p14:xfrm>
            </p:contentPart>
          </mc:Choice>
          <mc:Fallback xmlns="">
            <p:pic>
              <p:nvPicPr>
                <p:cNvPr id="29" name="Inkt 28">
                  <a:extLst>
                    <a:ext uri="{FF2B5EF4-FFF2-40B4-BE49-F238E27FC236}">
                      <a16:creationId xmlns:a16="http://schemas.microsoft.com/office/drawing/2014/main" id="{AF1A5D06-DED2-40D7-B4B8-A921AB91AFA5}"/>
                    </a:ext>
                  </a:extLst>
                </p:cNvPr>
                <p:cNvPicPr/>
                <p:nvPr/>
              </p:nvPicPr>
              <p:blipFill>
                <a:blip r:embed="rId44"/>
                <a:stretch>
                  <a:fillRect/>
                </a:stretch>
              </p:blipFill>
              <p:spPr>
                <a:xfrm>
                  <a:off x="3550548" y="4433110"/>
                  <a:ext cx="189360" cy="56520"/>
                </a:xfrm>
                <a:prstGeom prst="rect">
                  <a:avLst/>
                </a:prstGeom>
              </p:spPr>
            </p:pic>
          </mc:Fallback>
        </mc:AlternateContent>
      </p:grpSp>
      <p:grpSp>
        <p:nvGrpSpPr>
          <p:cNvPr id="54" name="Groep 53">
            <a:extLst>
              <a:ext uri="{FF2B5EF4-FFF2-40B4-BE49-F238E27FC236}">
                <a16:creationId xmlns:a16="http://schemas.microsoft.com/office/drawing/2014/main" id="{D7E07D1C-7BCC-4897-800D-8F64EFC65F96}"/>
              </a:ext>
            </a:extLst>
          </p:cNvPr>
          <p:cNvGrpSpPr/>
          <p:nvPr/>
        </p:nvGrpSpPr>
        <p:grpSpPr>
          <a:xfrm>
            <a:off x="3935028" y="4192990"/>
            <a:ext cx="1736640" cy="394200"/>
            <a:chOff x="3935028" y="4192990"/>
            <a:chExt cx="1736640" cy="394200"/>
          </a:xfrm>
        </p:grpSpPr>
        <mc:AlternateContent xmlns:mc="http://schemas.openxmlformats.org/markup-compatibility/2006" xmlns:p14="http://schemas.microsoft.com/office/powerpoint/2010/main">
          <mc:Choice Requires="p14">
            <p:contentPart p14:bwMode="auto" r:id="rId45">
              <p14:nvContentPartPr>
                <p14:cNvPr id="31" name="Inkt 30">
                  <a:extLst>
                    <a:ext uri="{FF2B5EF4-FFF2-40B4-BE49-F238E27FC236}">
                      <a16:creationId xmlns:a16="http://schemas.microsoft.com/office/drawing/2014/main" id="{8FD7A876-E4BE-40E8-A4A3-BBC087A0B7FA}"/>
                    </a:ext>
                  </a:extLst>
                </p14:cNvPr>
                <p14:cNvContentPartPr/>
                <p14:nvPr/>
              </p14:nvContentPartPr>
              <p14:xfrm>
                <a:off x="3935028" y="4248430"/>
                <a:ext cx="264240" cy="249120"/>
              </p14:xfrm>
            </p:contentPart>
          </mc:Choice>
          <mc:Fallback xmlns="">
            <p:pic>
              <p:nvPicPr>
                <p:cNvPr id="31" name="Inkt 30">
                  <a:extLst>
                    <a:ext uri="{FF2B5EF4-FFF2-40B4-BE49-F238E27FC236}">
                      <a16:creationId xmlns:a16="http://schemas.microsoft.com/office/drawing/2014/main" id="{8FD7A876-E4BE-40E8-A4A3-BBC087A0B7FA}"/>
                    </a:ext>
                  </a:extLst>
                </p:cNvPr>
                <p:cNvPicPr/>
                <p:nvPr/>
              </p:nvPicPr>
              <p:blipFill>
                <a:blip r:embed="rId46"/>
                <a:stretch>
                  <a:fillRect/>
                </a:stretch>
              </p:blipFill>
              <p:spPr>
                <a:xfrm>
                  <a:off x="3917388" y="4230790"/>
                  <a:ext cx="299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t 31">
                  <a:extLst>
                    <a:ext uri="{FF2B5EF4-FFF2-40B4-BE49-F238E27FC236}">
                      <a16:creationId xmlns:a16="http://schemas.microsoft.com/office/drawing/2014/main" id="{829552C7-9EFE-46AF-83C9-4B789A418522}"/>
                    </a:ext>
                  </a:extLst>
                </p14:cNvPr>
                <p14:cNvContentPartPr/>
                <p14:nvPr/>
              </p14:nvContentPartPr>
              <p14:xfrm>
                <a:off x="4203948" y="4304230"/>
                <a:ext cx="360" cy="207360"/>
              </p14:xfrm>
            </p:contentPart>
          </mc:Choice>
          <mc:Fallback xmlns="">
            <p:pic>
              <p:nvPicPr>
                <p:cNvPr id="32" name="Inkt 31">
                  <a:extLst>
                    <a:ext uri="{FF2B5EF4-FFF2-40B4-BE49-F238E27FC236}">
                      <a16:creationId xmlns:a16="http://schemas.microsoft.com/office/drawing/2014/main" id="{829552C7-9EFE-46AF-83C9-4B789A418522}"/>
                    </a:ext>
                  </a:extLst>
                </p:cNvPr>
                <p:cNvPicPr/>
                <p:nvPr/>
              </p:nvPicPr>
              <p:blipFill>
                <a:blip r:embed="rId48"/>
                <a:stretch>
                  <a:fillRect/>
                </a:stretch>
              </p:blipFill>
              <p:spPr>
                <a:xfrm>
                  <a:off x="4185948" y="4286230"/>
                  <a:ext cx="36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t 32">
                  <a:extLst>
                    <a:ext uri="{FF2B5EF4-FFF2-40B4-BE49-F238E27FC236}">
                      <a16:creationId xmlns:a16="http://schemas.microsoft.com/office/drawing/2014/main" id="{1EF2674F-E6D7-4D8D-A45C-9414267D0AE3}"/>
                    </a:ext>
                  </a:extLst>
                </p14:cNvPr>
                <p14:cNvContentPartPr/>
                <p14:nvPr/>
              </p14:nvContentPartPr>
              <p14:xfrm>
                <a:off x="4192428" y="4397830"/>
                <a:ext cx="99720" cy="29160"/>
              </p14:xfrm>
            </p:contentPart>
          </mc:Choice>
          <mc:Fallback xmlns="">
            <p:pic>
              <p:nvPicPr>
                <p:cNvPr id="33" name="Inkt 32">
                  <a:extLst>
                    <a:ext uri="{FF2B5EF4-FFF2-40B4-BE49-F238E27FC236}">
                      <a16:creationId xmlns:a16="http://schemas.microsoft.com/office/drawing/2014/main" id="{1EF2674F-E6D7-4D8D-A45C-9414267D0AE3}"/>
                    </a:ext>
                  </a:extLst>
                </p:cNvPr>
                <p:cNvPicPr/>
                <p:nvPr/>
              </p:nvPicPr>
              <p:blipFill>
                <a:blip r:embed="rId50"/>
                <a:stretch>
                  <a:fillRect/>
                </a:stretch>
              </p:blipFill>
              <p:spPr>
                <a:xfrm>
                  <a:off x="4174428" y="4380190"/>
                  <a:ext cx="135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t 33">
                  <a:extLst>
                    <a:ext uri="{FF2B5EF4-FFF2-40B4-BE49-F238E27FC236}">
                      <a16:creationId xmlns:a16="http://schemas.microsoft.com/office/drawing/2014/main" id="{7C6F0D4D-27CA-422B-BE98-44815BD72B2E}"/>
                    </a:ext>
                  </a:extLst>
                </p14:cNvPr>
                <p14:cNvContentPartPr/>
                <p14:nvPr/>
              </p14:nvContentPartPr>
              <p14:xfrm>
                <a:off x="4304388" y="4292710"/>
                <a:ext cx="9000" cy="216360"/>
              </p14:xfrm>
            </p:contentPart>
          </mc:Choice>
          <mc:Fallback xmlns="">
            <p:pic>
              <p:nvPicPr>
                <p:cNvPr id="34" name="Inkt 33">
                  <a:extLst>
                    <a:ext uri="{FF2B5EF4-FFF2-40B4-BE49-F238E27FC236}">
                      <a16:creationId xmlns:a16="http://schemas.microsoft.com/office/drawing/2014/main" id="{7C6F0D4D-27CA-422B-BE98-44815BD72B2E}"/>
                    </a:ext>
                  </a:extLst>
                </p:cNvPr>
                <p:cNvPicPr/>
                <p:nvPr/>
              </p:nvPicPr>
              <p:blipFill>
                <a:blip r:embed="rId52"/>
                <a:stretch>
                  <a:fillRect/>
                </a:stretch>
              </p:blipFill>
              <p:spPr>
                <a:xfrm>
                  <a:off x="4286388" y="4275070"/>
                  <a:ext cx="44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C0C4E790-4CD6-42A0-9919-F88BFE28FF5F}"/>
                    </a:ext>
                  </a:extLst>
                </p14:cNvPr>
                <p14:cNvContentPartPr/>
                <p14:nvPr/>
              </p14:nvContentPartPr>
              <p14:xfrm>
                <a:off x="4316988" y="4448950"/>
                <a:ext cx="141480" cy="138240"/>
              </p14:xfrm>
            </p:contentPart>
          </mc:Choice>
          <mc:Fallback xmlns="">
            <p:pic>
              <p:nvPicPr>
                <p:cNvPr id="35" name="Inkt 34">
                  <a:extLst>
                    <a:ext uri="{FF2B5EF4-FFF2-40B4-BE49-F238E27FC236}">
                      <a16:creationId xmlns:a16="http://schemas.microsoft.com/office/drawing/2014/main" id="{C0C4E790-4CD6-42A0-9919-F88BFE28FF5F}"/>
                    </a:ext>
                  </a:extLst>
                </p:cNvPr>
                <p:cNvPicPr/>
                <p:nvPr/>
              </p:nvPicPr>
              <p:blipFill>
                <a:blip r:embed="rId54"/>
                <a:stretch>
                  <a:fillRect/>
                </a:stretch>
              </p:blipFill>
              <p:spPr>
                <a:xfrm>
                  <a:off x="4299348" y="4430950"/>
                  <a:ext cx="177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t 36">
                  <a:extLst>
                    <a:ext uri="{FF2B5EF4-FFF2-40B4-BE49-F238E27FC236}">
                      <a16:creationId xmlns:a16="http://schemas.microsoft.com/office/drawing/2014/main" id="{887C6C08-2429-4B6E-8B8A-38907DF68CCF}"/>
                    </a:ext>
                  </a:extLst>
                </p14:cNvPr>
                <p14:cNvContentPartPr/>
                <p14:nvPr/>
              </p14:nvContentPartPr>
              <p14:xfrm>
                <a:off x="4516428" y="4243750"/>
                <a:ext cx="186480" cy="220680"/>
              </p14:xfrm>
            </p:contentPart>
          </mc:Choice>
          <mc:Fallback xmlns="">
            <p:pic>
              <p:nvPicPr>
                <p:cNvPr id="37" name="Inkt 36">
                  <a:extLst>
                    <a:ext uri="{FF2B5EF4-FFF2-40B4-BE49-F238E27FC236}">
                      <a16:creationId xmlns:a16="http://schemas.microsoft.com/office/drawing/2014/main" id="{887C6C08-2429-4B6E-8B8A-38907DF68CCF}"/>
                    </a:ext>
                  </a:extLst>
                </p:cNvPr>
                <p:cNvPicPr/>
                <p:nvPr/>
              </p:nvPicPr>
              <p:blipFill>
                <a:blip r:embed="rId56"/>
                <a:stretch>
                  <a:fillRect/>
                </a:stretch>
              </p:blipFill>
              <p:spPr>
                <a:xfrm>
                  <a:off x="4498428" y="4225750"/>
                  <a:ext cx="222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CF4EF721-F992-4306-86D5-145766E5D71E}"/>
                    </a:ext>
                  </a:extLst>
                </p14:cNvPr>
                <p14:cNvContentPartPr/>
                <p14:nvPr/>
              </p14:nvContentPartPr>
              <p14:xfrm>
                <a:off x="4717668" y="4226110"/>
                <a:ext cx="322200" cy="239040"/>
              </p14:xfrm>
            </p:contentPart>
          </mc:Choice>
          <mc:Fallback xmlns="">
            <p:pic>
              <p:nvPicPr>
                <p:cNvPr id="39" name="Inkt 38">
                  <a:extLst>
                    <a:ext uri="{FF2B5EF4-FFF2-40B4-BE49-F238E27FC236}">
                      <a16:creationId xmlns:a16="http://schemas.microsoft.com/office/drawing/2014/main" id="{CF4EF721-F992-4306-86D5-145766E5D71E}"/>
                    </a:ext>
                  </a:extLst>
                </p:cNvPr>
                <p:cNvPicPr/>
                <p:nvPr/>
              </p:nvPicPr>
              <p:blipFill>
                <a:blip r:embed="rId58"/>
                <a:stretch>
                  <a:fillRect/>
                </a:stretch>
              </p:blipFill>
              <p:spPr>
                <a:xfrm>
                  <a:off x="4700028" y="4208110"/>
                  <a:ext cx="357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DF3176FC-840D-44D9-BFE4-6ECE25D2B541}"/>
                    </a:ext>
                  </a:extLst>
                </p14:cNvPr>
                <p14:cNvContentPartPr/>
                <p14:nvPr/>
              </p14:nvContentPartPr>
              <p14:xfrm>
                <a:off x="5039868" y="4233310"/>
                <a:ext cx="215280" cy="192600"/>
              </p14:xfrm>
            </p:contentPart>
          </mc:Choice>
          <mc:Fallback xmlns="">
            <p:pic>
              <p:nvPicPr>
                <p:cNvPr id="40" name="Inkt 39">
                  <a:extLst>
                    <a:ext uri="{FF2B5EF4-FFF2-40B4-BE49-F238E27FC236}">
                      <a16:creationId xmlns:a16="http://schemas.microsoft.com/office/drawing/2014/main" id="{DF3176FC-840D-44D9-BFE4-6ECE25D2B541}"/>
                    </a:ext>
                  </a:extLst>
                </p:cNvPr>
                <p:cNvPicPr/>
                <p:nvPr/>
              </p:nvPicPr>
              <p:blipFill>
                <a:blip r:embed="rId60"/>
                <a:stretch>
                  <a:fillRect/>
                </a:stretch>
              </p:blipFill>
              <p:spPr>
                <a:xfrm>
                  <a:off x="5022228" y="4215670"/>
                  <a:ext cx="250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t 41">
                  <a:extLst>
                    <a:ext uri="{FF2B5EF4-FFF2-40B4-BE49-F238E27FC236}">
                      <a16:creationId xmlns:a16="http://schemas.microsoft.com/office/drawing/2014/main" id="{E9CEB2FA-A0DD-426C-AE19-85DDFB40FC5B}"/>
                    </a:ext>
                  </a:extLst>
                </p14:cNvPr>
                <p14:cNvContentPartPr/>
                <p14:nvPr/>
              </p14:nvContentPartPr>
              <p14:xfrm>
                <a:off x="5296908" y="4192990"/>
                <a:ext cx="14040" cy="217440"/>
              </p14:xfrm>
            </p:contentPart>
          </mc:Choice>
          <mc:Fallback xmlns="">
            <p:pic>
              <p:nvPicPr>
                <p:cNvPr id="42" name="Inkt 41">
                  <a:extLst>
                    <a:ext uri="{FF2B5EF4-FFF2-40B4-BE49-F238E27FC236}">
                      <a16:creationId xmlns:a16="http://schemas.microsoft.com/office/drawing/2014/main" id="{E9CEB2FA-A0DD-426C-AE19-85DDFB40FC5B}"/>
                    </a:ext>
                  </a:extLst>
                </p:cNvPr>
                <p:cNvPicPr/>
                <p:nvPr/>
              </p:nvPicPr>
              <p:blipFill>
                <a:blip r:embed="rId62"/>
                <a:stretch>
                  <a:fillRect/>
                </a:stretch>
              </p:blipFill>
              <p:spPr>
                <a:xfrm>
                  <a:off x="5278908" y="4174990"/>
                  <a:ext cx="49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t 42">
                  <a:extLst>
                    <a:ext uri="{FF2B5EF4-FFF2-40B4-BE49-F238E27FC236}">
                      <a16:creationId xmlns:a16="http://schemas.microsoft.com/office/drawing/2014/main" id="{B9D138B0-56D0-44B7-A713-290634FCE9BC}"/>
                    </a:ext>
                  </a:extLst>
                </p14:cNvPr>
                <p14:cNvContentPartPr/>
                <p14:nvPr/>
              </p14:nvContentPartPr>
              <p14:xfrm>
                <a:off x="5318868" y="4295230"/>
                <a:ext cx="85320" cy="9000"/>
              </p14:xfrm>
            </p:contentPart>
          </mc:Choice>
          <mc:Fallback xmlns="">
            <p:pic>
              <p:nvPicPr>
                <p:cNvPr id="43" name="Inkt 42">
                  <a:extLst>
                    <a:ext uri="{FF2B5EF4-FFF2-40B4-BE49-F238E27FC236}">
                      <a16:creationId xmlns:a16="http://schemas.microsoft.com/office/drawing/2014/main" id="{B9D138B0-56D0-44B7-A713-290634FCE9BC}"/>
                    </a:ext>
                  </a:extLst>
                </p:cNvPr>
                <p:cNvPicPr/>
                <p:nvPr/>
              </p:nvPicPr>
              <p:blipFill>
                <a:blip r:embed="rId64"/>
                <a:stretch>
                  <a:fillRect/>
                </a:stretch>
              </p:blipFill>
              <p:spPr>
                <a:xfrm>
                  <a:off x="5301228" y="4277590"/>
                  <a:ext cx="12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t 43">
                  <a:extLst>
                    <a:ext uri="{FF2B5EF4-FFF2-40B4-BE49-F238E27FC236}">
                      <a16:creationId xmlns:a16="http://schemas.microsoft.com/office/drawing/2014/main" id="{80F3F39B-B222-42B5-A080-D651332E025B}"/>
                    </a:ext>
                  </a:extLst>
                </p14:cNvPr>
                <p14:cNvContentPartPr/>
                <p14:nvPr/>
              </p14:nvContentPartPr>
              <p14:xfrm>
                <a:off x="5441628" y="4192990"/>
                <a:ext cx="360" cy="226440"/>
              </p14:xfrm>
            </p:contentPart>
          </mc:Choice>
          <mc:Fallback xmlns="">
            <p:pic>
              <p:nvPicPr>
                <p:cNvPr id="44" name="Inkt 43">
                  <a:extLst>
                    <a:ext uri="{FF2B5EF4-FFF2-40B4-BE49-F238E27FC236}">
                      <a16:creationId xmlns:a16="http://schemas.microsoft.com/office/drawing/2014/main" id="{80F3F39B-B222-42B5-A080-D651332E025B}"/>
                    </a:ext>
                  </a:extLst>
                </p:cNvPr>
                <p:cNvPicPr/>
                <p:nvPr/>
              </p:nvPicPr>
              <p:blipFill>
                <a:blip r:embed="rId66"/>
                <a:stretch>
                  <a:fillRect/>
                </a:stretch>
              </p:blipFill>
              <p:spPr>
                <a:xfrm>
                  <a:off x="5423988" y="4174990"/>
                  <a:ext cx="36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t 45">
                  <a:extLst>
                    <a:ext uri="{FF2B5EF4-FFF2-40B4-BE49-F238E27FC236}">
                      <a16:creationId xmlns:a16="http://schemas.microsoft.com/office/drawing/2014/main" id="{E0EC44BF-063D-46DB-9B82-F0FAF4D6491E}"/>
                    </a:ext>
                  </a:extLst>
                </p14:cNvPr>
                <p14:cNvContentPartPr/>
                <p14:nvPr/>
              </p14:nvContentPartPr>
              <p14:xfrm>
                <a:off x="5642148" y="4259950"/>
                <a:ext cx="360" cy="127800"/>
              </p14:xfrm>
            </p:contentPart>
          </mc:Choice>
          <mc:Fallback xmlns="">
            <p:pic>
              <p:nvPicPr>
                <p:cNvPr id="46" name="Inkt 45">
                  <a:extLst>
                    <a:ext uri="{FF2B5EF4-FFF2-40B4-BE49-F238E27FC236}">
                      <a16:creationId xmlns:a16="http://schemas.microsoft.com/office/drawing/2014/main" id="{E0EC44BF-063D-46DB-9B82-F0FAF4D6491E}"/>
                    </a:ext>
                  </a:extLst>
                </p:cNvPr>
                <p:cNvPicPr/>
                <p:nvPr/>
              </p:nvPicPr>
              <p:blipFill>
                <a:blip r:embed="rId68"/>
                <a:stretch>
                  <a:fillRect/>
                </a:stretch>
              </p:blipFill>
              <p:spPr>
                <a:xfrm>
                  <a:off x="5624148" y="4241950"/>
                  <a:ext cx="36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t 46">
                  <a:extLst>
                    <a:ext uri="{FF2B5EF4-FFF2-40B4-BE49-F238E27FC236}">
                      <a16:creationId xmlns:a16="http://schemas.microsoft.com/office/drawing/2014/main" id="{E1929797-5FC2-405B-8120-DE10A3786CF0}"/>
                    </a:ext>
                  </a:extLst>
                </p14:cNvPr>
                <p14:cNvContentPartPr/>
                <p14:nvPr/>
              </p14:nvContentPartPr>
              <p14:xfrm>
                <a:off x="5609028" y="4359310"/>
                <a:ext cx="62640" cy="23760"/>
              </p14:xfrm>
            </p:contentPart>
          </mc:Choice>
          <mc:Fallback xmlns="">
            <p:pic>
              <p:nvPicPr>
                <p:cNvPr id="47" name="Inkt 46">
                  <a:extLst>
                    <a:ext uri="{FF2B5EF4-FFF2-40B4-BE49-F238E27FC236}">
                      <a16:creationId xmlns:a16="http://schemas.microsoft.com/office/drawing/2014/main" id="{E1929797-5FC2-405B-8120-DE10A3786CF0}"/>
                    </a:ext>
                  </a:extLst>
                </p:cNvPr>
                <p:cNvPicPr/>
                <p:nvPr/>
              </p:nvPicPr>
              <p:blipFill>
                <a:blip r:embed="rId70"/>
                <a:stretch>
                  <a:fillRect/>
                </a:stretch>
              </p:blipFill>
              <p:spPr>
                <a:xfrm>
                  <a:off x="5591388" y="4341310"/>
                  <a:ext cx="98280" cy="59400"/>
                </a:xfrm>
                <a:prstGeom prst="rect">
                  <a:avLst/>
                </a:prstGeom>
              </p:spPr>
            </p:pic>
          </mc:Fallback>
        </mc:AlternateContent>
      </p:grpSp>
      <p:grpSp>
        <p:nvGrpSpPr>
          <p:cNvPr id="53" name="Groep 52">
            <a:extLst>
              <a:ext uri="{FF2B5EF4-FFF2-40B4-BE49-F238E27FC236}">
                <a16:creationId xmlns:a16="http://schemas.microsoft.com/office/drawing/2014/main" id="{8C8EACFB-4FA2-485C-B73E-3FF1E94D510A}"/>
              </a:ext>
            </a:extLst>
          </p:cNvPr>
          <p:cNvGrpSpPr/>
          <p:nvPr/>
        </p:nvGrpSpPr>
        <p:grpSpPr>
          <a:xfrm>
            <a:off x="5954268" y="4213870"/>
            <a:ext cx="589680" cy="326160"/>
            <a:chOff x="5954268" y="4213870"/>
            <a:chExt cx="589680" cy="326160"/>
          </a:xfrm>
        </p:grpSpPr>
        <mc:AlternateContent xmlns:mc="http://schemas.openxmlformats.org/markup-compatibility/2006" xmlns:p14="http://schemas.microsoft.com/office/powerpoint/2010/main">
          <mc:Choice Requires="p14">
            <p:contentPart p14:bwMode="auto" r:id="rId71">
              <p14:nvContentPartPr>
                <p14:cNvPr id="48" name="Inkt 47">
                  <a:extLst>
                    <a:ext uri="{FF2B5EF4-FFF2-40B4-BE49-F238E27FC236}">
                      <a16:creationId xmlns:a16="http://schemas.microsoft.com/office/drawing/2014/main" id="{978B93B7-F974-4E57-ABF4-6C5E5B870B8D}"/>
                    </a:ext>
                  </a:extLst>
                </p14:cNvPr>
                <p14:cNvContentPartPr/>
                <p14:nvPr/>
              </p14:nvContentPartPr>
              <p14:xfrm>
                <a:off x="5987748" y="4237270"/>
                <a:ext cx="360" cy="229680"/>
              </p14:xfrm>
            </p:contentPart>
          </mc:Choice>
          <mc:Fallback xmlns="">
            <p:pic>
              <p:nvPicPr>
                <p:cNvPr id="48" name="Inkt 47">
                  <a:extLst>
                    <a:ext uri="{FF2B5EF4-FFF2-40B4-BE49-F238E27FC236}">
                      <a16:creationId xmlns:a16="http://schemas.microsoft.com/office/drawing/2014/main" id="{978B93B7-F974-4E57-ABF4-6C5E5B870B8D}"/>
                    </a:ext>
                  </a:extLst>
                </p:cNvPr>
                <p:cNvPicPr/>
                <p:nvPr/>
              </p:nvPicPr>
              <p:blipFill>
                <a:blip r:embed="rId72"/>
                <a:stretch>
                  <a:fillRect/>
                </a:stretch>
              </p:blipFill>
              <p:spPr>
                <a:xfrm>
                  <a:off x="5970108" y="4219270"/>
                  <a:ext cx="36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t 48">
                  <a:extLst>
                    <a:ext uri="{FF2B5EF4-FFF2-40B4-BE49-F238E27FC236}">
                      <a16:creationId xmlns:a16="http://schemas.microsoft.com/office/drawing/2014/main" id="{0DEAC97F-6771-460A-9B6D-E33A500B4BFE}"/>
                    </a:ext>
                  </a:extLst>
                </p14:cNvPr>
                <p14:cNvContentPartPr/>
                <p14:nvPr/>
              </p14:nvContentPartPr>
              <p14:xfrm>
                <a:off x="5954268" y="4349230"/>
                <a:ext cx="95400" cy="22320"/>
              </p14:xfrm>
            </p:contentPart>
          </mc:Choice>
          <mc:Fallback xmlns="">
            <p:pic>
              <p:nvPicPr>
                <p:cNvPr id="49" name="Inkt 48">
                  <a:extLst>
                    <a:ext uri="{FF2B5EF4-FFF2-40B4-BE49-F238E27FC236}">
                      <a16:creationId xmlns:a16="http://schemas.microsoft.com/office/drawing/2014/main" id="{0DEAC97F-6771-460A-9B6D-E33A500B4BFE}"/>
                    </a:ext>
                  </a:extLst>
                </p:cNvPr>
                <p:cNvPicPr/>
                <p:nvPr/>
              </p:nvPicPr>
              <p:blipFill>
                <a:blip r:embed="rId74"/>
                <a:stretch>
                  <a:fillRect/>
                </a:stretch>
              </p:blipFill>
              <p:spPr>
                <a:xfrm>
                  <a:off x="5936628" y="4331590"/>
                  <a:ext cx="131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t 49">
                  <a:extLst>
                    <a:ext uri="{FF2B5EF4-FFF2-40B4-BE49-F238E27FC236}">
                      <a16:creationId xmlns:a16="http://schemas.microsoft.com/office/drawing/2014/main" id="{AC7A5619-646E-4517-9F16-47A4C808E095}"/>
                    </a:ext>
                  </a:extLst>
                </p14:cNvPr>
                <p14:cNvContentPartPr/>
                <p14:nvPr/>
              </p14:nvContentPartPr>
              <p14:xfrm>
                <a:off x="6122028" y="4292710"/>
                <a:ext cx="360" cy="172440"/>
              </p14:xfrm>
            </p:contentPart>
          </mc:Choice>
          <mc:Fallback xmlns="">
            <p:pic>
              <p:nvPicPr>
                <p:cNvPr id="50" name="Inkt 49">
                  <a:extLst>
                    <a:ext uri="{FF2B5EF4-FFF2-40B4-BE49-F238E27FC236}">
                      <a16:creationId xmlns:a16="http://schemas.microsoft.com/office/drawing/2014/main" id="{AC7A5619-646E-4517-9F16-47A4C808E095}"/>
                    </a:ext>
                  </a:extLst>
                </p:cNvPr>
                <p:cNvPicPr/>
                <p:nvPr/>
              </p:nvPicPr>
              <p:blipFill>
                <a:blip r:embed="rId76"/>
                <a:stretch>
                  <a:fillRect/>
                </a:stretch>
              </p:blipFill>
              <p:spPr>
                <a:xfrm>
                  <a:off x="6104028" y="4275070"/>
                  <a:ext cx="36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DFFB067C-79DC-4527-B515-D41B7C6BEB6E}"/>
                    </a:ext>
                  </a:extLst>
                </p14:cNvPr>
                <p14:cNvContentPartPr/>
                <p14:nvPr/>
              </p14:nvContentPartPr>
              <p14:xfrm>
                <a:off x="6166308" y="4471630"/>
                <a:ext cx="50760" cy="68400"/>
              </p14:xfrm>
            </p:contentPart>
          </mc:Choice>
          <mc:Fallback xmlns="">
            <p:pic>
              <p:nvPicPr>
                <p:cNvPr id="51" name="Inkt 50">
                  <a:extLst>
                    <a:ext uri="{FF2B5EF4-FFF2-40B4-BE49-F238E27FC236}">
                      <a16:creationId xmlns:a16="http://schemas.microsoft.com/office/drawing/2014/main" id="{DFFB067C-79DC-4527-B515-D41B7C6BEB6E}"/>
                    </a:ext>
                  </a:extLst>
                </p:cNvPr>
                <p:cNvPicPr/>
                <p:nvPr/>
              </p:nvPicPr>
              <p:blipFill>
                <a:blip r:embed="rId78"/>
                <a:stretch>
                  <a:fillRect/>
                </a:stretch>
              </p:blipFill>
              <p:spPr>
                <a:xfrm>
                  <a:off x="6148308" y="4453990"/>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C035ABB3-8091-4D81-855F-07BC3685C7CB}"/>
                    </a:ext>
                  </a:extLst>
                </p14:cNvPr>
                <p14:cNvContentPartPr/>
                <p14:nvPr/>
              </p14:nvContentPartPr>
              <p14:xfrm>
                <a:off x="6265668" y="4213870"/>
                <a:ext cx="278280" cy="229680"/>
              </p14:xfrm>
            </p:contentPart>
          </mc:Choice>
          <mc:Fallback xmlns="">
            <p:pic>
              <p:nvPicPr>
                <p:cNvPr id="52" name="Inkt 51">
                  <a:extLst>
                    <a:ext uri="{FF2B5EF4-FFF2-40B4-BE49-F238E27FC236}">
                      <a16:creationId xmlns:a16="http://schemas.microsoft.com/office/drawing/2014/main" id="{C035ABB3-8091-4D81-855F-07BC3685C7CB}"/>
                    </a:ext>
                  </a:extLst>
                </p:cNvPr>
                <p:cNvPicPr/>
                <p:nvPr/>
              </p:nvPicPr>
              <p:blipFill>
                <a:blip r:embed="rId80"/>
                <a:stretch>
                  <a:fillRect/>
                </a:stretch>
              </p:blipFill>
              <p:spPr>
                <a:xfrm>
                  <a:off x="6247668" y="4195870"/>
                  <a:ext cx="313920" cy="265320"/>
                </a:xfrm>
                <a:prstGeom prst="rect">
                  <a:avLst/>
                </a:prstGeom>
              </p:spPr>
            </p:pic>
          </mc:Fallback>
        </mc:AlternateContent>
      </p:grpSp>
      <p:grpSp>
        <p:nvGrpSpPr>
          <p:cNvPr id="55" name="Groep 54">
            <a:extLst>
              <a:ext uri="{FF2B5EF4-FFF2-40B4-BE49-F238E27FC236}">
                <a16:creationId xmlns:a16="http://schemas.microsoft.com/office/drawing/2014/main" id="{CB235B1E-DB99-4EA7-A705-24AEE5098BFE}"/>
              </a:ext>
            </a:extLst>
          </p:cNvPr>
          <p:cNvGrpSpPr/>
          <p:nvPr/>
        </p:nvGrpSpPr>
        <p:grpSpPr>
          <a:xfrm>
            <a:off x="983388" y="4988590"/>
            <a:ext cx="555480" cy="260640"/>
            <a:chOff x="983388" y="4988590"/>
            <a:chExt cx="555480" cy="260640"/>
          </a:xfrm>
        </p:grpSpPr>
        <mc:AlternateContent xmlns:mc="http://schemas.openxmlformats.org/markup-compatibility/2006" xmlns:p14="http://schemas.microsoft.com/office/powerpoint/2010/main">
          <mc:Choice Requires="p14">
            <p:contentPart p14:bwMode="auto" r:id="rId81">
              <p14:nvContentPartPr>
                <p14:cNvPr id="21" name="Inkt 20">
                  <a:extLst>
                    <a:ext uri="{FF2B5EF4-FFF2-40B4-BE49-F238E27FC236}">
                      <a16:creationId xmlns:a16="http://schemas.microsoft.com/office/drawing/2014/main" id="{795A0E76-4CA1-4744-9AC2-4BED877AF4A0}"/>
                    </a:ext>
                  </a:extLst>
                </p14:cNvPr>
                <p14:cNvContentPartPr/>
                <p14:nvPr/>
              </p14:nvContentPartPr>
              <p14:xfrm>
                <a:off x="1103988" y="5051590"/>
                <a:ext cx="360" cy="360"/>
              </p14:xfrm>
            </p:contentPart>
          </mc:Choice>
          <mc:Fallback xmlns="">
            <p:pic>
              <p:nvPicPr>
                <p:cNvPr id="21" name="Inkt 20">
                  <a:extLst>
                    <a:ext uri="{FF2B5EF4-FFF2-40B4-BE49-F238E27FC236}">
                      <a16:creationId xmlns:a16="http://schemas.microsoft.com/office/drawing/2014/main" id="{795A0E76-4CA1-4744-9AC2-4BED877AF4A0}"/>
                    </a:ext>
                  </a:extLst>
                </p:cNvPr>
                <p:cNvPicPr/>
                <p:nvPr/>
              </p:nvPicPr>
              <p:blipFill>
                <a:blip r:embed="rId82"/>
                <a:stretch>
                  <a:fillRect/>
                </a:stretch>
              </p:blipFill>
              <p:spPr>
                <a:xfrm>
                  <a:off x="1086348" y="50335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6" name="Inkt 35">
                  <a:extLst>
                    <a:ext uri="{FF2B5EF4-FFF2-40B4-BE49-F238E27FC236}">
                      <a16:creationId xmlns:a16="http://schemas.microsoft.com/office/drawing/2014/main" id="{6B7698AD-4F9D-43D9-8E38-7F4575B840FF}"/>
                    </a:ext>
                  </a:extLst>
                </p14:cNvPr>
                <p14:cNvContentPartPr/>
                <p14:nvPr/>
              </p14:nvContentPartPr>
              <p14:xfrm>
                <a:off x="983388" y="4988590"/>
                <a:ext cx="212760" cy="260640"/>
              </p14:xfrm>
            </p:contentPart>
          </mc:Choice>
          <mc:Fallback xmlns="">
            <p:pic>
              <p:nvPicPr>
                <p:cNvPr id="36" name="Inkt 35">
                  <a:extLst>
                    <a:ext uri="{FF2B5EF4-FFF2-40B4-BE49-F238E27FC236}">
                      <a16:creationId xmlns:a16="http://schemas.microsoft.com/office/drawing/2014/main" id="{6B7698AD-4F9D-43D9-8E38-7F4575B840FF}"/>
                    </a:ext>
                  </a:extLst>
                </p:cNvPr>
                <p:cNvPicPr/>
                <p:nvPr/>
              </p:nvPicPr>
              <p:blipFill>
                <a:blip r:embed="rId84"/>
                <a:stretch>
                  <a:fillRect/>
                </a:stretch>
              </p:blipFill>
              <p:spPr>
                <a:xfrm>
                  <a:off x="965388" y="4970950"/>
                  <a:ext cx="2484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Inkt 37">
                  <a:extLst>
                    <a:ext uri="{FF2B5EF4-FFF2-40B4-BE49-F238E27FC236}">
                      <a16:creationId xmlns:a16="http://schemas.microsoft.com/office/drawing/2014/main" id="{D14FE8B7-DF7F-47FF-9D1F-260753FBEC51}"/>
                    </a:ext>
                  </a:extLst>
                </p14:cNvPr>
                <p14:cNvContentPartPr/>
                <p14:nvPr/>
              </p14:nvContentPartPr>
              <p14:xfrm>
                <a:off x="1237548" y="5005150"/>
                <a:ext cx="158400" cy="207360"/>
              </p14:xfrm>
            </p:contentPart>
          </mc:Choice>
          <mc:Fallback xmlns="">
            <p:pic>
              <p:nvPicPr>
                <p:cNvPr id="38" name="Inkt 37">
                  <a:extLst>
                    <a:ext uri="{FF2B5EF4-FFF2-40B4-BE49-F238E27FC236}">
                      <a16:creationId xmlns:a16="http://schemas.microsoft.com/office/drawing/2014/main" id="{D14FE8B7-DF7F-47FF-9D1F-260753FBEC51}"/>
                    </a:ext>
                  </a:extLst>
                </p:cNvPr>
                <p:cNvPicPr/>
                <p:nvPr/>
              </p:nvPicPr>
              <p:blipFill>
                <a:blip r:embed="rId86"/>
                <a:stretch>
                  <a:fillRect/>
                </a:stretch>
              </p:blipFill>
              <p:spPr>
                <a:xfrm>
                  <a:off x="1219548" y="4987150"/>
                  <a:ext cx="194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Inkt 40">
                  <a:extLst>
                    <a:ext uri="{FF2B5EF4-FFF2-40B4-BE49-F238E27FC236}">
                      <a16:creationId xmlns:a16="http://schemas.microsoft.com/office/drawing/2014/main" id="{D5104B75-FDA0-48C4-9D8F-166FD9D4D57E}"/>
                    </a:ext>
                  </a:extLst>
                </p14:cNvPr>
                <p14:cNvContentPartPr/>
                <p14:nvPr/>
              </p14:nvContentPartPr>
              <p14:xfrm>
                <a:off x="1516188" y="5006590"/>
                <a:ext cx="360" cy="9360"/>
              </p14:xfrm>
            </p:contentPart>
          </mc:Choice>
          <mc:Fallback xmlns="">
            <p:pic>
              <p:nvPicPr>
                <p:cNvPr id="41" name="Inkt 40">
                  <a:extLst>
                    <a:ext uri="{FF2B5EF4-FFF2-40B4-BE49-F238E27FC236}">
                      <a16:creationId xmlns:a16="http://schemas.microsoft.com/office/drawing/2014/main" id="{D5104B75-FDA0-48C4-9D8F-166FD9D4D57E}"/>
                    </a:ext>
                  </a:extLst>
                </p:cNvPr>
                <p:cNvPicPr/>
                <p:nvPr/>
              </p:nvPicPr>
              <p:blipFill>
                <a:blip r:embed="rId88"/>
                <a:stretch>
                  <a:fillRect/>
                </a:stretch>
              </p:blipFill>
              <p:spPr>
                <a:xfrm>
                  <a:off x="1498548" y="4988590"/>
                  <a:ext cx="36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kt 44">
                  <a:extLst>
                    <a:ext uri="{FF2B5EF4-FFF2-40B4-BE49-F238E27FC236}">
                      <a16:creationId xmlns:a16="http://schemas.microsoft.com/office/drawing/2014/main" id="{DA3A1734-8879-4E78-AEC6-0F10DD27F533}"/>
                    </a:ext>
                  </a:extLst>
                </p14:cNvPr>
                <p14:cNvContentPartPr/>
                <p14:nvPr/>
              </p14:nvContentPartPr>
              <p14:xfrm>
                <a:off x="1538508" y="5118550"/>
                <a:ext cx="360" cy="9000"/>
              </p14:xfrm>
            </p:contentPart>
          </mc:Choice>
          <mc:Fallback xmlns="">
            <p:pic>
              <p:nvPicPr>
                <p:cNvPr id="45" name="Inkt 44">
                  <a:extLst>
                    <a:ext uri="{FF2B5EF4-FFF2-40B4-BE49-F238E27FC236}">
                      <a16:creationId xmlns:a16="http://schemas.microsoft.com/office/drawing/2014/main" id="{DA3A1734-8879-4E78-AEC6-0F10DD27F533}"/>
                    </a:ext>
                  </a:extLst>
                </p:cNvPr>
                <p:cNvPicPr/>
                <p:nvPr/>
              </p:nvPicPr>
              <p:blipFill>
                <a:blip r:embed="rId90"/>
                <a:stretch>
                  <a:fillRect/>
                </a:stretch>
              </p:blipFill>
              <p:spPr>
                <a:xfrm>
                  <a:off x="1520508" y="5100550"/>
                  <a:ext cx="36000" cy="44640"/>
                </a:xfrm>
                <a:prstGeom prst="rect">
                  <a:avLst/>
                </a:prstGeom>
              </p:spPr>
            </p:pic>
          </mc:Fallback>
        </mc:AlternateContent>
      </p:grpSp>
      <p:grpSp>
        <p:nvGrpSpPr>
          <p:cNvPr id="61" name="Groep 60">
            <a:extLst>
              <a:ext uri="{FF2B5EF4-FFF2-40B4-BE49-F238E27FC236}">
                <a16:creationId xmlns:a16="http://schemas.microsoft.com/office/drawing/2014/main" id="{E4E8776D-E7A1-4550-A9C4-C26B69E2F7C3}"/>
              </a:ext>
            </a:extLst>
          </p:cNvPr>
          <p:cNvGrpSpPr/>
          <p:nvPr/>
        </p:nvGrpSpPr>
        <p:grpSpPr>
          <a:xfrm>
            <a:off x="2683668" y="4873390"/>
            <a:ext cx="559800" cy="382320"/>
            <a:chOff x="2683668" y="4873390"/>
            <a:chExt cx="559800" cy="382320"/>
          </a:xfrm>
        </p:grpSpPr>
        <mc:AlternateContent xmlns:mc="http://schemas.openxmlformats.org/markup-compatibility/2006" xmlns:p14="http://schemas.microsoft.com/office/powerpoint/2010/main">
          <mc:Choice Requires="p14">
            <p:contentPart p14:bwMode="auto" r:id="rId91">
              <p14:nvContentPartPr>
                <p14:cNvPr id="56" name="Inkt 55">
                  <a:extLst>
                    <a:ext uri="{FF2B5EF4-FFF2-40B4-BE49-F238E27FC236}">
                      <a16:creationId xmlns:a16="http://schemas.microsoft.com/office/drawing/2014/main" id="{DDE0DE69-E86C-42A5-B716-71A53461BA98}"/>
                    </a:ext>
                  </a:extLst>
                </p14:cNvPr>
                <p14:cNvContentPartPr/>
                <p14:nvPr/>
              </p14:nvContentPartPr>
              <p14:xfrm>
                <a:off x="2683668" y="4873390"/>
                <a:ext cx="556560" cy="33480"/>
              </p14:xfrm>
            </p:contentPart>
          </mc:Choice>
          <mc:Fallback xmlns="">
            <p:pic>
              <p:nvPicPr>
                <p:cNvPr id="56" name="Inkt 55">
                  <a:extLst>
                    <a:ext uri="{FF2B5EF4-FFF2-40B4-BE49-F238E27FC236}">
                      <a16:creationId xmlns:a16="http://schemas.microsoft.com/office/drawing/2014/main" id="{DDE0DE69-E86C-42A5-B716-71A53461BA98}"/>
                    </a:ext>
                  </a:extLst>
                </p:cNvPr>
                <p:cNvPicPr/>
                <p:nvPr/>
              </p:nvPicPr>
              <p:blipFill>
                <a:blip r:embed="rId92"/>
                <a:stretch>
                  <a:fillRect/>
                </a:stretch>
              </p:blipFill>
              <p:spPr>
                <a:xfrm>
                  <a:off x="2665668" y="4855750"/>
                  <a:ext cx="592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t 56">
                  <a:extLst>
                    <a:ext uri="{FF2B5EF4-FFF2-40B4-BE49-F238E27FC236}">
                      <a16:creationId xmlns:a16="http://schemas.microsoft.com/office/drawing/2014/main" id="{9966D324-795B-47F4-ACE4-8FFD0104DD0E}"/>
                    </a:ext>
                  </a:extLst>
                </p14:cNvPr>
                <p14:cNvContentPartPr/>
                <p14:nvPr/>
              </p14:nvContentPartPr>
              <p14:xfrm>
                <a:off x="2790588" y="5029270"/>
                <a:ext cx="126000" cy="187920"/>
              </p14:xfrm>
            </p:contentPart>
          </mc:Choice>
          <mc:Fallback xmlns="">
            <p:pic>
              <p:nvPicPr>
                <p:cNvPr id="57" name="Inkt 56">
                  <a:extLst>
                    <a:ext uri="{FF2B5EF4-FFF2-40B4-BE49-F238E27FC236}">
                      <a16:creationId xmlns:a16="http://schemas.microsoft.com/office/drawing/2014/main" id="{9966D324-795B-47F4-ACE4-8FFD0104DD0E}"/>
                    </a:ext>
                  </a:extLst>
                </p:cNvPr>
                <p:cNvPicPr/>
                <p:nvPr/>
              </p:nvPicPr>
              <p:blipFill>
                <a:blip r:embed="rId94"/>
                <a:stretch>
                  <a:fillRect/>
                </a:stretch>
              </p:blipFill>
              <p:spPr>
                <a:xfrm>
                  <a:off x="2772948" y="5011630"/>
                  <a:ext cx="161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t 57">
                  <a:extLst>
                    <a:ext uri="{FF2B5EF4-FFF2-40B4-BE49-F238E27FC236}">
                      <a16:creationId xmlns:a16="http://schemas.microsoft.com/office/drawing/2014/main" id="{8775A56A-F625-4544-AA94-C3A6A321C555}"/>
                    </a:ext>
                  </a:extLst>
                </p14:cNvPr>
                <p14:cNvContentPartPr/>
                <p14:nvPr/>
              </p14:nvContentPartPr>
              <p14:xfrm>
                <a:off x="2955108" y="5185510"/>
                <a:ext cx="2880" cy="8640"/>
              </p14:xfrm>
            </p:contentPart>
          </mc:Choice>
          <mc:Fallback xmlns="">
            <p:pic>
              <p:nvPicPr>
                <p:cNvPr id="58" name="Inkt 57">
                  <a:extLst>
                    <a:ext uri="{FF2B5EF4-FFF2-40B4-BE49-F238E27FC236}">
                      <a16:creationId xmlns:a16="http://schemas.microsoft.com/office/drawing/2014/main" id="{8775A56A-F625-4544-AA94-C3A6A321C555}"/>
                    </a:ext>
                  </a:extLst>
                </p:cNvPr>
                <p:cNvPicPr/>
                <p:nvPr/>
              </p:nvPicPr>
              <p:blipFill>
                <a:blip r:embed="rId96"/>
                <a:stretch>
                  <a:fillRect/>
                </a:stretch>
              </p:blipFill>
              <p:spPr>
                <a:xfrm>
                  <a:off x="2937468" y="5167510"/>
                  <a:ext cx="38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t 58">
                  <a:extLst>
                    <a:ext uri="{FF2B5EF4-FFF2-40B4-BE49-F238E27FC236}">
                      <a16:creationId xmlns:a16="http://schemas.microsoft.com/office/drawing/2014/main" id="{AB1999A7-FBCB-4AB0-B09D-0C183DD648A9}"/>
                    </a:ext>
                  </a:extLst>
                </p14:cNvPr>
                <p14:cNvContentPartPr/>
                <p14:nvPr/>
              </p14:nvContentPartPr>
              <p14:xfrm>
                <a:off x="3028548" y="4984270"/>
                <a:ext cx="168480" cy="271440"/>
              </p14:xfrm>
            </p:contentPart>
          </mc:Choice>
          <mc:Fallback xmlns="">
            <p:pic>
              <p:nvPicPr>
                <p:cNvPr id="59" name="Inkt 58">
                  <a:extLst>
                    <a:ext uri="{FF2B5EF4-FFF2-40B4-BE49-F238E27FC236}">
                      <a16:creationId xmlns:a16="http://schemas.microsoft.com/office/drawing/2014/main" id="{AB1999A7-FBCB-4AB0-B09D-0C183DD648A9}"/>
                    </a:ext>
                  </a:extLst>
                </p:cNvPr>
                <p:cNvPicPr/>
                <p:nvPr/>
              </p:nvPicPr>
              <p:blipFill>
                <a:blip r:embed="rId98"/>
                <a:stretch>
                  <a:fillRect/>
                </a:stretch>
              </p:blipFill>
              <p:spPr>
                <a:xfrm>
                  <a:off x="3010548" y="4966630"/>
                  <a:ext cx="2041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Inkt 59">
                  <a:extLst>
                    <a:ext uri="{FF2B5EF4-FFF2-40B4-BE49-F238E27FC236}">
                      <a16:creationId xmlns:a16="http://schemas.microsoft.com/office/drawing/2014/main" id="{9D6E1DD8-6CE2-4742-9B99-BD8C214A5D8C}"/>
                    </a:ext>
                  </a:extLst>
                </p14:cNvPr>
                <p14:cNvContentPartPr/>
                <p14:nvPr/>
              </p14:nvContentPartPr>
              <p14:xfrm>
                <a:off x="3234108" y="5185510"/>
                <a:ext cx="9360" cy="360"/>
              </p14:xfrm>
            </p:contentPart>
          </mc:Choice>
          <mc:Fallback xmlns="">
            <p:pic>
              <p:nvPicPr>
                <p:cNvPr id="60" name="Inkt 59">
                  <a:extLst>
                    <a:ext uri="{FF2B5EF4-FFF2-40B4-BE49-F238E27FC236}">
                      <a16:creationId xmlns:a16="http://schemas.microsoft.com/office/drawing/2014/main" id="{9D6E1DD8-6CE2-4742-9B99-BD8C214A5D8C}"/>
                    </a:ext>
                  </a:extLst>
                </p:cNvPr>
                <p:cNvPicPr/>
                <p:nvPr/>
              </p:nvPicPr>
              <p:blipFill>
                <a:blip r:embed="rId100"/>
                <a:stretch>
                  <a:fillRect/>
                </a:stretch>
              </p:blipFill>
              <p:spPr>
                <a:xfrm>
                  <a:off x="3216108" y="5167510"/>
                  <a:ext cx="45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2" name="Inkt 61">
                <a:extLst>
                  <a:ext uri="{FF2B5EF4-FFF2-40B4-BE49-F238E27FC236}">
                    <a16:creationId xmlns:a16="http://schemas.microsoft.com/office/drawing/2014/main" id="{3D6CA6E3-34C2-47DC-A408-6B0228B22C02}"/>
                  </a:ext>
                </a:extLst>
              </p14:cNvPr>
              <p14:cNvContentPartPr/>
              <p14:nvPr/>
            </p14:nvContentPartPr>
            <p14:xfrm>
              <a:off x="4014228" y="4815790"/>
              <a:ext cx="1402920" cy="91080"/>
            </p14:xfrm>
          </p:contentPart>
        </mc:Choice>
        <mc:Fallback xmlns="">
          <p:pic>
            <p:nvPicPr>
              <p:cNvPr id="62" name="Inkt 61">
                <a:extLst>
                  <a:ext uri="{FF2B5EF4-FFF2-40B4-BE49-F238E27FC236}">
                    <a16:creationId xmlns:a16="http://schemas.microsoft.com/office/drawing/2014/main" id="{3D6CA6E3-34C2-47DC-A408-6B0228B22C02}"/>
                  </a:ext>
                </a:extLst>
              </p:cNvPr>
              <p:cNvPicPr/>
              <p:nvPr/>
            </p:nvPicPr>
            <p:blipFill>
              <a:blip r:embed="rId102"/>
              <a:stretch>
                <a:fillRect/>
              </a:stretch>
            </p:blipFill>
            <p:spPr>
              <a:xfrm>
                <a:off x="3996228" y="4798150"/>
                <a:ext cx="1438560" cy="126720"/>
              </a:xfrm>
              <a:prstGeom prst="rect">
                <a:avLst/>
              </a:prstGeom>
            </p:spPr>
          </p:pic>
        </mc:Fallback>
      </mc:AlternateContent>
      <p:grpSp>
        <p:nvGrpSpPr>
          <p:cNvPr id="67" name="Groep 66">
            <a:extLst>
              <a:ext uri="{FF2B5EF4-FFF2-40B4-BE49-F238E27FC236}">
                <a16:creationId xmlns:a16="http://schemas.microsoft.com/office/drawing/2014/main" id="{43082FC7-CA07-47C9-A633-83003EBF055E}"/>
              </a:ext>
            </a:extLst>
          </p:cNvPr>
          <p:cNvGrpSpPr/>
          <p:nvPr/>
        </p:nvGrpSpPr>
        <p:grpSpPr>
          <a:xfrm>
            <a:off x="4310508" y="4984270"/>
            <a:ext cx="366840" cy="158760"/>
            <a:chOff x="4310508" y="4984270"/>
            <a:chExt cx="366840" cy="158760"/>
          </a:xfrm>
        </p:grpSpPr>
        <mc:AlternateContent xmlns:mc="http://schemas.openxmlformats.org/markup-compatibility/2006" xmlns:p14="http://schemas.microsoft.com/office/powerpoint/2010/main">
          <mc:Choice Requires="p14">
            <p:contentPart p14:bwMode="auto" r:id="rId103">
              <p14:nvContentPartPr>
                <p14:cNvPr id="63" name="Inkt 62">
                  <a:extLst>
                    <a:ext uri="{FF2B5EF4-FFF2-40B4-BE49-F238E27FC236}">
                      <a16:creationId xmlns:a16="http://schemas.microsoft.com/office/drawing/2014/main" id="{663E2783-A12A-4A8F-B87C-E7F29193D737}"/>
                    </a:ext>
                  </a:extLst>
                </p14:cNvPr>
                <p14:cNvContentPartPr/>
                <p14:nvPr/>
              </p14:nvContentPartPr>
              <p14:xfrm>
                <a:off x="4310508" y="4984270"/>
                <a:ext cx="132120" cy="158760"/>
              </p14:xfrm>
            </p:contentPart>
          </mc:Choice>
          <mc:Fallback xmlns="">
            <p:pic>
              <p:nvPicPr>
                <p:cNvPr id="63" name="Inkt 62">
                  <a:extLst>
                    <a:ext uri="{FF2B5EF4-FFF2-40B4-BE49-F238E27FC236}">
                      <a16:creationId xmlns:a16="http://schemas.microsoft.com/office/drawing/2014/main" id="{663E2783-A12A-4A8F-B87C-E7F29193D737}"/>
                    </a:ext>
                  </a:extLst>
                </p:cNvPr>
                <p:cNvPicPr/>
                <p:nvPr/>
              </p:nvPicPr>
              <p:blipFill>
                <a:blip r:embed="rId104"/>
                <a:stretch>
                  <a:fillRect/>
                </a:stretch>
              </p:blipFill>
              <p:spPr>
                <a:xfrm>
                  <a:off x="4292868" y="4966270"/>
                  <a:ext cx="167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t 63">
                  <a:extLst>
                    <a:ext uri="{FF2B5EF4-FFF2-40B4-BE49-F238E27FC236}">
                      <a16:creationId xmlns:a16="http://schemas.microsoft.com/office/drawing/2014/main" id="{54198DA4-94D6-455A-B22A-FB2B6EF58A07}"/>
                    </a:ext>
                  </a:extLst>
                </p14:cNvPr>
                <p14:cNvContentPartPr/>
                <p14:nvPr/>
              </p14:nvContentPartPr>
              <p14:xfrm>
                <a:off x="4504548" y="5140510"/>
                <a:ext cx="360" cy="360"/>
              </p14:xfrm>
            </p:contentPart>
          </mc:Choice>
          <mc:Fallback xmlns="">
            <p:pic>
              <p:nvPicPr>
                <p:cNvPr id="64" name="Inkt 63">
                  <a:extLst>
                    <a:ext uri="{FF2B5EF4-FFF2-40B4-BE49-F238E27FC236}">
                      <a16:creationId xmlns:a16="http://schemas.microsoft.com/office/drawing/2014/main" id="{54198DA4-94D6-455A-B22A-FB2B6EF58A07}"/>
                    </a:ext>
                  </a:extLst>
                </p:cNvPr>
                <p:cNvPicPr/>
                <p:nvPr/>
              </p:nvPicPr>
              <p:blipFill>
                <a:blip r:embed="rId82"/>
                <a:stretch>
                  <a:fillRect/>
                </a:stretch>
              </p:blipFill>
              <p:spPr>
                <a:xfrm>
                  <a:off x="4486908" y="51228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66BF44D9-F01D-40ED-B1BE-0E0C7170915B}"/>
                    </a:ext>
                  </a:extLst>
                </p14:cNvPr>
                <p14:cNvContentPartPr/>
                <p14:nvPr/>
              </p14:nvContentPartPr>
              <p14:xfrm>
                <a:off x="4600308" y="4984270"/>
                <a:ext cx="77040" cy="147600"/>
              </p14:xfrm>
            </p:contentPart>
          </mc:Choice>
          <mc:Fallback xmlns="">
            <p:pic>
              <p:nvPicPr>
                <p:cNvPr id="65" name="Inkt 64">
                  <a:extLst>
                    <a:ext uri="{FF2B5EF4-FFF2-40B4-BE49-F238E27FC236}">
                      <a16:creationId xmlns:a16="http://schemas.microsoft.com/office/drawing/2014/main" id="{66BF44D9-F01D-40ED-B1BE-0E0C7170915B}"/>
                    </a:ext>
                  </a:extLst>
                </p:cNvPr>
                <p:cNvPicPr/>
                <p:nvPr/>
              </p:nvPicPr>
              <p:blipFill>
                <a:blip r:embed="rId107"/>
                <a:stretch>
                  <a:fillRect/>
                </a:stretch>
              </p:blipFill>
              <p:spPr>
                <a:xfrm>
                  <a:off x="4582668" y="4966270"/>
                  <a:ext cx="112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00AA3255-6A57-4072-BF57-176F4128A5AB}"/>
                    </a:ext>
                  </a:extLst>
                </p14:cNvPr>
                <p14:cNvContentPartPr/>
                <p14:nvPr/>
              </p14:nvContentPartPr>
              <p14:xfrm>
                <a:off x="4605348" y="5051230"/>
                <a:ext cx="71640" cy="7200"/>
              </p14:xfrm>
            </p:contentPart>
          </mc:Choice>
          <mc:Fallback xmlns="">
            <p:pic>
              <p:nvPicPr>
                <p:cNvPr id="66" name="Inkt 65">
                  <a:extLst>
                    <a:ext uri="{FF2B5EF4-FFF2-40B4-BE49-F238E27FC236}">
                      <a16:creationId xmlns:a16="http://schemas.microsoft.com/office/drawing/2014/main" id="{00AA3255-6A57-4072-BF57-176F4128A5AB}"/>
                    </a:ext>
                  </a:extLst>
                </p:cNvPr>
                <p:cNvPicPr/>
                <p:nvPr/>
              </p:nvPicPr>
              <p:blipFill>
                <a:blip r:embed="rId109"/>
                <a:stretch>
                  <a:fillRect/>
                </a:stretch>
              </p:blipFill>
              <p:spPr>
                <a:xfrm>
                  <a:off x="4587348" y="5033590"/>
                  <a:ext cx="107280" cy="42840"/>
                </a:xfrm>
                <a:prstGeom prst="rect">
                  <a:avLst/>
                </a:prstGeom>
              </p:spPr>
            </p:pic>
          </mc:Fallback>
        </mc:AlternateContent>
      </p:grpSp>
    </p:spTree>
    <p:extLst>
      <p:ext uri="{BB962C8B-B14F-4D97-AF65-F5344CB8AC3E}">
        <p14:creationId xmlns:p14="http://schemas.microsoft.com/office/powerpoint/2010/main" val="156765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CDAA1FE-7952-84EB-6D51-12D0D09CE3BD}"/>
              </a:ext>
            </a:extLst>
          </p:cNvPr>
          <p:cNvPicPr>
            <a:picLocks noChangeAspect="1"/>
          </p:cNvPicPr>
          <p:nvPr/>
        </p:nvPicPr>
        <p:blipFill>
          <a:blip r:embed="rId2"/>
          <a:stretch>
            <a:fillRect/>
          </a:stretch>
        </p:blipFill>
        <p:spPr>
          <a:xfrm>
            <a:off x="2078869" y="628650"/>
            <a:ext cx="5804005" cy="5900738"/>
          </a:xfrm>
          <a:prstGeom prst="rect">
            <a:avLst/>
          </a:prstGeom>
        </p:spPr>
      </p:pic>
    </p:spTree>
    <p:extLst>
      <p:ext uri="{BB962C8B-B14F-4D97-AF65-F5344CB8AC3E}">
        <p14:creationId xmlns:p14="http://schemas.microsoft.com/office/powerpoint/2010/main" val="83284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lang="en-US" sz="3200" b="1" dirty="0">
                <a:solidFill>
                  <a:prstClr val="black"/>
                </a:solidFill>
                <a:latin typeface="Effra" panose="02000506080000020004"/>
              </a:rPr>
              <a:t>B</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7254"/>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 Vraag 17</a:t>
            </a:r>
          </a:p>
        </p:txBody>
      </p:sp>
      <p:pic>
        <p:nvPicPr>
          <p:cNvPr id="5" name="Afbeelding 4">
            <a:extLst>
              <a:ext uri="{FF2B5EF4-FFF2-40B4-BE49-F238E27FC236}">
                <a16:creationId xmlns:a16="http://schemas.microsoft.com/office/drawing/2014/main" id="{31BF1820-46F3-4FA8-BC48-2A9322B3045F}"/>
              </a:ext>
            </a:extLst>
          </p:cNvPr>
          <p:cNvPicPr>
            <a:picLocks noChangeAspect="1"/>
          </p:cNvPicPr>
          <p:nvPr/>
        </p:nvPicPr>
        <p:blipFill>
          <a:blip r:embed="rId3"/>
          <a:stretch>
            <a:fillRect/>
          </a:stretch>
        </p:blipFill>
        <p:spPr>
          <a:xfrm>
            <a:off x="512635" y="2505336"/>
            <a:ext cx="7954485" cy="581106"/>
          </a:xfrm>
          <a:prstGeom prst="rect">
            <a:avLst/>
          </a:prstGeom>
        </p:spPr>
      </p:pic>
      <p:pic>
        <p:nvPicPr>
          <p:cNvPr id="8" name="Afbeelding 7">
            <a:extLst>
              <a:ext uri="{FF2B5EF4-FFF2-40B4-BE49-F238E27FC236}">
                <a16:creationId xmlns:a16="http://schemas.microsoft.com/office/drawing/2014/main" id="{A747CCA4-5C07-4AE5-8078-33DF10555B11}"/>
              </a:ext>
            </a:extLst>
          </p:cNvPr>
          <p:cNvPicPr>
            <a:picLocks noChangeAspect="1"/>
          </p:cNvPicPr>
          <p:nvPr/>
        </p:nvPicPr>
        <p:blipFill>
          <a:blip r:embed="rId4"/>
          <a:stretch>
            <a:fillRect/>
          </a:stretch>
        </p:blipFill>
        <p:spPr>
          <a:xfrm>
            <a:off x="512635" y="3415238"/>
            <a:ext cx="8364117" cy="647790"/>
          </a:xfrm>
          <a:prstGeom prst="rect">
            <a:avLst/>
          </a:prstGeom>
        </p:spPr>
      </p:pic>
      <p:sp>
        <p:nvSpPr>
          <p:cNvPr id="3" name="Ovaal 2">
            <a:extLst>
              <a:ext uri="{FF2B5EF4-FFF2-40B4-BE49-F238E27FC236}">
                <a16:creationId xmlns:a16="http://schemas.microsoft.com/office/drawing/2014/main" id="{B1639688-1356-44C1-8559-A4C259412F7A}"/>
              </a:ext>
            </a:extLst>
          </p:cNvPr>
          <p:cNvSpPr/>
          <p:nvPr/>
        </p:nvSpPr>
        <p:spPr>
          <a:xfrm>
            <a:off x="2241395" y="3365518"/>
            <a:ext cx="6635357" cy="4804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E1CAB40B-8B47-4664-AF35-98085F20FCFA}"/>
                  </a:ext>
                </a:extLst>
              </p14:cNvPr>
              <p14:cNvContentPartPr/>
              <p14:nvPr/>
            </p14:nvContentPartPr>
            <p14:xfrm>
              <a:off x="2755668" y="2218030"/>
              <a:ext cx="1369440" cy="704880"/>
            </p14:xfrm>
          </p:contentPart>
        </mc:Choice>
        <mc:Fallback xmlns="">
          <p:pic>
            <p:nvPicPr>
              <p:cNvPr id="6" name="Inkt 5">
                <a:extLst>
                  <a:ext uri="{FF2B5EF4-FFF2-40B4-BE49-F238E27FC236}">
                    <a16:creationId xmlns:a16="http://schemas.microsoft.com/office/drawing/2014/main" id="{E1CAB40B-8B47-4664-AF35-98085F20FCFA}"/>
                  </a:ext>
                </a:extLst>
              </p:cNvPr>
              <p:cNvPicPr/>
              <p:nvPr/>
            </p:nvPicPr>
            <p:blipFill>
              <a:blip r:embed="rId6"/>
              <a:stretch>
                <a:fillRect/>
              </a:stretch>
            </p:blipFill>
            <p:spPr>
              <a:xfrm>
                <a:off x="2737668" y="2200030"/>
                <a:ext cx="14050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t 6">
                <a:extLst>
                  <a:ext uri="{FF2B5EF4-FFF2-40B4-BE49-F238E27FC236}">
                    <a16:creationId xmlns:a16="http://schemas.microsoft.com/office/drawing/2014/main" id="{98657E03-7EA4-419B-8C9D-92B4207F0140}"/>
                  </a:ext>
                </a:extLst>
              </p14:cNvPr>
              <p14:cNvContentPartPr/>
              <p14:nvPr/>
            </p14:nvContentPartPr>
            <p14:xfrm>
              <a:off x="1439148" y="2700430"/>
              <a:ext cx="1772640" cy="412920"/>
            </p14:xfrm>
          </p:contentPart>
        </mc:Choice>
        <mc:Fallback xmlns="">
          <p:pic>
            <p:nvPicPr>
              <p:cNvPr id="7" name="Inkt 6">
                <a:extLst>
                  <a:ext uri="{FF2B5EF4-FFF2-40B4-BE49-F238E27FC236}">
                    <a16:creationId xmlns:a16="http://schemas.microsoft.com/office/drawing/2014/main" id="{98657E03-7EA4-419B-8C9D-92B4207F0140}"/>
                  </a:ext>
                </a:extLst>
              </p:cNvPr>
              <p:cNvPicPr/>
              <p:nvPr/>
            </p:nvPicPr>
            <p:blipFill>
              <a:blip r:embed="rId8"/>
              <a:stretch>
                <a:fillRect/>
              </a:stretch>
            </p:blipFill>
            <p:spPr>
              <a:xfrm>
                <a:off x="1421508" y="2682430"/>
                <a:ext cx="18082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t 3">
                <a:extLst>
                  <a:ext uri="{FF2B5EF4-FFF2-40B4-BE49-F238E27FC236}">
                    <a16:creationId xmlns:a16="http://schemas.microsoft.com/office/drawing/2014/main" id="{B2FCD133-AC5B-4E02-AEA3-874B4F4050ED}"/>
                  </a:ext>
                </a:extLst>
              </p14:cNvPr>
              <p14:cNvContentPartPr/>
              <p14:nvPr/>
            </p14:nvContentPartPr>
            <p14:xfrm>
              <a:off x="1772868" y="5330230"/>
              <a:ext cx="360" cy="360"/>
            </p14:xfrm>
          </p:contentPart>
        </mc:Choice>
        <mc:Fallback xmlns="">
          <p:pic>
            <p:nvPicPr>
              <p:cNvPr id="4" name="Inkt 3">
                <a:extLst>
                  <a:ext uri="{FF2B5EF4-FFF2-40B4-BE49-F238E27FC236}">
                    <a16:creationId xmlns:a16="http://schemas.microsoft.com/office/drawing/2014/main" id="{B2FCD133-AC5B-4E02-AEA3-874B4F4050ED}"/>
                  </a:ext>
                </a:extLst>
              </p:cNvPr>
              <p:cNvPicPr/>
              <p:nvPr/>
            </p:nvPicPr>
            <p:blipFill>
              <a:blip r:embed="rId10"/>
              <a:stretch>
                <a:fillRect/>
              </a:stretch>
            </p:blipFill>
            <p:spPr>
              <a:xfrm>
                <a:off x="1755228" y="5312230"/>
                <a:ext cx="36000" cy="36000"/>
              </a:xfrm>
              <a:prstGeom prst="rect">
                <a:avLst/>
              </a:prstGeom>
            </p:spPr>
          </p:pic>
        </mc:Fallback>
      </mc:AlternateContent>
      <p:grpSp>
        <p:nvGrpSpPr>
          <p:cNvPr id="13" name="Groep 12">
            <a:extLst>
              <a:ext uri="{FF2B5EF4-FFF2-40B4-BE49-F238E27FC236}">
                <a16:creationId xmlns:a16="http://schemas.microsoft.com/office/drawing/2014/main" id="{5A74C2F9-6136-4700-81B8-D3337CED2D12}"/>
              </a:ext>
            </a:extLst>
          </p:cNvPr>
          <p:cNvGrpSpPr/>
          <p:nvPr/>
        </p:nvGrpSpPr>
        <p:grpSpPr>
          <a:xfrm>
            <a:off x="952428" y="4442470"/>
            <a:ext cx="316440" cy="401400"/>
            <a:chOff x="952428" y="4442470"/>
            <a:chExt cx="316440" cy="401400"/>
          </a:xfrm>
        </p:grpSpPr>
        <mc:AlternateContent xmlns:mc="http://schemas.openxmlformats.org/markup-compatibility/2006" xmlns:p14="http://schemas.microsoft.com/office/powerpoint/2010/main">
          <mc:Choice Requires="p14">
            <p:contentPart p14:bwMode="auto" r:id="rId11">
              <p14:nvContentPartPr>
                <p14:cNvPr id="9" name="Inkt 8">
                  <a:extLst>
                    <a:ext uri="{FF2B5EF4-FFF2-40B4-BE49-F238E27FC236}">
                      <a16:creationId xmlns:a16="http://schemas.microsoft.com/office/drawing/2014/main" id="{99872983-6774-4C61-A9C5-A18AF01DB1AD}"/>
                    </a:ext>
                  </a:extLst>
                </p14:cNvPr>
                <p14:cNvContentPartPr/>
                <p14:nvPr/>
              </p14:nvContentPartPr>
              <p14:xfrm>
                <a:off x="952428" y="4442470"/>
                <a:ext cx="255240" cy="401400"/>
              </p14:xfrm>
            </p:contentPart>
          </mc:Choice>
          <mc:Fallback xmlns="">
            <p:pic>
              <p:nvPicPr>
                <p:cNvPr id="9" name="Inkt 8">
                  <a:extLst>
                    <a:ext uri="{FF2B5EF4-FFF2-40B4-BE49-F238E27FC236}">
                      <a16:creationId xmlns:a16="http://schemas.microsoft.com/office/drawing/2014/main" id="{99872983-6774-4C61-A9C5-A18AF01DB1AD}"/>
                    </a:ext>
                  </a:extLst>
                </p:cNvPr>
                <p:cNvPicPr/>
                <p:nvPr/>
              </p:nvPicPr>
              <p:blipFill>
                <a:blip r:embed="rId12"/>
                <a:stretch>
                  <a:fillRect/>
                </a:stretch>
              </p:blipFill>
              <p:spPr>
                <a:xfrm>
                  <a:off x="934428" y="4424830"/>
                  <a:ext cx="2908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t 9">
                  <a:extLst>
                    <a:ext uri="{FF2B5EF4-FFF2-40B4-BE49-F238E27FC236}">
                      <a16:creationId xmlns:a16="http://schemas.microsoft.com/office/drawing/2014/main" id="{FBE4C7A4-0D65-4A29-BD19-F1CBABD2E09E}"/>
                    </a:ext>
                  </a:extLst>
                </p14:cNvPr>
                <p14:cNvContentPartPr/>
                <p14:nvPr/>
              </p14:nvContentPartPr>
              <p14:xfrm>
                <a:off x="1248708" y="4474870"/>
                <a:ext cx="20160" cy="255600"/>
              </p14:xfrm>
            </p:contentPart>
          </mc:Choice>
          <mc:Fallback xmlns="">
            <p:pic>
              <p:nvPicPr>
                <p:cNvPr id="10" name="Inkt 9">
                  <a:extLst>
                    <a:ext uri="{FF2B5EF4-FFF2-40B4-BE49-F238E27FC236}">
                      <a16:creationId xmlns:a16="http://schemas.microsoft.com/office/drawing/2014/main" id="{FBE4C7A4-0D65-4A29-BD19-F1CBABD2E09E}"/>
                    </a:ext>
                  </a:extLst>
                </p:cNvPr>
                <p:cNvPicPr/>
                <p:nvPr/>
              </p:nvPicPr>
              <p:blipFill>
                <a:blip r:embed="rId14"/>
                <a:stretch>
                  <a:fillRect/>
                </a:stretch>
              </p:blipFill>
              <p:spPr>
                <a:xfrm>
                  <a:off x="1231068" y="4456870"/>
                  <a:ext cx="55800" cy="29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Inkt 10">
                <a:extLst>
                  <a:ext uri="{FF2B5EF4-FFF2-40B4-BE49-F238E27FC236}">
                    <a16:creationId xmlns:a16="http://schemas.microsoft.com/office/drawing/2014/main" id="{865EEDAB-9419-4F8D-A79D-3FCFB1302C67}"/>
                  </a:ext>
                </a:extLst>
              </p14:cNvPr>
              <p14:cNvContentPartPr/>
              <p14:nvPr/>
            </p14:nvContentPartPr>
            <p14:xfrm>
              <a:off x="1505388" y="4471630"/>
              <a:ext cx="360" cy="11520"/>
            </p14:xfrm>
          </p:contentPart>
        </mc:Choice>
        <mc:Fallback xmlns="">
          <p:pic>
            <p:nvPicPr>
              <p:cNvPr id="11" name="Inkt 10">
                <a:extLst>
                  <a:ext uri="{FF2B5EF4-FFF2-40B4-BE49-F238E27FC236}">
                    <a16:creationId xmlns:a16="http://schemas.microsoft.com/office/drawing/2014/main" id="{865EEDAB-9419-4F8D-A79D-3FCFB1302C67}"/>
                  </a:ext>
                </a:extLst>
              </p:cNvPr>
              <p:cNvPicPr/>
              <p:nvPr/>
            </p:nvPicPr>
            <p:blipFill>
              <a:blip r:embed="rId16"/>
              <a:stretch>
                <a:fillRect/>
              </a:stretch>
            </p:blipFill>
            <p:spPr>
              <a:xfrm>
                <a:off x="1487748" y="4453990"/>
                <a:ext cx="36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t 11">
                <a:extLst>
                  <a:ext uri="{FF2B5EF4-FFF2-40B4-BE49-F238E27FC236}">
                    <a16:creationId xmlns:a16="http://schemas.microsoft.com/office/drawing/2014/main" id="{B268B0EA-FB6B-4D30-81A2-934B26003994}"/>
                  </a:ext>
                </a:extLst>
              </p14:cNvPr>
              <p14:cNvContentPartPr/>
              <p14:nvPr/>
            </p14:nvContentPartPr>
            <p14:xfrm>
              <a:off x="1482708" y="4750630"/>
              <a:ext cx="5040" cy="360"/>
            </p14:xfrm>
          </p:contentPart>
        </mc:Choice>
        <mc:Fallback xmlns="">
          <p:pic>
            <p:nvPicPr>
              <p:cNvPr id="12" name="Inkt 11">
                <a:extLst>
                  <a:ext uri="{FF2B5EF4-FFF2-40B4-BE49-F238E27FC236}">
                    <a16:creationId xmlns:a16="http://schemas.microsoft.com/office/drawing/2014/main" id="{B268B0EA-FB6B-4D30-81A2-934B26003994}"/>
                  </a:ext>
                </a:extLst>
              </p:cNvPr>
              <p:cNvPicPr/>
              <p:nvPr/>
            </p:nvPicPr>
            <p:blipFill>
              <a:blip r:embed="rId18"/>
              <a:stretch>
                <a:fillRect/>
              </a:stretch>
            </p:blipFill>
            <p:spPr>
              <a:xfrm>
                <a:off x="1465068" y="4732630"/>
                <a:ext cx="40680" cy="36000"/>
              </a:xfrm>
              <a:prstGeom prst="rect">
                <a:avLst/>
              </a:prstGeom>
            </p:spPr>
          </p:pic>
        </mc:Fallback>
      </mc:AlternateContent>
      <p:grpSp>
        <p:nvGrpSpPr>
          <p:cNvPr id="27" name="Groep 26">
            <a:extLst>
              <a:ext uri="{FF2B5EF4-FFF2-40B4-BE49-F238E27FC236}">
                <a16:creationId xmlns:a16="http://schemas.microsoft.com/office/drawing/2014/main" id="{909C9623-18DC-4B5E-B509-FBABA7AB0E0C}"/>
              </a:ext>
            </a:extLst>
          </p:cNvPr>
          <p:cNvGrpSpPr/>
          <p:nvPr/>
        </p:nvGrpSpPr>
        <p:grpSpPr>
          <a:xfrm>
            <a:off x="1895628" y="4237270"/>
            <a:ext cx="1531080" cy="479520"/>
            <a:chOff x="1895628" y="4237270"/>
            <a:chExt cx="1531080" cy="479520"/>
          </a:xfrm>
        </p:grpSpPr>
        <mc:AlternateContent xmlns:mc="http://schemas.openxmlformats.org/markup-compatibility/2006" xmlns:p14="http://schemas.microsoft.com/office/powerpoint/2010/main">
          <mc:Choice Requires="p14">
            <p:contentPart p14:bwMode="auto" r:id="rId19">
              <p14:nvContentPartPr>
                <p14:cNvPr id="14" name="Inkt 13">
                  <a:extLst>
                    <a:ext uri="{FF2B5EF4-FFF2-40B4-BE49-F238E27FC236}">
                      <a16:creationId xmlns:a16="http://schemas.microsoft.com/office/drawing/2014/main" id="{20C3E018-A561-48E3-8C9C-0673F60343C5}"/>
                    </a:ext>
                  </a:extLst>
                </p14:cNvPr>
                <p14:cNvContentPartPr/>
                <p14:nvPr/>
              </p14:nvContentPartPr>
              <p14:xfrm>
                <a:off x="1895628" y="4401070"/>
                <a:ext cx="360" cy="315720"/>
              </p14:xfrm>
            </p:contentPart>
          </mc:Choice>
          <mc:Fallback xmlns="">
            <p:pic>
              <p:nvPicPr>
                <p:cNvPr id="14" name="Inkt 13">
                  <a:extLst>
                    <a:ext uri="{FF2B5EF4-FFF2-40B4-BE49-F238E27FC236}">
                      <a16:creationId xmlns:a16="http://schemas.microsoft.com/office/drawing/2014/main" id="{20C3E018-A561-48E3-8C9C-0673F60343C5}"/>
                    </a:ext>
                  </a:extLst>
                </p:cNvPr>
                <p:cNvPicPr/>
                <p:nvPr/>
              </p:nvPicPr>
              <p:blipFill>
                <a:blip r:embed="rId20"/>
                <a:stretch>
                  <a:fillRect/>
                </a:stretch>
              </p:blipFill>
              <p:spPr>
                <a:xfrm>
                  <a:off x="1877628" y="4383070"/>
                  <a:ext cx="360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t 14">
                  <a:extLst>
                    <a:ext uri="{FF2B5EF4-FFF2-40B4-BE49-F238E27FC236}">
                      <a16:creationId xmlns:a16="http://schemas.microsoft.com/office/drawing/2014/main" id="{DF78D26C-BFAE-4798-8748-7A1F3E56AA1D}"/>
                    </a:ext>
                  </a:extLst>
                </p14:cNvPr>
                <p14:cNvContentPartPr/>
                <p14:nvPr/>
              </p14:nvContentPartPr>
              <p14:xfrm>
                <a:off x="1946388" y="4438150"/>
                <a:ext cx="161280" cy="226440"/>
              </p14:xfrm>
            </p:contentPart>
          </mc:Choice>
          <mc:Fallback xmlns="">
            <p:pic>
              <p:nvPicPr>
                <p:cNvPr id="15" name="Inkt 14">
                  <a:extLst>
                    <a:ext uri="{FF2B5EF4-FFF2-40B4-BE49-F238E27FC236}">
                      <a16:creationId xmlns:a16="http://schemas.microsoft.com/office/drawing/2014/main" id="{DF78D26C-BFAE-4798-8748-7A1F3E56AA1D}"/>
                    </a:ext>
                  </a:extLst>
                </p:cNvPr>
                <p:cNvPicPr/>
                <p:nvPr/>
              </p:nvPicPr>
              <p:blipFill>
                <a:blip r:embed="rId22"/>
                <a:stretch>
                  <a:fillRect/>
                </a:stretch>
              </p:blipFill>
              <p:spPr>
                <a:xfrm>
                  <a:off x="1928748" y="4420510"/>
                  <a:ext cx="196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t 15">
                  <a:extLst>
                    <a:ext uri="{FF2B5EF4-FFF2-40B4-BE49-F238E27FC236}">
                      <a16:creationId xmlns:a16="http://schemas.microsoft.com/office/drawing/2014/main" id="{128DD431-6F73-4AB0-AAEC-67D3105206D9}"/>
                    </a:ext>
                  </a:extLst>
                </p14:cNvPr>
                <p14:cNvContentPartPr/>
                <p14:nvPr/>
              </p14:nvContentPartPr>
              <p14:xfrm>
                <a:off x="2230068" y="4281910"/>
                <a:ext cx="17640" cy="166680"/>
              </p14:xfrm>
            </p:contentPart>
          </mc:Choice>
          <mc:Fallback xmlns="">
            <p:pic>
              <p:nvPicPr>
                <p:cNvPr id="16" name="Inkt 15">
                  <a:extLst>
                    <a:ext uri="{FF2B5EF4-FFF2-40B4-BE49-F238E27FC236}">
                      <a16:creationId xmlns:a16="http://schemas.microsoft.com/office/drawing/2014/main" id="{128DD431-6F73-4AB0-AAEC-67D3105206D9}"/>
                    </a:ext>
                  </a:extLst>
                </p:cNvPr>
                <p:cNvPicPr/>
                <p:nvPr/>
              </p:nvPicPr>
              <p:blipFill>
                <a:blip r:embed="rId24"/>
                <a:stretch>
                  <a:fillRect/>
                </a:stretch>
              </p:blipFill>
              <p:spPr>
                <a:xfrm>
                  <a:off x="2212068" y="4264270"/>
                  <a:ext cx="5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t 16">
                  <a:extLst>
                    <a:ext uri="{FF2B5EF4-FFF2-40B4-BE49-F238E27FC236}">
                      <a16:creationId xmlns:a16="http://schemas.microsoft.com/office/drawing/2014/main" id="{1CC8B9DF-BF3A-4BBC-8A0E-124D06FF226D}"/>
                    </a:ext>
                  </a:extLst>
                </p14:cNvPr>
                <p14:cNvContentPartPr/>
                <p14:nvPr/>
              </p14:nvContentPartPr>
              <p14:xfrm>
                <a:off x="2129628" y="4359310"/>
                <a:ext cx="192240" cy="45720"/>
              </p14:xfrm>
            </p:contentPart>
          </mc:Choice>
          <mc:Fallback xmlns="">
            <p:pic>
              <p:nvPicPr>
                <p:cNvPr id="17" name="Inkt 16">
                  <a:extLst>
                    <a:ext uri="{FF2B5EF4-FFF2-40B4-BE49-F238E27FC236}">
                      <a16:creationId xmlns:a16="http://schemas.microsoft.com/office/drawing/2014/main" id="{1CC8B9DF-BF3A-4BBC-8A0E-124D06FF226D}"/>
                    </a:ext>
                  </a:extLst>
                </p:cNvPr>
                <p:cNvPicPr/>
                <p:nvPr/>
              </p:nvPicPr>
              <p:blipFill>
                <a:blip r:embed="rId26"/>
                <a:stretch>
                  <a:fillRect/>
                </a:stretch>
              </p:blipFill>
              <p:spPr>
                <a:xfrm>
                  <a:off x="2111628" y="4341310"/>
                  <a:ext cx="227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4B73AB42-4E4E-444B-8198-D7CA2F35B304}"/>
                    </a:ext>
                  </a:extLst>
                </p14:cNvPr>
                <p14:cNvContentPartPr/>
                <p14:nvPr/>
              </p14:nvContentPartPr>
              <p14:xfrm>
                <a:off x="2475228" y="4460470"/>
                <a:ext cx="360" cy="181440"/>
              </p14:xfrm>
            </p:contentPart>
          </mc:Choice>
          <mc:Fallback xmlns="">
            <p:pic>
              <p:nvPicPr>
                <p:cNvPr id="19" name="Inkt 18">
                  <a:extLst>
                    <a:ext uri="{FF2B5EF4-FFF2-40B4-BE49-F238E27FC236}">
                      <a16:creationId xmlns:a16="http://schemas.microsoft.com/office/drawing/2014/main" id="{4B73AB42-4E4E-444B-8198-D7CA2F35B304}"/>
                    </a:ext>
                  </a:extLst>
                </p:cNvPr>
                <p:cNvPicPr/>
                <p:nvPr/>
              </p:nvPicPr>
              <p:blipFill>
                <a:blip r:embed="rId28"/>
                <a:stretch>
                  <a:fillRect/>
                </a:stretch>
              </p:blipFill>
              <p:spPr>
                <a:xfrm>
                  <a:off x="2457588" y="4442470"/>
                  <a:ext cx="36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F57ADFBA-9F21-42D4-9C4A-B904264B65CD}"/>
                    </a:ext>
                  </a:extLst>
                </p14:cNvPr>
                <p14:cNvContentPartPr/>
                <p14:nvPr/>
              </p14:nvContentPartPr>
              <p14:xfrm>
                <a:off x="2397468" y="4557310"/>
                <a:ext cx="128520" cy="37440"/>
              </p14:xfrm>
            </p:contentPart>
          </mc:Choice>
          <mc:Fallback xmlns="">
            <p:pic>
              <p:nvPicPr>
                <p:cNvPr id="20" name="Inkt 19">
                  <a:extLst>
                    <a:ext uri="{FF2B5EF4-FFF2-40B4-BE49-F238E27FC236}">
                      <a16:creationId xmlns:a16="http://schemas.microsoft.com/office/drawing/2014/main" id="{F57ADFBA-9F21-42D4-9C4A-B904264B65CD}"/>
                    </a:ext>
                  </a:extLst>
                </p:cNvPr>
                <p:cNvPicPr/>
                <p:nvPr/>
              </p:nvPicPr>
              <p:blipFill>
                <a:blip r:embed="rId30"/>
                <a:stretch>
                  <a:fillRect/>
                </a:stretch>
              </p:blipFill>
              <p:spPr>
                <a:xfrm>
                  <a:off x="2379828" y="4539310"/>
                  <a:ext cx="164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t 21">
                  <a:extLst>
                    <a:ext uri="{FF2B5EF4-FFF2-40B4-BE49-F238E27FC236}">
                      <a16:creationId xmlns:a16="http://schemas.microsoft.com/office/drawing/2014/main" id="{6E5EA4DB-9F43-42A5-A972-B18819D4F61D}"/>
                    </a:ext>
                  </a:extLst>
                </p14:cNvPr>
                <p14:cNvContentPartPr/>
                <p14:nvPr/>
              </p14:nvContentPartPr>
              <p14:xfrm>
                <a:off x="2663508" y="4361470"/>
                <a:ext cx="378360" cy="279360"/>
              </p14:xfrm>
            </p:contentPart>
          </mc:Choice>
          <mc:Fallback xmlns="">
            <p:pic>
              <p:nvPicPr>
                <p:cNvPr id="22" name="Inkt 21">
                  <a:extLst>
                    <a:ext uri="{FF2B5EF4-FFF2-40B4-BE49-F238E27FC236}">
                      <a16:creationId xmlns:a16="http://schemas.microsoft.com/office/drawing/2014/main" id="{6E5EA4DB-9F43-42A5-A972-B18819D4F61D}"/>
                    </a:ext>
                  </a:extLst>
                </p:cNvPr>
                <p:cNvPicPr/>
                <p:nvPr/>
              </p:nvPicPr>
              <p:blipFill>
                <a:blip r:embed="rId32"/>
                <a:stretch>
                  <a:fillRect/>
                </a:stretch>
              </p:blipFill>
              <p:spPr>
                <a:xfrm>
                  <a:off x="2645508" y="4343830"/>
                  <a:ext cx="4140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t 22">
                  <a:extLst>
                    <a:ext uri="{FF2B5EF4-FFF2-40B4-BE49-F238E27FC236}">
                      <a16:creationId xmlns:a16="http://schemas.microsoft.com/office/drawing/2014/main" id="{4BCA2477-3FD0-427A-BA7B-C3FE8B8AE320}"/>
                    </a:ext>
                  </a:extLst>
                </p14:cNvPr>
                <p14:cNvContentPartPr/>
                <p14:nvPr/>
              </p14:nvContentPartPr>
              <p14:xfrm>
                <a:off x="3122148" y="4337710"/>
                <a:ext cx="360" cy="270360"/>
              </p14:xfrm>
            </p:contentPart>
          </mc:Choice>
          <mc:Fallback xmlns="">
            <p:pic>
              <p:nvPicPr>
                <p:cNvPr id="23" name="Inkt 22">
                  <a:extLst>
                    <a:ext uri="{FF2B5EF4-FFF2-40B4-BE49-F238E27FC236}">
                      <a16:creationId xmlns:a16="http://schemas.microsoft.com/office/drawing/2014/main" id="{4BCA2477-3FD0-427A-BA7B-C3FE8B8AE320}"/>
                    </a:ext>
                  </a:extLst>
                </p:cNvPr>
                <p:cNvPicPr/>
                <p:nvPr/>
              </p:nvPicPr>
              <p:blipFill>
                <a:blip r:embed="rId34"/>
                <a:stretch>
                  <a:fillRect/>
                </a:stretch>
              </p:blipFill>
              <p:spPr>
                <a:xfrm>
                  <a:off x="3104148" y="4319710"/>
                  <a:ext cx="360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t 23">
                  <a:extLst>
                    <a:ext uri="{FF2B5EF4-FFF2-40B4-BE49-F238E27FC236}">
                      <a16:creationId xmlns:a16="http://schemas.microsoft.com/office/drawing/2014/main" id="{2947AB24-537D-4E99-A078-9A56549F3827}"/>
                    </a:ext>
                  </a:extLst>
                </p14:cNvPr>
                <p14:cNvContentPartPr/>
                <p14:nvPr/>
              </p14:nvContentPartPr>
              <p14:xfrm>
                <a:off x="3077868" y="4484950"/>
                <a:ext cx="112680" cy="9000"/>
              </p14:xfrm>
            </p:contentPart>
          </mc:Choice>
          <mc:Fallback xmlns="">
            <p:pic>
              <p:nvPicPr>
                <p:cNvPr id="24" name="Inkt 23">
                  <a:extLst>
                    <a:ext uri="{FF2B5EF4-FFF2-40B4-BE49-F238E27FC236}">
                      <a16:creationId xmlns:a16="http://schemas.microsoft.com/office/drawing/2014/main" id="{2947AB24-537D-4E99-A078-9A56549F3827}"/>
                    </a:ext>
                  </a:extLst>
                </p:cNvPr>
                <p:cNvPicPr/>
                <p:nvPr/>
              </p:nvPicPr>
              <p:blipFill>
                <a:blip r:embed="rId36"/>
                <a:stretch>
                  <a:fillRect/>
                </a:stretch>
              </p:blipFill>
              <p:spPr>
                <a:xfrm>
                  <a:off x="3059868" y="4467310"/>
                  <a:ext cx="148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t 24">
                  <a:extLst>
                    <a:ext uri="{FF2B5EF4-FFF2-40B4-BE49-F238E27FC236}">
                      <a16:creationId xmlns:a16="http://schemas.microsoft.com/office/drawing/2014/main" id="{5301EE1A-E2DC-4975-B895-BF0E33D3DB80}"/>
                    </a:ext>
                  </a:extLst>
                </p14:cNvPr>
                <p14:cNvContentPartPr/>
                <p14:nvPr/>
              </p14:nvContentPartPr>
              <p14:xfrm>
                <a:off x="3234108" y="4404670"/>
                <a:ext cx="360" cy="174600"/>
              </p14:xfrm>
            </p:contentPart>
          </mc:Choice>
          <mc:Fallback xmlns="">
            <p:pic>
              <p:nvPicPr>
                <p:cNvPr id="25" name="Inkt 24">
                  <a:extLst>
                    <a:ext uri="{FF2B5EF4-FFF2-40B4-BE49-F238E27FC236}">
                      <a16:creationId xmlns:a16="http://schemas.microsoft.com/office/drawing/2014/main" id="{5301EE1A-E2DC-4975-B895-BF0E33D3DB80}"/>
                    </a:ext>
                  </a:extLst>
                </p:cNvPr>
                <p:cNvPicPr/>
                <p:nvPr/>
              </p:nvPicPr>
              <p:blipFill>
                <a:blip r:embed="rId38"/>
                <a:stretch>
                  <a:fillRect/>
                </a:stretch>
              </p:blipFill>
              <p:spPr>
                <a:xfrm>
                  <a:off x="3216108" y="4387030"/>
                  <a:ext cx="3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t 25">
                  <a:extLst>
                    <a:ext uri="{FF2B5EF4-FFF2-40B4-BE49-F238E27FC236}">
                      <a16:creationId xmlns:a16="http://schemas.microsoft.com/office/drawing/2014/main" id="{F26CFE17-268D-46D0-B13B-98BCF7FE6498}"/>
                    </a:ext>
                  </a:extLst>
                </p14:cNvPr>
                <p14:cNvContentPartPr/>
                <p14:nvPr/>
              </p14:nvContentPartPr>
              <p14:xfrm>
                <a:off x="3367308" y="4237270"/>
                <a:ext cx="59400" cy="360"/>
              </p14:xfrm>
            </p:contentPart>
          </mc:Choice>
          <mc:Fallback xmlns="">
            <p:pic>
              <p:nvPicPr>
                <p:cNvPr id="26" name="Inkt 25">
                  <a:extLst>
                    <a:ext uri="{FF2B5EF4-FFF2-40B4-BE49-F238E27FC236}">
                      <a16:creationId xmlns:a16="http://schemas.microsoft.com/office/drawing/2014/main" id="{F26CFE17-268D-46D0-B13B-98BCF7FE6498}"/>
                    </a:ext>
                  </a:extLst>
                </p:cNvPr>
                <p:cNvPicPr/>
                <p:nvPr/>
              </p:nvPicPr>
              <p:blipFill>
                <a:blip r:embed="rId40"/>
                <a:stretch>
                  <a:fillRect/>
                </a:stretch>
              </p:blipFill>
              <p:spPr>
                <a:xfrm>
                  <a:off x="3349668" y="4219270"/>
                  <a:ext cx="95040" cy="36000"/>
                </a:xfrm>
                <a:prstGeom prst="rect">
                  <a:avLst/>
                </a:prstGeom>
              </p:spPr>
            </p:pic>
          </mc:Fallback>
        </mc:AlternateContent>
      </p:grpSp>
      <p:grpSp>
        <p:nvGrpSpPr>
          <p:cNvPr id="30" name="Groep 29">
            <a:extLst>
              <a:ext uri="{FF2B5EF4-FFF2-40B4-BE49-F238E27FC236}">
                <a16:creationId xmlns:a16="http://schemas.microsoft.com/office/drawing/2014/main" id="{BAA09950-9578-4ADB-9385-F945D9A2A2F1}"/>
              </a:ext>
            </a:extLst>
          </p:cNvPr>
          <p:cNvGrpSpPr/>
          <p:nvPr/>
        </p:nvGrpSpPr>
        <p:grpSpPr>
          <a:xfrm>
            <a:off x="3568548" y="4359670"/>
            <a:ext cx="153720" cy="140400"/>
            <a:chOff x="3568548" y="4359670"/>
            <a:chExt cx="153720" cy="140400"/>
          </a:xfrm>
        </p:grpSpPr>
        <mc:AlternateContent xmlns:mc="http://schemas.openxmlformats.org/markup-compatibility/2006" xmlns:p14="http://schemas.microsoft.com/office/powerpoint/2010/main">
          <mc:Choice Requires="p14">
            <p:contentPart p14:bwMode="auto" r:id="rId41">
              <p14:nvContentPartPr>
                <p14:cNvPr id="28" name="Inkt 27">
                  <a:extLst>
                    <a:ext uri="{FF2B5EF4-FFF2-40B4-BE49-F238E27FC236}">
                      <a16:creationId xmlns:a16="http://schemas.microsoft.com/office/drawing/2014/main" id="{6C33F1BE-D210-418B-AF58-920B6E065B67}"/>
                    </a:ext>
                  </a:extLst>
                </p14:cNvPr>
                <p14:cNvContentPartPr/>
                <p14:nvPr/>
              </p14:nvContentPartPr>
              <p14:xfrm>
                <a:off x="3623988" y="4359670"/>
                <a:ext cx="20520" cy="140400"/>
              </p14:xfrm>
            </p:contentPart>
          </mc:Choice>
          <mc:Fallback xmlns="">
            <p:pic>
              <p:nvPicPr>
                <p:cNvPr id="28" name="Inkt 27">
                  <a:extLst>
                    <a:ext uri="{FF2B5EF4-FFF2-40B4-BE49-F238E27FC236}">
                      <a16:creationId xmlns:a16="http://schemas.microsoft.com/office/drawing/2014/main" id="{6C33F1BE-D210-418B-AF58-920B6E065B67}"/>
                    </a:ext>
                  </a:extLst>
                </p:cNvPr>
                <p:cNvPicPr/>
                <p:nvPr/>
              </p:nvPicPr>
              <p:blipFill>
                <a:blip r:embed="rId42"/>
                <a:stretch>
                  <a:fillRect/>
                </a:stretch>
              </p:blipFill>
              <p:spPr>
                <a:xfrm>
                  <a:off x="3606348" y="4342030"/>
                  <a:ext cx="56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t 28">
                  <a:extLst>
                    <a:ext uri="{FF2B5EF4-FFF2-40B4-BE49-F238E27FC236}">
                      <a16:creationId xmlns:a16="http://schemas.microsoft.com/office/drawing/2014/main" id="{AF1A5D06-DED2-40D7-B4B8-A921AB91AFA5}"/>
                    </a:ext>
                  </a:extLst>
                </p14:cNvPr>
                <p14:cNvContentPartPr/>
                <p14:nvPr/>
              </p14:nvContentPartPr>
              <p14:xfrm>
                <a:off x="3568548" y="4451110"/>
                <a:ext cx="153720" cy="20880"/>
              </p14:xfrm>
            </p:contentPart>
          </mc:Choice>
          <mc:Fallback xmlns="">
            <p:pic>
              <p:nvPicPr>
                <p:cNvPr id="29" name="Inkt 28">
                  <a:extLst>
                    <a:ext uri="{FF2B5EF4-FFF2-40B4-BE49-F238E27FC236}">
                      <a16:creationId xmlns:a16="http://schemas.microsoft.com/office/drawing/2014/main" id="{AF1A5D06-DED2-40D7-B4B8-A921AB91AFA5}"/>
                    </a:ext>
                  </a:extLst>
                </p:cNvPr>
                <p:cNvPicPr/>
                <p:nvPr/>
              </p:nvPicPr>
              <p:blipFill>
                <a:blip r:embed="rId44"/>
                <a:stretch>
                  <a:fillRect/>
                </a:stretch>
              </p:blipFill>
              <p:spPr>
                <a:xfrm>
                  <a:off x="3550548" y="4433110"/>
                  <a:ext cx="189360" cy="56520"/>
                </a:xfrm>
                <a:prstGeom prst="rect">
                  <a:avLst/>
                </a:prstGeom>
              </p:spPr>
            </p:pic>
          </mc:Fallback>
        </mc:AlternateContent>
      </p:grpSp>
      <p:grpSp>
        <p:nvGrpSpPr>
          <p:cNvPr id="54" name="Groep 53">
            <a:extLst>
              <a:ext uri="{FF2B5EF4-FFF2-40B4-BE49-F238E27FC236}">
                <a16:creationId xmlns:a16="http://schemas.microsoft.com/office/drawing/2014/main" id="{D7E07D1C-7BCC-4897-800D-8F64EFC65F96}"/>
              </a:ext>
            </a:extLst>
          </p:cNvPr>
          <p:cNvGrpSpPr/>
          <p:nvPr/>
        </p:nvGrpSpPr>
        <p:grpSpPr>
          <a:xfrm>
            <a:off x="3935028" y="4192990"/>
            <a:ext cx="1736640" cy="394200"/>
            <a:chOff x="3935028" y="4192990"/>
            <a:chExt cx="1736640" cy="394200"/>
          </a:xfrm>
        </p:grpSpPr>
        <mc:AlternateContent xmlns:mc="http://schemas.openxmlformats.org/markup-compatibility/2006" xmlns:p14="http://schemas.microsoft.com/office/powerpoint/2010/main">
          <mc:Choice Requires="p14">
            <p:contentPart p14:bwMode="auto" r:id="rId45">
              <p14:nvContentPartPr>
                <p14:cNvPr id="31" name="Inkt 30">
                  <a:extLst>
                    <a:ext uri="{FF2B5EF4-FFF2-40B4-BE49-F238E27FC236}">
                      <a16:creationId xmlns:a16="http://schemas.microsoft.com/office/drawing/2014/main" id="{8FD7A876-E4BE-40E8-A4A3-BBC087A0B7FA}"/>
                    </a:ext>
                  </a:extLst>
                </p14:cNvPr>
                <p14:cNvContentPartPr/>
                <p14:nvPr/>
              </p14:nvContentPartPr>
              <p14:xfrm>
                <a:off x="3935028" y="4248430"/>
                <a:ext cx="264240" cy="249120"/>
              </p14:xfrm>
            </p:contentPart>
          </mc:Choice>
          <mc:Fallback xmlns="">
            <p:pic>
              <p:nvPicPr>
                <p:cNvPr id="31" name="Inkt 30">
                  <a:extLst>
                    <a:ext uri="{FF2B5EF4-FFF2-40B4-BE49-F238E27FC236}">
                      <a16:creationId xmlns:a16="http://schemas.microsoft.com/office/drawing/2014/main" id="{8FD7A876-E4BE-40E8-A4A3-BBC087A0B7FA}"/>
                    </a:ext>
                  </a:extLst>
                </p:cNvPr>
                <p:cNvPicPr/>
                <p:nvPr/>
              </p:nvPicPr>
              <p:blipFill>
                <a:blip r:embed="rId46"/>
                <a:stretch>
                  <a:fillRect/>
                </a:stretch>
              </p:blipFill>
              <p:spPr>
                <a:xfrm>
                  <a:off x="3917388" y="4230790"/>
                  <a:ext cx="299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t 31">
                  <a:extLst>
                    <a:ext uri="{FF2B5EF4-FFF2-40B4-BE49-F238E27FC236}">
                      <a16:creationId xmlns:a16="http://schemas.microsoft.com/office/drawing/2014/main" id="{829552C7-9EFE-46AF-83C9-4B789A418522}"/>
                    </a:ext>
                  </a:extLst>
                </p14:cNvPr>
                <p14:cNvContentPartPr/>
                <p14:nvPr/>
              </p14:nvContentPartPr>
              <p14:xfrm>
                <a:off x="4203948" y="4304230"/>
                <a:ext cx="360" cy="207360"/>
              </p14:xfrm>
            </p:contentPart>
          </mc:Choice>
          <mc:Fallback xmlns="">
            <p:pic>
              <p:nvPicPr>
                <p:cNvPr id="32" name="Inkt 31">
                  <a:extLst>
                    <a:ext uri="{FF2B5EF4-FFF2-40B4-BE49-F238E27FC236}">
                      <a16:creationId xmlns:a16="http://schemas.microsoft.com/office/drawing/2014/main" id="{829552C7-9EFE-46AF-83C9-4B789A418522}"/>
                    </a:ext>
                  </a:extLst>
                </p:cNvPr>
                <p:cNvPicPr/>
                <p:nvPr/>
              </p:nvPicPr>
              <p:blipFill>
                <a:blip r:embed="rId48"/>
                <a:stretch>
                  <a:fillRect/>
                </a:stretch>
              </p:blipFill>
              <p:spPr>
                <a:xfrm>
                  <a:off x="4185948" y="4286230"/>
                  <a:ext cx="36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t 32">
                  <a:extLst>
                    <a:ext uri="{FF2B5EF4-FFF2-40B4-BE49-F238E27FC236}">
                      <a16:creationId xmlns:a16="http://schemas.microsoft.com/office/drawing/2014/main" id="{1EF2674F-E6D7-4D8D-A45C-9414267D0AE3}"/>
                    </a:ext>
                  </a:extLst>
                </p14:cNvPr>
                <p14:cNvContentPartPr/>
                <p14:nvPr/>
              </p14:nvContentPartPr>
              <p14:xfrm>
                <a:off x="4192428" y="4397830"/>
                <a:ext cx="99720" cy="29160"/>
              </p14:xfrm>
            </p:contentPart>
          </mc:Choice>
          <mc:Fallback xmlns="">
            <p:pic>
              <p:nvPicPr>
                <p:cNvPr id="33" name="Inkt 32">
                  <a:extLst>
                    <a:ext uri="{FF2B5EF4-FFF2-40B4-BE49-F238E27FC236}">
                      <a16:creationId xmlns:a16="http://schemas.microsoft.com/office/drawing/2014/main" id="{1EF2674F-E6D7-4D8D-A45C-9414267D0AE3}"/>
                    </a:ext>
                  </a:extLst>
                </p:cNvPr>
                <p:cNvPicPr/>
                <p:nvPr/>
              </p:nvPicPr>
              <p:blipFill>
                <a:blip r:embed="rId50"/>
                <a:stretch>
                  <a:fillRect/>
                </a:stretch>
              </p:blipFill>
              <p:spPr>
                <a:xfrm>
                  <a:off x="4174428" y="4380190"/>
                  <a:ext cx="135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t 33">
                  <a:extLst>
                    <a:ext uri="{FF2B5EF4-FFF2-40B4-BE49-F238E27FC236}">
                      <a16:creationId xmlns:a16="http://schemas.microsoft.com/office/drawing/2014/main" id="{7C6F0D4D-27CA-422B-BE98-44815BD72B2E}"/>
                    </a:ext>
                  </a:extLst>
                </p14:cNvPr>
                <p14:cNvContentPartPr/>
                <p14:nvPr/>
              </p14:nvContentPartPr>
              <p14:xfrm>
                <a:off x="4304388" y="4292710"/>
                <a:ext cx="9000" cy="216360"/>
              </p14:xfrm>
            </p:contentPart>
          </mc:Choice>
          <mc:Fallback xmlns="">
            <p:pic>
              <p:nvPicPr>
                <p:cNvPr id="34" name="Inkt 33">
                  <a:extLst>
                    <a:ext uri="{FF2B5EF4-FFF2-40B4-BE49-F238E27FC236}">
                      <a16:creationId xmlns:a16="http://schemas.microsoft.com/office/drawing/2014/main" id="{7C6F0D4D-27CA-422B-BE98-44815BD72B2E}"/>
                    </a:ext>
                  </a:extLst>
                </p:cNvPr>
                <p:cNvPicPr/>
                <p:nvPr/>
              </p:nvPicPr>
              <p:blipFill>
                <a:blip r:embed="rId52"/>
                <a:stretch>
                  <a:fillRect/>
                </a:stretch>
              </p:blipFill>
              <p:spPr>
                <a:xfrm>
                  <a:off x="4286388" y="4275070"/>
                  <a:ext cx="44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C0C4E790-4CD6-42A0-9919-F88BFE28FF5F}"/>
                    </a:ext>
                  </a:extLst>
                </p14:cNvPr>
                <p14:cNvContentPartPr/>
                <p14:nvPr/>
              </p14:nvContentPartPr>
              <p14:xfrm>
                <a:off x="4316988" y="4448950"/>
                <a:ext cx="141480" cy="138240"/>
              </p14:xfrm>
            </p:contentPart>
          </mc:Choice>
          <mc:Fallback xmlns="">
            <p:pic>
              <p:nvPicPr>
                <p:cNvPr id="35" name="Inkt 34">
                  <a:extLst>
                    <a:ext uri="{FF2B5EF4-FFF2-40B4-BE49-F238E27FC236}">
                      <a16:creationId xmlns:a16="http://schemas.microsoft.com/office/drawing/2014/main" id="{C0C4E790-4CD6-42A0-9919-F88BFE28FF5F}"/>
                    </a:ext>
                  </a:extLst>
                </p:cNvPr>
                <p:cNvPicPr/>
                <p:nvPr/>
              </p:nvPicPr>
              <p:blipFill>
                <a:blip r:embed="rId54"/>
                <a:stretch>
                  <a:fillRect/>
                </a:stretch>
              </p:blipFill>
              <p:spPr>
                <a:xfrm>
                  <a:off x="4299348" y="4430950"/>
                  <a:ext cx="177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t 36">
                  <a:extLst>
                    <a:ext uri="{FF2B5EF4-FFF2-40B4-BE49-F238E27FC236}">
                      <a16:creationId xmlns:a16="http://schemas.microsoft.com/office/drawing/2014/main" id="{887C6C08-2429-4B6E-8B8A-38907DF68CCF}"/>
                    </a:ext>
                  </a:extLst>
                </p14:cNvPr>
                <p14:cNvContentPartPr/>
                <p14:nvPr/>
              </p14:nvContentPartPr>
              <p14:xfrm>
                <a:off x="4516428" y="4243750"/>
                <a:ext cx="186480" cy="220680"/>
              </p14:xfrm>
            </p:contentPart>
          </mc:Choice>
          <mc:Fallback xmlns="">
            <p:pic>
              <p:nvPicPr>
                <p:cNvPr id="37" name="Inkt 36">
                  <a:extLst>
                    <a:ext uri="{FF2B5EF4-FFF2-40B4-BE49-F238E27FC236}">
                      <a16:creationId xmlns:a16="http://schemas.microsoft.com/office/drawing/2014/main" id="{887C6C08-2429-4B6E-8B8A-38907DF68CCF}"/>
                    </a:ext>
                  </a:extLst>
                </p:cNvPr>
                <p:cNvPicPr/>
                <p:nvPr/>
              </p:nvPicPr>
              <p:blipFill>
                <a:blip r:embed="rId56"/>
                <a:stretch>
                  <a:fillRect/>
                </a:stretch>
              </p:blipFill>
              <p:spPr>
                <a:xfrm>
                  <a:off x="4498428" y="4225750"/>
                  <a:ext cx="222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CF4EF721-F992-4306-86D5-145766E5D71E}"/>
                    </a:ext>
                  </a:extLst>
                </p14:cNvPr>
                <p14:cNvContentPartPr/>
                <p14:nvPr/>
              </p14:nvContentPartPr>
              <p14:xfrm>
                <a:off x="4717668" y="4226110"/>
                <a:ext cx="322200" cy="239040"/>
              </p14:xfrm>
            </p:contentPart>
          </mc:Choice>
          <mc:Fallback xmlns="">
            <p:pic>
              <p:nvPicPr>
                <p:cNvPr id="39" name="Inkt 38">
                  <a:extLst>
                    <a:ext uri="{FF2B5EF4-FFF2-40B4-BE49-F238E27FC236}">
                      <a16:creationId xmlns:a16="http://schemas.microsoft.com/office/drawing/2014/main" id="{CF4EF721-F992-4306-86D5-145766E5D71E}"/>
                    </a:ext>
                  </a:extLst>
                </p:cNvPr>
                <p:cNvPicPr/>
                <p:nvPr/>
              </p:nvPicPr>
              <p:blipFill>
                <a:blip r:embed="rId58"/>
                <a:stretch>
                  <a:fillRect/>
                </a:stretch>
              </p:blipFill>
              <p:spPr>
                <a:xfrm>
                  <a:off x="4700028" y="4208110"/>
                  <a:ext cx="357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DF3176FC-840D-44D9-BFE4-6ECE25D2B541}"/>
                    </a:ext>
                  </a:extLst>
                </p14:cNvPr>
                <p14:cNvContentPartPr/>
                <p14:nvPr/>
              </p14:nvContentPartPr>
              <p14:xfrm>
                <a:off x="5039868" y="4233310"/>
                <a:ext cx="215280" cy="192600"/>
              </p14:xfrm>
            </p:contentPart>
          </mc:Choice>
          <mc:Fallback xmlns="">
            <p:pic>
              <p:nvPicPr>
                <p:cNvPr id="40" name="Inkt 39">
                  <a:extLst>
                    <a:ext uri="{FF2B5EF4-FFF2-40B4-BE49-F238E27FC236}">
                      <a16:creationId xmlns:a16="http://schemas.microsoft.com/office/drawing/2014/main" id="{DF3176FC-840D-44D9-BFE4-6ECE25D2B541}"/>
                    </a:ext>
                  </a:extLst>
                </p:cNvPr>
                <p:cNvPicPr/>
                <p:nvPr/>
              </p:nvPicPr>
              <p:blipFill>
                <a:blip r:embed="rId60"/>
                <a:stretch>
                  <a:fillRect/>
                </a:stretch>
              </p:blipFill>
              <p:spPr>
                <a:xfrm>
                  <a:off x="5022228" y="4215670"/>
                  <a:ext cx="250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t 41">
                  <a:extLst>
                    <a:ext uri="{FF2B5EF4-FFF2-40B4-BE49-F238E27FC236}">
                      <a16:creationId xmlns:a16="http://schemas.microsoft.com/office/drawing/2014/main" id="{E9CEB2FA-A0DD-426C-AE19-85DDFB40FC5B}"/>
                    </a:ext>
                  </a:extLst>
                </p14:cNvPr>
                <p14:cNvContentPartPr/>
                <p14:nvPr/>
              </p14:nvContentPartPr>
              <p14:xfrm>
                <a:off x="5296908" y="4192990"/>
                <a:ext cx="14040" cy="217440"/>
              </p14:xfrm>
            </p:contentPart>
          </mc:Choice>
          <mc:Fallback xmlns="">
            <p:pic>
              <p:nvPicPr>
                <p:cNvPr id="42" name="Inkt 41">
                  <a:extLst>
                    <a:ext uri="{FF2B5EF4-FFF2-40B4-BE49-F238E27FC236}">
                      <a16:creationId xmlns:a16="http://schemas.microsoft.com/office/drawing/2014/main" id="{E9CEB2FA-A0DD-426C-AE19-85DDFB40FC5B}"/>
                    </a:ext>
                  </a:extLst>
                </p:cNvPr>
                <p:cNvPicPr/>
                <p:nvPr/>
              </p:nvPicPr>
              <p:blipFill>
                <a:blip r:embed="rId62"/>
                <a:stretch>
                  <a:fillRect/>
                </a:stretch>
              </p:blipFill>
              <p:spPr>
                <a:xfrm>
                  <a:off x="5278908" y="4174990"/>
                  <a:ext cx="49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t 42">
                  <a:extLst>
                    <a:ext uri="{FF2B5EF4-FFF2-40B4-BE49-F238E27FC236}">
                      <a16:creationId xmlns:a16="http://schemas.microsoft.com/office/drawing/2014/main" id="{B9D138B0-56D0-44B7-A713-290634FCE9BC}"/>
                    </a:ext>
                  </a:extLst>
                </p14:cNvPr>
                <p14:cNvContentPartPr/>
                <p14:nvPr/>
              </p14:nvContentPartPr>
              <p14:xfrm>
                <a:off x="5318868" y="4295230"/>
                <a:ext cx="85320" cy="9000"/>
              </p14:xfrm>
            </p:contentPart>
          </mc:Choice>
          <mc:Fallback xmlns="">
            <p:pic>
              <p:nvPicPr>
                <p:cNvPr id="43" name="Inkt 42">
                  <a:extLst>
                    <a:ext uri="{FF2B5EF4-FFF2-40B4-BE49-F238E27FC236}">
                      <a16:creationId xmlns:a16="http://schemas.microsoft.com/office/drawing/2014/main" id="{B9D138B0-56D0-44B7-A713-290634FCE9BC}"/>
                    </a:ext>
                  </a:extLst>
                </p:cNvPr>
                <p:cNvPicPr/>
                <p:nvPr/>
              </p:nvPicPr>
              <p:blipFill>
                <a:blip r:embed="rId64"/>
                <a:stretch>
                  <a:fillRect/>
                </a:stretch>
              </p:blipFill>
              <p:spPr>
                <a:xfrm>
                  <a:off x="5301228" y="4277590"/>
                  <a:ext cx="12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t 43">
                  <a:extLst>
                    <a:ext uri="{FF2B5EF4-FFF2-40B4-BE49-F238E27FC236}">
                      <a16:creationId xmlns:a16="http://schemas.microsoft.com/office/drawing/2014/main" id="{80F3F39B-B222-42B5-A080-D651332E025B}"/>
                    </a:ext>
                  </a:extLst>
                </p14:cNvPr>
                <p14:cNvContentPartPr/>
                <p14:nvPr/>
              </p14:nvContentPartPr>
              <p14:xfrm>
                <a:off x="5441628" y="4192990"/>
                <a:ext cx="360" cy="226440"/>
              </p14:xfrm>
            </p:contentPart>
          </mc:Choice>
          <mc:Fallback xmlns="">
            <p:pic>
              <p:nvPicPr>
                <p:cNvPr id="44" name="Inkt 43">
                  <a:extLst>
                    <a:ext uri="{FF2B5EF4-FFF2-40B4-BE49-F238E27FC236}">
                      <a16:creationId xmlns:a16="http://schemas.microsoft.com/office/drawing/2014/main" id="{80F3F39B-B222-42B5-A080-D651332E025B}"/>
                    </a:ext>
                  </a:extLst>
                </p:cNvPr>
                <p:cNvPicPr/>
                <p:nvPr/>
              </p:nvPicPr>
              <p:blipFill>
                <a:blip r:embed="rId66"/>
                <a:stretch>
                  <a:fillRect/>
                </a:stretch>
              </p:blipFill>
              <p:spPr>
                <a:xfrm>
                  <a:off x="5423988" y="4174990"/>
                  <a:ext cx="36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t 45">
                  <a:extLst>
                    <a:ext uri="{FF2B5EF4-FFF2-40B4-BE49-F238E27FC236}">
                      <a16:creationId xmlns:a16="http://schemas.microsoft.com/office/drawing/2014/main" id="{E0EC44BF-063D-46DB-9B82-F0FAF4D6491E}"/>
                    </a:ext>
                  </a:extLst>
                </p14:cNvPr>
                <p14:cNvContentPartPr/>
                <p14:nvPr/>
              </p14:nvContentPartPr>
              <p14:xfrm>
                <a:off x="5642148" y="4259950"/>
                <a:ext cx="360" cy="127800"/>
              </p14:xfrm>
            </p:contentPart>
          </mc:Choice>
          <mc:Fallback xmlns="">
            <p:pic>
              <p:nvPicPr>
                <p:cNvPr id="46" name="Inkt 45">
                  <a:extLst>
                    <a:ext uri="{FF2B5EF4-FFF2-40B4-BE49-F238E27FC236}">
                      <a16:creationId xmlns:a16="http://schemas.microsoft.com/office/drawing/2014/main" id="{E0EC44BF-063D-46DB-9B82-F0FAF4D6491E}"/>
                    </a:ext>
                  </a:extLst>
                </p:cNvPr>
                <p:cNvPicPr/>
                <p:nvPr/>
              </p:nvPicPr>
              <p:blipFill>
                <a:blip r:embed="rId68"/>
                <a:stretch>
                  <a:fillRect/>
                </a:stretch>
              </p:blipFill>
              <p:spPr>
                <a:xfrm>
                  <a:off x="5624148" y="4241950"/>
                  <a:ext cx="36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t 46">
                  <a:extLst>
                    <a:ext uri="{FF2B5EF4-FFF2-40B4-BE49-F238E27FC236}">
                      <a16:creationId xmlns:a16="http://schemas.microsoft.com/office/drawing/2014/main" id="{E1929797-5FC2-405B-8120-DE10A3786CF0}"/>
                    </a:ext>
                  </a:extLst>
                </p14:cNvPr>
                <p14:cNvContentPartPr/>
                <p14:nvPr/>
              </p14:nvContentPartPr>
              <p14:xfrm>
                <a:off x="5609028" y="4359310"/>
                <a:ext cx="62640" cy="23760"/>
              </p14:xfrm>
            </p:contentPart>
          </mc:Choice>
          <mc:Fallback xmlns="">
            <p:pic>
              <p:nvPicPr>
                <p:cNvPr id="47" name="Inkt 46">
                  <a:extLst>
                    <a:ext uri="{FF2B5EF4-FFF2-40B4-BE49-F238E27FC236}">
                      <a16:creationId xmlns:a16="http://schemas.microsoft.com/office/drawing/2014/main" id="{E1929797-5FC2-405B-8120-DE10A3786CF0}"/>
                    </a:ext>
                  </a:extLst>
                </p:cNvPr>
                <p:cNvPicPr/>
                <p:nvPr/>
              </p:nvPicPr>
              <p:blipFill>
                <a:blip r:embed="rId70"/>
                <a:stretch>
                  <a:fillRect/>
                </a:stretch>
              </p:blipFill>
              <p:spPr>
                <a:xfrm>
                  <a:off x="5591388" y="4341310"/>
                  <a:ext cx="98280" cy="59400"/>
                </a:xfrm>
                <a:prstGeom prst="rect">
                  <a:avLst/>
                </a:prstGeom>
              </p:spPr>
            </p:pic>
          </mc:Fallback>
        </mc:AlternateContent>
      </p:grpSp>
      <p:grpSp>
        <p:nvGrpSpPr>
          <p:cNvPr id="53" name="Groep 52">
            <a:extLst>
              <a:ext uri="{FF2B5EF4-FFF2-40B4-BE49-F238E27FC236}">
                <a16:creationId xmlns:a16="http://schemas.microsoft.com/office/drawing/2014/main" id="{8C8EACFB-4FA2-485C-B73E-3FF1E94D510A}"/>
              </a:ext>
            </a:extLst>
          </p:cNvPr>
          <p:cNvGrpSpPr/>
          <p:nvPr/>
        </p:nvGrpSpPr>
        <p:grpSpPr>
          <a:xfrm>
            <a:off x="5954268" y="4213870"/>
            <a:ext cx="589680" cy="326160"/>
            <a:chOff x="5954268" y="4213870"/>
            <a:chExt cx="589680" cy="326160"/>
          </a:xfrm>
        </p:grpSpPr>
        <mc:AlternateContent xmlns:mc="http://schemas.openxmlformats.org/markup-compatibility/2006" xmlns:p14="http://schemas.microsoft.com/office/powerpoint/2010/main">
          <mc:Choice Requires="p14">
            <p:contentPart p14:bwMode="auto" r:id="rId71">
              <p14:nvContentPartPr>
                <p14:cNvPr id="48" name="Inkt 47">
                  <a:extLst>
                    <a:ext uri="{FF2B5EF4-FFF2-40B4-BE49-F238E27FC236}">
                      <a16:creationId xmlns:a16="http://schemas.microsoft.com/office/drawing/2014/main" id="{978B93B7-F974-4E57-ABF4-6C5E5B870B8D}"/>
                    </a:ext>
                  </a:extLst>
                </p14:cNvPr>
                <p14:cNvContentPartPr/>
                <p14:nvPr/>
              </p14:nvContentPartPr>
              <p14:xfrm>
                <a:off x="5987748" y="4237270"/>
                <a:ext cx="360" cy="229680"/>
              </p14:xfrm>
            </p:contentPart>
          </mc:Choice>
          <mc:Fallback xmlns="">
            <p:pic>
              <p:nvPicPr>
                <p:cNvPr id="48" name="Inkt 47">
                  <a:extLst>
                    <a:ext uri="{FF2B5EF4-FFF2-40B4-BE49-F238E27FC236}">
                      <a16:creationId xmlns:a16="http://schemas.microsoft.com/office/drawing/2014/main" id="{978B93B7-F974-4E57-ABF4-6C5E5B870B8D}"/>
                    </a:ext>
                  </a:extLst>
                </p:cNvPr>
                <p:cNvPicPr/>
                <p:nvPr/>
              </p:nvPicPr>
              <p:blipFill>
                <a:blip r:embed="rId72"/>
                <a:stretch>
                  <a:fillRect/>
                </a:stretch>
              </p:blipFill>
              <p:spPr>
                <a:xfrm>
                  <a:off x="5970108" y="4219270"/>
                  <a:ext cx="36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t 48">
                  <a:extLst>
                    <a:ext uri="{FF2B5EF4-FFF2-40B4-BE49-F238E27FC236}">
                      <a16:creationId xmlns:a16="http://schemas.microsoft.com/office/drawing/2014/main" id="{0DEAC97F-6771-460A-9B6D-E33A500B4BFE}"/>
                    </a:ext>
                  </a:extLst>
                </p14:cNvPr>
                <p14:cNvContentPartPr/>
                <p14:nvPr/>
              </p14:nvContentPartPr>
              <p14:xfrm>
                <a:off x="5954268" y="4349230"/>
                <a:ext cx="95400" cy="22320"/>
              </p14:xfrm>
            </p:contentPart>
          </mc:Choice>
          <mc:Fallback xmlns="">
            <p:pic>
              <p:nvPicPr>
                <p:cNvPr id="49" name="Inkt 48">
                  <a:extLst>
                    <a:ext uri="{FF2B5EF4-FFF2-40B4-BE49-F238E27FC236}">
                      <a16:creationId xmlns:a16="http://schemas.microsoft.com/office/drawing/2014/main" id="{0DEAC97F-6771-460A-9B6D-E33A500B4BFE}"/>
                    </a:ext>
                  </a:extLst>
                </p:cNvPr>
                <p:cNvPicPr/>
                <p:nvPr/>
              </p:nvPicPr>
              <p:blipFill>
                <a:blip r:embed="rId74"/>
                <a:stretch>
                  <a:fillRect/>
                </a:stretch>
              </p:blipFill>
              <p:spPr>
                <a:xfrm>
                  <a:off x="5936628" y="4331590"/>
                  <a:ext cx="131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t 49">
                  <a:extLst>
                    <a:ext uri="{FF2B5EF4-FFF2-40B4-BE49-F238E27FC236}">
                      <a16:creationId xmlns:a16="http://schemas.microsoft.com/office/drawing/2014/main" id="{AC7A5619-646E-4517-9F16-47A4C808E095}"/>
                    </a:ext>
                  </a:extLst>
                </p14:cNvPr>
                <p14:cNvContentPartPr/>
                <p14:nvPr/>
              </p14:nvContentPartPr>
              <p14:xfrm>
                <a:off x="6122028" y="4292710"/>
                <a:ext cx="360" cy="172440"/>
              </p14:xfrm>
            </p:contentPart>
          </mc:Choice>
          <mc:Fallback xmlns="">
            <p:pic>
              <p:nvPicPr>
                <p:cNvPr id="50" name="Inkt 49">
                  <a:extLst>
                    <a:ext uri="{FF2B5EF4-FFF2-40B4-BE49-F238E27FC236}">
                      <a16:creationId xmlns:a16="http://schemas.microsoft.com/office/drawing/2014/main" id="{AC7A5619-646E-4517-9F16-47A4C808E095}"/>
                    </a:ext>
                  </a:extLst>
                </p:cNvPr>
                <p:cNvPicPr/>
                <p:nvPr/>
              </p:nvPicPr>
              <p:blipFill>
                <a:blip r:embed="rId76"/>
                <a:stretch>
                  <a:fillRect/>
                </a:stretch>
              </p:blipFill>
              <p:spPr>
                <a:xfrm>
                  <a:off x="6104028" y="4275070"/>
                  <a:ext cx="36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DFFB067C-79DC-4527-B515-D41B7C6BEB6E}"/>
                    </a:ext>
                  </a:extLst>
                </p14:cNvPr>
                <p14:cNvContentPartPr/>
                <p14:nvPr/>
              </p14:nvContentPartPr>
              <p14:xfrm>
                <a:off x="6166308" y="4471630"/>
                <a:ext cx="50760" cy="68400"/>
              </p14:xfrm>
            </p:contentPart>
          </mc:Choice>
          <mc:Fallback xmlns="">
            <p:pic>
              <p:nvPicPr>
                <p:cNvPr id="51" name="Inkt 50">
                  <a:extLst>
                    <a:ext uri="{FF2B5EF4-FFF2-40B4-BE49-F238E27FC236}">
                      <a16:creationId xmlns:a16="http://schemas.microsoft.com/office/drawing/2014/main" id="{DFFB067C-79DC-4527-B515-D41B7C6BEB6E}"/>
                    </a:ext>
                  </a:extLst>
                </p:cNvPr>
                <p:cNvPicPr/>
                <p:nvPr/>
              </p:nvPicPr>
              <p:blipFill>
                <a:blip r:embed="rId78"/>
                <a:stretch>
                  <a:fillRect/>
                </a:stretch>
              </p:blipFill>
              <p:spPr>
                <a:xfrm>
                  <a:off x="6148308" y="4453990"/>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C035ABB3-8091-4D81-855F-07BC3685C7CB}"/>
                    </a:ext>
                  </a:extLst>
                </p14:cNvPr>
                <p14:cNvContentPartPr/>
                <p14:nvPr/>
              </p14:nvContentPartPr>
              <p14:xfrm>
                <a:off x="6265668" y="4213870"/>
                <a:ext cx="278280" cy="229680"/>
              </p14:xfrm>
            </p:contentPart>
          </mc:Choice>
          <mc:Fallback xmlns="">
            <p:pic>
              <p:nvPicPr>
                <p:cNvPr id="52" name="Inkt 51">
                  <a:extLst>
                    <a:ext uri="{FF2B5EF4-FFF2-40B4-BE49-F238E27FC236}">
                      <a16:creationId xmlns:a16="http://schemas.microsoft.com/office/drawing/2014/main" id="{C035ABB3-8091-4D81-855F-07BC3685C7CB}"/>
                    </a:ext>
                  </a:extLst>
                </p:cNvPr>
                <p:cNvPicPr/>
                <p:nvPr/>
              </p:nvPicPr>
              <p:blipFill>
                <a:blip r:embed="rId80"/>
                <a:stretch>
                  <a:fillRect/>
                </a:stretch>
              </p:blipFill>
              <p:spPr>
                <a:xfrm>
                  <a:off x="6247668" y="4195870"/>
                  <a:ext cx="313920" cy="265320"/>
                </a:xfrm>
                <a:prstGeom prst="rect">
                  <a:avLst/>
                </a:prstGeom>
              </p:spPr>
            </p:pic>
          </mc:Fallback>
        </mc:AlternateContent>
      </p:grpSp>
      <p:grpSp>
        <p:nvGrpSpPr>
          <p:cNvPr id="55" name="Groep 54">
            <a:extLst>
              <a:ext uri="{FF2B5EF4-FFF2-40B4-BE49-F238E27FC236}">
                <a16:creationId xmlns:a16="http://schemas.microsoft.com/office/drawing/2014/main" id="{CB235B1E-DB99-4EA7-A705-24AEE5098BFE}"/>
              </a:ext>
            </a:extLst>
          </p:cNvPr>
          <p:cNvGrpSpPr/>
          <p:nvPr/>
        </p:nvGrpSpPr>
        <p:grpSpPr>
          <a:xfrm>
            <a:off x="983388" y="4988590"/>
            <a:ext cx="555480" cy="260640"/>
            <a:chOff x="983388" y="4988590"/>
            <a:chExt cx="555480" cy="260640"/>
          </a:xfrm>
        </p:grpSpPr>
        <mc:AlternateContent xmlns:mc="http://schemas.openxmlformats.org/markup-compatibility/2006" xmlns:p14="http://schemas.microsoft.com/office/powerpoint/2010/main">
          <mc:Choice Requires="p14">
            <p:contentPart p14:bwMode="auto" r:id="rId81">
              <p14:nvContentPartPr>
                <p14:cNvPr id="21" name="Inkt 20">
                  <a:extLst>
                    <a:ext uri="{FF2B5EF4-FFF2-40B4-BE49-F238E27FC236}">
                      <a16:creationId xmlns:a16="http://schemas.microsoft.com/office/drawing/2014/main" id="{795A0E76-4CA1-4744-9AC2-4BED877AF4A0}"/>
                    </a:ext>
                  </a:extLst>
                </p14:cNvPr>
                <p14:cNvContentPartPr/>
                <p14:nvPr/>
              </p14:nvContentPartPr>
              <p14:xfrm>
                <a:off x="1103988" y="5051590"/>
                <a:ext cx="360" cy="360"/>
              </p14:xfrm>
            </p:contentPart>
          </mc:Choice>
          <mc:Fallback xmlns="">
            <p:pic>
              <p:nvPicPr>
                <p:cNvPr id="21" name="Inkt 20">
                  <a:extLst>
                    <a:ext uri="{FF2B5EF4-FFF2-40B4-BE49-F238E27FC236}">
                      <a16:creationId xmlns:a16="http://schemas.microsoft.com/office/drawing/2014/main" id="{795A0E76-4CA1-4744-9AC2-4BED877AF4A0}"/>
                    </a:ext>
                  </a:extLst>
                </p:cNvPr>
                <p:cNvPicPr/>
                <p:nvPr/>
              </p:nvPicPr>
              <p:blipFill>
                <a:blip r:embed="rId82"/>
                <a:stretch>
                  <a:fillRect/>
                </a:stretch>
              </p:blipFill>
              <p:spPr>
                <a:xfrm>
                  <a:off x="1086348" y="503359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6" name="Inkt 35">
                  <a:extLst>
                    <a:ext uri="{FF2B5EF4-FFF2-40B4-BE49-F238E27FC236}">
                      <a16:creationId xmlns:a16="http://schemas.microsoft.com/office/drawing/2014/main" id="{6B7698AD-4F9D-43D9-8E38-7F4575B840FF}"/>
                    </a:ext>
                  </a:extLst>
                </p14:cNvPr>
                <p14:cNvContentPartPr/>
                <p14:nvPr/>
              </p14:nvContentPartPr>
              <p14:xfrm>
                <a:off x="983388" y="4988590"/>
                <a:ext cx="212760" cy="260640"/>
              </p14:xfrm>
            </p:contentPart>
          </mc:Choice>
          <mc:Fallback xmlns="">
            <p:pic>
              <p:nvPicPr>
                <p:cNvPr id="36" name="Inkt 35">
                  <a:extLst>
                    <a:ext uri="{FF2B5EF4-FFF2-40B4-BE49-F238E27FC236}">
                      <a16:creationId xmlns:a16="http://schemas.microsoft.com/office/drawing/2014/main" id="{6B7698AD-4F9D-43D9-8E38-7F4575B840FF}"/>
                    </a:ext>
                  </a:extLst>
                </p:cNvPr>
                <p:cNvPicPr/>
                <p:nvPr/>
              </p:nvPicPr>
              <p:blipFill>
                <a:blip r:embed="rId84"/>
                <a:stretch>
                  <a:fillRect/>
                </a:stretch>
              </p:blipFill>
              <p:spPr>
                <a:xfrm>
                  <a:off x="965388" y="4970950"/>
                  <a:ext cx="2484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Inkt 37">
                  <a:extLst>
                    <a:ext uri="{FF2B5EF4-FFF2-40B4-BE49-F238E27FC236}">
                      <a16:creationId xmlns:a16="http://schemas.microsoft.com/office/drawing/2014/main" id="{D14FE8B7-DF7F-47FF-9D1F-260753FBEC51}"/>
                    </a:ext>
                  </a:extLst>
                </p14:cNvPr>
                <p14:cNvContentPartPr/>
                <p14:nvPr/>
              </p14:nvContentPartPr>
              <p14:xfrm>
                <a:off x="1237548" y="5005150"/>
                <a:ext cx="158400" cy="207360"/>
              </p14:xfrm>
            </p:contentPart>
          </mc:Choice>
          <mc:Fallback xmlns="">
            <p:pic>
              <p:nvPicPr>
                <p:cNvPr id="38" name="Inkt 37">
                  <a:extLst>
                    <a:ext uri="{FF2B5EF4-FFF2-40B4-BE49-F238E27FC236}">
                      <a16:creationId xmlns:a16="http://schemas.microsoft.com/office/drawing/2014/main" id="{D14FE8B7-DF7F-47FF-9D1F-260753FBEC51}"/>
                    </a:ext>
                  </a:extLst>
                </p:cNvPr>
                <p:cNvPicPr/>
                <p:nvPr/>
              </p:nvPicPr>
              <p:blipFill>
                <a:blip r:embed="rId86"/>
                <a:stretch>
                  <a:fillRect/>
                </a:stretch>
              </p:blipFill>
              <p:spPr>
                <a:xfrm>
                  <a:off x="1219548" y="4987150"/>
                  <a:ext cx="194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Inkt 40">
                  <a:extLst>
                    <a:ext uri="{FF2B5EF4-FFF2-40B4-BE49-F238E27FC236}">
                      <a16:creationId xmlns:a16="http://schemas.microsoft.com/office/drawing/2014/main" id="{D5104B75-FDA0-48C4-9D8F-166FD9D4D57E}"/>
                    </a:ext>
                  </a:extLst>
                </p14:cNvPr>
                <p14:cNvContentPartPr/>
                <p14:nvPr/>
              </p14:nvContentPartPr>
              <p14:xfrm>
                <a:off x="1516188" y="5006590"/>
                <a:ext cx="360" cy="9360"/>
              </p14:xfrm>
            </p:contentPart>
          </mc:Choice>
          <mc:Fallback xmlns="">
            <p:pic>
              <p:nvPicPr>
                <p:cNvPr id="41" name="Inkt 40">
                  <a:extLst>
                    <a:ext uri="{FF2B5EF4-FFF2-40B4-BE49-F238E27FC236}">
                      <a16:creationId xmlns:a16="http://schemas.microsoft.com/office/drawing/2014/main" id="{D5104B75-FDA0-48C4-9D8F-166FD9D4D57E}"/>
                    </a:ext>
                  </a:extLst>
                </p:cNvPr>
                <p:cNvPicPr/>
                <p:nvPr/>
              </p:nvPicPr>
              <p:blipFill>
                <a:blip r:embed="rId88"/>
                <a:stretch>
                  <a:fillRect/>
                </a:stretch>
              </p:blipFill>
              <p:spPr>
                <a:xfrm>
                  <a:off x="1498548" y="4988590"/>
                  <a:ext cx="36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kt 44">
                  <a:extLst>
                    <a:ext uri="{FF2B5EF4-FFF2-40B4-BE49-F238E27FC236}">
                      <a16:creationId xmlns:a16="http://schemas.microsoft.com/office/drawing/2014/main" id="{DA3A1734-8879-4E78-AEC6-0F10DD27F533}"/>
                    </a:ext>
                  </a:extLst>
                </p14:cNvPr>
                <p14:cNvContentPartPr/>
                <p14:nvPr/>
              </p14:nvContentPartPr>
              <p14:xfrm>
                <a:off x="1538508" y="5118550"/>
                <a:ext cx="360" cy="9000"/>
              </p14:xfrm>
            </p:contentPart>
          </mc:Choice>
          <mc:Fallback xmlns="">
            <p:pic>
              <p:nvPicPr>
                <p:cNvPr id="45" name="Inkt 44">
                  <a:extLst>
                    <a:ext uri="{FF2B5EF4-FFF2-40B4-BE49-F238E27FC236}">
                      <a16:creationId xmlns:a16="http://schemas.microsoft.com/office/drawing/2014/main" id="{DA3A1734-8879-4E78-AEC6-0F10DD27F533}"/>
                    </a:ext>
                  </a:extLst>
                </p:cNvPr>
                <p:cNvPicPr/>
                <p:nvPr/>
              </p:nvPicPr>
              <p:blipFill>
                <a:blip r:embed="rId90"/>
                <a:stretch>
                  <a:fillRect/>
                </a:stretch>
              </p:blipFill>
              <p:spPr>
                <a:xfrm>
                  <a:off x="1520508" y="5100550"/>
                  <a:ext cx="36000" cy="44640"/>
                </a:xfrm>
                <a:prstGeom prst="rect">
                  <a:avLst/>
                </a:prstGeom>
              </p:spPr>
            </p:pic>
          </mc:Fallback>
        </mc:AlternateContent>
      </p:grpSp>
      <p:grpSp>
        <p:nvGrpSpPr>
          <p:cNvPr id="61" name="Groep 60">
            <a:extLst>
              <a:ext uri="{FF2B5EF4-FFF2-40B4-BE49-F238E27FC236}">
                <a16:creationId xmlns:a16="http://schemas.microsoft.com/office/drawing/2014/main" id="{E4E8776D-E7A1-4550-A9C4-C26B69E2F7C3}"/>
              </a:ext>
            </a:extLst>
          </p:cNvPr>
          <p:cNvGrpSpPr/>
          <p:nvPr/>
        </p:nvGrpSpPr>
        <p:grpSpPr>
          <a:xfrm>
            <a:off x="2683668" y="4873390"/>
            <a:ext cx="559800" cy="382320"/>
            <a:chOff x="2683668" y="4873390"/>
            <a:chExt cx="559800" cy="382320"/>
          </a:xfrm>
        </p:grpSpPr>
        <mc:AlternateContent xmlns:mc="http://schemas.openxmlformats.org/markup-compatibility/2006" xmlns:p14="http://schemas.microsoft.com/office/powerpoint/2010/main">
          <mc:Choice Requires="p14">
            <p:contentPart p14:bwMode="auto" r:id="rId91">
              <p14:nvContentPartPr>
                <p14:cNvPr id="56" name="Inkt 55">
                  <a:extLst>
                    <a:ext uri="{FF2B5EF4-FFF2-40B4-BE49-F238E27FC236}">
                      <a16:creationId xmlns:a16="http://schemas.microsoft.com/office/drawing/2014/main" id="{DDE0DE69-E86C-42A5-B716-71A53461BA98}"/>
                    </a:ext>
                  </a:extLst>
                </p14:cNvPr>
                <p14:cNvContentPartPr/>
                <p14:nvPr/>
              </p14:nvContentPartPr>
              <p14:xfrm>
                <a:off x="2683668" y="4873390"/>
                <a:ext cx="556560" cy="33480"/>
              </p14:xfrm>
            </p:contentPart>
          </mc:Choice>
          <mc:Fallback xmlns="">
            <p:pic>
              <p:nvPicPr>
                <p:cNvPr id="56" name="Inkt 55">
                  <a:extLst>
                    <a:ext uri="{FF2B5EF4-FFF2-40B4-BE49-F238E27FC236}">
                      <a16:creationId xmlns:a16="http://schemas.microsoft.com/office/drawing/2014/main" id="{DDE0DE69-E86C-42A5-B716-71A53461BA98}"/>
                    </a:ext>
                  </a:extLst>
                </p:cNvPr>
                <p:cNvPicPr/>
                <p:nvPr/>
              </p:nvPicPr>
              <p:blipFill>
                <a:blip r:embed="rId92"/>
                <a:stretch>
                  <a:fillRect/>
                </a:stretch>
              </p:blipFill>
              <p:spPr>
                <a:xfrm>
                  <a:off x="2665668" y="4855750"/>
                  <a:ext cx="592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t 56">
                  <a:extLst>
                    <a:ext uri="{FF2B5EF4-FFF2-40B4-BE49-F238E27FC236}">
                      <a16:creationId xmlns:a16="http://schemas.microsoft.com/office/drawing/2014/main" id="{9966D324-795B-47F4-ACE4-8FFD0104DD0E}"/>
                    </a:ext>
                  </a:extLst>
                </p14:cNvPr>
                <p14:cNvContentPartPr/>
                <p14:nvPr/>
              </p14:nvContentPartPr>
              <p14:xfrm>
                <a:off x="2790588" y="5029270"/>
                <a:ext cx="126000" cy="187920"/>
              </p14:xfrm>
            </p:contentPart>
          </mc:Choice>
          <mc:Fallback xmlns="">
            <p:pic>
              <p:nvPicPr>
                <p:cNvPr id="57" name="Inkt 56">
                  <a:extLst>
                    <a:ext uri="{FF2B5EF4-FFF2-40B4-BE49-F238E27FC236}">
                      <a16:creationId xmlns:a16="http://schemas.microsoft.com/office/drawing/2014/main" id="{9966D324-795B-47F4-ACE4-8FFD0104DD0E}"/>
                    </a:ext>
                  </a:extLst>
                </p:cNvPr>
                <p:cNvPicPr/>
                <p:nvPr/>
              </p:nvPicPr>
              <p:blipFill>
                <a:blip r:embed="rId94"/>
                <a:stretch>
                  <a:fillRect/>
                </a:stretch>
              </p:blipFill>
              <p:spPr>
                <a:xfrm>
                  <a:off x="2772948" y="5011630"/>
                  <a:ext cx="161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t 57">
                  <a:extLst>
                    <a:ext uri="{FF2B5EF4-FFF2-40B4-BE49-F238E27FC236}">
                      <a16:creationId xmlns:a16="http://schemas.microsoft.com/office/drawing/2014/main" id="{8775A56A-F625-4544-AA94-C3A6A321C555}"/>
                    </a:ext>
                  </a:extLst>
                </p14:cNvPr>
                <p14:cNvContentPartPr/>
                <p14:nvPr/>
              </p14:nvContentPartPr>
              <p14:xfrm>
                <a:off x="2955108" y="5185510"/>
                <a:ext cx="2880" cy="8640"/>
              </p14:xfrm>
            </p:contentPart>
          </mc:Choice>
          <mc:Fallback xmlns="">
            <p:pic>
              <p:nvPicPr>
                <p:cNvPr id="58" name="Inkt 57">
                  <a:extLst>
                    <a:ext uri="{FF2B5EF4-FFF2-40B4-BE49-F238E27FC236}">
                      <a16:creationId xmlns:a16="http://schemas.microsoft.com/office/drawing/2014/main" id="{8775A56A-F625-4544-AA94-C3A6A321C555}"/>
                    </a:ext>
                  </a:extLst>
                </p:cNvPr>
                <p:cNvPicPr/>
                <p:nvPr/>
              </p:nvPicPr>
              <p:blipFill>
                <a:blip r:embed="rId96"/>
                <a:stretch>
                  <a:fillRect/>
                </a:stretch>
              </p:blipFill>
              <p:spPr>
                <a:xfrm>
                  <a:off x="2937468" y="5167510"/>
                  <a:ext cx="38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t 58">
                  <a:extLst>
                    <a:ext uri="{FF2B5EF4-FFF2-40B4-BE49-F238E27FC236}">
                      <a16:creationId xmlns:a16="http://schemas.microsoft.com/office/drawing/2014/main" id="{AB1999A7-FBCB-4AB0-B09D-0C183DD648A9}"/>
                    </a:ext>
                  </a:extLst>
                </p14:cNvPr>
                <p14:cNvContentPartPr/>
                <p14:nvPr/>
              </p14:nvContentPartPr>
              <p14:xfrm>
                <a:off x="3028548" y="4984270"/>
                <a:ext cx="168480" cy="271440"/>
              </p14:xfrm>
            </p:contentPart>
          </mc:Choice>
          <mc:Fallback xmlns="">
            <p:pic>
              <p:nvPicPr>
                <p:cNvPr id="59" name="Inkt 58">
                  <a:extLst>
                    <a:ext uri="{FF2B5EF4-FFF2-40B4-BE49-F238E27FC236}">
                      <a16:creationId xmlns:a16="http://schemas.microsoft.com/office/drawing/2014/main" id="{AB1999A7-FBCB-4AB0-B09D-0C183DD648A9}"/>
                    </a:ext>
                  </a:extLst>
                </p:cNvPr>
                <p:cNvPicPr/>
                <p:nvPr/>
              </p:nvPicPr>
              <p:blipFill>
                <a:blip r:embed="rId98"/>
                <a:stretch>
                  <a:fillRect/>
                </a:stretch>
              </p:blipFill>
              <p:spPr>
                <a:xfrm>
                  <a:off x="3010548" y="4966630"/>
                  <a:ext cx="2041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Inkt 59">
                  <a:extLst>
                    <a:ext uri="{FF2B5EF4-FFF2-40B4-BE49-F238E27FC236}">
                      <a16:creationId xmlns:a16="http://schemas.microsoft.com/office/drawing/2014/main" id="{9D6E1DD8-6CE2-4742-9B99-BD8C214A5D8C}"/>
                    </a:ext>
                  </a:extLst>
                </p14:cNvPr>
                <p14:cNvContentPartPr/>
                <p14:nvPr/>
              </p14:nvContentPartPr>
              <p14:xfrm>
                <a:off x="3234108" y="5185510"/>
                <a:ext cx="9360" cy="360"/>
              </p14:xfrm>
            </p:contentPart>
          </mc:Choice>
          <mc:Fallback xmlns="">
            <p:pic>
              <p:nvPicPr>
                <p:cNvPr id="60" name="Inkt 59">
                  <a:extLst>
                    <a:ext uri="{FF2B5EF4-FFF2-40B4-BE49-F238E27FC236}">
                      <a16:creationId xmlns:a16="http://schemas.microsoft.com/office/drawing/2014/main" id="{9D6E1DD8-6CE2-4742-9B99-BD8C214A5D8C}"/>
                    </a:ext>
                  </a:extLst>
                </p:cNvPr>
                <p:cNvPicPr/>
                <p:nvPr/>
              </p:nvPicPr>
              <p:blipFill>
                <a:blip r:embed="rId100"/>
                <a:stretch>
                  <a:fillRect/>
                </a:stretch>
              </p:blipFill>
              <p:spPr>
                <a:xfrm>
                  <a:off x="3216108" y="5167510"/>
                  <a:ext cx="45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2" name="Inkt 61">
                <a:extLst>
                  <a:ext uri="{FF2B5EF4-FFF2-40B4-BE49-F238E27FC236}">
                    <a16:creationId xmlns:a16="http://schemas.microsoft.com/office/drawing/2014/main" id="{3D6CA6E3-34C2-47DC-A408-6B0228B22C02}"/>
                  </a:ext>
                </a:extLst>
              </p14:cNvPr>
              <p14:cNvContentPartPr/>
              <p14:nvPr/>
            </p14:nvContentPartPr>
            <p14:xfrm>
              <a:off x="4014228" y="4815790"/>
              <a:ext cx="1402920" cy="91080"/>
            </p14:xfrm>
          </p:contentPart>
        </mc:Choice>
        <mc:Fallback xmlns="">
          <p:pic>
            <p:nvPicPr>
              <p:cNvPr id="62" name="Inkt 61">
                <a:extLst>
                  <a:ext uri="{FF2B5EF4-FFF2-40B4-BE49-F238E27FC236}">
                    <a16:creationId xmlns:a16="http://schemas.microsoft.com/office/drawing/2014/main" id="{3D6CA6E3-34C2-47DC-A408-6B0228B22C02}"/>
                  </a:ext>
                </a:extLst>
              </p:cNvPr>
              <p:cNvPicPr/>
              <p:nvPr/>
            </p:nvPicPr>
            <p:blipFill>
              <a:blip r:embed="rId102"/>
              <a:stretch>
                <a:fillRect/>
              </a:stretch>
            </p:blipFill>
            <p:spPr>
              <a:xfrm>
                <a:off x="3996228" y="4798150"/>
                <a:ext cx="1438560" cy="126720"/>
              </a:xfrm>
              <a:prstGeom prst="rect">
                <a:avLst/>
              </a:prstGeom>
            </p:spPr>
          </p:pic>
        </mc:Fallback>
      </mc:AlternateContent>
      <p:grpSp>
        <p:nvGrpSpPr>
          <p:cNvPr id="67" name="Groep 66">
            <a:extLst>
              <a:ext uri="{FF2B5EF4-FFF2-40B4-BE49-F238E27FC236}">
                <a16:creationId xmlns:a16="http://schemas.microsoft.com/office/drawing/2014/main" id="{43082FC7-CA07-47C9-A633-83003EBF055E}"/>
              </a:ext>
            </a:extLst>
          </p:cNvPr>
          <p:cNvGrpSpPr/>
          <p:nvPr/>
        </p:nvGrpSpPr>
        <p:grpSpPr>
          <a:xfrm>
            <a:off x="4310508" y="4984270"/>
            <a:ext cx="366840" cy="158760"/>
            <a:chOff x="4310508" y="4984270"/>
            <a:chExt cx="366840" cy="158760"/>
          </a:xfrm>
        </p:grpSpPr>
        <mc:AlternateContent xmlns:mc="http://schemas.openxmlformats.org/markup-compatibility/2006" xmlns:p14="http://schemas.microsoft.com/office/powerpoint/2010/main">
          <mc:Choice Requires="p14">
            <p:contentPart p14:bwMode="auto" r:id="rId103">
              <p14:nvContentPartPr>
                <p14:cNvPr id="63" name="Inkt 62">
                  <a:extLst>
                    <a:ext uri="{FF2B5EF4-FFF2-40B4-BE49-F238E27FC236}">
                      <a16:creationId xmlns:a16="http://schemas.microsoft.com/office/drawing/2014/main" id="{663E2783-A12A-4A8F-B87C-E7F29193D737}"/>
                    </a:ext>
                  </a:extLst>
                </p14:cNvPr>
                <p14:cNvContentPartPr/>
                <p14:nvPr/>
              </p14:nvContentPartPr>
              <p14:xfrm>
                <a:off x="4310508" y="4984270"/>
                <a:ext cx="132120" cy="158760"/>
              </p14:xfrm>
            </p:contentPart>
          </mc:Choice>
          <mc:Fallback xmlns="">
            <p:pic>
              <p:nvPicPr>
                <p:cNvPr id="63" name="Inkt 62">
                  <a:extLst>
                    <a:ext uri="{FF2B5EF4-FFF2-40B4-BE49-F238E27FC236}">
                      <a16:creationId xmlns:a16="http://schemas.microsoft.com/office/drawing/2014/main" id="{663E2783-A12A-4A8F-B87C-E7F29193D737}"/>
                    </a:ext>
                  </a:extLst>
                </p:cNvPr>
                <p:cNvPicPr/>
                <p:nvPr/>
              </p:nvPicPr>
              <p:blipFill>
                <a:blip r:embed="rId104"/>
                <a:stretch>
                  <a:fillRect/>
                </a:stretch>
              </p:blipFill>
              <p:spPr>
                <a:xfrm>
                  <a:off x="4292868" y="4966270"/>
                  <a:ext cx="167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t 63">
                  <a:extLst>
                    <a:ext uri="{FF2B5EF4-FFF2-40B4-BE49-F238E27FC236}">
                      <a16:creationId xmlns:a16="http://schemas.microsoft.com/office/drawing/2014/main" id="{54198DA4-94D6-455A-B22A-FB2B6EF58A07}"/>
                    </a:ext>
                  </a:extLst>
                </p14:cNvPr>
                <p14:cNvContentPartPr/>
                <p14:nvPr/>
              </p14:nvContentPartPr>
              <p14:xfrm>
                <a:off x="4504548" y="5140510"/>
                <a:ext cx="360" cy="360"/>
              </p14:xfrm>
            </p:contentPart>
          </mc:Choice>
          <mc:Fallback xmlns="">
            <p:pic>
              <p:nvPicPr>
                <p:cNvPr id="64" name="Inkt 63">
                  <a:extLst>
                    <a:ext uri="{FF2B5EF4-FFF2-40B4-BE49-F238E27FC236}">
                      <a16:creationId xmlns:a16="http://schemas.microsoft.com/office/drawing/2014/main" id="{54198DA4-94D6-455A-B22A-FB2B6EF58A07}"/>
                    </a:ext>
                  </a:extLst>
                </p:cNvPr>
                <p:cNvPicPr/>
                <p:nvPr/>
              </p:nvPicPr>
              <p:blipFill>
                <a:blip r:embed="rId82"/>
                <a:stretch>
                  <a:fillRect/>
                </a:stretch>
              </p:blipFill>
              <p:spPr>
                <a:xfrm>
                  <a:off x="4486908" y="51228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t 64">
                  <a:extLst>
                    <a:ext uri="{FF2B5EF4-FFF2-40B4-BE49-F238E27FC236}">
                      <a16:creationId xmlns:a16="http://schemas.microsoft.com/office/drawing/2014/main" id="{66BF44D9-F01D-40ED-B1BE-0E0C7170915B}"/>
                    </a:ext>
                  </a:extLst>
                </p14:cNvPr>
                <p14:cNvContentPartPr/>
                <p14:nvPr/>
              </p14:nvContentPartPr>
              <p14:xfrm>
                <a:off x="4600308" y="4984270"/>
                <a:ext cx="77040" cy="147600"/>
              </p14:xfrm>
            </p:contentPart>
          </mc:Choice>
          <mc:Fallback xmlns="">
            <p:pic>
              <p:nvPicPr>
                <p:cNvPr id="65" name="Inkt 64">
                  <a:extLst>
                    <a:ext uri="{FF2B5EF4-FFF2-40B4-BE49-F238E27FC236}">
                      <a16:creationId xmlns:a16="http://schemas.microsoft.com/office/drawing/2014/main" id="{66BF44D9-F01D-40ED-B1BE-0E0C7170915B}"/>
                    </a:ext>
                  </a:extLst>
                </p:cNvPr>
                <p:cNvPicPr/>
                <p:nvPr/>
              </p:nvPicPr>
              <p:blipFill>
                <a:blip r:embed="rId107"/>
                <a:stretch>
                  <a:fillRect/>
                </a:stretch>
              </p:blipFill>
              <p:spPr>
                <a:xfrm>
                  <a:off x="4582668" y="4966270"/>
                  <a:ext cx="112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t 65">
                  <a:extLst>
                    <a:ext uri="{FF2B5EF4-FFF2-40B4-BE49-F238E27FC236}">
                      <a16:creationId xmlns:a16="http://schemas.microsoft.com/office/drawing/2014/main" id="{00AA3255-6A57-4072-BF57-176F4128A5AB}"/>
                    </a:ext>
                  </a:extLst>
                </p14:cNvPr>
                <p14:cNvContentPartPr/>
                <p14:nvPr/>
              </p14:nvContentPartPr>
              <p14:xfrm>
                <a:off x="4605348" y="5051230"/>
                <a:ext cx="71640" cy="7200"/>
              </p14:xfrm>
            </p:contentPart>
          </mc:Choice>
          <mc:Fallback xmlns="">
            <p:pic>
              <p:nvPicPr>
                <p:cNvPr id="66" name="Inkt 65">
                  <a:extLst>
                    <a:ext uri="{FF2B5EF4-FFF2-40B4-BE49-F238E27FC236}">
                      <a16:creationId xmlns:a16="http://schemas.microsoft.com/office/drawing/2014/main" id="{00AA3255-6A57-4072-BF57-176F4128A5AB}"/>
                    </a:ext>
                  </a:extLst>
                </p:cNvPr>
                <p:cNvPicPr/>
                <p:nvPr/>
              </p:nvPicPr>
              <p:blipFill>
                <a:blip r:embed="rId109"/>
                <a:stretch>
                  <a:fillRect/>
                </a:stretch>
              </p:blipFill>
              <p:spPr>
                <a:xfrm>
                  <a:off x="4587348" y="5033590"/>
                  <a:ext cx="107280" cy="42840"/>
                </a:xfrm>
                <a:prstGeom prst="rect">
                  <a:avLst/>
                </a:prstGeom>
              </p:spPr>
            </p:pic>
          </mc:Fallback>
        </mc:AlternateContent>
      </p:grpSp>
      <p:grpSp>
        <p:nvGrpSpPr>
          <p:cNvPr id="72" name="Groep 71">
            <a:extLst>
              <a:ext uri="{FF2B5EF4-FFF2-40B4-BE49-F238E27FC236}">
                <a16:creationId xmlns:a16="http://schemas.microsoft.com/office/drawing/2014/main" id="{0F92CD82-D708-48A7-9570-31F5BA3C9B2A}"/>
              </a:ext>
            </a:extLst>
          </p:cNvPr>
          <p:cNvGrpSpPr/>
          <p:nvPr/>
        </p:nvGrpSpPr>
        <p:grpSpPr>
          <a:xfrm>
            <a:off x="887988" y="5673310"/>
            <a:ext cx="584280" cy="306000"/>
            <a:chOff x="887988" y="5673310"/>
            <a:chExt cx="584280" cy="306000"/>
          </a:xfrm>
        </p:grpSpPr>
        <mc:AlternateContent xmlns:mc="http://schemas.openxmlformats.org/markup-compatibility/2006" xmlns:p14="http://schemas.microsoft.com/office/powerpoint/2010/main">
          <mc:Choice Requires="p14">
            <p:contentPart p14:bwMode="auto" r:id="rId110">
              <p14:nvContentPartPr>
                <p14:cNvPr id="68" name="Inkt 67">
                  <a:extLst>
                    <a:ext uri="{FF2B5EF4-FFF2-40B4-BE49-F238E27FC236}">
                      <a16:creationId xmlns:a16="http://schemas.microsoft.com/office/drawing/2014/main" id="{88AFDC45-84BE-4579-B454-8D083098D23C}"/>
                    </a:ext>
                  </a:extLst>
                </p14:cNvPr>
                <p14:cNvContentPartPr/>
                <p14:nvPr/>
              </p14:nvContentPartPr>
              <p14:xfrm>
                <a:off x="887988" y="5673310"/>
                <a:ext cx="229320" cy="306000"/>
              </p14:xfrm>
            </p:contentPart>
          </mc:Choice>
          <mc:Fallback xmlns="">
            <p:pic>
              <p:nvPicPr>
                <p:cNvPr id="68" name="Inkt 67">
                  <a:extLst>
                    <a:ext uri="{FF2B5EF4-FFF2-40B4-BE49-F238E27FC236}">
                      <a16:creationId xmlns:a16="http://schemas.microsoft.com/office/drawing/2014/main" id="{88AFDC45-84BE-4579-B454-8D083098D23C}"/>
                    </a:ext>
                  </a:extLst>
                </p:cNvPr>
                <p:cNvPicPr/>
                <p:nvPr/>
              </p:nvPicPr>
              <p:blipFill>
                <a:blip r:embed="rId111"/>
                <a:stretch>
                  <a:fillRect/>
                </a:stretch>
              </p:blipFill>
              <p:spPr>
                <a:xfrm>
                  <a:off x="869988" y="5655670"/>
                  <a:ext cx="2649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t 68">
                  <a:extLst>
                    <a:ext uri="{FF2B5EF4-FFF2-40B4-BE49-F238E27FC236}">
                      <a16:creationId xmlns:a16="http://schemas.microsoft.com/office/drawing/2014/main" id="{17848549-B8C6-4A4C-8D7B-123D5C4B6662}"/>
                    </a:ext>
                  </a:extLst>
                </p14:cNvPr>
                <p14:cNvContentPartPr/>
                <p14:nvPr/>
              </p14:nvContentPartPr>
              <p14:xfrm>
                <a:off x="1233228" y="5708950"/>
                <a:ext cx="108000" cy="182520"/>
              </p14:xfrm>
            </p:contentPart>
          </mc:Choice>
          <mc:Fallback xmlns="">
            <p:pic>
              <p:nvPicPr>
                <p:cNvPr id="69" name="Inkt 68">
                  <a:extLst>
                    <a:ext uri="{FF2B5EF4-FFF2-40B4-BE49-F238E27FC236}">
                      <a16:creationId xmlns:a16="http://schemas.microsoft.com/office/drawing/2014/main" id="{17848549-B8C6-4A4C-8D7B-123D5C4B6662}"/>
                    </a:ext>
                  </a:extLst>
                </p:cNvPr>
                <p:cNvPicPr/>
                <p:nvPr/>
              </p:nvPicPr>
              <p:blipFill>
                <a:blip r:embed="rId113"/>
                <a:stretch>
                  <a:fillRect/>
                </a:stretch>
              </p:blipFill>
              <p:spPr>
                <a:xfrm>
                  <a:off x="1215588" y="5691310"/>
                  <a:ext cx="1436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t 69">
                  <a:extLst>
                    <a:ext uri="{FF2B5EF4-FFF2-40B4-BE49-F238E27FC236}">
                      <a16:creationId xmlns:a16="http://schemas.microsoft.com/office/drawing/2014/main" id="{A2711A86-4639-4179-AFF3-6C6B84C14A1C}"/>
                    </a:ext>
                  </a:extLst>
                </p14:cNvPr>
                <p14:cNvContentPartPr/>
                <p14:nvPr/>
              </p14:nvContentPartPr>
              <p14:xfrm>
                <a:off x="1471908" y="5698150"/>
                <a:ext cx="360" cy="5040"/>
              </p14:xfrm>
            </p:contentPart>
          </mc:Choice>
          <mc:Fallback xmlns="">
            <p:pic>
              <p:nvPicPr>
                <p:cNvPr id="70" name="Inkt 69">
                  <a:extLst>
                    <a:ext uri="{FF2B5EF4-FFF2-40B4-BE49-F238E27FC236}">
                      <a16:creationId xmlns:a16="http://schemas.microsoft.com/office/drawing/2014/main" id="{A2711A86-4639-4179-AFF3-6C6B84C14A1C}"/>
                    </a:ext>
                  </a:extLst>
                </p:cNvPr>
                <p:cNvPicPr/>
                <p:nvPr/>
              </p:nvPicPr>
              <p:blipFill>
                <a:blip r:embed="rId115"/>
                <a:stretch>
                  <a:fillRect/>
                </a:stretch>
              </p:blipFill>
              <p:spPr>
                <a:xfrm>
                  <a:off x="1454268" y="5680150"/>
                  <a:ext cx="3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t 70">
                  <a:extLst>
                    <a:ext uri="{FF2B5EF4-FFF2-40B4-BE49-F238E27FC236}">
                      <a16:creationId xmlns:a16="http://schemas.microsoft.com/office/drawing/2014/main" id="{0B6E6042-2861-4CB3-8932-6B2B704D031B}"/>
                    </a:ext>
                  </a:extLst>
                </p14:cNvPr>
                <p14:cNvContentPartPr/>
                <p14:nvPr/>
              </p14:nvContentPartPr>
              <p14:xfrm>
                <a:off x="1471908" y="5887870"/>
                <a:ext cx="360" cy="9000"/>
              </p14:xfrm>
            </p:contentPart>
          </mc:Choice>
          <mc:Fallback xmlns="">
            <p:pic>
              <p:nvPicPr>
                <p:cNvPr id="71" name="Inkt 70">
                  <a:extLst>
                    <a:ext uri="{FF2B5EF4-FFF2-40B4-BE49-F238E27FC236}">
                      <a16:creationId xmlns:a16="http://schemas.microsoft.com/office/drawing/2014/main" id="{0B6E6042-2861-4CB3-8932-6B2B704D031B}"/>
                    </a:ext>
                  </a:extLst>
                </p:cNvPr>
                <p:cNvPicPr/>
                <p:nvPr/>
              </p:nvPicPr>
              <p:blipFill>
                <a:blip r:embed="rId117"/>
                <a:stretch>
                  <a:fillRect/>
                </a:stretch>
              </p:blipFill>
              <p:spPr>
                <a:xfrm>
                  <a:off x="1454268" y="5869870"/>
                  <a:ext cx="3600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3" name="Inkt 72">
                <a:extLst>
                  <a:ext uri="{FF2B5EF4-FFF2-40B4-BE49-F238E27FC236}">
                    <a16:creationId xmlns:a16="http://schemas.microsoft.com/office/drawing/2014/main" id="{5CC4D818-C9CD-46CC-A3AA-F69290E22295}"/>
                  </a:ext>
                </a:extLst>
              </p14:cNvPr>
              <p14:cNvContentPartPr/>
              <p14:nvPr/>
            </p14:nvContentPartPr>
            <p14:xfrm>
              <a:off x="1836588" y="5632270"/>
              <a:ext cx="257400" cy="254880"/>
            </p14:xfrm>
          </p:contentPart>
        </mc:Choice>
        <mc:Fallback xmlns="">
          <p:pic>
            <p:nvPicPr>
              <p:cNvPr id="73" name="Inkt 72">
                <a:extLst>
                  <a:ext uri="{FF2B5EF4-FFF2-40B4-BE49-F238E27FC236}">
                    <a16:creationId xmlns:a16="http://schemas.microsoft.com/office/drawing/2014/main" id="{5CC4D818-C9CD-46CC-A3AA-F69290E22295}"/>
                  </a:ext>
                </a:extLst>
              </p:cNvPr>
              <p:cNvPicPr/>
              <p:nvPr/>
            </p:nvPicPr>
            <p:blipFill>
              <a:blip r:embed="rId119"/>
              <a:stretch>
                <a:fillRect/>
              </a:stretch>
            </p:blipFill>
            <p:spPr>
              <a:xfrm>
                <a:off x="1818588" y="5614270"/>
                <a:ext cx="293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t 73">
                <a:extLst>
                  <a:ext uri="{FF2B5EF4-FFF2-40B4-BE49-F238E27FC236}">
                    <a16:creationId xmlns:a16="http://schemas.microsoft.com/office/drawing/2014/main" id="{DBE2F205-EE19-401E-AAB2-3019335A75C6}"/>
                  </a:ext>
                </a:extLst>
              </p14:cNvPr>
              <p14:cNvContentPartPr/>
              <p14:nvPr/>
            </p14:nvContentPartPr>
            <p14:xfrm>
              <a:off x="2141868" y="5631190"/>
              <a:ext cx="10800" cy="249120"/>
            </p14:xfrm>
          </p:contentPart>
        </mc:Choice>
        <mc:Fallback xmlns="">
          <p:pic>
            <p:nvPicPr>
              <p:cNvPr id="74" name="Inkt 73">
                <a:extLst>
                  <a:ext uri="{FF2B5EF4-FFF2-40B4-BE49-F238E27FC236}">
                    <a16:creationId xmlns:a16="http://schemas.microsoft.com/office/drawing/2014/main" id="{DBE2F205-EE19-401E-AAB2-3019335A75C6}"/>
                  </a:ext>
                </a:extLst>
              </p:cNvPr>
              <p:cNvPicPr/>
              <p:nvPr/>
            </p:nvPicPr>
            <p:blipFill>
              <a:blip r:embed="rId121"/>
              <a:stretch>
                <a:fillRect/>
              </a:stretch>
            </p:blipFill>
            <p:spPr>
              <a:xfrm>
                <a:off x="2124228" y="5613190"/>
                <a:ext cx="464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Inkt 74">
                <a:extLst>
                  <a:ext uri="{FF2B5EF4-FFF2-40B4-BE49-F238E27FC236}">
                    <a16:creationId xmlns:a16="http://schemas.microsoft.com/office/drawing/2014/main" id="{D5551491-183E-43EA-A7C7-6763CC935445}"/>
                  </a:ext>
                </a:extLst>
              </p14:cNvPr>
              <p14:cNvContentPartPr/>
              <p14:nvPr/>
            </p14:nvContentPartPr>
            <p14:xfrm>
              <a:off x="2140788" y="5722270"/>
              <a:ext cx="155160" cy="43200"/>
            </p14:xfrm>
          </p:contentPart>
        </mc:Choice>
        <mc:Fallback xmlns="">
          <p:pic>
            <p:nvPicPr>
              <p:cNvPr id="75" name="Inkt 74">
                <a:extLst>
                  <a:ext uri="{FF2B5EF4-FFF2-40B4-BE49-F238E27FC236}">
                    <a16:creationId xmlns:a16="http://schemas.microsoft.com/office/drawing/2014/main" id="{D5551491-183E-43EA-A7C7-6763CC935445}"/>
                  </a:ext>
                </a:extLst>
              </p:cNvPr>
              <p:cNvPicPr/>
              <p:nvPr/>
            </p:nvPicPr>
            <p:blipFill>
              <a:blip r:embed="rId123"/>
              <a:stretch>
                <a:fillRect/>
              </a:stretch>
            </p:blipFill>
            <p:spPr>
              <a:xfrm>
                <a:off x="2123148" y="5704270"/>
                <a:ext cx="190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t 75">
                <a:extLst>
                  <a:ext uri="{FF2B5EF4-FFF2-40B4-BE49-F238E27FC236}">
                    <a16:creationId xmlns:a16="http://schemas.microsoft.com/office/drawing/2014/main" id="{131AA0BC-1117-4451-8B0C-304F205E49DD}"/>
                  </a:ext>
                </a:extLst>
              </p14:cNvPr>
              <p14:cNvContentPartPr/>
              <p14:nvPr/>
            </p14:nvContentPartPr>
            <p14:xfrm>
              <a:off x="2277228" y="5653150"/>
              <a:ext cx="20520" cy="248760"/>
            </p14:xfrm>
          </p:contentPart>
        </mc:Choice>
        <mc:Fallback xmlns="">
          <p:pic>
            <p:nvPicPr>
              <p:cNvPr id="76" name="Inkt 75">
                <a:extLst>
                  <a:ext uri="{FF2B5EF4-FFF2-40B4-BE49-F238E27FC236}">
                    <a16:creationId xmlns:a16="http://schemas.microsoft.com/office/drawing/2014/main" id="{131AA0BC-1117-4451-8B0C-304F205E49DD}"/>
                  </a:ext>
                </a:extLst>
              </p:cNvPr>
              <p:cNvPicPr/>
              <p:nvPr/>
            </p:nvPicPr>
            <p:blipFill>
              <a:blip r:embed="rId125"/>
              <a:stretch>
                <a:fillRect/>
              </a:stretch>
            </p:blipFill>
            <p:spPr>
              <a:xfrm>
                <a:off x="2259228" y="5635510"/>
                <a:ext cx="561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t 76">
                <a:extLst>
                  <a:ext uri="{FF2B5EF4-FFF2-40B4-BE49-F238E27FC236}">
                    <a16:creationId xmlns:a16="http://schemas.microsoft.com/office/drawing/2014/main" id="{3E347916-0846-424E-BB9D-AE64E492529A}"/>
                  </a:ext>
                </a:extLst>
              </p14:cNvPr>
              <p14:cNvContentPartPr/>
              <p14:nvPr/>
            </p14:nvContentPartPr>
            <p14:xfrm>
              <a:off x="2293428" y="5864830"/>
              <a:ext cx="83520" cy="133920"/>
            </p14:xfrm>
          </p:contentPart>
        </mc:Choice>
        <mc:Fallback xmlns="">
          <p:pic>
            <p:nvPicPr>
              <p:cNvPr id="77" name="Inkt 76">
                <a:extLst>
                  <a:ext uri="{FF2B5EF4-FFF2-40B4-BE49-F238E27FC236}">
                    <a16:creationId xmlns:a16="http://schemas.microsoft.com/office/drawing/2014/main" id="{3E347916-0846-424E-BB9D-AE64E492529A}"/>
                  </a:ext>
                </a:extLst>
              </p:cNvPr>
              <p:cNvPicPr/>
              <p:nvPr/>
            </p:nvPicPr>
            <p:blipFill>
              <a:blip r:embed="rId127"/>
              <a:stretch>
                <a:fillRect/>
              </a:stretch>
            </p:blipFill>
            <p:spPr>
              <a:xfrm>
                <a:off x="2275788" y="5846830"/>
                <a:ext cx="119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t 77">
                <a:extLst>
                  <a:ext uri="{FF2B5EF4-FFF2-40B4-BE49-F238E27FC236}">
                    <a16:creationId xmlns:a16="http://schemas.microsoft.com/office/drawing/2014/main" id="{BA2713F5-10B1-410D-B79C-ACFE669965A2}"/>
                  </a:ext>
                </a:extLst>
              </p14:cNvPr>
              <p14:cNvContentPartPr/>
              <p14:nvPr/>
            </p14:nvContentPartPr>
            <p14:xfrm>
              <a:off x="2384868" y="5642350"/>
              <a:ext cx="230760" cy="226080"/>
            </p14:xfrm>
          </p:contentPart>
        </mc:Choice>
        <mc:Fallback xmlns="">
          <p:pic>
            <p:nvPicPr>
              <p:cNvPr id="78" name="Inkt 77">
                <a:extLst>
                  <a:ext uri="{FF2B5EF4-FFF2-40B4-BE49-F238E27FC236}">
                    <a16:creationId xmlns:a16="http://schemas.microsoft.com/office/drawing/2014/main" id="{BA2713F5-10B1-410D-B79C-ACFE669965A2}"/>
                  </a:ext>
                </a:extLst>
              </p:cNvPr>
              <p:cNvPicPr/>
              <p:nvPr/>
            </p:nvPicPr>
            <p:blipFill>
              <a:blip r:embed="rId129"/>
              <a:stretch>
                <a:fillRect/>
              </a:stretch>
            </p:blipFill>
            <p:spPr>
              <a:xfrm>
                <a:off x="2366868" y="5624710"/>
                <a:ext cx="266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t 78">
                <a:extLst>
                  <a:ext uri="{FF2B5EF4-FFF2-40B4-BE49-F238E27FC236}">
                    <a16:creationId xmlns:a16="http://schemas.microsoft.com/office/drawing/2014/main" id="{B874B672-08CB-40B3-9683-74C7B2D955A9}"/>
                  </a:ext>
                </a:extLst>
              </p14:cNvPr>
              <p14:cNvContentPartPr/>
              <p14:nvPr/>
            </p14:nvContentPartPr>
            <p14:xfrm>
              <a:off x="2628228" y="5616790"/>
              <a:ext cx="303840" cy="253440"/>
            </p14:xfrm>
          </p:contentPart>
        </mc:Choice>
        <mc:Fallback xmlns="">
          <p:pic>
            <p:nvPicPr>
              <p:cNvPr id="79" name="Inkt 78">
                <a:extLst>
                  <a:ext uri="{FF2B5EF4-FFF2-40B4-BE49-F238E27FC236}">
                    <a16:creationId xmlns:a16="http://schemas.microsoft.com/office/drawing/2014/main" id="{B874B672-08CB-40B3-9683-74C7B2D955A9}"/>
                  </a:ext>
                </a:extLst>
              </p:cNvPr>
              <p:cNvPicPr/>
              <p:nvPr/>
            </p:nvPicPr>
            <p:blipFill>
              <a:blip r:embed="rId131"/>
              <a:stretch>
                <a:fillRect/>
              </a:stretch>
            </p:blipFill>
            <p:spPr>
              <a:xfrm>
                <a:off x="2610588" y="5599150"/>
                <a:ext cx="339480" cy="289080"/>
              </a:xfrm>
              <a:prstGeom prst="rect">
                <a:avLst/>
              </a:prstGeom>
            </p:spPr>
          </p:pic>
        </mc:Fallback>
      </mc:AlternateContent>
      <p:grpSp>
        <p:nvGrpSpPr>
          <p:cNvPr id="89" name="Groep 88">
            <a:extLst>
              <a:ext uri="{FF2B5EF4-FFF2-40B4-BE49-F238E27FC236}">
                <a16:creationId xmlns:a16="http://schemas.microsoft.com/office/drawing/2014/main" id="{106690FE-7C3A-463C-9FD1-3AC331FA99F8}"/>
              </a:ext>
            </a:extLst>
          </p:cNvPr>
          <p:cNvGrpSpPr/>
          <p:nvPr/>
        </p:nvGrpSpPr>
        <p:grpSpPr>
          <a:xfrm>
            <a:off x="3032508" y="5553430"/>
            <a:ext cx="472320" cy="297000"/>
            <a:chOff x="3032508" y="5553430"/>
            <a:chExt cx="472320" cy="297000"/>
          </a:xfrm>
        </p:grpSpPr>
        <mc:AlternateContent xmlns:mc="http://schemas.openxmlformats.org/markup-compatibility/2006" xmlns:p14="http://schemas.microsoft.com/office/powerpoint/2010/main">
          <mc:Choice Requires="p14">
            <p:contentPart p14:bwMode="auto" r:id="rId132">
              <p14:nvContentPartPr>
                <p14:cNvPr id="82" name="Inkt 81">
                  <a:extLst>
                    <a:ext uri="{FF2B5EF4-FFF2-40B4-BE49-F238E27FC236}">
                      <a16:creationId xmlns:a16="http://schemas.microsoft.com/office/drawing/2014/main" id="{7A50CF24-7ED9-47EB-826E-C4E66B3B40F8}"/>
                    </a:ext>
                  </a:extLst>
                </p14:cNvPr>
                <p14:cNvContentPartPr/>
                <p14:nvPr/>
              </p14:nvContentPartPr>
              <p14:xfrm>
                <a:off x="3032508" y="5617870"/>
                <a:ext cx="237960" cy="202320"/>
              </p14:xfrm>
            </p:contentPart>
          </mc:Choice>
          <mc:Fallback xmlns="">
            <p:pic>
              <p:nvPicPr>
                <p:cNvPr id="82" name="Inkt 81">
                  <a:extLst>
                    <a:ext uri="{FF2B5EF4-FFF2-40B4-BE49-F238E27FC236}">
                      <a16:creationId xmlns:a16="http://schemas.microsoft.com/office/drawing/2014/main" id="{7A50CF24-7ED9-47EB-826E-C4E66B3B40F8}"/>
                    </a:ext>
                  </a:extLst>
                </p:cNvPr>
                <p:cNvPicPr/>
                <p:nvPr/>
              </p:nvPicPr>
              <p:blipFill>
                <a:blip r:embed="rId133"/>
                <a:stretch>
                  <a:fillRect/>
                </a:stretch>
              </p:blipFill>
              <p:spPr>
                <a:xfrm>
                  <a:off x="3014508" y="5599870"/>
                  <a:ext cx="273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Inkt 82">
                  <a:extLst>
                    <a:ext uri="{FF2B5EF4-FFF2-40B4-BE49-F238E27FC236}">
                      <a16:creationId xmlns:a16="http://schemas.microsoft.com/office/drawing/2014/main" id="{95B9726E-D8FF-42D1-984B-3085333D75B4}"/>
                    </a:ext>
                  </a:extLst>
                </p14:cNvPr>
                <p14:cNvContentPartPr/>
                <p14:nvPr/>
              </p14:nvContentPartPr>
              <p14:xfrm>
                <a:off x="3356508" y="5553430"/>
                <a:ext cx="360" cy="297000"/>
              </p14:xfrm>
            </p:contentPart>
          </mc:Choice>
          <mc:Fallback xmlns="">
            <p:pic>
              <p:nvPicPr>
                <p:cNvPr id="83" name="Inkt 82">
                  <a:extLst>
                    <a:ext uri="{FF2B5EF4-FFF2-40B4-BE49-F238E27FC236}">
                      <a16:creationId xmlns:a16="http://schemas.microsoft.com/office/drawing/2014/main" id="{95B9726E-D8FF-42D1-984B-3085333D75B4}"/>
                    </a:ext>
                  </a:extLst>
                </p:cNvPr>
                <p:cNvPicPr/>
                <p:nvPr/>
              </p:nvPicPr>
              <p:blipFill>
                <a:blip r:embed="rId135"/>
                <a:stretch>
                  <a:fillRect/>
                </a:stretch>
              </p:blipFill>
              <p:spPr>
                <a:xfrm>
                  <a:off x="3338868" y="5535430"/>
                  <a:ext cx="360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Inkt 83">
                  <a:extLst>
                    <a:ext uri="{FF2B5EF4-FFF2-40B4-BE49-F238E27FC236}">
                      <a16:creationId xmlns:a16="http://schemas.microsoft.com/office/drawing/2014/main" id="{0B778B7C-7533-4533-9B07-CF272E5F40BC}"/>
                    </a:ext>
                  </a:extLst>
                </p14:cNvPr>
                <p14:cNvContentPartPr/>
                <p14:nvPr/>
              </p14:nvContentPartPr>
              <p14:xfrm>
                <a:off x="3356508" y="5683030"/>
                <a:ext cx="148320" cy="27000"/>
              </p14:xfrm>
            </p:contentPart>
          </mc:Choice>
          <mc:Fallback xmlns="">
            <p:pic>
              <p:nvPicPr>
                <p:cNvPr id="84" name="Inkt 83">
                  <a:extLst>
                    <a:ext uri="{FF2B5EF4-FFF2-40B4-BE49-F238E27FC236}">
                      <a16:creationId xmlns:a16="http://schemas.microsoft.com/office/drawing/2014/main" id="{0B778B7C-7533-4533-9B07-CF272E5F40BC}"/>
                    </a:ext>
                  </a:extLst>
                </p:cNvPr>
                <p:cNvPicPr/>
                <p:nvPr/>
              </p:nvPicPr>
              <p:blipFill>
                <a:blip r:embed="rId137"/>
                <a:stretch>
                  <a:fillRect/>
                </a:stretch>
              </p:blipFill>
              <p:spPr>
                <a:xfrm>
                  <a:off x="3338868" y="5665030"/>
                  <a:ext cx="183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Inkt 84">
                  <a:extLst>
                    <a:ext uri="{FF2B5EF4-FFF2-40B4-BE49-F238E27FC236}">
                      <a16:creationId xmlns:a16="http://schemas.microsoft.com/office/drawing/2014/main" id="{846705D0-8D3F-43CB-A7C4-8D022FD7F986}"/>
                    </a:ext>
                  </a:extLst>
                </p14:cNvPr>
                <p14:cNvContentPartPr/>
                <p14:nvPr/>
              </p14:nvContentPartPr>
              <p14:xfrm>
                <a:off x="3492588" y="5564230"/>
                <a:ext cx="9000" cy="212040"/>
              </p14:xfrm>
            </p:contentPart>
          </mc:Choice>
          <mc:Fallback xmlns="">
            <p:pic>
              <p:nvPicPr>
                <p:cNvPr id="85" name="Inkt 84">
                  <a:extLst>
                    <a:ext uri="{FF2B5EF4-FFF2-40B4-BE49-F238E27FC236}">
                      <a16:creationId xmlns:a16="http://schemas.microsoft.com/office/drawing/2014/main" id="{846705D0-8D3F-43CB-A7C4-8D022FD7F986}"/>
                    </a:ext>
                  </a:extLst>
                </p:cNvPr>
                <p:cNvPicPr/>
                <p:nvPr/>
              </p:nvPicPr>
              <p:blipFill>
                <a:blip r:embed="rId139"/>
                <a:stretch>
                  <a:fillRect/>
                </a:stretch>
              </p:blipFill>
              <p:spPr>
                <a:xfrm>
                  <a:off x="3474948" y="5546230"/>
                  <a:ext cx="44640" cy="247680"/>
                </a:xfrm>
                <a:prstGeom prst="rect">
                  <a:avLst/>
                </a:prstGeom>
              </p:spPr>
            </p:pic>
          </mc:Fallback>
        </mc:AlternateContent>
      </p:grpSp>
      <p:grpSp>
        <p:nvGrpSpPr>
          <p:cNvPr id="88" name="Groep 87">
            <a:extLst>
              <a:ext uri="{FF2B5EF4-FFF2-40B4-BE49-F238E27FC236}">
                <a16:creationId xmlns:a16="http://schemas.microsoft.com/office/drawing/2014/main" id="{99BCEBE7-1275-40FA-BED0-BC2DD1D6D997}"/>
              </a:ext>
            </a:extLst>
          </p:cNvPr>
          <p:cNvGrpSpPr/>
          <p:nvPr/>
        </p:nvGrpSpPr>
        <p:grpSpPr>
          <a:xfrm>
            <a:off x="3724428" y="5586910"/>
            <a:ext cx="130680" cy="146880"/>
            <a:chOff x="3724428" y="5586910"/>
            <a:chExt cx="130680" cy="146880"/>
          </a:xfrm>
        </p:grpSpPr>
        <mc:AlternateContent xmlns:mc="http://schemas.openxmlformats.org/markup-compatibility/2006" xmlns:p14="http://schemas.microsoft.com/office/powerpoint/2010/main">
          <mc:Choice Requires="p14">
            <p:contentPart p14:bwMode="auto" r:id="rId140">
              <p14:nvContentPartPr>
                <p14:cNvPr id="86" name="Inkt 85">
                  <a:extLst>
                    <a:ext uri="{FF2B5EF4-FFF2-40B4-BE49-F238E27FC236}">
                      <a16:creationId xmlns:a16="http://schemas.microsoft.com/office/drawing/2014/main" id="{69D6E47B-A396-42BF-BBF5-011672A73D32}"/>
                    </a:ext>
                  </a:extLst>
                </p14:cNvPr>
                <p14:cNvContentPartPr/>
                <p14:nvPr/>
              </p14:nvContentPartPr>
              <p14:xfrm>
                <a:off x="3757908" y="5586910"/>
                <a:ext cx="54000" cy="146880"/>
              </p14:xfrm>
            </p:contentPart>
          </mc:Choice>
          <mc:Fallback xmlns="">
            <p:pic>
              <p:nvPicPr>
                <p:cNvPr id="86" name="Inkt 85">
                  <a:extLst>
                    <a:ext uri="{FF2B5EF4-FFF2-40B4-BE49-F238E27FC236}">
                      <a16:creationId xmlns:a16="http://schemas.microsoft.com/office/drawing/2014/main" id="{69D6E47B-A396-42BF-BBF5-011672A73D32}"/>
                    </a:ext>
                  </a:extLst>
                </p:cNvPr>
                <p:cNvPicPr/>
                <p:nvPr/>
              </p:nvPicPr>
              <p:blipFill>
                <a:blip r:embed="rId141"/>
                <a:stretch>
                  <a:fillRect/>
                </a:stretch>
              </p:blipFill>
              <p:spPr>
                <a:xfrm>
                  <a:off x="3740268" y="5568910"/>
                  <a:ext cx="89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Inkt 86">
                  <a:extLst>
                    <a:ext uri="{FF2B5EF4-FFF2-40B4-BE49-F238E27FC236}">
                      <a16:creationId xmlns:a16="http://schemas.microsoft.com/office/drawing/2014/main" id="{D6918878-9408-4C00-A9A7-08C5CCF767CC}"/>
                    </a:ext>
                  </a:extLst>
                </p14:cNvPr>
                <p14:cNvContentPartPr/>
                <p14:nvPr/>
              </p14:nvContentPartPr>
              <p14:xfrm>
                <a:off x="3724428" y="5677990"/>
                <a:ext cx="130680" cy="9000"/>
              </p14:xfrm>
            </p:contentPart>
          </mc:Choice>
          <mc:Fallback xmlns="">
            <p:pic>
              <p:nvPicPr>
                <p:cNvPr id="87" name="Inkt 86">
                  <a:extLst>
                    <a:ext uri="{FF2B5EF4-FFF2-40B4-BE49-F238E27FC236}">
                      <a16:creationId xmlns:a16="http://schemas.microsoft.com/office/drawing/2014/main" id="{D6918878-9408-4C00-A9A7-08C5CCF767CC}"/>
                    </a:ext>
                  </a:extLst>
                </p:cNvPr>
                <p:cNvPicPr/>
                <p:nvPr/>
              </p:nvPicPr>
              <p:blipFill>
                <a:blip r:embed="rId143"/>
                <a:stretch>
                  <a:fillRect/>
                </a:stretch>
              </p:blipFill>
              <p:spPr>
                <a:xfrm>
                  <a:off x="3706788" y="5660350"/>
                  <a:ext cx="166320" cy="44640"/>
                </a:xfrm>
                <a:prstGeom prst="rect">
                  <a:avLst/>
                </a:prstGeom>
              </p:spPr>
            </p:pic>
          </mc:Fallback>
        </mc:AlternateContent>
      </p:grpSp>
      <p:grpSp>
        <p:nvGrpSpPr>
          <p:cNvPr id="98" name="Groep 97">
            <a:extLst>
              <a:ext uri="{FF2B5EF4-FFF2-40B4-BE49-F238E27FC236}">
                <a16:creationId xmlns:a16="http://schemas.microsoft.com/office/drawing/2014/main" id="{27D6CC13-1A7F-4C6A-8452-D6F98DEAEEC5}"/>
              </a:ext>
            </a:extLst>
          </p:cNvPr>
          <p:cNvGrpSpPr/>
          <p:nvPr/>
        </p:nvGrpSpPr>
        <p:grpSpPr>
          <a:xfrm>
            <a:off x="4079388" y="5430670"/>
            <a:ext cx="642960" cy="270000"/>
            <a:chOff x="4079388" y="5430670"/>
            <a:chExt cx="642960" cy="270000"/>
          </a:xfrm>
        </p:grpSpPr>
        <mc:AlternateContent xmlns:mc="http://schemas.openxmlformats.org/markup-compatibility/2006" xmlns:p14="http://schemas.microsoft.com/office/powerpoint/2010/main">
          <mc:Choice Requires="p14">
            <p:contentPart p14:bwMode="auto" r:id="rId144">
              <p14:nvContentPartPr>
                <p14:cNvPr id="90" name="Inkt 89">
                  <a:extLst>
                    <a:ext uri="{FF2B5EF4-FFF2-40B4-BE49-F238E27FC236}">
                      <a16:creationId xmlns:a16="http://schemas.microsoft.com/office/drawing/2014/main" id="{1F4F3269-C48D-45AE-BAB1-49118FC376D3}"/>
                    </a:ext>
                  </a:extLst>
                </p14:cNvPr>
                <p14:cNvContentPartPr/>
                <p14:nvPr/>
              </p14:nvContentPartPr>
              <p14:xfrm>
                <a:off x="4079388" y="5457670"/>
                <a:ext cx="249840" cy="243000"/>
              </p14:xfrm>
            </p:contentPart>
          </mc:Choice>
          <mc:Fallback xmlns="">
            <p:pic>
              <p:nvPicPr>
                <p:cNvPr id="90" name="Inkt 89">
                  <a:extLst>
                    <a:ext uri="{FF2B5EF4-FFF2-40B4-BE49-F238E27FC236}">
                      <a16:creationId xmlns:a16="http://schemas.microsoft.com/office/drawing/2014/main" id="{1F4F3269-C48D-45AE-BAB1-49118FC376D3}"/>
                    </a:ext>
                  </a:extLst>
                </p:cNvPr>
                <p:cNvPicPr/>
                <p:nvPr/>
              </p:nvPicPr>
              <p:blipFill>
                <a:blip r:embed="rId145"/>
                <a:stretch>
                  <a:fillRect/>
                </a:stretch>
              </p:blipFill>
              <p:spPr>
                <a:xfrm>
                  <a:off x="4061748" y="5440030"/>
                  <a:ext cx="285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Inkt 90">
                  <a:extLst>
                    <a:ext uri="{FF2B5EF4-FFF2-40B4-BE49-F238E27FC236}">
                      <a16:creationId xmlns:a16="http://schemas.microsoft.com/office/drawing/2014/main" id="{54CBF417-D75A-4348-A1C2-3B5BF9B6D785}"/>
                    </a:ext>
                  </a:extLst>
                </p14:cNvPr>
                <p14:cNvContentPartPr/>
                <p14:nvPr/>
              </p14:nvContentPartPr>
              <p14:xfrm>
                <a:off x="4382148" y="5430670"/>
                <a:ext cx="46080" cy="186120"/>
              </p14:xfrm>
            </p:contentPart>
          </mc:Choice>
          <mc:Fallback xmlns="">
            <p:pic>
              <p:nvPicPr>
                <p:cNvPr id="91" name="Inkt 90">
                  <a:extLst>
                    <a:ext uri="{FF2B5EF4-FFF2-40B4-BE49-F238E27FC236}">
                      <a16:creationId xmlns:a16="http://schemas.microsoft.com/office/drawing/2014/main" id="{54CBF417-D75A-4348-A1C2-3B5BF9B6D785}"/>
                    </a:ext>
                  </a:extLst>
                </p:cNvPr>
                <p:cNvPicPr/>
                <p:nvPr/>
              </p:nvPicPr>
              <p:blipFill>
                <a:blip r:embed="rId147"/>
                <a:stretch>
                  <a:fillRect/>
                </a:stretch>
              </p:blipFill>
              <p:spPr>
                <a:xfrm>
                  <a:off x="4364148" y="5413030"/>
                  <a:ext cx="81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t 91">
                  <a:extLst>
                    <a:ext uri="{FF2B5EF4-FFF2-40B4-BE49-F238E27FC236}">
                      <a16:creationId xmlns:a16="http://schemas.microsoft.com/office/drawing/2014/main" id="{704749D8-B7B7-45C7-82AF-E66E25B3E9D6}"/>
                    </a:ext>
                  </a:extLst>
                </p14:cNvPr>
                <p14:cNvContentPartPr/>
                <p14:nvPr/>
              </p14:nvContentPartPr>
              <p14:xfrm>
                <a:off x="4426788" y="5533270"/>
                <a:ext cx="100080" cy="9000"/>
              </p14:xfrm>
            </p:contentPart>
          </mc:Choice>
          <mc:Fallback xmlns="">
            <p:pic>
              <p:nvPicPr>
                <p:cNvPr id="92" name="Inkt 91">
                  <a:extLst>
                    <a:ext uri="{FF2B5EF4-FFF2-40B4-BE49-F238E27FC236}">
                      <a16:creationId xmlns:a16="http://schemas.microsoft.com/office/drawing/2014/main" id="{704749D8-B7B7-45C7-82AF-E66E25B3E9D6}"/>
                    </a:ext>
                  </a:extLst>
                </p:cNvPr>
                <p:cNvPicPr/>
                <p:nvPr/>
              </p:nvPicPr>
              <p:blipFill>
                <a:blip r:embed="rId149"/>
                <a:stretch>
                  <a:fillRect/>
                </a:stretch>
              </p:blipFill>
              <p:spPr>
                <a:xfrm>
                  <a:off x="4409148" y="5515270"/>
                  <a:ext cx="135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Inkt 92">
                  <a:extLst>
                    <a:ext uri="{FF2B5EF4-FFF2-40B4-BE49-F238E27FC236}">
                      <a16:creationId xmlns:a16="http://schemas.microsoft.com/office/drawing/2014/main" id="{315FF94B-74B5-42A1-A832-F966FE2E3ED1}"/>
                    </a:ext>
                  </a:extLst>
                </p14:cNvPr>
                <p14:cNvContentPartPr/>
                <p14:nvPr/>
              </p14:nvContentPartPr>
              <p14:xfrm>
                <a:off x="4560348" y="5430670"/>
                <a:ext cx="360" cy="227880"/>
              </p14:xfrm>
            </p:contentPart>
          </mc:Choice>
          <mc:Fallback xmlns="">
            <p:pic>
              <p:nvPicPr>
                <p:cNvPr id="93" name="Inkt 92">
                  <a:extLst>
                    <a:ext uri="{FF2B5EF4-FFF2-40B4-BE49-F238E27FC236}">
                      <a16:creationId xmlns:a16="http://schemas.microsoft.com/office/drawing/2014/main" id="{315FF94B-74B5-42A1-A832-F966FE2E3ED1}"/>
                    </a:ext>
                  </a:extLst>
                </p:cNvPr>
                <p:cNvPicPr/>
                <p:nvPr/>
              </p:nvPicPr>
              <p:blipFill>
                <a:blip r:embed="rId151"/>
                <a:stretch>
                  <a:fillRect/>
                </a:stretch>
              </p:blipFill>
              <p:spPr>
                <a:xfrm>
                  <a:off x="4542708" y="5413030"/>
                  <a:ext cx="3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Inkt 93">
                  <a:extLst>
                    <a:ext uri="{FF2B5EF4-FFF2-40B4-BE49-F238E27FC236}">
                      <a16:creationId xmlns:a16="http://schemas.microsoft.com/office/drawing/2014/main" id="{8F10137B-D1C0-4204-A8C4-790B5E1DD619}"/>
                    </a:ext>
                  </a:extLst>
                </p14:cNvPr>
                <p14:cNvContentPartPr/>
                <p14:nvPr/>
              </p14:nvContentPartPr>
              <p14:xfrm>
                <a:off x="4649988" y="5441470"/>
                <a:ext cx="72360" cy="360"/>
              </p14:xfrm>
            </p:contentPart>
          </mc:Choice>
          <mc:Fallback xmlns="">
            <p:pic>
              <p:nvPicPr>
                <p:cNvPr id="94" name="Inkt 93">
                  <a:extLst>
                    <a:ext uri="{FF2B5EF4-FFF2-40B4-BE49-F238E27FC236}">
                      <a16:creationId xmlns:a16="http://schemas.microsoft.com/office/drawing/2014/main" id="{8F10137B-D1C0-4204-A8C4-790B5E1DD619}"/>
                    </a:ext>
                  </a:extLst>
                </p:cNvPr>
                <p:cNvPicPr/>
                <p:nvPr/>
              </p:nvPicPr>
              <p:blipFill>
                <a:blip r:embed="rId153"/>
                <a:stretch>
                  <a:fillRect/>
                </a:stretch>
              </p:blipFill>
              <p:spPr>
                <a:xfrm>
                  <a:off x="4632348" y="5423830"/>
                  <a:ext cx="108000" cy="36000"/>
                </a:xfrm>
                <a:prstGeom prst="rect">
                  <a:avLst/>
                </a:prstGeom>
              </p:spPr>
            </p:pic>
          </mc:Fallback>
        </mc:AlternateContent>
      </p:grpSp>
      <p:grpSp>
        <p:nvGrpSpPr>
          <p:cNvPr id="97" name="Groep 96">
            <a:extLst>
              <a:ext uri="{FF2B5EF4-FFF2-40B4-BE49-F238E27FC236}">
                <a16:creationId xmlns:a16="http://schemas.microsoft.com/office/drawing/2014/main" id="{1352DAB8-2895-40FD-BAAE-7354ACE82AA7}"/>
              </a:ext>
            </a:extLst>
          </p:cNvPr>
          <p:cNvGrpSpPr/>
          <p:nvPr/>
        </p:nvGrpSpPr>
        <p:grpSpPr>
          <a:xfrm>
            <a:off x="4950948" y="5474950"/>
            <a:ext cx="684000" cy="159480"/>
            <a:chOff x="4950948" y="5474950"/>
            <a:chExt cx="684000" cy="159480"/>
          </a:xfrm>
        </p:grpSpPr>
        <mc:AlternateContent xmlns:mc="http://schemas.openxmlformats.org/markup-compatibility/2006" xmlns:p14="http://schemas.microsoft.com/office/powerpoint/2010/main">
          <mc:Choice Requires="p14">
            <p:contentPart p14:bwMode="auto" r:id="rId154">
              <p14:nvContentPartPr>
                <p14:cNvPr id="95" name="Inkt 94">
                  <a:extLst>
                    <a:ext uri="{FF2B5EF4-FFF2-40B4-BE49-F238E27FC236}">
                      <a16:creationId xmlns:a16="http://schemas.microsoft.com/office/drawing/2014/main" id="{77030554-A9A1-47E7-AA29-FD84F35824C0}"/>
                    </a:ext>
                  </a:extLst>
                </p14:cNvPr>
                <p14:cNvContentPartPr/>
                <p14:nvPr/>
              </p14:nvContentPartPr>
              <p14:xfrm>
                <a:off x="4950948" y="5563150"/>
                <a:ext cx="578160" cy="24840"/>
              </p14:xfrm>
            </p:contentPart>
          </mc:Choice>
          <mc:Fallback xmlns="">
            <p:pic>
              <p:nvPicPr>
                <p:cNvPr id="95" name="Inkt 94">
                  <a:extLst>
                    <a:ext uri="{FF2B5EF4-FFF2-40B4-BE49-F238E27FC236}">
                      <a16:creationId xmlns:a16="http://schemas.microsoft.com/office/drawing/2014/main" id="{77030554-A9A1-47E7-AA29-FD84F35824C0}"/>
                    </a:ext>
                  </a:extLst>
                </p:cNvPr>
                <p:cNvPicPr/>
                <p:nvPr/>
              </p:nvPicPr>
              <p:blipFill>
                <a:blip r:embed="rId155"/>
                <a:stretch>
                  <a:fillRect/>
                </a:stretch>
              </p:blipFill>
              <p:spPr>
                <a:xfrm>
                  <a:off x="4933308" y="5545150"/>
                  <a:ext cx="613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Inkt 95">
                  <a:extLst>
                    <a:ext uri="{FF2B5EF4-FFF2-40B4-BE49-F238E27FC236}">
                      <a16:creationId xmlns:a16="http://schemas.microsoft.com/office/drawing/2014/main" id="{456A5A30-6909-4EE2-90A8-73112DAC57CF}"/>
                    </a:ext>
                  </a:extLst>
                </p14:cNvPr>
                <p14:cNvContentPartPr/>
                <p14:nvPr/>
              </p14:nvContentPartPr>
              <p14:xfrm>
                <a:off x="5535228" y="5474950"/>
                <a:ext cx="99720" cy="159480"/>
              </p14:xfrm>
            </p:contentPart>
          </mc:Choice>
          <mc:Fallback xmlns="">
            <p:pic>
              <p:nvPicPr>
                <p:cNvPr id="96" name="Inkt 95">
                  <a:extLst>
                    <a:ext uri="{FF2B5EF4-FFF2-40B4-BE49-F238E27FC236}">
                      <a16:creationId xmlns:a16="http://schemas.microsoft.com/office/drawing/2014/main" id="{456A5A30-6909-4EE2-90A8-73112DAC57CF}"/>
                    </a:ext>
                  </a:extLst>
                </p:cNvPr>
                <p:cNvPicPr/>
                <p:nvPr/>
              </p:nvPicPr>
              <p:blipFill>
                <a:blip r:embed="rId157"/>
                <a:stretch>
                  <a:fillRect/>
                </a:stretch>
              </p:blipFill>
              <p:spPr>
                <a:xfrm>
                  <a:off x="5517228" y="5457310"/>
                  <a:ext cx="135360" cy="19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99" name="Inkt 98">
                <a:extLst>
                  <a:ext uri="{FF2B5EF4-FFF2-40B4-BE49-F238E27FC236}">
                    <a16:creationId xmlns:a16="http://schemas.microsoft.com/office/drawing/2014/main" id="{FE19B1C4-6296-4159-8C25-FDFD34CD4E0B}"/>
                  </a:ext>
                </a:extLst>
              </p14:cNvPr>
              <p14:cNvContentPartPr/>
              <p14:nvPr/>
            </p14:nvContentPartPr>
            <p14:xfrm>
              <a:off x="5989548" y="5387830"/>
              <a:ext cx="213120" cy="224280"/>
            </p14:xfrm>
          </p:contentPart>
        </mc:Choice>
        <mc:Fallback xmlns="">
          <p:pic>
            <p:nvPicPr>
              <p:cNvPr id="99" name="Inkt 98">
                <a:extLst>
                  <a:ext uri="{FF2B5EF4-FFF2-40B4-BE49-F238E27FC236}">
                    <a16:creationId xmlns:a16="http://schemas.microsoft.com/office/drawing/2014/main" id="{FE19B1C4-6296-4159-8C25-FDFD34CD4E0B}"/>
                  </a:ext>
                </a:extLst>
              </p:cNvPr>
              <p:cNvPicPr/>
              <p:nvPr/>
            </p:nvPicPr>
            <p:blipFill>
              <a:blip r:embed="rId159"/>
              <a:stretch>
                <a:fillRect/>
              </a:stretch>
            </p:blipFill>
            <p:spPr>
              <a:xfrm>
                <a:off x="5971908" y="5370190"/>
                <a:ext cx="248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t 99">
                <a:extLst>
                  <a:ext uri="{FF2B5EF4-FFF2-40B4-BE49-F238E27FC236}">
                    <a16:creationId xmlns:a16="http://schemas.microsoft.com/office/drawing/2014/main" id="{626D80F4-BF70-4097-A897-18449AA8AE91}"/>
                  </a:ext>
                </a:extLst>
              </p14:cNvPr>
              <p14:cNvContentPartPr/>
              <p14:nvPr/>
            </p14:nvContentPartPr>
            <p14:xfrm>
              <a:off x="6266748" y="5407990"/>
              <a:ext cx="17640" cy="213480"/>
            </p14:xfrm>
          </p:contentPart>
        </mc:Choice>
        <mc:Fallback xmlns="">
          <p:pic>
            <p:nvPicPr>
              <p:cNvPr id="100" name="Inkt 99">
                <a:extLst>
                  <a:ext uri="{FF2B5EF4-FFF2-40B4-BE49-F238E27FC236}">
                    <a16:creationId xmlns:a16="http://schemas.microsoft.com/office/drawing/2014/main" id="{626D80F4-BF70-4097-A897-18449AA8AE91}"/>
                  </a:ext>
                </a:extLst>
              </p:cNvPr>
              <p:cNvPicPr/>
              <p:nvPr/>
            </p:nvPicPr>
            <p:blipFill>
              <a:blip r:embed="rId161"/>
              <a:stretch>
                <a:fillRect/>
              </a:stretch>
            </p:blipFill>
            <p:spPr>
              <a:xfrm>
                <a:off x="6248748" y="5389990"/>
                <a:ext cx="532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t 100">
                <a:extLst>
                  <a:ext uri="{FF2B5EF4-FFF2-40B4-BE49-F238E27FC236}">
                    <a16:creationId xmlns:a16="http://schemas.microsoft.com/office/drawing/2014/main" id="{80627BFA-8BB0-494A-9FC7-909397C68D59}"/>
                  </a:ext>
                </a:extLst>
              </p14:cNvPr>
              <p14:cNvContentPartPr/>
              <p14:nvPr/>
            </p14:nvContentPartPr>
            <p14:xfrm>
              <a:off x="6288708" y="5485390"/>
              <a:ext cx="86040" cy="45720"/>
            </p14:xfrm>
          </p:contentPart>
        </mc:Choice>
        <mc:Fallback xmlns="">
          <p:pic>
            <p:nvPicPr>
              <p:cNvPr id="101" name="Inkt 100">
                <a:extLst>
                  <a:ext uri="{FF2B5EF4-FFF2-40B4-BE49-F238E27FC236}">
                    <a16:creationId xmlns:a16="http://schemas.microsoft.com/office/drawing/2014/main" id="{80627BFA-8BB0-494A-9FC7-909397C68D59}"/>
                  </a:ext>
                </a:extLst>
              </p:cNvPr>
              <p:cNvPicPr/>
              <p:nvPr/>
            </p:nvPicPr>
            <p:blipFill>
              <a:blip r:embed="rId163"/>
              <a:stretch>
                <a:fillRect/>
              </a:stretch>
            </p:blipFill>
            <p:spPr>
              <a:xfrm>
                <a:off x="6271068" y="5467390"/>
                <a:ext cx="121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Inkt 101">
                <a:extLst>
                  <a:ext uri="{FF2B5EF4-FFF2-40B4-BE49-F238E27FC236}">
                    <a16:creationId xmlns:a16="http://schemas.microsoft.com/office/drawing/2014/main" id="{F5D5A681-7CBA-402F-8E46-FC2C1C607AD5}"/>
                  </a:ext>
                </a:extLst>
              </p14:cNvPr>
              <p14:cNvContentPartPr/>
              <p14:nvPr/>
            </p14:nvContentPartPr>
            <p14:xfrm>
              <a:off x="6389508" y="5430670"/>
              <a:ext cx="360" cy="146520"/>
            </p14:xfrm>
          </p:contentPart>
        </mc:Choice>
        <mc:Fallback xmlns="">
          <p:pic>
            <p:nvPicPr>
              <p:cNvPr id="102" name="Inkt 101">
                <a:extLst>
                  <a:ext uri="{FF2B5EF4-FFF2-40B4-BE49-F238E27FC236}">
                    <a16:creationId xmlns:a16="http://schemas.microsoft.com/office/drawing/2014/main" id="{F5D5A681-7CBA-402F-8E46-FC2C1C607AD5}"/>
                  </a:ext>
                </a:extLst>
              </p:cNvPr>
              <p:cNvPicPr/>
              <p:nvPr/>
            </p:nvPicPr>
            <p:blipFill>
              <a:blip r:embed="rId165"/>
              <a:stretch>
                <a:fillRect/>
              </a:stretch>
            </p:blipFill>
            <p:spPr>
              <a:xfrm>
                <a:off x="6371508" y="5413030"/>
                <a:ext cx="3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Inkt 102">
                <a:extLst>
                  <a:ext uri="{FF2B5EF4-FFF2-40B4-BE49-F238E27FC236}">
                    <a16:creationId xmlns:a16="http://schemas.microsoft.com/office/drawing/2014/main" id="{2E32CCFC-D4D9-4A42-AB2D-246545BCBAB2}"/>
                  </a:ext>
                </a:extLst>
              </p14:cNvPr>
              <p14:cNvContentPartPr/>
              <p14:nvPr/>
            </p14:nvContentPartPr>
            <p14:xfrm>
              <a:off x="6393108" y="5619670"/>
              <a:ext cx="78840" cy="92880"/>
            </p14:xfrm>
          </p:contentPart>
        </mc:Choice>
        <mc:Fallback xmlns="">
          <p:pic>
            <p:nvPicPr>
              <p:cNvPr id="103" name="Inkt 102">
                <a:extLst>
                  <a:ext uri="{FF2B5EF4-FFF2-40B4-BE49-F238E27FC236}">
                    <a16:creationId xmlns:a16="http://schemas.microsoft.com/office/drawing/2014/main" id="{2E32CCFC-D4D9-4A42-AB2D-246545BCBAB2}"/>
                  </a:ext>
                </a:extLst>
              </p:cNvPr>
              <p:cNvPicPr/>
              <p:nvPr/>
            </p:nvPicPr>
            <p:blipFill>
              <a:blip r:embed="rId167"/>
              <a:stretch>
                <a:fillRect/>
              </a:stretch>
            </p:blipFill>
            <p:spPr>
              <a:xfrm>
                <a:off x="6375108" y="5602030"/>
                <a:ext cx="114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Inkt 103">
                <a:extLst>
                  <a:ext uri="{FF2B5EF4-FFF2-40B4-BE49-F238E27FC236}">
                    <a16:creationId xmlns:a16="http://schemas.microsoft.com/office/drawing/2014/main" id="{F717A36A-7A40-4EA8-9606-27A5C93EB551}"/>
                  </a:ext>
                </a:extLst>
              </p14:cNvPr>
              <p14:cNvContentPartPr/>
              <p14:nvPr/>
            </p14:nvContentPartPr>
            <p14:xfrm>
              <a:off x="6451428" y="5412310"/>
              <a:ext cx="228240" cy="178920"/>
            </p14:xfrm>
          </p:contentPart>
        </mc:Choice>
        <mc:Fallback xmlns="">
          <p:pic>
            <p:nvPicPr>
              <p:cNvPr id="104" name="Inkt 103">
                <a:extLst>
                  <a:ext uri="{FF2B5EF4-FFF2-40B4-BE49-F238E27FC236}">
                    <a16:creationId xmlns:a16="http://schemas.microsoft.com/office/drawing/2014/main" id="{F717A36A-7A40-4EA8-9606-27A5C93EB551}"/>
                  </a:ext>
                </a:extLst>
              </p:cNvPr>
              <p:cNvPicPr/>
              <p:nvPr/>
            </p:nvPicPr>
            <p:blipFill>
              <a:blip r:embed="rId169"/>
              <a:stretch>
                <a:fillRect/>
              </a:stretch>
            </p:blipFill>
            <p:spPr>
              <a:xfrm>
                <a:off x="6433788" y="5394310"/>
                <a:ext cx="263880" cy="214560"/>
              </a:xfrm>
              <a:prstGeom prst="rect">
                <a:avLst/>
              </a:prstGeom>
            </p:spPr>
          </p:pic>
        </mc:Fallback>
      </mc:AlternateContent>
      <p:grpSp>
        <p:nvGrpSpPr>
          <p:cNvPr id="121" name="Groep 120">
            <a:extLst>
              <a:ext uri="{FF2B5EF4-FFF2-40B4-BE49-F238E27FC236}">
                <a16:creationId xmlns:a16="http://schemas.microsoft.com/office/drawing/2014/main" id="{E747A993-FB92-4E02-B863-B0F8C62A38F9}"/>
              </a:ext>
            </a:extLst>
          </p:cNvPr>
          <p:cNvGrpSpPr/>
          <p:nvPr/>
        </p:nvGrpSpPr>
        <p:grpSpPr>
          <a:xfrm>
            <a:off x="6722508" y="5180110"/>
            <a:ext cx="1998360" cy="432720"/>
            <a:chOff x="6722508" y="5180110"/>
            <a:chExt cx="1998360" cy="432720"/>
          </a:xfrm>
        </p:grpSpPr>
        <mc:AlternateContent xmlns:mc="http://schemas.openxmlformats.org/markup-compatibility/2006" xmlns:p14="http://schemas.microsoft.com/office/powerpoint/2010/main">
          <mc:Choice Requires="p14">
            <p:contentPart p14:bwMode="auto" r:id="rId170">
              <p14:nvContentPartPr>
                <p14:cNvPr id="108" name="Inkt 107">
                  <a:extLst>
                    <a:ext uri="{FF2B5EF4-FFF2-40B4-BE49-F238E27FC236}">
                      <a16:creationId xmlns:a16="http://schemas.microsoft.com/office/drawing/2014/main" id="{5CB2A3D5-D2FB-4A0B-80FE-8E5428A81A6B}"/>
                    </a:ext>
                  </a:extLst>
                </p14:cNvPr>
                <p14:cNvContentPartPr/>
                <p14:nvPr/>
              </p14:nvContentPartPr>
              <p14:xfrm>
                <a:off x="6722508" y="5385310"/>
                <a:ext cx="239760" cy="225720"/>
              </p14:xfrm>
            </p:contentPart>
          </mc:Choice>
          <mc:Fallback xmlns="">
            <p:pic>
              <p:nvPicPr>
                <p:cNvPr id="108" name="Inkt 107">
                  <a:extLst>
                    <a:ext uri="{FF2B5EF4-FFF2-40B4-BE49-F238E27FC236}">
                      <a16:creationId xmlns:a16="http://schemas.microsoft.com/office/drawing/2014/main" id="{5CB2A3D5-D2FB-4A0B-80FE-8E5428A81A6B}"/>
                    </a:ext>
                  </a:extLst>
                </p:cNvPr>
                <p:cNvPicPr/>
                <p:nvPr/>
              </p:nvPicPr>
              <p:blipFill>
                <a:blip r:embed="rId171"/>
                <a:stretch>
                  <a:fillRect/>
                </a:stretch>
              </p:blipFill>
              <p:spPr>
                <a:xfrm>
                  <a:off x="6704868" y="5367670"/>
                  <a:ext cx="275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Inkt 108">
                  <a:extLst>
                    <a:ext uri="{FF2B5EF4-FFF2-40B4-BE49-F238E27FC236}">
                      <a16:creationId xmlns:a16="http://schemas.microsoft.com/office/drawing/2014/main" id="{BDAA1084-0135-412C-8936-9AE08BB6F0A1}"/>
                    </a:ext>
                  </a:extLst>
                </p14:cNvPr>
                <p14:cNvContentPartPr/>
                <p14:nvPr/>
              </p14:nvContentPartPr>
              <p14:xfrm>
                <a:off x="6966588" y="5374510"/>
                <a:ext cx="205920" cy="227160"/>
              </p14:xfrm>
            </p:contentPart>
          </mc:Choice>
          <mc:Fallback xmlns="">
            <p:pic>
              <p:nvPicPr>
                <p:cNvPr id="109" name="Inkt 108">
                  <a:extLst>
                    <a:ext uri="{FF2B5EF4-FFF2-40B4-BE49-F238E27FC236}">
                      <a16:creationId xmlns:a16="http://schemas.microsoft.com/office/drawing/2014/main" id="{BDAA1084-0135-412C-8936-9AE08BB6F0A1}"/>
                    </a:ext>
                  </a:extLst>
                </p:cNvPr>
                <p:cNvPicPr/>
                <p:nvPr/>
              </p:nvPicPr>
              <p:blipFill>
                <a:blip r:embed="rId173"/>
                <a:stretch>
                  <a:fillRect/>
                </a:stretch>
              </p:blipFill>
              <p:spPr>
                <a:xfrm>
                  <a:off x="6948948" y="5356510"/>
                  <a:ext cx="241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1" name="Inkt 110">
                  <a:extLst>
                    <a:ext uri="{FF2B5EF4-FFF2-40B4-BE49-F238E27FC236}">
                      <a16:creationId xmlns:a16="http://schemas.microsoft.com/office/drawing/2014/main" id="{C06E99D4-4B00-407B-9C7A-48DEC2563B11}"/>
                    </a:ext>
                  </a:extLst>
                </p14:cNvPr>
                <p14:cNvContentPartPr/>
                <p14:nvPr/>
              </p14:nvContentPartPr>
              <p14:xfrm>
                <a:off x="7230108" y="5323390"/>
                <a:ext cx="98280" cy="7200"/>
              </p14:xfrm>
            </p:contentPart>
          </mc:Choice>
          <mc:Fallback xmlns="">
            <p:pic>
              <p:nvPicPr>
                <p:cNvPr id="111" name="Inkt 110">
                  <a:extLst>
                    <a:ext uri="{FF2B5EF4-FFF2-40B4-BE49-F238E27FC236}">
                      <a16:creationId xmlns:a16="http://schemas.microsoft.com/office/drawing/2014/main" id="{C06E99D4-4B00-407B-9C7A-48DEC2563B11}"/>
                    </a:ext>
                  </a:extLst>
                </p:cNvPr>
                <p:cNvPicPr/>
                <p:nvPr/>
              </p:nvPicPr>
              <p:blipFill>
                <a:blip r:embed="rId175"/>
                <a:stretch>
                  <a:fillRect/>
                </a:stretch>
              </p:blipFill>
              <p:spPr>
                <a:xfrm>
                  <a:off x="7212108" y="5305390"/>
                  <a:ext cx="13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t 112">
                  <a:extLst>
                    <a:ext uri="{FF2B5EF4-FFF2-40B4-BE49-F238E27FC236}">
                      <a16:creationId xmlns:a16="http://schemas.microsoft.com/office/drawing/2014/main" id="{D10FD1F0-2DE3-43FC-BDD5-F0ED616009BA}"/>
                    </a:ext>
                  </a:extLst>
                </p14:cNvPr>
                <p14:cNvContentPartPr/>
                <p14:nvPr/>
              </p14:nvContentPartPr>
              <p14:xfrm>
                <a:off x="7582908" y="5339230"/>
                <a:ext cx="360" cy="223560"/>
              </p14:xfrm>
            </p:contentPart>
          </mc:Choice>
          <mc:Fallback xmlns="">
            <p:pic>
              <p:nvPicPr>
                <p:cNvPr id="113" name="Inkt 112">
                  <a:extLst>
                    <a:ext uri="{FF2B5EF4-FFF2-40B4-BE49-F238E27FC236}">
                      <a16:creationId xmlns:a16="http://schemas.microsoft.com/office/drawing/2014/main" id="{D10FD1F0-2DE3-43FC-BDD5-F0ED616009BA}"/>
                    </a:ext>
                  </a:extLst>
                </p:cNvPr>
                <p:cNvPicPr/>
                <p:nvPr/>
              </p:nvPicPr>
              <p:blipFill>
                <a:blip r:embed="rId177"/>
                <a:stretch>
                  <a:fillRect/>
                </a:stretch>
              </p:blipFill>
              <p:spPr>
                <a:xfrm>
                  <a:off x="7565268" y="5321230"/>
                  <a:ext cx="36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t 113">
                  <a:extLst>
                    <a:ext uri="{FF2B5EF4-FFF2-40B4-BE49-F238E27FC236}">
                      <a16:creationId xmlns:a16="http://schemas.microsoft.com/office/drawing/2014/main" id="{0B6F8FA5-971D-4BD0-8A58-1738001D0177}"/>
                    </a:ext>
                  </a:extLst>
                </p14:cNvPr>
                <p14:cNvContentPartPr/>
                <p14:nvPr/>
              </p14:nvContentPartPr>
              <p14:xfrm>
                <a:off x="7470948" y="5442550"/>
                <a:ext cx="219240" cy="44280"/>
              </p14:xfrm>
            </p:contentPart>
          </mc:Choice>
          <mc:Fallback xmlns="">
            <p:pic>
              <p:nvPicPr>
                <p:cNvPr id="114" name="Inkt 113">
                  <a:extLst>
                    <a:ext uri="{FF2B5EF4-FFF2-40B4-BE49-F238E27FC236}">
                      <a16:creationId xmlns:a16="http://schemas.microsoft.com/office/drawing/2014/main" id="{0B6F8FA5-971D-4BD0-8A58-1738001D0177}"/>
                    </a:ext>
                  </a:extLst>
                </p:cNvPr>
                <p:cNvPicPr/>
                <p:nvPr/>
              </p:nvPicPr>
              <p:blipFill>
                <a:blip r:embed="rId179"/>
                <a:stretch>
                  <a:fillRect/>
                </a:stretch>
              </p:blipFill>
              <p:spPr>
                <a:xfrm>
                  <a:off x="7453308" y="5424910"/>
                  <a:ext cx="254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t 115">
                  <a:extLst>
                    <a:ext uri="{FF2B5EF4-FFF2-40B4-BE49-F238E27FC236}">
                      <a16:creationId xmlns:a16="http://schemas.microsoft.com/office/drawing/2014/main" id="{CA52A5B7-B183-4DD6-AB0E-9D1D2CEA14EF}"/>
                    </a:ext>
                  </a:extLst>
                </p14:cNvPr>
                <p14:cNvContentPartPr/>
                <p14:nvPr/>
              </p14:nvContentPartPr>
              <p14:xfrm>
                <a:off x="7905828" y="5274430"/>
                <a:ext cx="57600" cy="275400"/>
              </p14:xfrm>
            </p:contentPart>
          </mc:Choice>
          <mc:Fallback xmlns="">
            <p:pic>
              <p:nvPicPr>
                <p:cNvPr id="116" name="Inkt 115">
                  <a:extLst>
                    <a:ext uri="{FF2B5EF4-FFF2-40B4-BE49-F238E27FC236}">
                      <a16:creationId xmlns:a16="http://schemas.microsoft.com/office/drawing/2014/main" id="{CA52A5B7-B183-4DD6-AB0E-9D1D2CEA14EF}"/>
                    </a:ext>
                  </a:extLst>
                </p:cNvPr>
                <p:cNvPicPr/>
                <p:nvPr/>
              </p:nvPicPr>
              <p:blipFill>
                <a:blip r:embed="rId181"/>
                <a:stretch>
                  <a:fillRect/>
                </a:stretch>
              </p:blipFill>
              <p:spPr>
                <a:xfrm>
                  <a:off x="7888188" y="5256790"/>
                  <a:ext cx="93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t 116">
                  <a:extLst>
                    <a:ext uri="{FF2B5EF4-FFF2-40B4-BE49-F238E27FC236}">
                      <a16:creationId xmlns:a16="http://schemas.microsoft.com/office/drawing/2014/main" id="{65FBD8FF-D7FE-463A-9A0A-B74650283133}"/>
                    </a:ext>
                  </a:extLst>
                </p14:cNvPr>
                <p14:cNvContentPartPr/>
                <p14:nvPr/>
              </p14:nvContentPartPr>
              <p14:xfrm>
                <a:off x="7928148" y="5347510"/>
                <a:ext cx="183600" cy="72000"/>
              </p14:xfrm>
            </p:contentPart>
          </mc:Choice>
          <mc:Fallback xmlns="">
            <p:pic>
              <p:nvPicPr>
                <p:cNvPr id="117" name="Inkt 116">
                  <a:extLst>
                    <a:ext uri="{FF2B5EF4-FFF2-40B4-BE49-F238E27FC236}">
                      <a16:creationId xmlns:a16="http://schemas.microsoft.com/office/drawing/2014/main" id="{65FBD8FF-D7FE-463A-9A0A-B74650283133}"/>
                    </a:ext>
                  </a:extLst>
                </p:cNvPr>
                <p:cNvPicPr/>
                <p:nvPr/>
              </p:nvPicPr>
              <p:blipFill>
                <a:blip r:embed="rId183"/>
                <a:stretch>
                  <a:fillRect/>
                </a:stretch>
              </p:blipFill>
              <p:spPr>
                <a:xfrm>
                  <a:off x="7910148" y="5329870"/>
                  <a:ext cx="219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t 117">
                  <a:extLst>
                    <a:ext uri="{FF2B5EF4-FFF2-40B4-BE49-F238E27FC236}">
                      <a16:creationId xmlns:a16="http://schemas.microsoft.com/office/drawing/2014/main" id="{279B8142-362F-4093-B7AB-5D527E4169D2}"/>
                    </a:ext>
                  </a:extLst>
                </p14:cNvPr>
                <p14:cNvContentPartPr/>
                <p14:nvPr/>
              </p14:nvContentPartPr>
              <p14:xfrm>
                <a:off x="8117868" y="5251750"/>
                <a:ext cx="20520" cy="268560"/>
              </p14:xfrm>
            </p:contentPart>
          </mc:Choice>
          <mc:Fallback xmlns="">
            <p:pic>
              <p:nvPicPr>
                <p:cNvPr id="118" name="Inkt 117">
                  <a:extLst>
                    <a:ext uri="{FF2B5EF4-FFF2-40B4-BE49-F238E27FC236}">
                      <a16:creationId xmlns:a16="http://schemas.microsoft.com/office/drawing/2014/main" id="{279B8142-362F-4093-B7AB-5D527E4169D2}"/>
                    </a:ext>
                  </a:extLst>
                </p:cNvPr>
                <p:cNvPicPr/>
                <p:nvPr/>
              </p:nvPicPr>
              <p:blipFill>
                <a:blip r:embed="rId185"/>
                <a:stretch>
                  <a:fillRect/>
                </a:stretch>
              </p:blipFill>
              <p:spPr>
                <a:xfrm>
                  <a:off x="8099868" y="5234110"/>
                  <a:ext cx="561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t 118">
                  <a:extLst>
                    <a:ext uri="{FF2B5EF4-FFF2-40B4-BE49-F238E27FC236}">
                      <a16:creationId xmlns:a16="http://schemas.microsoft.com/office/drawing/2014/main" id="{02730AF9-F3AC-4CC5-9EE7-9FE725C54C15}"/>
                    </a:ext>
                  </a:extLst>
                </p14:cNvPr>
                <p14:cNvContentPartPr/>
                <p14:nvPr/>
              </p14:nvContentPartPr>
              <p14:xfrm>
                <a:off x="8269428" y="5495830"/>
                <a:ext cx="132480" cy="117000"/>
              </p14:xfrm>
            </p:contentPart>
          </mc:Choice>
          <mc:Fallback xmlns="">
            <p:pic>
              <p:nvPicPr>
                <p:cNvPr id="119" name="Inkt 118">
                  <a:extLst>
                    <a:ext uri="{FF2B5EF4-FFF2-40B4-BE49-F238E27FC236}">
                      <a16:creationId xmlns:a16="http://schemas.microsoft.com/office/drawing/2014/main" id="{02730AF9-F3AC-4CC5-9EE7-9FE725C54C15}"/>
                    </a:ext>
                  </a:extLst>
                </p:cNvPr>
                <p:cNvPicPr/>
                <p:nvPr/>
              </p:nvPicPr>
              <p:blipFill>
                <a:blip r:embed="rId187"/>
                <a:stretch>
                  <a:fillRect/>
                </a:stretch>
              </p:blipFill>
              <p:spPr>
                <a:xfrm>
                  <a:off x="8251788" y="5478190"/>
                  <a:ext cx="168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t 119">
                  <a:extLst>
                    <a:ext uri="{FF2B5EF4-FFF2-40B4-BE49-F238E27FC236}">
                      <a16:creationId xmlns:a16="http://schemas.microsoft.com/office/drawing/2014/main" id="{5A97BFE4-A003-4C82-8CD0-0E5FA123F6E6}"/>
                    </a:ext>
                  </a:extLst>
                </p14:cNvPr>
                <p14:cNvContentPartPr/>
                <p14:nvPr/>
              </p14:nvContentPartPr>
              <p14:xfrm>
                <a:off x="8404788" y="5180110"/>
                <a:ext cx="316080" cy="319320"/>
              </p14:xfrm>
            </p:contentPart>
          </mc:Choice>
          <mc:Fallback xmlns="">
            <p:pic>
              <p:nvPicPr>
                <p:cNvPr id="120" name="Inkt 119">
                  <a:extLst>
                    <a:ext uri="{FF2B5EF4-FFF2-40B4-BE49-F238E27FC236}">
                      <a16:creationId xmlns:a16="http://schemas.microsoft.com/office/drawing/2014/main" id="{5A97BFE4-A003-4C82-8CD0-0E5FA123F6E6}"/>
                    </a:ext>
                  </a:extLst>
                </p:cNvPr>
                <p:cNvPicPr/>
                <p:nvPr/>
              </p:nvPicPr>
              <p:blipFill>
                <a:blip r:embed="rId189"/>
                <a:stretch>
                  <a:fillRect/>
                </a:stretch>
              </p:blipFill>
              <p:spPr>
                <a:xfrm>
                  <a:off x="8387148" y="5162470"/>
                  <a:ext cx="351720" cy="354960"/>
                </a:xfrm>
                <a:prstGeom prst="rect">
                  <a:avLst/>
                </a:prstGeom>
              </p:spPr>
            </p:pic>
          </mc:Fallback>
        </mc:AlternateContent>
      </p:grpSp>
    </p:spTree>
    <p:extLst>
      <p:ext uri="{BB962C8B-B14F-4D97-AF65-F5344CB8AC3E}">
        <p14:creationId xmlns:p14="http://schemas.microsoft.com/office/powerpoint/2010/main" val="1298630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p:spTree>
    <p:extLst>
      <p:ext uri="{BB962C8B-B14F-4D97-AF65-F5344CB8AC3E}">
        <p14:creationId xmlns:p14="http://schemas.microsoft.com/office/powerpoint/2010/main" val="2401890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28F61BFB-7F82-4725-991C-6A9A0A737C01}"/>
                  </a:ext>
                </a:extLst>
              </p14:cNvPr>
              <p14:cNvContentPartPr/>
              <p14:nvPr/>
            </p14:nvContentPartPr>
            <p14:xfrm>
              <a:off x="9697908" y="1225510"/>
              <a:ext cx="1545480" cy="671040"/>
            </p14:xfrm>
          </p:contentPart>
        </mc:Choice>
        <mc:Fallback xmlns="">
          <p:pic>
            <p:nvPicPr>
              <p:cNvPr id="3" name="Inkt 2">
                <a:extLst>
                  <a:ext uri="{FF2B5EF4-FFF2-40B4-BE49-F238E27FC236}">
                    <a16:creationId xmlns:a16="http://schemas.microsoft.com/office/drawing/2014/main" id="{28F61BFB-7F82-4725-991C-6A9A0A737C01}"/>
                  </a:ext>
                </a:extLst>
              </p:cNvPr>
              <p:cNvPicPr/>
              <p:nvPr/>
            </p:nvPicPr>
            <p:blipFill>
              <a:blip r:embed="rId6"/>
              <a:stretch>
                <a:fillRect/>
              </a:stretch>
            </p:blipFill>
            <p:spPr>
              <a:xfrm>
                <a:off x="9680268" y="1207870"/>
                <a:ext cx="15811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02012F74-A55C-4F52-A8B8-103EEFED6B6A}"/>
                  </a:ext>
                </a:extLst>
              </p14:cNvPr>
              <p14:cNvContentPartPr/>
              <p14:nvPr/>
            </p14:nvContentPartPr>
            <p14:xfrm>
              <a:off x="4690668" y="2441230"/>
              <a:ext cx="346320" cy="384480"/>
            </p14:xfrm>
          </p:contentPart>
        </mc:Choice>
        <mc:Fallback xmlns="">
          <p:pic>
            <p:nvPicPr>
              <p:cNvPr id="4" name="Inkt 3">
                <a:extLst>
                  <a:ext uri="{FF2B5EF4-FFF2-40B4-BE49-F238E27FC236}">
                    <a16:creationId xmlns:a16="http://schemas.microsoft.com/office/drawing/2014/main" id="{02012F74-A55C-4F52-A8B8-103EEFED6B6A}"/>
                  </a:ext>
                </a:extLst>
              </p:cNvPr>
              <p:cNvPicPr/>
              <p:nvPr/>
            </p:nvPicPr>
            <p:blipFill>
              <a:blip r:embed="rId8"/>
              <a:stretch>
                <a:fillRect/>
              </a:stretch>
            </p:blipFill>
            <p:spPr>
              <a:xfrm>
                <a:off x="4672668" y="2423230"/>
                <a:ext cx="381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9759D6F9-2276-475A-9EB9-91E65A18C801}"/>
                  </a:ext>
                </a:extLst>
              </p14:cNvPr>
              <p14:cNvContentPartPr/>
              <p14:nvPr/>
            </p14:nvContentPartPr>
            <p14:xfrm>
              <a:off x="7114548" y="2841910"/>
              <a:ext cx="1181880" cy="46440"/>
            </p14:xfrm>
          </p:contentPart>
        </mc:Choice>
        <mc:Fallback xmlns="">
          <p:pic>
            <p:nvPicPr>
              <p:cNvPr id="6" name="Inkt 5">
                <a:extLst>
                  <a:ext uri="{FF2B5EF4-FFF2-40B4-BE49-F238E27FC236}">
                    <a16:creationId xmlns:a16="http://schemas.microsoft.com/office/drawing/2014/main" id="{9759D6F9-2276-475A-9EB9-91E65A18C801}"/>
                  </a:ext>
                </a:extLst>
              </p:cNvPr>
              <p:cNvPicPr/>
              <p:nvPr/>
            </p:nvPicPr>
            <p:blipFill>
              <a:blip r:embed="rId10"/>
              <a:stretch>
                <a:fillRect/>
              </a:stretch>
            </p:blipFill>
            <p:spPr>
              <a:xfrm>
                <a:off x="7096548" y="2823910"/>
                <a:ext cx="121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C1D30EC7-DEEF-4C43-93F3-FE4B4282B0F1}"/>
                  </a:ext>
                </a:extLst>
              </p14:cNvPr>
              <p14:cNvContentPartPr/>
              <p14:nvPr/>
            </p14:nvContentPartPr>
            <p14:xfrm>
              <a:off x="7308228" y="2866750"/>
              <a:ext cx="1189080" cy="390960"/>
            </p14:xfrm>
          </p:contentPart>
        </mc:Choice>
        <mc:Fallback xmlns="">
          <p:pic>
            <p:nvPicPr>
              <p:cNvPr id="7" name="Inkt 6">
                <a:extLst>
                  <a:ext uri="{FF2B5EF4-FFF2-40B4-BE49-F238E27FC236}">
                    <a16:creationId xmlns:a16="http://schemas.microsoft.com/office/drawing/2014/main" id="{C1D30EC7-DEEF-4C43-93F3-FE4B4282B0F1}"/>
                  </a:ext>
                </a:extLst>
              </p:cNvPr>
              <p:cNvPicPr/>
              <p:nvPr/>
            </p:nvPicPr>
            <p:blipFill>
              <a:blip r:embed="rId12"/>
              <a:stretch>
                <a:fillRect/>
              </a:stretch>
            </p:blipFill>
            <p:spPr>
              <a:xfrm>
                <a:off x="7290588" y="2848750"/>
                <a:ext cx="1224720" cy="426600"/>
              </a:xfrm>
              <a:prstGeom prst="rect">
                <a:avLst/>
              </a:prstGeom>
            </p:spPr>
          </p:pic>
        </mc:Fallback>
      </mc:AlternateContent>
    </p:spTree>
    <p:extLst>
      <p:ext uri="{BB962C8B-B14F-4D97-AF65-F5344CB8AC3E}">
        <p14:creationId xmlns:p14="http://schemas.microsoft.com/office/powerpoint/2010/main" val="2769552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28F61BFB-7F82-4725-991C-6A9A0A737C01}"/>
                  </a:ext>
                </a:extLst>
              </p14:cNvPr>
              <p14:cNvContentPartPr/>
              <p14:nvPr/>
            </p14:nvContentPartPr>
            <p14:xfrm>
              <a:off x="9697908" y="1225510"/>
              <a:ext cx="1545480" cy="671040"/>
            </p14:xfrm>
          </p:contentPart>
        </mc:Choice>
        <mc:Fallback xmlns="">
          <p:pic>
            <p:nvPicPr>
              <p:cNvPr id="3" name="Inkt 2">
                <a:extLst>
                  <a:ext uri="{FF2B5EF4-FFF2-40B4-BE49-F238E27FC236}">
                    <a16:creationId xmlns:a16="http://schemas.microsoft.com/office/drawing/2014/main" id="{28F61BFB-7F82-4725-991C-6A9A0A737C01}"/>
                  </a:ext>
                </a:extLst>
              </p:cNvPr>
              <p:cNvPicPr/>
              <p:nvPr/>
            </p:nvPicPr>
            <p:blipFill>
              <a:blip r:embed="rId6"/>
              <a:stretch>
                <a:fillRect/>
              </a:stretch>
            </p:blipFill>
            <p:spPr>
              <a:xfrm>
                <a:off x="9680268" y="1207870"/>
                <a:ext cx="15811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02012F74-A55C-4F52-A8B8-103EEFED6B6A}"/>
                  </a:ext>
                </a:extLst>
              </p14:cNvPr>
              <p14:cNvContentPartPr/>
              <p14:nvPr/>
            </p14:nvContentPartPr>
            <p14:xfrm>
              <a:off x="4690668" y="2441230"/>
              <a:ext cx="346320" cy="384480"/>
            </p14:xfrm>
          </p:contentPart>
        </mc:Choice>
        <mc:Fallback xmlns="">
          <p:pic>
            <p:nvPicPr>
              <p:cNvPr id="4" name="Inkt 3">
                <a:extLst>
                  <a:ext uri="{FF2B5EF4-FFF2-40B4-BE49-F238E27FC236}">
                    <a16:creationId xmlns:a16="http://schemas.microsoft.com/office/drawing/2014/main" id="{02012F74-A55C-4F52-A8B8-103EEFED6B6A}"/>
                  </a:ext>
                </a:extLst>
              </p:cNvPr>
              <p:cNvPicPr/>
              <p:nvPr/>
            </p:nvPicPr>
            <p:blipFill>
              <a:blip r:embed="rId8"/>
              <a:stretch>
                <a:fillRect/>
              </a:stretch>
            </p:blipFill>
            <p:spPr>
              <a:xfrm>
                <a:off x="4672668" y="2423230"/>
                <a:ext cx="381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9759D6F9-2276-475A-9EB9-91E65A18C801}"/>
                  </a:ext>
                </a:extLst>
              </p14:cNvPr>
              <p14:cNvContentPartPr/>
              <p14:nvPr/>
            </p14:nvContentPartPr>
            <p14:xfrm>
              <a:off x="7114548" y="2841910"/>
              <a:ext cx="1181880" cy="46440"/>
            </p14:xfrm>
          </p:contentPart>
        </mc:Choice>
        <mc:Fallback xmlns="">
          <p:pic>
            <p:nvPicPr>
              <p:cNvPr id="6" name="Inkt 5">
                <a:extLst>
                  <a:ext uri="{FF2B5EF4-FFF2-40B4-BE49-F238E27FC236}">
                    <a16:creationId xmlns:a16="http://schemas.microsoft.com/office/drawing/2014/main" id="{9759D6F9-2276-475A-9EB9-91E65A18C801}"/>
                  </a:ext>
                </a:extLst>
              </p:cNvPr>
              <p:cNvPicPr/>
              <p:nvPr/>
            </p:nvPicPr>
            <p:blipFill>
              <a:blip r:embed="rId10"/>
              <a:stretch>
                <a:fillRect/>
              </a:stretch>
            </p:blipFill>
            <p:spPr>
              <a:xfrm>
                <a:off x="7096548" y="2823910"/>
                <a:ext cx="121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C1D30EC7-DEEF-4C43-93F3-FE4B4282B0F1}"/>
                  </a:ext>
                </a:extLst>
              </p14:cNvPr>
              <p14:cNvContentPartPr/>
              <p14:nvPr/>
            </p14:nvContentPartPr>
            <p14:xfrm>
              <a:off x="7308228" y="2866750"/>
              <a:ext cx="1189080" cy="390960"/>
            </p14:xfrm>
          </p:contentPart>
        </mc:Choice>
        <mc:Fallback xmlns="">
          <p:pic>
            <p:nvPicPr>
              <p:cNvPr id="7" name="Inkt 6">
                <a:extLst>
                  <a:ext uri="{FF2B5EF4-FFF2-40B4-BE49-F238E27FC236}">
                    <a16:creationId xmlns:a16="http://schemas.microsoft.com/office/drawing/2014/main" id="{C1D30EC7-DEEF-4C43-93F3-FE4B4282B0F1}"/>
                  </a:ext>
                </a:extLst>
              </p:cNvPr>
              <p:cNvPicPr/>
              <p:nvPr/>
            </p:nvPicPr>
            <p:blipFill>
              <a:blip r:embed="rId12"/>
              <a:stretch>
                <a:fillRect/>
              </a:stretch>
            </p:blipFill>
            <p:spPr>
              <a:xfrm>
                <a:off x="7290588" y="2848750"/>
                <a:ext cx="1224720" cy="426600"/>
              </a:xfrm>
              <a:prstGeom prst="rect">
                <a:avLst/>
              </a:prstGeom>
            </p:spPr>
          </p:pic>
        </mc:Fallback>
      </mc:AlternateContent>
      <p:grpSp>
        <p:nvGrpSpPr>
          <p:cNvPr id="12" name="Groep 11">
            <a:extLst>
              <a:ext uri="{FF2B5EF4-FFF2-40B4-BE49-F238E27FC236}">
                <a16:creationId xmlns:a16="http://schemas.microsoft.com/office/drawing/2014/main" id="{834447C0-275A-4164-8EC4-9D4C904C86B5}"/>
              </a:ext>
            </a:extLst>
          </p:cNvPr>
          <p:cNvGrpSpPr/>
          <p:nvPr/>
        </p:nvGrpSpPr>
        <p:grpSpPr>
          <a:xfrm>
            <a:off x="1193268" y="4527430"/>
            <a:ext cx="602280" cy="367560"/>
            <a:chOff x="1193268" y="4527430"/>
            <a:chExt cx="602280" cy="367560"/>
          </a:xfrm>
        </p:grpSpPr>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9639F309-CC5D-4BC2-B668-96363D3FB8AB}"/>
                    </a:ext>
                  </a:extLst>
                </p14:cNvPr>
                <p14:cNvContentPartPr/>
                <p14:nvPr/>
              </p14:nvContentPartPr>
              <p14:xfrm>
                <a:off x="1193268" y="4547950"/>
                <a:ext cx="307080" cy="336240"/>
              </p14:xfrm>
            </p:contentPart>
          </mc:Choice>
          <mc:Fallback xmlns="">
            <p:pic>
              <p:nvPicPr>
                <p:cNvPr id="9" name="Inkt 8">
                  <a:extLst>
                    <a:ext uri="{FF2B5EF4-FFF2-40B4-BE49-F238E27FC236}">
                      <a16:creationId xmlns:a16="http://schemas.microsoft.com/office/drawing/2014/main" id="{9639F309-CC5D-4BC2-B668-96363D3FB8AB}"/>
                    </a:ext>
                  </a:extLst>
                </p:cNvPr>
                <p:cNvPicPr/>
                <p:nvPr/>
              </p:nvPicPr>
              <p:blipFill>
                <a:blip r:embed="rId14"/>
                <a:stretch>
                  <a:fillRect/>
                </a:stretch>
              </p:blipFill>
              <p:spPr>
                <a:xfrm>
                  <a:off x="1175268" y="4529950"/>
                  <a:ext cx="3427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BCC18262-2987-45E2-9225-BF95D5A56DB1}"/>
                    </a:ext>
                  </a:extLst>
                </p14:cNvPr>
                <p14:cNvContentPartPr/>
                <p14:nvPr/>
              </p14:nvContentPartPr>
              <p14:xfrm>
                <a:off x="1692228" y="4527430"/>
                <a:ext cx="103320" cy="367560"/>
              </p14:xfrm>
            </p:contentPart>
          </mc:Choice>
          <mc:Fallback xmlns="">
            <p:pic>
              <p:nvPicPr>
                <p:cNvPr id="10" name="Inkt 9">
                  <a:extLst>
                    <a:ext uri="{FF2B5EF4-FFF2-40B4-BE49-F238E27FC236}">
                      <a16:creationId xmlns:a16="http://schemas.microsoft.com/office/drawing/2014/main" id="{BCC18262-2987-45E2-9225-BF95D5A56DB1}"/>
                    </a:ext>
                  </a:extLst>
                </p:cNvPr>
                <p:cNvPicPr/>
                <p:nvPr/>
              </p:nvPicPr>
              <p:blipFill>
                <a:blip r:embed="rId16"/>
                <a:stretch>
                  <a:fillRect/>
                </a:stretch>
              </p:blipFill>
              <p:spPr>
                <a:xfrm>
                  <a:off x="1674588" y="4509430"/>
                  <a:ext cx="138960" cy="403200"/>
                </a:xfrm>
                <a:prstGeom prst="rect">
                  <a:avLst/>
                </a:prstGeom>
              </p:spPr>
            </p:pic>
          </mc:Fallback>
        </mc:AlternateContent>
      </p:grpSp>
      <p:grpSp>
        <p:nvGrpSpPr>
          <p:cNvPr id="34" name="Groep 33">
            <a:extLst>
              <a:ext uri="{FF2B5EF4-FFF2-40B4-BE49-F238E27FC236}">
                <a16:creationId xmlns:a16="http://schemas.microsoft.com/office/drawing/2014/main" id="{40930ECD-0147-4C2F-9FE9-6A73B1B988C4}"/>
              </a:ext>
            </a:extLst>
          </p:cNvPr>
          <p:cNvGrpSpPr/>
          <p:nvPr/>
        </p:nvGrpSpPr>
        <p:grpSpPr>
          <a:xfrm>
            <a:off x="1781508" y="4426630"/>
            <a:ext cx="2296080" cy="608400"/>
            <a:chOff x="1781508" y="4426630"/>
            <a:chExt cx="2296080" cy="608400"/>
          </a:xfrm>
        </p:grpSpPr>
        <mc:AlternateContent xmlns:mc="http://schemas.openxmlformats.org/markup-compatibility/2006" xmlns:p14="http://schemas.microsoft.com/office/powerpoint/2010/main">
          <mc:Choice Requires="p14">
            <p:contentPart p14:bwMode="auto" r:id="rId17">
              <p14:nvContentPartPr>
                <p14:cNvPr id="13" name="Inkt 12">
                  <a:extLst>
                    <a:ext uri="{FF2B5EF4-FFF2-40B4-BE49-F238E27FC236}">
                      <a16:creationId xmlns:a16="http://schemas.microsoft.com/office/drawing/2014/main" id="{BCEA8FF6-BEA0-4524-B2C0-D7EEEAC118D4}"/>
                    </a:ext>
                  </a:extLst>
                </p14:cNvPr>
                <p14:cNvContentPartPr/>
                <p14:nvPr/>
              </p14:nvContentPartPr>
              <p14:xfrm>
                <a:off x="1781508" y="4672150"/>
                <a:ext cx="197640" cy="160920"/>
              </p14:xfrm>
            </p:contentPart>
          </mc:Choice>
          <mc:Fallback xmlns="">
            <p:pic>
              <p:nvPicPr>
                <p:cNvPr id="13" name="Inkt 12">
                  <a:extLst>
                    <a:ext uri="{FF2B5EF4-FFF2-40B4-BE49-F238E27FC236}">
                      <a16:creationId xmlns:a16="http://schemas.microsoft.com/office/drawing/2014/main" id="{BCEA8FF6-BEA0-4524-B2C0-D7EEEAC118D4}"/>
                    </a:ext>
                  </a:extLst>
                </p:cNvPr>
                <p:cNvPicPr/>
                <p:nvPr/>
              </p:nvPicPr>
              <p:blipFill>
                <a:blip r:embed="rId18"/>
                <a:stretch>
                  <a:fillRect/>
                </a:stretch>
              </p:blipFill>
              <p:spPr>
                <a:xfrm>
                  <a:off x="1763868" y="4654150"/>
                  <a:ext cx="233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t 13">
                  <a:extLst>
                    <a:ext uri="{FF2B5EF4-FFF2-40B4-BE49-F238E27FC236}">
                      <a16:creationId xmlns:a16="http://schemas.microsoft.com/office/drawing/2014/main" id="{6729C20A-146F-43DE-A25C-A36065073EE3}"/>
                    </a:ext>
                  </a:extLst>
                </p14:cNvPr>
                <p14:cNvContentPartPr/>
                <p14:nvPr/>
              </p14:nvContentPartPr>
              <p14:xfrm>
                <a:off x="1931988" y="4705630"/>
                <a:ext cx="174960" cy="329400"/>
              </p14:xfrm>
            </p:contentPart>
          </mc:Choice>
          <mc:Fallback xmlns="">
            <p:pic>
              <p:nvPicPr>
                <p:cNvPr id="14" name="Inkt 13">
                  <a:extLst>
                    <a:ext uri="{FF2B5EF4-FFF2-40B4-BE49-F238E27FC236}">
                      <a16:creationId xmlns:a16="http://schemas.microsoft.com/office/drawing/2014/main" id="{6729C20A-146F-43DE-A25C-A36065073EE3}"/>
                    </a:ext>
                  </a:extLst>
                </p:cNvPr>
                <p:cNvPicPr/>
                <p:nvPr/>
              </p:nvPicPr>
              <p:blipFill>
                <a:blip r:embed="rId20"/>
                <a:stretch>
                  <a:fillRect/>
                </a:stretch>
              </p:blipFill>
              <p:spPr>
                <a:xfrm>
                  <a:off x="1914348" y="4687630"/>
                  <a:ext cx="21060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t 14">
                  <a:extLst>
                    <a:ext uri="{FF2B5EF4-FFF2-40B4-BE49-F238E27FC236}">
                      <a16:creationId xmlns:a16="http://schemas.microsoft.com/office/drawing/2014/main" id="{5D98B503-6447-4FFA-B5EE-D2A7B6C0967B}"/>
                    </a:ext>
                  </a:extLst>
                </p14:cNvPr>
                <p14:cNvContentPartPr/>
                <p14:nvPr/>
              </p14:nvContentPartPr>
              <p14:xfrm>
                <a:off x="2229348" y="4636510"/>
                <a:ext cx="114480" cy="134640"/>
              </p14:xfrm>
            </p:contentPart>
          </mc:Choice>
          <mc:Fallback xmlns="">
            <p:pic>
              <p:nvPicPr>
                <p:cNvPr id="15" name="Inkt 14">
                  <a:extLst>
                    <a:ext uri="{FF2B5EF4-FFF2-40B4-BE49-F238E27FC236}">
                      <a16:creationId xmlns:a16="http://schemas.microsoft.com/office/drawing/2014/main" id="{5D98B503-6447-4FFA-B5EE-D2A7B6C0967B}"/>
                    </a:ext>
                  </a:extLst>
                </p:cNvPr>
                <p:cNvPicPr/>
                <p:nvPr/>
              </p:nvPicPr>
              <p:blipFill>
                <a:blip r:embed="rId22"/>
                <a:stretch>
                  <a:fillRect/>
                </a:stretch>
              </p:blipFill>
              <p:spPr>
                <a:xfrm>
                  <a:off x="2211708" y="4618870"/>
                  <a:ext cx="150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t 15">
                  <a:extLst>
                    <a:ext uri="{FF2B5EF4-FFF2-40B4-BE49-F238E27FC236}">
                      <a16:creationId xmlns:a16="http://schemas.microsoft.com/office/drawing/2014/main" id="{6DBFE348-7E1B-4DD6-A258-24B472AE3FB8}"/>
                    </a:ext>
                  </a:extLst>
                </p14:cNvPr>
                <p14:cNvContentPartPr/>
                <p14:nvPr/>
              </p14:nvContentPartPr>
              <p14:xfrm>
                <a:off x="2223228" y="4727590"/>
                <a:ext cx="35280" cy="360"/>
              </p14:xfrm>
            </p:contentPart>
          </mc:Choice>
          <mc:Fallback xmlns="">
            <p:pic>
              <p:nvPicPr>
                <p:cNvPr id="16" name="Inkt 15">
                  <a:extLst>
                    <a:ext uri="{FF2B5EF4-FFF2-40B4-BE49-F238E27FC236}">
                      <a16:creationId xmlns:a16="http://schemas.microsoft.com/office/drawing/2014/main" id="{6DBFE348-7E1B-4DD6-A258-24B472AE3FB8}"/>
                    </a:ext>
                  </a:extLst>
                </p:cNvPr>
                <p:cNvPicPr/>
                <p:nvPr/>
              </p:nvPicPr>
              <p:blipFill>
                <a:blip r:embed="rId24"/>
                <a:stretch>
                  <a:fillRect/>
                </a:stretch>
              </p:blipFill>
              <p:spPr>
                <a:xfrm>
                  <a:off x="2205228" y="4709950"/>
                  <a:ext cx="70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t 16">
                  <a:extLst>
                    <a:ext uri="{FF2B5EF4-FFF2-40B4-BE49-F238E27FC236}">
                      <a16:creationId xmlns:a16="http://schemas.microsoft.com/office/drawing/2014/main" id="{F355D141-FCB1-4E85-B5D4-B52D6F0AEA3C}"/>
                    </a:ext>
                  </a:extLst>
                </p14:cNvPr>
                <p14:cNvContentPartPr/>
                <p14:nvPr/>
              </p14:nvContentPartPr>
              <p14:xfrm>
                <a:off x="2341308" y="4661710"/>
                <a:ext cx="160200" cy="91080"/>
              </p14:xfrm>
            </p:contentPart>
          </mc:Choice>
          <mc:Fallback xmlns="">
            <p:pic>
              <p:nvPicPr>
                <p:cNvPr id="17" name="Inkt 16">
                  <a:extLst>
                    <a:ext uri="{FF2B5EF4-FFF2-40B4-BE49-F238E27FC236}">
                      <a16:creationId xmlns:a16="http://schemas.microsoft.com/office/drawing/2014/main" id="{F355D141-FCB1-4E85-B5D4-B52D6F0AEA3C}"/>
                    </a:ext>
                  </a:extLst>
                </p:cNvPr>
                <p:cNvPicPr/>
                <p:nvPr/>
              </p:nvPicPr>
              <p:blipFill>
                <a:blip r:embed="rId26"/>
                <a:stretch>
                  <a:fillRect/>
                </a:stretch>
              </p:blipFill>
              <p:spPr>
                <a:xfrm>
                  <a:off x="2323668" y="4644070"/>
                  <a:ext cx="195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496B2955-4B5E-4E3E-AB55-0CA6CB6D3ABF}"/>
                    </a:ext>
                  </a:extLst>
                </p14:cNvPr>
                <p14:cNvContentPartPr/>
                <p14:nvPr/>
              </p14:nvContentPartPr>
              <p14:xfrm>
                <a:off x="2352828" y="4726870"/>
                <a:ext cx="94320" cy="24120"/>
              </p14:xfrm>
            </p:contentPart>
          </mc:Choice>
          <mc:Fallback xmlns="">
            <p:pic>
              <p:nvPicPr>
                <p:cNvPr id="19" name="Inkt 18">
                  <a:extLst>
                    <a:ext uri="{FF2B5EF4-FFF2-40B4-BE49-F238E27FC236}">
                      <a16:creationId xmlns:a16="http://schemas.microsoft.com/office/drawing/2014/main" id="{496B2955-4B5E-4E3E-AB55-0CA6CB6D3ABF}"/>
                    </a:ext>
                  </a:extLst>
                </p:cNvPr>
                <p:cNvPicPr/>
                <p:nvPr/>
              </p:nvPicPr>
              <p:blipFill>
                <a:blip r:embed="rId28"/>
                <a:stretch>
                  <a:fillRect/>
                </a:stretch>
              </p:blipFill>
              <p:spPr>
                <a:xfrm>
                  <a:off x="2334828" y="4708870"/>
                  <a:ext cx="129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93308BBD-D663-45E1-971A-A527E3CA3C71}"/>
                    </a:ext>
                  </a:extLst>
                </p14:cNvPr>
                <p14:cNvContentPartPr/>
                <p14:nvPr/>
              </p14:nvContentPartPr>
              <p14:xfrm>
                <a:off x="2531028" y="4671790"/>
                <a:ext cx="128160" cy="103680"/>
              </p14:xfrm>
            </p:contentPart>
          </mc:Choice>
          <mc:Fallback xmlns="">
            <p:pic>
              <p:nvPicPr>
                <p:cNvPr id="20" name="Inkt 19">
                  <a:extLst>
                    <a:ext uri="{FF2B5EF4-FFF2-40B4-BE49-F238E27FC236}">
                      <a16:creationId xmlns:a16="http://schemas.microsoft.com/office/drawing/2014/main" id="{93308BBD-D663-45E1-971A-A527E3CA3C71}"/>
                    </a:ext>
                  </a:extLst>
                </p:cNvPr>
                <p:cNvPicPr/>
                <p:nvPr/>
              </p:nvPicPr>
              <p:blipFill>
                <a:blip r:embed="rId30"/>
                <a:stretch>
                  <a:fillRect/>
                </a:stretch>
              </p:blipFill>
              <p:spPr>
                <a:xfrm>
                  <a:off x="2513028" y="4653790"/>
                  <a:ext cx="163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t 20">
                  <a:extLst>
                    <a:ext uri="{FF2B5EF4-FFF2-40B4-BE49-F238E27FC236}">
                      <a16:creationId xmlns:a16="http://schemas.microsoft.com/office/drawing/2014/main" id="{7FA83713-9898-462F-A314-2E3D0E6D60C1}"/>
                    </a:ext>
                  </a:extLst>
                </p14:cNvPr>
                <p14:cNvContentPartPr/>
                <p14:nvPr/>
              </p14:nvContentPartPr>
              <p14:xfrm>
                <a:off x="2712828" y="4645510"/>
                <a:ext cx="183240" cy="133200"/>
              </p14:xfrm>
            </p:contentPart>
          </mc:Choice>
          <mc:Fallback xmlns="">
            <p:pic>
              <p:nvPicPr>
                <p:cNvPr id="21" name="Inkt 20">
                  <a:extLst>
                    <a:ext uri="{FF2B5EF4-FFF2-40B4-BE49-F238E27FC236}">
                      <a16:creationId xmlns:a16="http://schemas.microsoft.com/office/drawing/2014/main" id="{7FA83713-9898-462F-A314-2E3D0E6D60C1}"/>
                    </a:ext>
                  </a:extLst>
                </p:cNvPr>
                <p:cNvPicPr/>
                <p:nvPr/>
              </p:nvPicPr>
              <p:blipFill>
                <a:blip r:embed="rId32"/>
                <a:stretch>
                  <a:fillRect/>
                </a:stretch>
              </p:blipFill>
              <p:spPr>
                <a:xfrm>
                  <a:off x="2694828" y="4627510"/>
                  <a:ext cx="218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t 21">
                  <a:extLst>
                    <a:ext uri="{FF2B5EF4-FFF2-40B4-BE49-F238E27FC236}">
                      <a16:creationId xmlns:a16="http://schemas.microsoft.com/office/drawing/2014/main" id="{536C1793-1F89-4409-90F5-02A3BAC5DCC8}"/>
                    </a:ext>
                  </a:extLst>
                </p14:cNvPr>
                <p14:cNvContentPartPr/>
                <p14:nvPr/>
              </p14:nvContentPartPr>
              <p14:xfrm>
                <a:off x="2709228" y="4761070"/>
                <a:ext cx="103320" cy="360"/>
              </p14:xfrm>
            </p:contentPart>
          </mc:Choice>
          <mc:Fallback xmlns="">
            <p:pic>
              <p:nvPicPr>
                <p:cNvPr id="22" name="Inkt 21">
                  <a:extLst>
                    <a:ext uri="{FF2B5EF4-FFF2-40B4-BE49-F238E27FC236}">
                      <a16:creationId xmlns:a16="http://schemas.microsoft.com/office/drawing/2014/main" id="{536C1793-1F89-4409-90F5-02A3BAC5DCC8}"/>
                    </a:ext>
                  </a:extLst>
                </p:cNvPr>
                <p:cNvPicPr/>
                <p:nvPr/>
              </p:nvPicPr>
              <p:blipFill>
                <a:blip r:embed="rId34"/>
                <a:stretch>
                  <a:fillRect/>
                </a:stretch>
              </p:blipFill>
              <p:spPr>
                <a:xfrm>
                  <a:off x="2691588" y="4743430"/>
                  <a:ext cx="138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t 22">
                  <a:extLst>
                    <a:ext uri="{FF2B5EF4-FFF2-40B4-BE49-F238E27FC236}">
                      <a16:creationId xmlns:a16="http://schemas.microsoft.com/office/drawing/2014/main" id="{1693FC76-779E-4BAF-8F52-174392072E72}"/>
                    </a:ext>
                  </a:extLst>
                </p14:cNvPr>
                <p14:cNvContentPartPr/>
                <p14:nvPr/>
              </p14:nvContentPartPr>
              <p14:xfrm>
                <a:off x="2932428" y="4637230"/>
                <a:ext cx="147600" cy="108000"/>
              </p14:xfrm>
            </p:contentPart>
          </mc:Choice>
          <mc:Fallback xmlns="">
            <p:pic>
              <p:nvPicPr>
                <p:cNvPr id="23" name="Inkt 22">
                  <a:extLst>
                    <a:ext uri="{FF2B5EF4-FFF2-40B4-BE49-F238E27FC236}">
                      <a16:creationId xmlns:a16="http://schemas.microsoft.com/office/drawing/2014/main" id="{1693FC76-779E-4BAF-8F52-174392072E72}"/>
                    </a:ext>
                  </a:extLst>
                </p:cNvPr>
                <p:cNvPicPr/>
                <p:nvPr/>
              </p:nvPicPr>
              <p:blipFill>
                <a:blip r:embed="rId36"/>
                <a:stretch>
                  <a:fillRect/>
                </a:stretch>
              </p:blipFill>
              <p:spPr>
                <a:xfrm>
                  <a:off x="2914428" y="4619230"/>
                  <a:ext cx="183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t 23">
                  <a:extLst>
                    <a:ext uri="{FF2B5EF4-FFF2-40B4-BE49-F238E27FC236}">
                      <a16:creationId xmlns:a16="http://schemas.microsoft.com/office/drawing/2014/main" id="{BBB028B7-056F-4A42-B3A4-5F40652E0359}"/>
                    </a:ext>
                  </a:extLst>
                </p14:cNvPr>
                <p14:cNvContentPartPr/>
                <p14:nvPr/>
              </p14:nvContentPartPr>
              <p14:xfrm>
                <a:off x="3144108" y="4683310"/>
                <a:ext cx="30960" cy="81720"/>
              </p14:xfrm>
            </p:contentPart>
          </mc:Choice>
          <mc:Fallback xmlns="">
            <p:pic>
              <p:nvPicPr>
                <p:cNvPr id="24" name="Inkt 23">
                  <a:extLst>
                    <a:ext uri="{FF2B5EF4-FFF2-40B4-BE49-F238E27FC236}">
                      <a16:creationId xmlns:a16="http://schemas.microsoft.com/office/drawing/2014/main" id="{BBB028B7-056F-4A42-B3A4-5F40652E0359}"/>
                    </a:ext>
                  </a:extLst>
                </p:cNvPr>
                <p:cNvPicPr/>
                <p:nvPr/>
              </p:nvPicPr>
              <p:blipFill>
                <a:blip r:embed="rId38"/>
                <a:stretch>
                  <a:fillRect/>
                </a:stretch>
              </p:blipFill>
              <p:spPr>
                <a:xfrm>
                  <a:off x="3126468" y="4665670"/>
                  <a:ext cx="66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t 24">
                  <a:extLst>
                    <a:ext uri="{FF2B5EF4-FFF2-40B4-BE49-F238E27FC236}">
                      <a16:creationId xmlns:a16="http://schemas.microsoft.com/office/drawing/2014/main" id="{1D02F23E-362F-4092-BD27-3D570B732FCC}"/>
                    </a:ext>
                  </a:extLst>
                </p14:cNvPr>
                <p14:cNvContentPartPr/>
                <p14:nvPr/>
              </p14:nvContentPartPr>
              <p14:xfrm>
                <a:off x="3200628" y="4553710"/>
                <a:ext cx="360" cy="9720"/>
              </p14:xfrm>
            </p:contentPart>
          </mc:Choice>
          <mc:Fallback xmlns="">
            <p:pic>
              <p:nvPicPr>
                <p:cNvPr id="25" name="Inkt 24">
                  <a:extLst>
                    <a:ext uri="{FF2B5EF4-FFF2-40B4-BE49-F238E27FC236}">
                      <a16:creationId xmlns:a16="http://schemas.microsoft.com/office/drawing/2014/main" id="{1D02F23E-362F-4092-BD27-3D570B732FCC}"/>
                    </a:ext>
                  </a:extLst>
                </p:cNvPr>
                <p:cNvPicPr/>
                <p:nvPr/>
              </p:nvPicPr>
              <p:blipFill>
                <a:blip r:embed="rId40"/>
                <a:stretch>
                  <a:fillRect/>
                </a:stretch>
              </p:blipFill>
              <p:spPr>
                <a:xfrm>
                  <a:off x="3182628" y="4536070"/>
                  <a:ext cx="36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t 25">
                  <a:extLst>
                    <a:ext uri="{FF2B5EF4-FFF2-40B4-BE49-F238E27FC236}">
                      <a16:creationId xmlns:a16="http://schemas.microsoft.com/office/drawing/2014/main" id="{DC45C07D-5788-4754-BCBB-0D62D8A06C74}"/>
                    </a:ext>
                  </a:extLst>
                </p14:cNvPr>
                <p14:cNvContentPartPr/>
                <p14:nvPr/>
              </p14:nvContentPartPr>
              <p14:xfrm>
                <a:off x="3258588" y="4706710"/>
                <a:ext cx="147240" cy="88200"/>
              </p14:xfrm>
            </p:contentPart>
          </mc:Choice>
          <mc:Fallback xmlns="">
            <p:pic>
              <p:nvPicPr>
                <p:cNvPr id="26" name="Inkt 25">
                  <a:extLst>
                    <a:ext uri="{FF2B5EF4-FFF2-40B4-BE49-F238E27FC236}">
                      <a16:creationId xmlns:a16="http://schemas.microsoft.com/office/drawing/2014/main" id="{DC45C07D-5788-4754-BCBB-0D62D8A06C74}"/>
                    </a:ext>
                  </a:extLst>
                </p:cNvPr>
                <p:cNvPicPr/>
                <p:nvPr/>
              </p:nvPicPr>
              <p:blipFill>
                <a:blip r:embed="rId42"/>
                <a:stretch>
                  <a:fillRect/>
                </a:stretch>
              </p:blipFill>
              <p:spPr>
                <a:xfrm>
                  <a:off x="3240588" y="4688710"/>
                  <a:ext cx="182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t 26">
                  <a:extLst>
                    <a:ext uri="{FF2B5EF4-FFF2-40B4-BE49-F238E27FC236}">
                      <a16:creationId xmlns:a16="http://schemas.microsoft.com/office/drawing/2014/main" id="{F8E1D3F8-FBA4-49B0-B60F-0163D2D53BA7}"/>
                    </a:ext>
                  </a:extLst>
                </p14:cNvPr>
                <p14:cNvContentPartPr/>
                <p14:nvPr/>
              </p14:nvContentPartPr>
              <p14:xfrm>
                <a:off x="3433908" y="4515910"/>
                <a:ext cx="12240" cy="272520"/>
              </p14:xfrm>
            </p:contentPart>
          </mc:Choice>
          <mc:Fallback xmlns="">
            <p:pic>
              <p:nvPicPr>
                <p:cNvPr id="27" name="Inkt 26">
                  <a:extLst>
                    <a:ext uri="{FF2B5EF4-FFF2-40B4-BE49-F238E27FC236}">
                      <a16:creationId xmlns:a16="http://schemas.microsoft.com/office/drawing/2014/main" id="{F8E1D3F8-FBA4-49B0-B60F-0163D2D53BA7}"/>
                    </a:ext>
                  </a:extLst>
                </p:cNvPr>
                <p:cNvPicPr/>
                <p:nvPr/>
              </p:nvPicPr>
              <p:blipFill>
                <a:blip r:embed="rId44"/>
                <a:stretch>
                  <a:fillRect/>
                </a:stretch>
              </p:blipFill>
              <p:spPr>
                <a:xfrm>
                  <a:off x="3415908" y="4498270"/>
                  <a:ext cx="47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t 27">
                  <a:extLst>
                    <a:ext uri="{FF2B5EF4-FFF2-40B4-BE49-F238E27FC236}">
                      <a16:creationId xmlns:a16="http://schemas.microsoft.com/office/drawing/2014/main" id="{93EF3233-DFD3-4C13-BDEF-B13070830031}"/>
                    </a:ext>
                  </a:extLst>
                </p14:cNvPr>
                <p14:cNvContentPartPr/>
                <p14:nvPr/>
              </p14:nvContentPartPr>
              <p14:xfrm>
                <a:off x="3467748" y="4677550"/>
                <a:ext cx="152280" cy="117720"/>
              </p14:xfrm>
            </p:contentPart>
          </mc:Choice>
          <mc:Fallback xmlns="">
            <p:pic>
              <p:nvPicPr>
                <p:cNvPr id="28" name="Inkt 27">
                  <a:extLst>
                    <a:ext uri="{FF2B5EF4-FFF2-40B4-BE49-F238E27FC236}">
                      <a16:creationId xmlns:a16="http://schemas.microsoft.com/office/drawing/2014/main" id="{93EF3233-DFD3-4C13-BDEF-B13070830031}"/>
                    </a:ext>
                  </a:extLst>
                </p:cNvPr>
                <p:cNvPicPr/>
                <p:nvPr/>
              </p:nvPicPr>
              <p:blipFill>
                <a:blip r:embed="rId46"/>
                <a:stretch>
                  <a:fillRect/>
                </a:stretch>
              </p:blipFill>
              <p:spPr>
                <a:xfrm>
                  <a:off x="3450108" y="4659910"/>
                  <a:ext cx="187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t 29">
                  <a:extLst>
                    <a:ext uri="{FF2B5EF4-FFF2-40B4-BE49-F238E27FC236}">
                      <a16:creationId xmlns:a16="http://schemas.microsoft.com/office/drawing/2014/main" id="{D3554CD6-7A1A-4B53-BEC0-7FA227A0340C}"/>
                    </a:ext>
                  </a:extLst>
                </p14:cNvPr>
                <p14:cNvContentPartPr/>
                <p14:nvPr/>
              </p14:nvContentPartPr>
              <p14:xfrm>
                <a:off x="3679788" y="4426630"/>
                <a:ext cx="103320" cy="512640"/>
              </p14:xfrm>
            </p:contentPart>
          </mc:Choice>
          <mc:Fallback xmlns="">
            <p:pic>
              <p:nvPicPr>
                <p:cNvPr id="30" name="Inkt 29">
                  <a:extLst>
                    <a:ext uri="{FF2B5EF4-FFF2-40B4-BE49-F238E27FC236}">
                      <a16:creationId xmlns:a16="http://schemas.microsoft.com/office/drawing/2014/main" id="{D3554CD6-7A1A-4B53-BEC0-7FA227A0340C}"/>
                    </a:ext>
                  </a:extLst>
                </p:cNvPr>
                <p:cNvPicPr/>
                <p:nvPr/>
              </p:nvPicPr>
              <p:blipFill>
                <a:blip r:embed="rId48"/>
                <a:stretch>
                  <a:fillRect/>
                </a:stretch>
              </p:blipFill>
              <p:spPr>
                <a:xfrm>
                  <a:off x="3661788" y="4408990"/>
                  <a:ext cx="1389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t 31">
                  <a:extLst>
                    <a:ext uri="{FF2B5EF4-FFF2-40B4-BE49-F238E27FC236}">
                      <a16:creationId xmlns:a16="http://schemas.microsoft.com/office/drawing/2014/main" id="{78B86EFC-2100-4118-BFE8-714F65D8CB77}"/>
                    </a:ext>
                  </a:extLst>
                </p14:cNvPr>
                <p14:cNvContentPartPr/>
                <p14:nvPr/>
              </p14:nvContentPartPr>
              <p14:xfrm>
                <a:off x="3869508" y="4839550"/>
                <a:ext cx="181800" cy="360"/>
              </p14:xfrm>
            </p:contentPart>
          </mc:Choice>
          <mc:Fallback xmlns="">
            <p:pic>
              <p:nvPicPr>
                <p:cNvPr id="32" name="Inkt 31">
                  <a:extLst>
                    <a:ext uri="{FF2B5EF4-FFF2-40B4-BE49-F238E27FC236}">
                      <a16:creationId xmlns:a16="http://schemas.microsoft.com/office/drawing/2014/main" id="{78B86EFC-2100-4118-BFE8-714F65D8CB77}"/>
                    </a:ext>
                  </a:extLst>
                </p:cNvPr>
                <p:cNvPicPr/>
                <p:nvPr/>
              </p:nvPicPr>
              <p:blipFill>
                <a:blip r:embed="rId50"/>
                <a:stretch>
                  <a:fillRect/>
                </a:stretch>
              </p:blipFill>
              <p:spPr>
                <a:xfrm>
                  <a:off x="3851508" y="4821910"/>
                  <a:ext cx="21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t 32">
                  <a:extLst>
                    <a:ext uri="{FF2B5EF4-FFF2-40B4-BE49-F238E27FC236}">
                      <a16:creationId xmlns:a16="http://schemas.microsoft.com/office/drawing/2014/main" id="{55C0F846-A198-45AE-A8E5-D28AAFBB33F5}"/>
                    </a:ext>
                  </a:extLst>
                </p14:cNvPr>
                <p14:cNvContentPartPr/>
                <p14:nvPr/>
              </p14:nvContentPartPr>
              <p14:xfrm>
                <a:off x="3869508" y="4704550"/>
                <a:ext cx="208080" cy="23400"/>
              </p14:xfrm>
            </p:contentPart>
          </mc:Choice>
          <mc:Fallback xmlns="">
            <p:pic>
              <p:nvPicPr>
                <p:cNvPr id="33" name="Inkt 32">
                  <a:extLst>
                    <a:ext uri="{FF2B5EF4-FFF2-40B4-BE49-F238E27FC236}">
                      <a16:creationId xmlns:a16="http://schemas.microsoft.com/office/drawing/2014/main" id="{55C0F846-A198-45AE-A8E5-D28AAFBB33F5}"/>
                    </a:ext>
                  </a:extLst>
                </p:cNvPr>
                <p:cNvPicPr/>
                <p:nvPr/>
              </p:nvPicPr>
              <p:blipFill>
                <a:blip r:embed="rId52"/>
                <a:stretch>
                  <a:fillRect/>
                </a:stretch>
              </p:blipFill>
              <p:spPr>
                <a:xfrm>
                  <a:off x="3851508" y="4686910"/>
                  <a:ext cx="243720" cy="59040"/>
                </a:xfrm>
                <a:prstGeom prst="rect">
                  <a:avLst/>
                </a:prstGeom>
              </p:spPr>
            </p:pic>
          </mc:Fallback>
        </mc:AlternateContent>
      </p:grpSp>
      <p:grpSp>
        <p:nvGrpSpPr>
          <p:cNvPr id="44" name="Groep 43">
            <a:extLst>
              <a:ext uri="{FF2B5EF4-FFF2-40B4-BE49-F238E27FC236}">
                <a16:creationId xmlns:a16="http://schemas.microsoft.com/office/drawing/2014/main" id="{59101DA6-87EA-437A-9040-6029EA8956CB}"/>
              </a:ext>
            </a:extLst>
          </p:cNvPr>
          <p:cNvGrpSpPr/>
          <p:nvPr/>
        </p:nvGrpSpPr>
        <p:grpSpPr>
          <a:xfrm>
            <a:off x="4264428" y="4438150"/>
            <a:ext cx="1381680" cy="541080"/>
            <a:chOff x="4264428" y="4438150"/>
            <a:chExt cx="1381680" cy="541080"/>
          </a:xfrm>
        </p:grpSpPr>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29A875CB-E29A-40E3-80CC-3461D57AA9BD}"/>
                    </a:ext>
                  </a:extLst>
                </p14:cNvPr>
                <p14:cNvContentPartPr/>
                <p14:nvPr/>
              </p14:nvContentPartPr>
              <p14:xfrm>
                <a:off x="4264428" y="4622110"/>
                <a:ext cx="152640" cy="144720"/>
              </p14:xfrm>
            </p:contentPart>
          </mc:Choice>
          <mc:Fallback xmlns="">
            <p:pic>
              <p:nvPicPr>
                <p:cNvPr id="35" name="Inkt 34">
                  <a:extLst>
                    <a:ext uri="{FF2B5EF4-FFF2-40B4-BE49-F238E27FC236}">
                      <a16:creationId xmlns:a16="http://schemas.microsoft.com/office/drawing/2014/main" id="{29A875CB-E29A-40E3-80CC-3461D57AA9BD}"/>
                    </a:ext>
                  </a:extLst>
                </p:cNvPr>
                <p:cNvPicPr/>
                <p:nvPr/>
              </p:nvPicPr>
              <p:blipFill>
                <a:blip r:embed="rId54"/>
                <a:stretch>
                  <a:fillRect/>
                </a:stretch>
              </p:blipFill>
              <p:spPr>
                <a:xfrm>
                  <a:off x="4246428" y="4604110"/>
                  <a:ext cx="18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t 35">
                  <a:extLst>
                    <a:ext uri="{FF2B5EF4-FFF2-40B4-BE49-F238E27FC236}">
                      <a16:creationId xmlns:a16="http://schemas.microsoft.com/office/drawing/2014/main" id="{A2999A8D-71C9-4DEA-BB15-2D350A0AC631}"/>
                    </a:ext>
                  </a:extLst>
                </p14:cNvPr>
                <p14:cNvContentPartPr/>
                <p14:nvPr/>
              </p14:nvContentPartPr>
              <p14:xfrm>
                <a:off x="4416708" y="4638670"/>
                <a:ext cx="10800" cy="247320"/>
              </p14:xfrm>
            </p:contentPart>
          </mc:Choice>
          <mc:Fallback xmlns="">
            <p:pic>
              <p:nvPicPr>
                <p:cNvPr id="36" name="Inkt 35">
                  <a:extLst>
                    <a:ext uri="{FF2B5EF4-FFF2-40B4-BE49-F238E27FC236}">
                      <a16:creationId xmlns:a16="http://schemas.microsoft.com/office/drawing/2014/main" id="{A2999A8D-71C9-4DEA-BB15-2D350A0AC631}"/>
                    </a:ext>
                  </a:extLst>
                </p:cNvPr>
                <p:cNvPicPr/>
                <p:nvPr/>
              </p:nvPicPr>
              <p:blipFill>
                <a:blip r:embed="rId56"/>
                <a:stretch>
                  <a:fillRect/>
                </a:stretch>
              </p:blipFill>
              <p:spPr>
                <a:xfrm>
                  <a:off x="4398708" y="4620670"/>
                  <a:ext cx="464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t 36">
                  <a:extLst>
                    <a:ext uri="{FF2B5EF4-FFF2-40B4-BE49-F238E27FC236}">
                      <a16:creationId xmlns:a16="http://schemas.microsoft.com/office/drawing/2014/main" id="{060B4741-FC6A-4038-B34E-7660454BA288}"/>
                    </a:ext>
                  </a:extLst>
                </p14:cNvPr>
                <p14:cNvContentPartPr/>
                <p14:nvPr/>
              </p14:nvContentPartPr>
              <p14:xfrm>
                <a:off x="4527588" y="4604110"/>
                <a:ext cx="178200" cy="240120"/>
              </p14:xfrm>
            </p:contentPart>
          </mc:Choice>
          <mc:Fallback xmlns="">
            <p:pic>
              <p:nvPicPr>
                <p:cNvPr id="37" name="Inkt 36">
                  <a:extLst>
                    <a:ext uri="{FF2B5EF4-FFF2-40B4-BE49-F238E27FC236}">
                      <a16:creationId xmlns:a16="http://schemas.microsoft.com/office/drawing/2014/main" id="{060B4741-FC6A-4038-B34E-7660454BA288}"/>
                    </a:ext>
                  </a:extLst>
                </p:cNvPr>
                <p:cNvPicPr/>
                <p:nvPr/>
              </p:nvPicPr>
              <p:blipFill>
                <a:blip r:embed="rId58"/>
                <a:stretch>
                  <a:fillRect/>
                </a:stretch>
              </p:blipFill>
              <p:spPr>
                <a:xfrm>
                  <a:off x="4509588" y="4586110"/>
                  <a:ext cx="213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t 37">
                  <a:extLst>
                    <a:ext uri="{FF2B5EF4-FFF2-40B4-BE49-F238E27FC236}">
                      <a16:creationId xmlns:a16="http://schemas.microsoft.com/office/drawing/2014/main" id="{212751EA-B91C-4C5D-BA98-09D5596E0CF3}"/>
                    </a:ext>
                  </a:extLst>
                </p14:cNvPr>
                <p14:cNvContentPartPr/>
                <p14:nvPr/>
              </p14:nvContentPartPr>
              <p14:xfrm>
                <a:off x="4872828" y="4806070"/>
                <a:ext cx="360" cy="59040"/>
              </p14:xfrm>
            </p:contentPart>
          </mc:Choice>
          <mc:Fallback xmlns="">
            <p:pic>
              <p:nvPicPr>
                <p:cNvPr id="38" name="Inkt 37">
                  <a:extLst>
                    <a:ext uri="{FF2B5EF4-FFF2-40B4-BE49-F238E27FC236}">
                      <a16:creationId xmlns:a16="http://schemas.microsoft.com/office/drawing/2014/main" id="{212751EA-B91C-4C5D-BA98-09D5596E0CF3}"/>
                    </a:ext>
                  </a:extLst>
                </p:cNvPr>
                <p:cNvPicPr/>
                <p:nvPr/>
              </p:nvPicPr>
              <p:blipFill>
                <a:blip r:embed="rId60"/>
                <a:stretch>
                  <a:fillRect/>
                </a:stretch>
              </p:blipFill>
              <p:spPr>
                <a:xfrm>
                  <a:off x="4854828" y="4788430"/>
                  <a:ext cx="36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t 38">
                  <a:extLst>
                    <a:ext uri="{FF2B5EF4-FFF2-40B4-BE49-F238E27FC236}">
                      <a16:creationId xmlns:a16="http://schemas.microsoft.com/office/drawing/2014/main" id="{0CA43A6C-4EEC-4A13-A27C-16C5464E477D}"/>
                    </a:ext>
                  </a:extLst>
                </p14:cNvPr>
                <p14:cNvContentPartPr/>
                <p14:nvPr/>
              </p14:nvContentPartPr>
              <p14:xfrm>
                <a:off x="4865988" y="4614910"/>
                <a:ext cx="279720" cy="293040"/>
              </p14:xfrm>
            </p:contentPart>
          </mc:Choice>
          <mc:Fallback xmlns="">
            <p:pic>
              <p:nvPicPr>
                <p:cNvPr id="39" name="Inkt 38">
                  <a:extLst>
                    <a:ext uri="{FF2B5EF4-FFF2-40B4-BE49-F238E27FC236}">
                      <a16:creationId xmlns:a16="http://schemas.microsoft.com/office/drawing/2014/main" id="{0CA43A6C-4EEC-4A13-A27C-16C5464E477D}"/>
                    </a:ext>
                  </a:extLst>
                </p:cNvPr>
                <p:cNvPicPr/>
                <p:nvPr/>
              </p:nvPicPr>
              <p:blipFill>
                <a:blip r:embed="rId62"/>
                <a:stretch>
                  <a:fillRect/>
                </a:stretch>
              </p:blipFill>
              <p:spPr>
                <a:xfrm>
                  <a:off x="4847988" y="4596910"/>
                  <a:ext cx="3153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t 40">
                  <a:extLst>
                    <a:ext uri="{FF2B5EF4-FFF2-40B4-BE49-F238E27FC236}">
                      <a16:creationId xmlns:a16="http://schemas.microsoft.com/office/drawing/2014/main" id="{8AEAE4F5-1551-4238-8AD3-07EDA4DA39BD}"/>
                    </a:ext>
                  </a:extLst>
                </p14:cNvPr>
                <p14:cNvContentPartPr/>
                <p14:nvPr/>
              </p14:nvContentPartPr>
              <p14:xfrm>
                <a:off x="5245068" y="4591150"/>
                <a:ext cx="103320" cy="204840"/>
              </p14:xfrm>
            </p:contentPart>
          </mc:Choice>
          <mc:Fallback xmlns="">
            <p:pic>
              <p:nvPicPr>
                <p:cNvPr id="41" name="Inkt 40">
                  <a:extLst>
                    <a:ext uri="{FF2B5EF4-FFF2-40B4-BE49-F238E27FC236}">
                      <a16:creationId xmlns:a16="http://schemas.microsoft.com/office/drawing/2014/main" id="{8AEAE4F5-1551-4238-8AD3-07EDA4DA39BD}"/>
                    </a:ext>
                  </a:extLst>
                </p:cNvPr>
                <p:cNvPicPr/>
                <p:nvPr/>
              </p:nvPicPr>
              <p:blipFill>
                <a:blip r:embed="rId64"/>
                <a:stretch>
                  <a:fillRect/>
                </a:stretch>
              </p:blipFill>
              <p:spPr>
                <a:xfrm>
                  <a:off x="5227068" y="4573150"/>
                  <a:ext cx="13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t 41">
                  <a:extLst>
                    <a:ext uri="{FF2B5EF4-FFF2-40B4-BE49-F238E27FC236}">
                      <a16:creationId xmlns:a16="http://schemas.microsoft.com/office/drawing/2014/main" id="{45EF4E6A-22CD-4707-8E93-7EF801F6138A}"/>
                    </a:ext>
                  </a:extLst>
                </p14:cNvPr>
                <p14:cNvContentPartPr/>
                <p14:nvPr/>
              </p14:nvContentPartPr>
              <p14:xfrm>
                <a:off x="5453148" y="4438150"/>
                <a:ext cx="192960" cy="356760"/>
              </p14:xfrm>
            </p:contentPart>
          </mc:Choice>
          <mc:Fallback xmlns="">
            <p:pic>
              <p:nvPicPr>
                <p:cNvPr id="42" name="Inkt 41">
                  <a:extLst>
                    <a:ext uri="{FF2B5EF4-FFF2-40B4-BE49-F238E27FC236}">
                      <a16:creationId xmlns:a16="http://schemas.microsoft.com/office/drawing/2014/main" id="{45EF4E6A-22CD-4707-8E93-7EF801F6138A}"/>
                    </a:ext>
                  </a:extLst>
                </p:cNvPr>
                <p:cNvPicPr/>
                <p:nvPr/>
              </p:nvPicPr>
              <p:blipFill>
                <a:blip r:embed="rId66"/>
                <a:stretch>
                  <a:fillRect/>
                </a:stretch>
              </p:blipFill>
              <p:spPr>
                <a:xfrm>
                  <a:off x="5435508" y="4420510"/>
                  <a:ext cx="22860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t 42">
                  <a:extLst>
                    <a:ext uri="{FF2B5EF4-FFF2-40B4-BE49-F238E27FC236}">
                      <a16:creationId xmlns:a16="http://schemas.microsoft.com/office/drawing/2014/main" id="{4AC015A5-FB7D-4E57-B3A4-95B18F47AFDB}"/>
                    </a:ext>
                  </a:extLst>
                </p14:cNvPr>
                <p14:cNvContentPartPr/>
                <p14:nvPr/>
              </p14:nvContentPartPr>
              <p14:xfrm>
                <a:off x="4783548" y="4873030"/>
                <a:ext cx="33840" cy="106200"/>
              </p14:xfrm>
            </p:contentPart>
          </mc:Choice>
          <mc:Fallback xmlns="">
            <p:pic>
              <p:nvPicPr>
                <p:cNvPr id="43" name="Inkt 42">
                  <a:extLst>
                    <a:ext uri="{FF2B5EF4-FFF2-40B4-BE49-F238E27FC236}">
                      <a16:creationId xmlns:a16="http://schemas.microsoft.com/office/drawing/2014/main" id="{4AC015A5-FB7D-4E57-B3A4-95B18F47AFDB}"/>
                    </a:ext>
                  </a:extLst>
                </p:cNvPr>
                <p:cNvPicPr/>
                <p:nvPr/>
              </p:nvPicPr>
              <p:blipFill>
                <a:blip r:embed="rId68"/>
                <a:stretch>
                  <a:fillRect/>
                </a:stretch>
              </p:blipFill>
              <p:spPr>
                <a:xfrm>
                  <a:off x="4765548" y="4855390"/>
                  <a:ext cx="69480" cy="141840"/>
                </a:xfrm>
                <a:prstGeom prst="rect">
                  <a:avLst/>
                </a:prstGeom>
              </p:spPr>
            </p:pic>
          </mc:Fallback>
        </mc:AlternateContent>
      </p:grpSp>
      <p:grpSp>
        <p:nvGrpSpPr>
          <p:cNvPr id="50" name="Groep 49">
            <a:extLst>
              <a:ext uri="{FF2B5EF4-FFF2-40B4-BE49-F238E27FC236}">
                <a16:creationId xmlns:a16="http://schemas.microsoft.com/office/drawing/2014/main" id="{73920ED8-A74A-4A1A-AD9B-B954E9C4CBFF}"/>
              </a:ext>
            </a:extLst>
          </p:cNvPr>
          <p:cNvGrpSpPr/>
          <p:nvPr/>
        </p:nvGrpSpPr>
        <p:grpSpPr>
          <a:xfrm>
            <a:off x="5819988" y="4371190"/>
            <a:ext cx="708840" cy="461160"/>
            <a:chOff x="5819988" y="4371190"/>
            <a:chExt cx="708840" cy="461160"/>
          </a:xfrm>
        </p:grpSpPr>
        <mc:AlternateContent xmlns:mc="http://schemas.openxmlformats.org/markup-compatibility/2006" xmlns:p14="http://schemas.microsoft.com/office/powerpoint/2010/main">
          <mc:Choice Requires="p14">
            <p:contentPart p14:bwMode="auto" r:id="rId69">
              <p14:nvContentPartPr>
                <p14:cNvPr id="45" name="Inkt 44">
                  <a:extLst>
                    <a:ext uri="{FF2B5EF4-FFF2-40B4-BE49-F238E27FC236}">
                      <a16:creationId xmlns:a16="http://schemas.microsoft.com/office/drawing/2014/main" id="{D2EB21B6-5D78-4F6A-8B6F-2BC7B165A1CE}"/>
                    </a:ext>
                  </a:extLst>
                </p14:cNvPr>
                <p14:cNvContentPartPr/>
                <p14:nvPr/>
              </p14:nvContentPartPr>
              <p14:xfrm>
                <a:off x="5819988" y="4371190"/>
                <a:ext cx="168120" cy="293040"/>
              </p14:xfrm>
            </p:contentPart>
          </mc:Choice>
          <mc:Fallback xmlns="">
            <p:pic>
              <p:nvPicPr>
                <p:cNvPr id="45" name="Inkt 44">
                  <a:extLst>
                    <a:ext uri="{FF2B5EF4-FFF2-40B4-BE49-F238E27FC236}">
                      <a16:creationId xmlns:a16="http://schemas.microsoft.com/office/drawing/2014/main" id="{D2EB21B6-5D78-4F6A-8B6F-2BC7B165A1CE}"/>
                    </a:ext>
                  </a:extLst>
                </p:cNvPr>
                <p:cNvPicPr/>
                <p:nvPr/>
              </p:nvPicPr>
              <p:blipFill>
                <a:blip r:embed="rId70"/>
                <a:stretch>
                  <a:fillRect/>
                </a:stretch>
              </p:blipFill>
              <p:spPr>
                <a:xfrm>
                  <a:off x="5802348" y="4353190"/>
                  <a:ext cx="203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t 45">
                  <a:extLst>
                    <a:ext uri="{FF2B5EF4-FFF2-40B4-BE49-F238E27FC236}">
                      <a16:creationId xmlns:a16="http://schemas.microsoft.com/office/drawing/2014/main" id="{4959EF2F-E433-44B7-B389-62E54717101A}"/>
                    </a:ext>
                  </a:extLst>
                </p14:cNvPr>
                <p14:cNvContentPartPr/>
                <p14:nvPr/>
              </p14:nvContentPartPr>
              <p14:xfrm>
                <a:off x="6008988" y="4382710"/>
                <a:ext cx="124560" cy="449640"/>
              </p14:xfrm>
            </p:contentPart>
          </mc:Choice>
          <mc:Fallback xmlns="">
            <p:pic>
              <p:nvPicPr>
                <p:cNvPr id="46" name="Inkt 45">
                  <a:extLst>
                    <a:ext uri="{FF2B5EF4-FFF2-40B4-BE49-F238E27FC236}">
                      <a16:creationId xmlns:a16="http://schemas.microsoft.com/office/drawing/2014/main" id="{4959EF2F-E433-44B7-B389-62E54717101A}"/>
                    </a:ext>
                  </a:extLst>
                </p:cNvPr>
                <p:cNvPicPr/>
                <p:nvPr/>
              </p:nvPicPr>
              <p:blipFill>
                <a:blip r:embed="rId72"/>
                <a:stretch>
                  <a:fillRect/>
                </a:stretch>
              </p:blipFill>
              <p:spPr>
                <a:xfrm>
                  <a:off x="5991348" y="4364710"/>
                  <a:ext cx="1602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t 46">
                  <a:extLst>
                    <a:ext uri="{FF2B5EF4-FFF2-40B4-BE49-F238E27FC236}">
                      <a16:creationId xmlns:a16="http://schemas.microsoft.com/office/drawing/2014/main" id="{AFFB06E2-8463-4D4C-B47B-B44B3461BE73}"/>
                    </a:ext>
                  </a:extLst>
                </p14:cNvPr>
                <p14:cNvContentPartPr/>
                <p14:nvPr/>
              </p14:nvContentPartPr>
              <p14:xfrm>
                <a:off x="6133188" y="4612750"/>
                <a:ext cx="191520" cy="102600"/>
              </p14:xfrm>
            </p:contentPart>
          </mc:Choice>
          <mc:Fallback xmlns="">
            <p:pic>
              <p:nvPicPr>
                <p:cNvPr id="47" name="Inkt 46">
                  <a:extLst>
                    <a:ext uri="{FF2B5EF4-FFF2-40B4-BE49-F238E27FC236}">
                      <a16:creationId xmlns:a16="http://schemas.microsoft.com/office/drawing/2014/main" id="{AFFB06E2-8463-4D4C-B47B-B44B3461BE73}"/>
                    </a:ext>
                  </a:extLst>
                </p:cNvPr>
                <p:cNvPicPr/>
                <p:nvPr/>
              </p:nvPicPr>
              <p:blipFill>
                <a:blip r:embed="rId74"/>
                <a:stretch>
                  <a:fillRect/>
                </a:stretch>
              </p:blipFill>
              <p:spPr>
                <a:xfrm>
                  <a:off x="6115548" y="4595110"/>
                  <a:ext cx="227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t 47">
                  <a:extLst>
                    <a:ext uri="{FF2B5EF4-FFF2-40B4-BE49-F238E27FC236}">
                      <a16:creationId xmlns:a16="http://schemas.microsoft.com/office/drawing/2014/main" id="{D8AE8F4A-098D-43C3-AD17-397590071AAB}"/>
                    </a:ext>
                  </a:extLst>
                </p14:cNvPr>
                <p14:cNvContentPartPr/>
                <p14:nvPr/>
              </p14:nvContentPartPr>
              <p14:xfrm>
                <a:off x="6428028" y="4605190"/>
                <a:ext cx="100800" cy="125280"/>
              </p14:xfrm>
            </p:contentPart>
          </mc:Choice>
          <mc:Fallback xmlns="">
            <p:pic>
              <p:nvPicPr>
                <p:cNvPr id="48" name="Inkt 47">
                  <a:extLst>
                    <a:ext uri="{FF2B5EF4-FFF2-40B4-BE49-F238E27FC236}">
                      <a16:creationId xmlns:a16="http://schemas.microsoft.com/office/drawing/2014/main" id="{D8AE8F4A-098D-43C3-AD17-397590071AAB}"/>
                    </a:ext>
                  </a:extLst>
                </p:cNvPr>
                <p:cNvPicPr/>
                <p:nvPr/>
              </p:nvPicPr>
              <p:blipFill>
                <a:blip r:embed="rId76"/>
                <a:stretch>
                  <a:fillRect/>
                </a:stretch>
              </p:blipFill>
              <p:spPr>
                <a:xfrm>
                  <a:off x="6410028" y="4587190"/>
                  <a:ext cx="13644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9" name="Inkt 48">
                <a:extLst>
                  <a:ext uri="{FF2B5EF4-FFF2-40B4-BE49-F238E27FC236}">
                    <a16:creationId xmlns:a16="http://schemas.microsoft.com/office/drawing/2014/main" id="{EB2106B5-4597-4D6E-9BFB-BB061B49C2EF}"/>
                  </a:ext>
                </a:extLst>
              </p14:cNvPr>
              <p14:cNvContentPartPr/>
              <p14:nvPr/>
            </p14:nvContentPartPr>
            <p14:xfrm>
              <a:off x="6713148" y="4448950"/>
              <a:ext cx="360" cy="308160"/>
            </p14:xfrm>
          </p:contentPart>
        </mc:Choice>
        <mc:Fallback xmlns="">
          <p:pic>
            <p:nvPicPr>
              <p:cNvPr id="49" name="Inkt 48">
                <a:extLst>
                  <a:ext uri="{FF2B5EF4-FFF2-40B4-BE49-F238E27FC236}">
                    <a16:creationId xmlns:a16="http://schemas.microsoft.com/office/drawing/2014/main" id="{EB2106B5-4597-4D6E-9BFB-BB061B49C2EF}"/>
                  </a:ext>
                </a:extLst>
              </p:cNvPr>
              <p:cNvPicPr/>
              <p:nvPr/>
            </p:nvPicPr>
            <p:blipFill>
              <a:blip r:embed="rId78"/>
              <a:stretch>
                <a:fillRect/>
              </a:stretch>
            </p:blipFill>
            <p:spPr>
              <a:xfrm>
                <a:off x="6695148" y="4430950"/>
                <a:ext cx="36000" cy="343800"/>
              </a:xfrm>
              <a:prstGeom prst="rect">
                <a:avLst/>
              </a:prstGeom>
            </p:spPr>
          </p:pic>
        </mc:Fallback>
      </mc:AlternateContent>
    </p:spTree>
    <p:extLst>
      <p:ext uri="{BB962C8B-B14F-4D97-AF65-F5344CB8AC3E}">
        <p14:creationId xmlns:p14="http://schemas.microsoft.com/office/powerpoint/2010/main" val="1965783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28F61BFB-7F82-4725-991C-6A9A0A737C01}"/>
                  </a:ext>
                </a:extLst>
              </p14:cNvPr>
              <p14:cNvContentPartPr/>
              <p14:nvPr/>
            </p14:nvContentPartPr>
            <p14:xfrm>
              <a:off x="9697908" y="1225510"/>
              <a:ext cx="1545480" cy="671040"/>
            </p14:xfrm>
          </p:contentPart>
        </mc:Choice>
        <mc:Fallback xmlns="">
          <p:pic>
            <p:nvPicPr>
              <p:cNvPr id="3" name="Inkt 2">
                <a:extLst>
                  <a:ext uri="{FF2B5EF4-FFF2-40B4-BE49-F238E27FC236}">
                    <a16:creationId xmlns:a16="http://schemas.microsoft.com/office/drawing/2014/main" id="{28F61BFB-7F82-4725-991C-6A9A0A737C01}"/>
                  </a:ext>
                </a:extLst>
              </p:cNvPr>
              <p:cNvPicPr/>
              <p:nvPr/>
            </p:nvPicPr>
            <p:blipFill>
              <a:blip r:embed="rId6"/>
              <a:stretch>
                <a:fillRect/>
              </a:stretch>
            </p:blipFill>
            <p:spPr>
              <a:xfrm>
                <a:off x="9680268" y="1207870"/>
                <a:ext cx="15811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02012F74-A55C-4F52-A8B8-103EEFED6B6A}"/>
                  </a:ext>
                </a:extLst>
              </p14:cNvPr>
              <p14:cNvContentPartPr/>
              <p14:nvPr/>
            </p14:nvContentPartPr>
            <p14:xfrm>
              <a:off x="4690668" y="2441230"/>
              <a:ext cx="346320" cy="384480"/>
            </p14:xfrm>
          </p:contentPart>
        </mc:Choice>
        <mc:Fallback xmlns="">
          <p:pic>
            <p:nvPicPr>
              <p:cNvPr id="4" name="Inkt 3">
                <a:extLst>
                  <a:ext uri="{FF2B5EF4-FFF2-40B4-BE49-F238E27FC236}">
                    <a16:creationId xmlns:a16="http://schemas.microsoft.com/office/drawing/2014/main" id="{02012F74-A55C-4F52-A8B8-103EEFED6B6A}"/>
                  </a:ext>
                </a:extLst>
              </p:cNvPr>
              <p:cNvPicPr/>
              <p:nvPr/>
            </p:nvPicPr>
            <p:blipFill>
              <a:blip r:embed="rId8"/>
              <a:stretch>
                <a:fillRect/>
              </a:stretch>
            </p:blipFill>
            <p:spPr>
              <a:xfrm>
                <a:off x="4672668" y="2423230"/>
                <a:ext cx="381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9759D6F9-2276-475A-9EB9-91E65A18C801}"/>
                  </a:ext>
                </a:extLst>
              </p14:cNvPr>
              <p14:cNvContentPartPr/>
              <p14:nvPr/>
            </p14:nvContentPartPr>
            <p14:xfrm>
              <a:off x="7114548" y="2841910"/>
              <a:ext cx="1181880" cy="46440"/>
            </p14:xfrm>
          </p:contentPart>
        </mc:Choice>
        <mc:Fallback xmlns="">
          <p:pic>
            <p:nvPicPr>
              <p:cNvPr id="6" name="Inkt 5">
                <a:extLst>
                  <a:ext uri="{FF2B5EF4-FFF2-40B4-BE49-F238E27FC236}">
                    <a16:creationId xmlns:a16="http://schemas.microsoft.com/office/drawing/2014/main" id="{9759D6F9-2276-475A-9EB9-91E65A18C801}"/>
                  </a:ext>
                </a:extLst>
              </p:cNvPr>
              <p:cNvPicPr/>
              <p:nvPr/>
            </p:nvPicPr>
            <p:blipFill>
              <a:blip r:embed="rId10"/>
              <a:stretch>
                <a:fillRect/>
              </a:stretch>
            </p:blipFill>
            <p:spPr>
              <a:xfrm>
                <a:off x="7096548" y="2823910"/>
                <a:ext cx="121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C1D30EC7-DEEF-4C43-93F3-FE4B4282B0F1}"/>
                  </a:ext>
                </a:extLst>
              </p14:cNvPr>
              <p14:cNvContentPartPr/>
              <p14:nvPr/>
            </p14:nvContentPartPr>
            <p14:xfrm>
              <a:off x="7308228" y="2866750"/>
              <a:ext cx="1189080" cy="390960"/>
            </p14:xfrm>
          </p:contentPart>
        </mc:Choice>
        <mc:Fallback xmlns="">
          <p:pic>
            <p:nvPicPr>
              <p:cNvPr id="7" name="Inkt 6">
                <a:extLst>
                  <a:ext uri="{FF2B5EF4-FFF2-40B4-BE49-F238E27FC236}">
                    <a16:creationId xmlns:a16="http://schemas.microsoft.com/office/drawing/2014/main" id="{C1D30EC7-DEEF-4C43-93F3-FE4B4282B0F1}"/>
                  </a:ext>
                </a:extLst>
              </p:cNvPr>
              <p:cNvPicPr/>
              <p:nvPr/>
            </p:nvPicPr>
            <p:blipFill>
              <a:blip r:embed="rId12"/>
              <a:stretch>
                <a:fillRect/>
              </a:stretch>
            </p:blipFill>
            <p:spPr>
              <a:xfrm>
                <a:off x="7290588" y="2848750"/>
                <a:ext cx="1224720" cy="426600"/>
              </a:xfrm>
              <a:prstGeom prst="rect">
                <a:avLst/>
              </a:prstGeom>
            </p:spPr>
          </p:pic>
        </mc:Fallback>
      </mc:AlternateContent>
      <p:grpSp>
        <p:nvGrpSpPr>
          <p:cNvPr id="12" name="Groep 11">
            <a:extLst>
              <a:ext uri="{FF2B5EF4-FFF2-40B4-BE49-F238E27FC236}">
                <a16:creationId xmlns:a16="http://schemas.microsoft.com/office/drawing/2014/main" id="{834447C0-275A-4164-8EC4-9D4C904C86B5}"/>
              </a:ext>
            </a:extLst>
          </p:cNvPr>
          <p:cNvGrpSpPr/>
          <p:nvPr/>
        </p:nvGrpSpPr>
        <p:grpSpPr>
          <a:xfrm>
            <a:off x="1193268" y="4527430"/>
            <a:ext cx="602280" cy="367560"/>
            <a:chOff x="1193268" y="4527430"/>
            <a:chExt cx="602280" cy="367560"/>
          </a:xfrm>
        </p:grpSpPr>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9639F309-CC5D-4BC2-B668-96363D3FB8AB}"/>
                    </a:ext>
                  </a:extLst>
                </p14:cNvPr>
                <p14:cNvContentPartPr/>
                <p14:nvPr/>
              </p14:nvContentPartPr>
              <p14:xfrm>
                <a:off x="1193268" y="4547950"/>
                <a:ext cx="307080" cy="336240"/>
              </p14:xfrm>
            </p:contentPart>
          </mc:Choice>
          <mc:Fallback xmlns="">
            <p:pic>
              <p:nvPicPr>
                <p:cNvPr id="9" name="Inkt 8">
                  <a:extLst>
                    <a:ext uri="{FF2B5EF4-FFF2-40B4-BE49-F238E27FC236}">
                      <a16:creationId xmlns:a16="http://schemas.microsoft.com/office/drawing/2014/main" id="{9639F309-CC5D-4BC2-B668-96363D3FB8AB}"/>
                    </a:ext>
                  </a:extLst>
                </p:cNvPr>
                <p:cNvPicPr/>
                <p:nvPr/>
              </p:nvPicPr>
              <p:blipFill>
                <a:blip r:embed="rId14"/>
                <a:stretch>
                  <a:fillRect/>
                </a:stretch>
              </p:blipFill>
              <p:spPr>
                <a:xfrm>
                  <a:off x="1175268" y="4529950"/>
                  <a:ext cx="3427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BCC18262-2987-45E2-9225-BF95D5A56DB1}"/>
                    </a:ext>
                  </a:extLst>
                </p14:cNvPr>
                <p14:cNvContentPartPr/>
                <p14:nvPr/>
              </p14:nvContentPartPr>
              <p14:xfrm>
                <a:off x="1692228" y="4527430"/>
                <a:ext cx="103320" cy="367560"/>
              </p14:xfrm>
            </p:contentPart>
          </mc:Choice>
          <mc:Fallback xmlns="">
            <p:pic>
              <p:nvPicPr>
                <p:cNvPr id="10" name="Inkt 9">
                  <a:extLst>
                    <a:ext uri="{FF2B5EF4-FFF2-40B4-BE49-F238E27FC236}">
                      <a16:creationId xmlns:a16="http://schemas.microsoft.com/office/drawing/2014/main" id="{BCC18262-2987-45E2-9225-BF95D5A56DB1}"/>
                    </a:ext>
                  </a:extLst>
                </p:cNvPr>
                <p:cNvPicPr/>
                <p:nvPr/>
              </p:nvPicPr>
              <p:blipFill>
                <a:blip r:embed="rId16"/>
                <a:stretch>
                  <a:fillRect/>
                </a:stretch>
              </p:blipFill>
              <p:spPr>
                <a:xfrm>
                  <a:off x="1674588" y="4509430"/>
                  <a:ext cx="138960" cy="403200"/>
                </a:xfrm>
                <a:prstGeom prst="rect">
                  <a:avLst/>
                </a:prstGeom>
              </p:spPr>
            </p:pic>
          </mc:Fallback>
        </mc:AlternateContent>
      </p:grpSp>
      <p:grpSp>
        <p:nvGrpSpPr>
          <p:cNvPr id="34" name="Groep 33">
            <a:extLst>
              <a:ext uri="{FF2B5EF4-FFF2-40B4-BE49-F238E27FC236}">
                <a16:creationId xmlns:a16="http://schemas.microsoft.com/office/drawing/2014/main" id="{40930ECD-0147-4C2F-9FE9-6A73B1B988C4}"/>
              </a:ext>
            </a:extLst>
          </p:cNvPr>
          <p:cNvGrpSpPr/>
          <p:nvPr/>
        </p:nvGrpSpPr>
        <p:grpSpPr>
          <a:xfrm>
            <a:off x="1781508" y="4426630"/>
            <a:ext cx="2296080" cy="608400"/>
            <a:chOff x="1781508" y="4426630"/>
            <a:chExt cx="2296080" cy="608400"/>
          </a:xfrm>
        </p:grpSpPr>
        <mc:AlternateContent xmlns:mc="http://schemas.openxmlformats.org/markup-compatibility/2006" xmlns:p14="http://schemas.microsoft.com/office/powerpoint/2010/main">
          <mc:Choice Requires="p14">
            <p:contentPart p14:bwMode="auto" r:id="rId17">
              <p14:nvContentPartPr>
                <p14:cNvPr id="13" name="Inkt 12">
                  <a:extLst>
                    <a:ext uri="{FF2B5EF4-FFF2-40B4-BE49-F238E27FC236}">
                      <a16:creationId xmlns:a16="http://schemas.microsoft.com/office/drawing/2014/main" id="{BCEA8FF6-BEA0-4524-B2C0-D7EEEAC118D4}"/>
                    </a:ext>
                  </a:extLst>
                </p14:cNvPr>
                <p14:cNvContentPartPr/>
                <p14:nvPr/>
              </p14:nvContentPartPr>
              <p14:xfrm>
                <a:off x="1781508" y="4672150"/>
                <a:ext cx="197640" cy="160920"/>
              </p14:xfrm>
            </p:contentPart>
          </mc:Choice>
          <mc:Fallback xmlns="">
            <p:pic>
              <p:nvPicPr>
                <p:cNvPr id="13" name="Inkt 12">
                  <a:extLst>
                    <a:ext uri="{FF2B5EF4-FFF2-40B4-BE49-F238E27FC236}">
                      <a16:creationId xmlns:a16="http://schemas.microsoft.com/office/drawing/2014/main" id="{BCEA8FF6-BEA0-4524-B2C0-D7EEEAC118D4}"/>
                    </a:ext>
                  </a:extLst>
                </p:cNvPr>
                <p:cNvPicPr/>
                <p:nvPr/>
              </p:nvPicPr>
              <p:blipFill>
                <a:blip r:embed="rId18"/>
                <a:stretch>
                  <a:fillRect/>
                </a:stretch>
              </p:blipFill>
              <p:spPr>
                <a:xfrm>
                  <a:off x="1763868" y="4654150"/>
                  <a:ext cx="233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t 13">
                  <a:extLst>
                    <a:ext uri="{FF2B5EF4-FFF2-40B4-BE49-F238E27FC236}">
                      <a16:creationId xmlns:a16="http://schemas.microsoft.com/office/drawing/2014/main" id="{6729C20A-146F-43DE-A25C-A36065073EE3}"/>
                    </a:ext>
                  </a:extLst>
                </p14:cNvPr>
                <p14:cNvContentPartPr/>
                <p14:nvPr/>
              </p14:nvContentPartPr>
              <p14:xfrm>
                <a:off x="1931988" y="4705630"/>
                <a:ext cx="174960" cy="329400"/>
              </p14:xfrm>
            </p:contentPart>
          </mc:Choice>
          <mc:Fallback xmlns="">
            <p:pic>
              <p:nvPicPr>
                <p:cNvPr id="14" name="Inkt 13">
                  <a:extLst>
                    <a:ext uri="{FF2B5EF4-FFF2-40B4-BE49-F238E27FC236}">
                      <a16:creationId xmlns:a16="http://schemas.microsoft.com/office/drawing/2014/main" id="{6729C20A-146F-43DE-A25C-A36065073EE3}"/>
                    </a:ext>
                  </a:extLst>
                </p:cNvPr>
                <p:cNvPicPr/>
                <p:nvPr/>
              </p:nvPicPr>
              <p:blipFill>
                <a:blip r:embed="rId20"/>
                <a:stretch>
                  <a:fillRect/>
                </a:stretch>
              </p:blipFill>
              <p:spPr>
                <a:xfrm>
                  <a:off x="1914348" y="4687630"/>
                  <a:ext cx="21060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t 14">
                  <a:extLst>
                    <a:ext uri="{FF2B5EF4-FFF2-40B4-BE49-F238E27FC236}">
                      <a16:creationId xmlns:a16="http://schemas.microsoft.com/office/drawing/2014/main" id="{5D98B503-6447-4FFA-B5EE-D2A7B6C0967B}"/>
                    </a:ext>
                  </a:extLst>
                </p14:cNvPr>
                <p14:cNvContentPartPr/>
                <p14:nvPr/>
              </p14:nvContentPartPr>
              <p14:xfrm>
                <a:off x="2229348" y="4636510"/>
                <a:ext cx="114480" cy="134640"/>
              </p14:xfrm>
            </p:contentPart>
          </mc:Choice>
          <mc:Fallback xmlns="">
            <p:pic>
              <p:nvPicPr>
                <p:cNvPr id="15" name="Inkt 14">
                  <a:extLst>
                    <a:ext uri="{FF2B5EF4-FFF2-40B4-BE49-F238E27FC236}">
                      <a16:creationId xmlns:a16="http://schemas.microsoft.com/office/drawing/2014/main" id="{5D98B503-6447-4FFA-B5EE-D2A7B6C0967B}"/>
                    </a:ext>
                  </a:extLst>
                </p:cNvPr>
                <p:cNvPicPr/>
                <p:nvPr/>
              </p:nvPicPr>
              <p:blipFill>
                <a:blip r:embed="rId22"/>
                <a:stretch>
                  <a:fillRect/>
                </a:stretch>
              </p:blipFill>
              <p:spPr>
                <a:xfrm>
                  <a:off x="2211708" y="4618870"/>
                  <a:ext cx="150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t 15">
                  <a:extLst>
                    <a:ext uri="{FF2B5EF4-FFF2-40B4-BE49-F238E27FC236}">
                      <a16:creationId xmlns:a16="http://schemas.microsoft.com/office/drawing/2014/main" id="{6DBFE348-7E1B-4DD6-A258-24B472AE3FB8}"/>
                    </a:ext>
                  </a:extLst>
                </p14:cNvPr>
                <p14:cNvContentPartPr/>
                <p14:nvPr/>
              </p14:nvContentPartPr>
              <p14:xfrm>
                <a:off x="2223228" y="4727590"/>
                <a:ext cx="35280" cy="360"/>
              </p14:xfrm>
            </p:contentPart>
          </mc:Choice>
          <mc:Fallback xmlns="">
            <p:pic>
              <p:nvPicPr>
                <p:cNvPr id="16" name="Inkt 15">
                  <a:extLst>
                    <a:ext uri="{FF2B5EF4-FFF2-40B4-BE49-F238E27FC236}">
                      <a16:creationId xmlns:a16="http://schemas.microsoft.com/office/drawing/2014/main" id="{6DBFE348-7E1B-4DD6-A258-24B472AE3FB8}"/>
                    </a:ext>
                  </a:extLst>
                </p:cNvPr>
                <p:cNvPicPr/>
                <p:nvPr/>
              </p:nvPicPr>
              <p:blipFill>
                <a:blip r:embed="rId24"/>
                <a:stretch>
                  <a:fillRect/>
                </a:stretch>
              </p:blipFill>
              <p:spPr>
                <a:xfrm>
                  <a:off x="2205228" y="4709950"/>
                  <a:ext cx="70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t 16">
                  <a:extLst>
                    <a:ext uri="{FF2B5EF4-FFF2-40B4-BE49-F238E27FC236}">
                      <a16:creationId xmlns:a16="http://schemas.microsoft.com/office/drawing/2014/main" id="{F355D141-FCB1-4E85-B5D4-B52D6F0AEA3C}"/>
                    </a:ext>
                  </a:extLst>
                </p14:cNvPr>
                <p14:cNvContentPartPr/>
                <p14:nvPr/>
              </p14:nvContentPartPr>
              <p14:xfrm>
                <a:off x="2341308" y="4661710"/>
                <a:ext cx="160200" cy="91080"/>
              </p14:xfrm>
            </p:contentPart>
          </mc:Choice>
          <mc:Fallback xmlns="">
            <p:pic>
              <p:nvPicPr>
                <p:cNvPr id="17" name="Inkt 16">
                  <a:extLst>
                    <a:ext uri="{FF2B5EF4-FFF2-40B4-BE49-F238E27FC236}">
                      <a16:creationId xmlns:a16="http://schemas.microsoft.com/office/drawing/2014/main" id="{F355D141-FCB1-4E85-B5D4-B52D6F0AEA3C}"/>
                    </a:ext>
                  </a:extLst>
                </p:cNvPr>
                <p:cNvPicPr/>
                <p:nvPr/>
              </p:nvPicPr>
              <p:blipFill>
                <a:blip r:embed="rId26"/>
                <a:stretch>
                  <a:fillRect/>
                </a:stretch>
              </p:blipFill>
              <p:spPr>
                <a:xfrm>
                  <a:off x="2323668" y="4644070"/>
                  <a:ext cx="195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t 18">
                  <a:extLst>
                    <a:ext uri="{FF2B5EF4-FFF2-40B4-BE49-F238E27FC236}">
                      <a16:creationId xmlns:a16="http://schemas.microsoft.com/office/drawing/2014/main" id="{496B2955-4B5E-4E3E-AB55-0CA6CB6D3ABF}"/>
                    </a:ext>
                  </a:extLst>
                </p14:cNvPr>
                <p14:cNvContentPartPr/>
                <p14:nvPr/>
              </p14:nvContentPartPr>
              <p14:xfrm>
                <a:off x="2352828" y="4726870"/>
                <a:ext cx="94320" cy="24120"/>
              </p14:xfrm>
            </p:contentPart>
          </mc:Choice>
          <mc:Fallback xmlns="">
            <p:pic>
              <p:nvPicPr>
                <p:cNvPr id="19" name="Inkt 18">
                  <a:extLst>
                    <a:ext uri="{FF2B5EF4-FFF2-40B4-BE49-F238E27FC236}">
                      <a16:creationId xmlns:a16="http://schemas.microsoft.com/office/drawing/2014/main" id="{496B2955-4B5E-4E3E-AB55-0CA6CB6D3ABF}"/>
                    </a:ext>
                  </a:extLst>
                </p:cNvPr>
                <p:cNvPicPr/>
                <p:nvPr/>
              </p:nvPicPr>
              <p:blipFill>
                <a:blip r:embed="rId28"/>
                <a:stretch>
                  <a:fillRect/>
                </a:stretch>
              </p:blipFill>
              <p:spPr>
                <a:xfrm>
                  <a:off x="2334828" y="4708870"/>
                  <a:ext cx="129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t 19">
                  <a:extLst>
                    <a:ext uri="{FF2B5EF4-FFF2-40B4-BE49-F238E27FC236}">
                      <a16:creationId xmlns:a16="http://schemas.microsoft.com/office/drawing/2014/main" id="{93308BBD-D663-45E1-971A-A527E3CA3C71}"/>
                    </a:ext>
                  </a:extLst>
                </p14:cNvPr>
                <p14:cNvContentPartPr/>
                <p14:nvPr/>
              </p14:nvContentPartPr>
              <p14:xfrm>
                <a:off x="2531028" y="4671790"/>
                <a:ext cx="128160" cy="103680"/>
              </p14:xfrm>
            </p:contentPart>
          </mc:Choice>
          <mc:Fallback xmlns="">
            <p:pic>
              <p:nvPicPr>
                <p:cNvPr id="20" name="Inkt 19">
                  <a:extLst>
                    <a:ext uri="{FF2B5EF4-FFF2-40B4-BE49-F238E27FC236}">
                      <a16:creationId xmlns:a16="http://schemas.microsoft.com/office/drawing/2014/main" id="{93308BBD-D663-45E1-971A-A527E3CA3C71}"/>
                    </a:ext>
                  </a:extLst>
                </p:cNvPr>
                <p:cNvPicPr/>
                <p:nvPr/>
              </p:nvPicPr>
              <p:blipFill>
                <a:blip r:embed="rId30"/>
                <a:stretch>
                  <a:fillRect/>
                </a:stretch>
              </p:blipFill>
              <p:spPr>
                <a:xfrm>
                  <a:off x="2513028" y="4653790"/>
                  <a:ext cx="163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t 20">
                  <a:extLst>
                    <a:ext uri="{FF2B5EF4-FFF2-40B4-BE49-F238E27FC236}">
                      <a16:creationId xmlns:a16="http://schemas.microsoft.com/office/drawing/2014/main" id="{7FA83713-9898-462F-A314-2E3D0E6D60C1}"/>
                    </a:ext>
                  </a:extLst>
                </p14:cNvPr>
                <p14:cNvContentPartPr/>
                <p14:nvPr/>
              </p14:nvContentPartPr>
              <p14:xfrm>
                <a:off x="2712828" y="4645510"/>
                <a:ext cx="183240" cy="133200"/>
              </p14:xfrm>
            </p:contentPart>
          </mc:Choice>
          <mc:Fallback xmlns="">
            <p:pic>
              <p:nvPicPr>
                <p:cNvPr id="21" name="Inkt 20">
                  <a:extLst>
                    <a:ext uri="{FF2B5EF4-FFF2-40B4-BE49-F238E27FC236}">
                      <a16:creationId xmlns:a16="http://schemas.microsoft.com/office/drawing/2014/main" id="{7FA83713-9898-462F-A314-2E3D0E6D60C1}"/>
                    </a:ext>
                  </a:extLst>
                </p:cNvPr>
                <p:cNvPicPr/>
                <p:nvPr/>
              </p:nvPicPr>
              <p:blipFill>
                <a:blip r:embed="rId32"/>
                <a:stretch>
                  <a:fillRect/>
                </a:stretch>
              </p:blipFill>
              <p:spPr>
                <a:xfrm>
                  <a:off x="2694828" y="4627510"/>
                  <a:ext cx="218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t 21">
                  <a:extLst>
                    <a:ext uri="{FF2B5EF4-FFF2-40B4-BE49-F238E27FC236}">
                      <a16:creationId xmlns:a16="http://schemas.microsoft.com/office/drawing/2014/main" id="{536C1793-1F89-4409-90F5-02A3BAC5DCC8}"/>
                    </a:ext>
                  </a:extLst>
                </p14:cNvPr>
                <p14:cNvContentPartPr/>
                <p14:nvPr/>
              </p14:nvContentPartPr>
              <p14:xfrm>
                <a:off x="2709228" y="4761070"/>
                <a:ext cx="103320" cy="360"/>
              </p14:xfrm>
            </p:contentPart>
          </mc:Choice>
          <mc:Fallback xmlns="">
            <p:pic>
              <p:nvPicPr>
                <p:cNvPr id="22" name="Inkt 21">
                  <a:extLst>
                    <a:ext uri="{FF2B5EF4-FFF2-40B4-BE49-F238E27FC236}">
                      <a16:creationId xmlns:a16="http://schemas.microsoft.com/office/drawing/2014/main" id="{536C1793-1F89-4409-90F5-02A3BAC5DCC8}"/>
                    </a:ext>
                  </a:extLst>
                </p:cNvPr>
                <p:cNvPicPr/>
                <p:nvPr/>
              </p:nvPicPr>
              <p:blipFill>
                <a:blip r:embed="rId34"/>
                <a:stretch>
                  <a:fillRect/>
                </a:stretch>
              </p:blipFill>
              <p:spPr>
                <a:xfrm>
                  <a:off x="2691588" y="4743430"/>
                  <a:ext cx="138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t 22">
                  <a:extLst>
                    <a:ext uri="{FF2B5EF4-FFF2-40B4-BE49-F238E27FC236}">
                      <a16:creationId xmlns:a16="http://schemas.microsoft.com/office/drawing/2014/main" id="{1693FC76-779E-4BAF-8F52-174392072E72}"/>
                    </a:ext>
                  </a:extLst>
                </p14:cNvPr>
                <p14:cNvContentPartPr/>
                <p14:nvPr/>
              </p14:nvContentPartPr>
              <p14:xfrm>
                <a:off x="2932428" y="4637230"/>
                <a:ext cx="147600" cy="108000"/>
              </p14:xfrm>
            </p:contentPart>
          </mc:Choice>
          <mc:Fallback xmlns="">
            <p:pic>
              <p:nvPicPr>
                <p:cNvPr id="23" name="Inkt 22">
                  <a:extLst>
                    <a:ext uri="{FF2B5EF4-FFF2-40B4-BE49-F238E27FC236}">
                      <a16:creationId xmlns:a16="http://schemas.microsoft.com/office/drawing/2014/main" id="{1693FC76-779E-4BAF-8F52-174392072E72}"/>
                    </a:ext>
                  </a:extLst>
                </p:cNvPr>
                <p:cNvPicPr/>
                <p:nvPr/>
              </p:nvPicPr>
              <p:blipFill>
                <a:blip r:embed="rId36"/>
                <a:stretch>
                  <a:fillRect/>
                </a:stretch>
              </p:blipFill>
              <p:spPr>
                <a:xfrm>
                  <a:off x="2914428" y="4619230"/>
                  <a:ext cx="183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t 23">
                  <a:extLst>
                    <a:ext uri="{FF2B5EF4-FFF2-40B4-BE49-F238E27FC236}">
                      <a16:creationId xmlns:a16="http://schemas.microsoft.com/office/drawing/2014/main" id="{BBB028B7-056F-4A42-B3A4-5F40652E0359}"/>
                    </a:ext>
                  </a:extLst>
                </p14:cNvPr>
                <p14:cNvContentPartPr/>
                <p14:nvPr/>
              </p14:nvContentPartPr>
              <p14:xfrm>
                <a:off x="3144108" y="4683310"/>
                <a:ext cx="30960" cy="81720"/>
              </p14:xfrm>
            </p:contentPart>
          </mc:Choice>
          <mc:Fallback xmlns="">
            <p:pic>
              <p:nvPicPr>
                <p:cNvPr id="24" name="Inkt 23">
                  <a:extLst>
                    <a:ext uri="{FF2B5EF4-FFF2-40B4-BE49-F238E27FC236}">
                      <a16:creationId xmlns:a16="http://schemas.microsoft.com/office/drawing/2014/main" id="{BBB028B7-056F-4A42-B3A4-5F40652E0359}"/>
                    </a:ext>
                  </a:extLst>
                </p:cNvPr>
                <p:cNvPicPr/>
                <p:nvPr/>
              </p:nvPicPr>
              <p:blipFill>
                <a:blip r:embed="rId38"/>
                <a:stretch>
                  <a:fillRect/>
                </a:stretch>
              </p:blipFill>
              <p:spPr>
                <a:xfrm>
                  <a:off x="3126468" y="4665670"/>
                  <a:ext cx="66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t 24">
                  <a:extLst>
                    <a:ext uri="{FF2B5EF4-FFF2-40B4-BE49-F238E27FC236}">
                      <a16:creationId xmlns:a16="http://schemas.microsoft.com/office/drawing/2014/main" id="{1D02F23E-362F-4092-BD27-3D570B732FCC}"/>
                    </a:ext>
                  </a:extLst>
                </p14:cNvPr>
                <p14:cNvContentPartPr/>
                <p14:nvPr/>
              </p14:nvContentPartPr>
              <p14:xfrm>
                <a:off x="3200628" y="4553710"/>
                <a:ext cx="360" cy="9720"/>
              </p14:xfrm>
            </p:contentPart>
          </mc:Choice>
          <mc:Fallback xmlns="">
            <p:pic>
              <p:nvPicPr>
                <p:cNvPr id="25" name="Inkt 24">
                  <a:extLst>
                    <a:ext uri="{FF2B5EF4-FFF2-40B4-BE49-F238E27FC236}">
                      <a16:creationId xmlns:a16="http://schemas.microsoft.com/office/drawing/2014/main" id="{1D02F23E-362F-4092-BD27-3D570B732FCC}"/>
                    </a:ext>
                  </a:extLst>
                </p:cNvPr>
                <p:cNvPicPr/>
                <p:nvPr/>
              </p:nvPicPr>
              <p:blipFill>
                <a:blip r:embed="rId40"/>
                <a:stretch>
                  <a:fillRect/>
                </a:stretch>
              </p:blipFill>
              <p:spPr>
                <a:xfrm>
                  <a:off x="3182628" y="4536070"/>
                  <a:ext cx="36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t 25">
                  <a:extLst>
                    <a:ext uri="{FF2B5EF4-FFF2-40B4-BE49-F238E27FC236}">
                      <a16:creationId xmlns:a16="http://schemas.microsoft.com/office/drawing/2014/main" id="{DC45C07D-5788-4754-BCBB-0D62D8A06C74}"/>
                    </a:ext>
                  </a:extLst>
                </p14:cNvPr>
                <p14:cNvContentPartPr/>
                <p14:nvPr/>
              </p14:nvContentPartPr>
              <p14:xfrm>
                <a:off x="3258588" y="4706710"/>
                <a:ext cx="147240" cy="88200"/>
              </p14:xfrm>
            </p:contentPart>
          </mc:Choice>
          <mc:Fallback xmlns="">
            <p:pic>
              <p:nvPicPr>
                <p:cNvPr id="26" name="Inkt 25">
                  <a:extLst>
                    <a:ext uri="{FF2B5EF4-FFF2-40B4-BE49-F238E27FC236}">
                      <a16:creationId xmlns:a16="http://schemas.microsoft.com/office/drawing/2014/main" id="{DC45C07D-5788-4754-BCBB-0D62D8A06C74}"/>
                    </a:ext>
                  </a:extLst>
                </p:cNvPr>
                <p:cNvPicPr/>
                <p:nvPr/>
              </p:nvPicPr>
              <p:blipFill>
                <a:blip r:embed="rId42"/>
                <a:stretch>
                  <a:fillRect/>
                </a:stretch>
              </p:blipFill>
              <p:spPr>
                <a:xfrm>
                  <a:off x="3240588" y="4688710"/>
                  <a:ext cx="182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t 26">
                  <a:extLst>
                    <a:ext uri="{FF2B5EF4-FFF2-40B4-BE49-F238E27FC236}">
                      <a16:creationId xmlns:a16="http://schemas.microsoft.com/office/drawing/2014/main" id="{F8E1D3F8-FBA4-49B0-B60F-0163D2D53BA7}"/>
                    </a:ext>
                  </a:extLst>
                </p14:cNvPr>
                <p14:cNvContentPartPr/>
                <p14:nvPr/>
              </p14:nvContentPartPr>
              <p14:xfrm>
                <a:off x="3433908" y="4515910"/>
                <a:ext cx="12240" cy="272520"/>
              </p14:xfrm>
            </p:contentPart>
          </mc:Choice>
          <mc:Fallback xmlns="">
            <p:pic>
              <p:nvPicPr>
                <p:cNvPr id="27" name="Inkt 26">
                  <a:extLst>
                    <a:ext uri="{FF2B5EF4-FFF2-40B4-BE49-F238E27FC236}">
                      <a16:creationId xmlns:a16="http://schemas.microsoft.com/office/drawing/2014/main" id="{F8E1D3F8-FBA4-49B0-B60F-0163D2D53BA7}"/>
                    </a:ext>
                  </a:extLst>
                </p:cNvPr>
                <p:cNvPicPr/>
                <p:nvPr/>
              </p:nvPicPr>
              <p:blipFill>
                <a:blip r:embed="rId44"/>
                <a:stretch>
                  <a:fillRect/>
                </a:stretch>
              </p:blipFill>
              <p:spPr>
                <a:xfrm>
                  <a:off x="3415908" y="4498270"/>
                  <a:ext cx="47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t 27">
                  <a:extLst>
                    <a:ext uri="{FF2B5EF4-FFF2-40B4-BE49-F238E27FC236}">
                      <a16:creationId xmlns:a16="http://schemas.microsoft.com/office/drawing/2014/main" id="{93EF3233-DFD3-4C13-BDEF-B13070830031}"/>
                    </a:ext>
                  </a:extLst>
                </p14:cNvPr>
                <p14:cNvContentPartPr/>
                <p14:nvPr/>
              </p14:nvContentPartPr>
              <p14:xfrm>
                <a:off x="3467748" y="4677550"/>
                <a:ext cx="152280" cy="117720"/>
              </p14:xfrm>
            </p:contentPart>
          </mc:Choice>
          <mc:Fallback xmlns="">
            <p:pic>
              <p:nvPicPr>
                <p:cNvPr id="28" name="Inkt 27">
                  <a:extLst>
                    <a:ext uri="{FF2B5EF4-FFF2-40B4-BE49-F238E27FC236}">
                      <a16:creationId xmlns:a16="http://schemas.microsoft.com/office/drawing/2014/main" id="{93EF3233-DFD3-4C13-BDEF-B13070830031}"/>
                    </a:ext>
                  </a:extLst>
                </p:cNvPr>
                <p:cNvPicPr/>
                <p:nvPr/>
              </p:nvPicPr>
              <p:blipFill>
                <a:blip r:embed="rId46"/>
                <a:stretch>
                  <a:fillRect/>
                </a:stretch>
              </p:blipFill>
              <p:spPr>
                <a:xfrm>
                  <a:off x="3450108" y="4659910"/>
                  <a:ext cx="187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t 29">
                  <a:extLst>
                    <a:ext uri="{FF2B5EF4-FFF2-40B4-BE49-F238E27FC236}">
                      <a16:creationId xmlns:a16="http://schemas.microsoft.com/office/drawing/2014/main" id="{D3554CD6-7A1A-4B53-BEC0-7FA227A0340C}"/>
                    </a:ext>
                  </a:extLst>
                </p14:cNvPr>
                <p14:cNvContentPartPr/>
                <p14:nvPr/>
              </p14:nvContentPartPr>
              <p14:xfrm>
                <a:off x="3679788" y="4426630"/>
                <a:ext cx="103320" cy="512640"/>
              </p14:xfrm>
            </p:contentPart>
          </mc:Choice>
          <mc:Fallback xmlns="">
            <p:pic>
              <p:nvPicPr>
                <p:cNvPr id="30" name="Inkt 29">
                  <a:extLst>
                    <a:ext uri="{FF2B5EF4-FFF2-40B4-BE49-F238E27FC236}">
                      <a16:creationId xmlns:a16="http://schemas.microsoft.com/office/drawing/2014/main" id="{D3554CD6-7A1A-4B53-BEC0-7FA227A0340C}"/>
                    </a:ext>
                  </a:extLst>
                </p:cNvPr>
                <p:cNvPicPr/>
                <p:nvPr/>
              </p:nvPicPr>
              <p:blipFill>
                <a:blip r:embed="rId48"/>
                <a:stretch>
                  <a:fillRect/>
                </a:stretch>
              </p:blipFill>
              <p:spPr>
                <a:xfrm>
                  <a:off x="3661788" y="4408990"/>
                  <a:ext cx="1389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t 31">
                  <a:extLst>
                    <a:ext uri="{FF2B5EF4-FFF2-40B4-BE49-F238E27FC236}">
                      <a16:creationId xmlns:a16="http://schemas.microsoft.com/office/drawing/2014/main" id="{78B86EFC-2100-4118-BFE8-714F65D8CB77}"/>
                    </a:ext>
                  </a:extLst>
                </p14:cNvPr>
                <p14:cNvContentPartPr/>
                <p14:nvPr/>
              </p14:nvContentPartPr>
              <p14:xfrm>
                <a:off x="3869508" y="4839550"/>
                <a:ext cx="181800" cy="360"/>
              </p14:xfrm>
            </p:contentPart>
          </mc:Choice>
          <mc:Fallback xmlns="">
            <p:pic>
              <p:nvPicPr>
                <p:cNvPr id="32" name="Inkt 31">
                  <a:extLst>
                    <a:ext uri="{FF2B5EF4-FFF2-40B4-BE49-F238E27FC236}">
                      <a16:creationId xmlns:a16="http://schemas.microsoft.com/office/drawing/2014/main" id="{78B86EFC-2100-4118-BFE8-714F65D8CB77}"/>
                    </a:ext>
                  </a:extLst>
                </p:cNvPr>
                <p:cNvPicPr/>
                <p:nvPr/>
              </p:nvPicPr>
              <p:blipFill>
                <a:blip r:embed="rId50"/>
                <a:stretch>
                  <a:fillRect/>
                </a:stretch>
              </p:blipFill>
              <p:spPr>
                <a:xfrm>
                  <a:off x="3851508" y="4821910"/>
                  <a:ext cx="21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t 32">
                  <a:extLst>
                    <a:ext uri="{FF2B5EF4-FFF2-40B4-BE49-F238E27FC236}">
                      <a16:creationId xmlns:a16="http://schemas.microsoft.com/office/drawing/2014/main" id="{55C0F846-A198-45AE-A8E5-D28AAFBB33F5}"/>
                    </a:ext>
                  </a:extLst>
                </p14:cNvPr>
                <p14:cNvContentPartPr/>
                <p14:nvPr/>
              </p14:nvContentPartPr>
              <p14:xfrm>
                <a:off x="3869508" y="4704550"/>
                <a:ext cx="208080" cy="23400"/>
              </p14:xfrm>
            </p:contentPart>
          </mc:Choice>
          <mc:Fallback xmlns="">
            <p:pic>
              <p:nvPicPr>
                <p:cNvPr id="33" name="Inkt 32">
                  <a:extLst>
                    <a:ext uri="{FF2B5EF4-FFF2-40B4-BE49-F238E27FC236}">
                      <a16:creationId xmlns:a16="http://schemas.microsoft.com/office/drawing/2014/main" id="{55C0F846-A198-45AE-A8E5-D28AAFBB33F5}"/>
                    </a:ext>
                  </a:extLst>
                </p:cNvPr>
                <p:cNvPicPr/>
                <p:nvPr/>
              </p:nvPicPr>
              <p:blipFill>
                <a:blip r:embed="rId52"/>
                <a:stretch>
                  <a:fillRect/>
                </a:stretch>
              </p:blipFill>
              <p:spPr>
                <a:xfrm>
                  <a:off x="3851508" y="4686910"/>
                  <a:ext cx="243720" cy="59040"/>
                </a:xfrm>
                <a:prstGeom prst="rect">
                  <a:avLst/>
                </a:prstGeom>
              </p:spPr>
            </p:pic>
          </mc:Fallback>
        </mc:AlternateContent>
      </p:grpSp>
      <p:grpSp>
        <p:nvGrpSpPr>
          <p:cNvPr id="44" name="Groep 43">
            <a:extLst>
              <a:ext uri="{FF2B5EF4-FFF2-40B4-BE49-F238E27FC236}">
                <a16:creationId xmlns:a16="http://schemas.microsoft.com/office/drawing/2014/main" id="{59101DA6-87EA-437A-9040-6029EA8956CB}"/>
              </a:ext>
            </a:extLst>
          </p:cNvPr>
          <p:cNvGrpSpPr/>
          <p:nvPr/>
        </p:nvGrpSpPr>
        <p:grpSpPr>
          <a:xfrm>
            <a:off x="4264428" y="4438150"/>
            <a:ext cx="1381680" cy="541080"/>
            <a:chOff x="4264428" y="4438150"/>
            <a:chExt cx="1381680" cy="541080"/>
          </a:xfrm>
        </p:grpSpPr>
        <mc:AlternateContent xmlns:mc="http://schemas.openxmlformats.org/markup-compatibility/2006" xmlns:p14="http://schemas.microsoft.com/office/powerpoint/2010/main">
          <mc:Choice Requires="p14">
            <p:contentPart p14:bwMode="auto" r:id="rId53">
              <p14:nvContentPartPr>
                <p14:cNvPr id="35" name="Inkt 34">
                  <a:extLst>
                    <a:ext uri="{FF2B5EF4-FFF2-40B4-BE49-F238E27FC236}">
                      <a16:creationId xmlns:a16="http://schemas.microsoft.com/office/drawing/2014/main" id="{29A875CB-E29A-40E3-80CC-3461D57AA9BD}"/>
                    </a:ext>
                  </a:extLst>
                </p14:cNvPr>
                <p14:cNvContentPartPr/>
                <p14:nvPr/>
              </p14:nvContentPartPr>
              <p14:xfrm>
                <a:off x="4264428" y="4622110"/>
                <a:ext cx="152640" cy="144720"/>
              </p14:xfrm>
            </p:contentPart>
          </mc:Choice>
          <mc:Fallback xmlns="">
            <p:pic>
              <p:nvPicPr>
                <p:cNvPr id="35" name="Inkt 34">
                  <a:extLst>
                    <a:ext uri="{FF2B5EF4-FFF2-40B4-BE49-F238E27FC236}">
                      <a16:creationId xmlns:a16="http://schemas.microsoft.com/office/drawing/2014/main" id="{29A875CB-E29A-40E3-80CC-3461D57AA9BD}"/>
                    </a:ext>
                  </a:extLst>
                </p:cNvPr>
                <p:cNvPicPr/>
                <p:nvPr/>
              </p:nvPicPr>
              <p:blipFill>
                <a:blip r:embed="rId54"/>
                <a:stretch>
                  <a:fillRect/>
                </a:stretch>
              </p:blipFill>
              <p:spPr>
                <a:xfrm>
                  <a:off x="4246428" y="4604110"/>
                  <a:ext cx="18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t 35">
                  <a:extLst>
                    <a:ext uri="{FF2B5EF4-FFF2-40B4-BE49-F238E27FC236}">
                      <a16:creationId xmlns:a16="http://schemas.microsoft.com/office/drawing/2014/main" id="{A2999A8D-71C9-4DEA-BB15-2D350A0AC631}"/>
                    </a:ext>
                  </a:extLst>
                </p14:cNvPr>
                <p14:cNvContentPartPr/>
                <p14:nvPr/>
              </p14:nvContentPartPr>
              <p14:xfrm>
                <a:off x="4416708" y="4638670"/>
                <a:ext cx="10800" cy="247320"/>
              </p14:xfrm>
            </p:contentPart>
          </mc:Choice>
          <mc:Fallback xmlns="">
            <p:pic>
              <p:nvPicPr>
                <p:cNvPr id="36" name="Inkt 35">
                  <a:extLst>
                    <a:ext uri="{FF2B5EF4-FFF2-40B4-BE49-F238E27FC236}">
                      <a16:creationId xmlns:a16="http://schemas.microsoft.com/office/drawing/2014/main" id="{A2999A8D-71C9-4DEA-BB15-2D350A0AC631}"/>
                    </a:ext>
                  </a:extLst>
                </p:cNvPr>
                <p:cNvPicPr/>
                <p:nvPr/>
              </p:nvPicPr>
              <p:blipFill>
                <a:blip r:embed="rId56"/>
                <a:stretch>
                  <a:fillRect/>
                </a:stretch>
              </p:blipFill>
              <p:spPr>
                <a:xfrm>
                  <a:off x="4398708" y="4620670"/>
                  <a:ext cx="464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t 36">
                  <a:extLst>
                    <a:ext uri="{FF2B5EF4-FFF2-40B4-BE49-F238E27FC236}">
                      <a16:creationId xmlns:a16="http://schemas.microsoft.com/office/drawing/2014/main" id="{060B4741-FC6A-4038-B34E-7660454BA288}"/>
                    </a:ext>
                  </a:extLst>
                </p14:cNvPr>
                <p14:cNvContentPartPr/>
                <p14:nvPr/>
              </p14:nvContentPartPr>
              <p14:xfrm>
                <a:off x="4527588" y="4604110"/>
                <a:ext cx="178200" cy="240120"/>
              </p14:xfrm>
            </p:contentPart>
          </mc:Choice>
          <mc:Fallback xmlns="">
            <p:pic>
              <p:nvPicPr>
                <p:cNvPr id="37" name="Inkt 36">
                  <a:extLst>
                    <a:ext uri="{FF2B5EF4-FFF2-40B4-BE49-F238E27FC236}">
                      <a16:creationId xmlns:a16="http://schemas.microsoft.com/office/drawing/2014/main" id="{060B4741-FC6A-4038-B34E-7660454BA288}"/>
                    </a:ext>
                  </a:extLst>
                </p:cNvPr>
                <p:cNvPicPr/>
                <p:nvPr/>
              </p:nvPicPr>
              <p:blipFill>
                <a:blip r:embed="rId58"/>
                <a:stretch>
                  <a:fillRect/>
                </a:stretch>
              </p:blipFill>
              <p:spPr>
                <a:xfrm>
                  <a:off x="4509588" y="4586110"/>
                  <a:ext cx="213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t 37">
                  <a:extLst>
                    <a:ext uri="{FF2B5EF4-FFF2-40B4-BE49-F238E27FC236}">
                      <a16:creationId xmlns:a16="http://schemas.microsoft.com/office/drawing/2014/main" id="{212751EA-B91C-4C5D-BA98-09D5596E0CF3}"/>
                    </a:ext>
                  </a:extLst>
                </p14:cNvPr>
                <p14:cNvContentPartPr/>
                <p14:nvPr/>
              </p14:nvContentPartPr>
              <p14:xfrm>
                <a:off x="4872828" y="4806070"/>
                <a:ext cx="360" cy="59040"/>
              </p14:xfrm>
            </p:contentPart>
          </mc:Choice>
          <mc:Fallback xmlns="">
            <p:pic>
              <p:nvPicPr>
                <p:cNvPr id="38" name="Inkt 37">
                  <a:extLst>
                    <a:ext uri="{FF2B5EF4-FFF2-40B4-BE49-F238E27FC236}">
                      <a16:creationId xmlns:a16="http://schemas.microsoft.com/office/drawing/2014/main" id="{212751EA-B91C-4C5D-BA98-09D5596E0CF3}"/>
                    </a:ext>
                  </a:extLst>
                </p:cNvPr>
                <p:cNvPicPr/>
                <p:nvPr/>
              </p:nvPicPr>
              <p:blipFill>
                <a:blip r:embed="rId60"/>
                <a:stretch>
                  <a:fillRect/>
                </a:stretch>
              </p:blipFill>
              <p:spPr>
                <a:xfrm>
                  <a:off x="4854828" y="4788430"/>
                  <a:ext cx="36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t 38">
                  <a:extLst>
                    <a:ext uri="{FF2B5EF4-FFF2-40B4-BE49-F238E27FC236}">
                      <a16:creationId xmlns:a16="http://schemas.microsoft.com/office/drawing/2014/main" id="{0CA43A6C-4EEC-4A13-A27C-16C5464E477D}"/>
                    </a:ext>
                  </a:extLst>
                </p14:cNvPr>
                <p14:cNvContentPartPr/>
                <p14:nvPr/>
              </p14:nvContentPartPr>
              <p14:xfrm>
                <a:off x="4865988" y="4614910"/>
                <a:ext cx="279720" cy="293040"/>
              </p14:xfrm>
            </p:contentPart>
          </mc:Choice>
          <mc:Fallback xmlns="">
            <p:pic>
              <p:nvPicPr>
                <p:cNvPr id="39" name="Inkt 38">
                  <a:extLst>
                    <a:ext uri="{FF2B5EF4-FFF2-40B4-BE49-F238E27FC236}">
                      <a16:creationId xmlns:a16="http://schemas.microsoft.com/office/drawing/2014/main" id="{0CA43A6C-4EEC-4A13-A27C-16C5464E477D}"/>
                    </a:ext>
                  </a:extLst>
                </p:cNvPr>
                <p:cNvPicPr/>
                <p:nvPr/>
              </p:nvPicPr>
              <p:blipFill>
                <a:blip r:embed="rId62"/>
                <a:stretch>
                  <a:fillRect/>
                </a:stretch>
              </p:blipFill>
              <p:spPr>
                <a:xfrm>
                  <a:off x="4847988" y="4596910"/>
                  <a:ext cx="3153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t 40">
                  <a:extLst>
                    <a:ext uri="{FF2B5EF4-FFF2-40B4-BE49-F238E27FC236}">
                      <a16:creationId xmlns:a16="http://schemas.microsoft.com/office/drawing/2014/main" id="{8AEAE4F5-1551-4238-8AD3-07EDA4DA39BD}"/>
                    </a:ext>
                  </a:extLst>
                </p14:cNvPr>
                <p14:cNvContentPartPr/>
                <p14:nvPr/>
              </p14:nvContentPartPr>
              <p14:xfrm>
                <a:off x="5245068" y="4591150"/>
                <a:ext cx="103320" cy="204840"/>
              </p14:xfrm>
            </p:contentPart>
          </mc:Choice>
          <mc:Fallback xmlns="">
            <p:pic>
              <p:nvPicPr>
                <p:cNvPr id="41" name="Inkt 40">
                  <a:extLst>
                    <a:ext uri="{FF2B5EF4-FFF2-40B4-BE49-F238E27FC236}">
                      <a16:creationId xmlns:a16="http://schemas.microsoft.com/office/drawing/2014/main" id="{8AEAE4F5-1551-4238-8AD3-07EDA4DA39BD}"/>
                    </a:ext>
                  </a:extLst>
                </p:cNvPr>
                <p:cNvPicPr/>
                <p:nvPr/>
              </p:nvPicPr>
              <p:blipFill>
                <a:blip r:embed="rId64"/>
                <a:stretch>
                  <a:fillRect/>
                </a:stretch>
              </p:blipFill>
              <p:spPr>
                <a:xfrm>
                  <a:off x="5227068" y="4573150"/>
                  <a:ext cx="13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t 41">
                  <a:extLst>
                    <a:ext uri="{FF2B5EF4-FFF2-40B4-BE49-F238E27FC236}">
                      <a16:creationId xmlns:a16="http://schemas.microsoft.com/office/drawing/2014/main" id="{45EF4E6A-22CD-4707-8E93-7EF801F6138A}"/>
                    </a:ext>
                  </a:extLst>
                </p14:cNvPr>
                <p14:cNvContentPartPr/>
                <p14:nvPr/>
              </p14:nvContentPartPr>
              <p14:xfrm>
                <a:off x="5453148" y="4438150"/>
                <a:ext cx="192960" cy="356760"/>
              </p14:xfrm>
            </p:contentPart>
          </mc:Choice>
          <mc:Fallback xmlns="">
            <p:pic>
              <p:nvPicPr>
                <p:cNvPr id="42" name="Inkt 41">
                  <a:extLst>
                    <a:ext uri="{FF2B5EF4-FFF2-40B4-BE49-F238E27FC236}">
                      <a16:creationId xmlns:a16="http://schemas.microsoft.com/office/drawing/2014/main" id="{45EF4E6A-22CD-4707-8E93-7EF801F6138A}"/>
                    </a:ext>
                  </a:extLst>
                </p:cNvPr>
                <p:cNvPicPr/>
                <p:nvPr/>
              </p:nvPicPr>
              <p:blipFill>
                <a:blip r:embed="rId66"/>
                <a:stretch>
                  <a:fillRect/>
                </a:stretch>
              </p:blipFill>
              <p:spPr>
                <a:xfrm>
                  <a:off x="5435508" y="4420510"/>
                  <a:ext cx="22860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t 42">
                  <a:extLst>
                    <a:ext uri="{FF2B5EF4-FFF2-40B4-BE49-F238E27FC236}">
                      <a16:creationId xmlns:a16="http://schemas.microsoft.com/office/drawing/2014/main" id="{4AC015A5-FB7D-4E57-B3A4-95B18F47AFDB}"/>
                    </a:ext>
                  </a:extLst>
                </p14:cNvPr>
                <p14:cNvContentPartPr/>
                <p14:nvPr/>
              </p14:nvContentPartPr>
              <p14:xfrm>
                <a:off x="4783548" y="4873030"/>
                <a:ext cx="33840" cy="106200"/>
              </p14:xfrm>
            </p:contentPart>
          </mc:Choice>
          <mc:Fallback xmlns="">
            <p:pic>
              <p:nvPicPr>
                <p:cNvPr id="43" name="Inkt 42">
                  <a:extLst>
                    <a:ext uri="{FF2B5EF4-FFF2-40B4-BE49-F238E27FC236}">
                      <a16:creationId xmlns:a16="http://schemas.microsoft.com/office/drawing/2014/main" id="{4AC015A5-FB7D-4E57-B3A4-95B18F47AFDB}"/>
                    </a:ext>
                  </a:extLst>
                </p:cNvPr>
                <p:cNvPicPr/>
                <p:nvPr/>
              </p:nvPicPr>
              <p:blipFill>
                <a:blip r:embed="rId68"/>
                <a:stretch>
                  <a:fillRect/>
                </a:stretch>
              </p:blipFill>
              <p:spPr>
                <a:xfrm>
                  <a:off x="4765548" y="4855390"/>
                  <a:ext cx="69480" cy="141840"/>
                </a:xfrm>
                <a:prstGeom prst="rect">
                  <a:avLst/>
                </a:prstGeom>
              </p:spPr>
            </p:pic>
          </mc:Fallback>
        </mc:AlternateContent>
      </p:grpSp>
      <p:grpSp>
        <p:nvGrpSpPr>
          <p:cNvPr id="50" name="Groep 49">
            <a:extLst>
              <a:ext uri="{FF2B5EF4-FFF2-40B4-BE49-F238E27FC236}">
                <a16:creationId xmlns:a16="http://schemas.microsoft.com/office/drawing/2014/main" id="{73920ED8-A74A-4A1A-AD9B-B954E9C4CBFF}"/>
              </a:ext>
            </a:extLst>
          </p:cNvPr>
          <p:cNvGrpSpPr/>
          <p:nvPr/>
        </p:nvGrpSpPr>
        <p:grpSpPr>
          <a:xfrm>
            <a:off x="5819988" y="4371190"/>
            <a:ext cx="708840" cy="461160"/>
            <a:chOff x="5819988" y="4371190"/>
            <a:chExt cx="708840" cy="461160"/>
          </a:xfrm>
        </p:grpSpPr>
        <mc:AlternateContent xmlns:mc="http://schemas.openxmlformats.org/markup-compatibility/2006" xmlns:p14="http://schemas.microsoft.com/office/powerpoint/2010/main">
          <mc:Choice Requires="p14">
            <p:contentPart p14:bwMode="auto" r:id="rId69">
              <p14:nvContentPartPr>
                <p14:cNvPr id="45" name="Inkt 44">
                  <a:extLst>
                    <a:ext uri="{FF2B5EF4-FFF2-40B4-BE49-F238E27FC236}">
                      <a16:creationId xmlns:a16="http://schemas.microsoft.com/office/drawing/2014/main" id="{D2EB21B6-5D78-4F6A-8B6F-2BC7B165A1CE}"/>
                    </a:ext>
                  </a:extLst>
                </p14:cNvPr>
                <p14:cNvContentPartPr/>
                <p14:nvPr/>
              </p14:nvContentPartPr>
              <p14:xfrm>
                <a:off x="5819988" y="4371190"/>
                <a:ext cx="168120" cy="293040"/>
              </p14:xfrm>
            </p:contentPart>
          </mc:Choice>
          <mc:Fallback xmlns="">
            <p:pic>
              <p:nvPicPr>
                <p:cNvPr id="45" name="Inkt 44">
                  <a:extLst>
                    <a:ext uri="{FF2B5EF4-FFF2-40B4-BE49-F238E27FC236}">
                      <a16:creationId xmlns:a16="http://schemas.microsoft.com/office/drawing/2014/main" id="{D2EB21B6-5D78-4F6A-8B6F-2BC7B165A1CE}"/>
                    </a:ext>
                  </a:extLst>
                </p:cNvPr>
                <p:cNvPicPr/>
                <p:nvPr/>
              </p:nvPicPr>
              <p:blipFill>
                <a:blip r:embed="rId70"/>
                <a:stretch>
                  <a:fillRect/>
                </a:stretch>
              </p:blipFill>
              <p:spPr>
                <a:xfrm>
                  <a:off x="5802348" y="4353190"/>
                  <a:ext cx="203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t 45">
                  <a:extLst>
                    <a:ext uri="{FF2B5EF4-FFF2-40B4-BE49-F238E27FC236}">
                      <a16:creationId xmlns:a16="http://schemas.microsoft.com/office/drawing/2014/main" id="{4959EF2F-E433-44B7-B389-62E54717101A}"/>
                    </a:ext>
                  </a:extLst>
                </p14:cNvPr>
                <p14:cNvContentPartPr/>
                <p14:nvPr/>
              </p14:nvContentPartPr>
              <p14:xfrm>
                <a:off x="6008988" y="4382710"/>
                <a:ext cx="124560" cy="449640"/>
              </p14:xfrm>
            </p:contentPart>
          </mc:Choice>
          <mc:Fallback xmlns="">
            <p:pic>
              <p:nvPicPr>
                <p:cNvPr id="46" name="Inkt 45">
                  <a:extLst>
                    <a:ext uri="{FF2B5EF4-FFF2-40B4-BE49-F238E27FC236}">
                      <a16:creationId xmlns:a16="http://schemas.microsoft.com/office/drawing/2014/main" id="{4959EF2F-E433-44B7-B389-62E54717101A}"/>
                    </a:ext>
                  </a:extLst>
                </p:cNvPr>
                <p:cNvPicPr/>
                <p:nvPr/>
              </p:nvPicPr>
              <p:blipFill>
                <a:blip r:embed="rId72"/>
                <a:stretch>
                  <a:fillRect/>
                </a:stretch>
              </p:blipFill>
              <p:spPr>
                <a:xfrm>
                  <a:off x="5991348" y="4364710"/>
                  <a:ext cx="1602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t 46">
                  <a:extLst>
                    <a:ext uri="{FF2B5EF4-FFF2-40B4-BE49-F238E27FC236}">
                      <a16:creationId xmlns:a16="http://schemas.microsoft.com/office/drawing/2014/main" id="{AFFB06E2-8463-4D4C-B47B-B44B3461BE73}"/>
                    </a:ext>
                  </a:extLst>
                </p14:cNvPr>
                <p14:cNvContentPartPr/>
                <p14:nvPr/>
              </p14:nvContentPartPr>
              <p14:xfrm>
                <a:off x="6133188" y="4612750"/>
                <a:ext cx="191520" cy="102600"/>
              </p14:xfrm>
            </p:contentPart>
          </mc:Choice>
          <mc:Fallback xmlns="">
            <p:pic>
              <p:nvPicPr>
                <p:cNvPr id="47" name="Inkt 46">
                  <a:extLst>
                    <a:ext uri="{FF2B5EF4-FFF2-40B4-BE49-F238E27FC236}">
                      <a16:creationId xmlns:a16="http://schemas.microsoft.com/office/drawing/2014/main" id="{AFFB06E2-8463-4D4C-B47B-B44B3461BE73}"/>
                    </a:ext>
                  </a:extLst>
                </p:cNvPr>
                <p:cNvPicPr/>
                <p:nvPr/>
              </p:nvPicPr>
              <p:blipFill>
                <a:blip r:embed="rId74"/>
                <a:stretch>
                  <a:fillRect/>
                </a:stretch>
              </p:blipFill>
              <p:spPr>
                <a:xfrm>
                  <a:off x="6115548" y="4595110"/>
                  <a:ext cx="227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t 47">
                  <a:extLst>
                    <a:ext uri="{FF2B5EF4-FFF2-40B4-BE49-F238E27FC236}">
                      <a16:creationId xmlns:a16="http://schemas.microsoft.com/office/drawing/2014/main" id="{D8AE8F4A-098D-43C3-AD17-397590071AAB}"/>
                    </a:ext>
                  </a:extLst>
                </p14:cNvPr>
                <p14:cNvContentPartPr/>
                <p14:nvPr/>
              </p14:nvContentPartPr>
              <p14:xfrm>
                <a:off x="6428028" y="4605190"/>
                <a:ext cx="100800" cy="125280"/>
              </p14:xfrm>
            </p:contentPart>
          </mc:Choice>
          <mc:Fallback xmlns="">
            <p:pic>
              <p:nvPicPr>
                <p:cNvPr id="48" name="Inkt 47">
                  <a:extLst>
                    <a:ext uri="{FF2B5EF4-FFF2-40B4-BE49-F238E27FC236}">
                      <a16:creationId xmlns:a16="http://schemas.microsoft.com/office/drawing/2014/main" id="{D8AE8F4A-098D-43C3-AD17-397590071AAB}"/>
                    </a:ext>
                  </a:extLst>
                </p:cNvPr>
                <p:cNvPicPr/>
                <p:nvPr/>
              </p:nvPicPr>
              <p:blipFill>
                <a:blip r:embed="rId76"/>
                <a:stretch>
                  <a:fillRect/>
                </a:stretch>
              </p:blipFill>
              <p:spPr>
                <a:xfrm>
                  <a:off x="6410028" y="4587190"/>
                  <a:ext cx="13644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9" name="Inkt 48">
                <a:extLst>
                  <a:ext uri="{FF2B5EF4-FFF2-40B4-BE49-F238E27FC236}">
                    <a16:creationId xmlns:a16="http://schemas.microsoft.com/office/drawing/2014/main" id="{EB2106B5-4597-4D6E-9BFB-BB061B49C2EF}"/>
                  </a:ext>
                </a:extLst>
              </p14:cNvPr>
              <p14:cNvContentPartPr/>
              <p14:nvPr/>
            </p14:nvContentPartPr>
            <p14:xfrm>
              <a:off x="6713148" y="4448950"/>
              <a:ext cx="360" cy="308160"/>
            </p14:xfrm>
          </p:contentPart>
        </mc:Choice>
        <mc:Fallback xmlns="">
          <p:pic>
            <p:nvPicPr>
              <p:cNvPr id="49" name="Inkt 48">
                <a:extLst>
                  <a:ext uri="{FF2B5EF4-FFF2-40B4-BE49-F238E27FC236}">
                    <a16:creationId xmlns:a16="http://schemas.microsoft.com/office/drawing/2014/main" id="{EB2106B5-4597-4D6E-9BFB-BB061B49C2EF}"/>
                  </a:ext>
                </a:extLst>
              </p:cNvPr>
              <p:cNvPicPr/>
              <p:nvPr/>
            </p:nvPicPr>
            <p:blipFill>
              <a:blip r:embed="rId78"/>
              <a:stretch>
                <a:fillRect/>
              </a:stretch>
            </p:blipFill>
            <p:spPr>
              <a:xfrm>
                <a:off x="6695148" y="4430950"/>
                <a:ext cx="36000" cy="343800"/>
              </a:xfrm>
              <a:prstGeom prst="rect">
                <a:avLst/>
              </a:prstGeom>
            </p:spPr>
          </p:pic>
        </mc:Fallback>
      </mc:AlternateContent>
      <p:grpSp>
        <p:nvGrpSpPr>
          <p:cNvPr id="51" name="Groep 50">
            <a:extLst>
              <a:ext uri="{FF2B5EF4-FFF2-40B4-BE49-F238E27FC236}">
                <a16:creationId xmlns:a16="http://schemas.microsoft.com/office/drawing/2014/main" id="{3AEBFBCC-D4BB-4BDB-B494-2B2B227A4FEE}"/>
              </a:ext>
            </a:extLst>
          </p:cNvPr>
          <p:cNvGrpSpPr/>
          <p:nvPr/>
        </p:nvGrpSpPr>
        <p:grpSpPr>
          <a:xfrm>
            <a:off x="1197948" y="5366590"/>
            <a:ext cx="638640" cy="280440"/>
            <a:chOff x="1197948" y="5366590"/>
            <a:chExt cx="638640" cy="280440"/>
          </a:xfrm>
        </p:grpSpPr>
        <mc:AlternateContent xmlns:mc="http://schemas.openxmlformats.org/markup-compatibility/2006" xmlns:p14="http://schemas.microsoft.com/office/powerpoint/2010/main">
          <mc:Choice Requires="p14">
            <p:contentPart p14:bwMode="auto" r:id="rId79">
              <p14:nvContentPartPr>
                <p14:cNvPr id="29" name="Inkt 28">
                  <a:extLst>
                    <a:ext uri="{FF2B5EF4-FFF2-40B4-BE49-F238E27FC236}">
                      <a16:creationId xmlns:a16="http://schemas.microsoft.com/office/drawing/2014/main" id="{5F89C0BE-66AE-41FC-8B44-FAE9B708A76F}"/>
                    </a:ext>
                  </a:extLst>
                </p14:cNvPr>
                <p14:cNvContentPartPr/>
                <p14:nvPr/>
              </p14:nvContentPartPr>
              <p14:xfrm>
                <a:off x="1197948" y="5366590"/>
                <a:ext cx="218520" cy="280440"/>
              </p14:xfrm>
            </p:contentPart>
          </mc:Choice>
          <mc:Fallback xmlns="">
            <p:pic>
              <p:nvPicPr>
                <p:cNvPr id="29" name="Inkt 28">
                  <a:extLst>
                    <a:ext uri="{FF2B5EF4-FFF2-40B4-BE49-F238E27FC236}">
                      <a16:creationId xmlns:a16="http://schemas.microsoft.com/office/drawing/2014/main" id="{5F89C0BE-66AE-41FC-8B44-FAE9B708A76F}"/>
                    </a:ext>
                  </a:extLst>
                </p:cNvPr>
                <p:cNvPicPr/>
                <p:nvPr/>
              </p:nvPicPr>
              <p:blipFill>
                <a:blip r:embed="rId80"/>
                <a:stretch>
                  <a:fillRect/>
                </a:stretch>
              </p:blipFill>
              <p:spPr>
                <a:xfrm>
                  <a:off x="1180308" y="5348950"/>
                  <a:ext cx="2541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Inkt 30">
                  <a:extLst>
                    <a:ext uri="{FF2B5EF4-FFF2-40B4-BE49-F238E27FC236}">
                      <a16:creationId xmlns:a16="http://schemas.microsoft.com/office/drawing/2014/main" id="{2342C557-BBF8-408E-8687-48BD1F6664F9}"/>
                    </a:ext>
                  </a:extLst>
                </p14:cNvPr>
                <p14:cNvContentPartPr/>
                <p14:nvPr/>
              </p14:nvContentPartPr>
              <p14:xfrm>
                <a:off x="1616628" y="5575390"/>
                <a:ext cx="206640" cy="360"/>
              </p14:xfrm>
            </p:contentPart>
          </mc:Choice>
          <mc:Fallback xmlns="">
            <p:pic>
              <p:nvPicPr>
                <p:cNvPr id="31" name="Inkt 30">
                  <a:extLst>
                    <a:ext uri="{FF2B5EF4-FFF2-40B4-BE49-F238E27FC236}">
                      <a16:creationId xmlns:a16="http://schemas.microsoft.com/office/drawing/2014/main" id="{2342C557-BBF8-408E-8687-48BD1F6664F9}"/>
                    </a:ext>
                  </a:extLst>
                </p:cNvPr>
                <p:cNvPicPr/>
                <p:nvPr/>
              </p:nvPicPr>
              <p:blipFill>
                <a:blip r:embed="rId82"/>
                <a:stretch>
                  <a:fillRect/>
                </a:stretch>
              </p:blipFill>
              <p:spPr>
                <a:xfrm>
                  <a:off x="1598988" y="5557750"/>
                  <a:ext cx="242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Inkt 39">
                  <a:extLst>
                    <a:ext uri="{FF2B5EF4-FFF2-40B4-BE49-F238E27FC236}">
                      <a16:creationId xmlns:a16="http://schemas.microsoft.com/office/drawing/2014/main" id="{265C4E16-28A2-4490-80CA-E0C8A23E0D92}"/>
                    </a:ext>
                  </a:extLst>
                </p14:cNvPr>
                <p14:cNvContentPartPr/>
                <p14:nvPr/>
              </p14:nvContentPartPr>
              <p14:xfrm>
                <a:off x="1620948" y="5455150"/>
                <a:ext cx="215640" cy="9360"/>
              </p14:xfrm>
            </p:contentPart>
          </mc:Choice>
          <mc:Fallback xmlns="">
            <p:pic>
              <p:nvPicPr>
                <p:cNvPr id="40" name="Inkt 39">
                  <a:extLst>
                    <a:ext uri="{FF2B5EF4-FFF2-40B4-BE49-F238E27FC236}">
                      <a16:creationId xmlns:a16="http://schemas.microsoft.com/office/drawing/2014/main" id="{265C4E16-28A2-4490-80CA-E0C8A23E0D92}"/>
                    </a:ext>
                  </a:extLst>
                </p:cNvPr>
                <p:cNvPicPr/>
                <p:nvPr/>
              </p:nvPicPr>
              <p:blipFill>
                <a:blip r:embed="rId84"/>
                <a:stretch>
                  <a:fillRect/>
                </a:stretch>
              </p:blipFill>
              <p:spPr>
                <a:xfrm>
                  <a:off x="1603308" y="5437510"/>
                  <a:ext cx="251280" cy="45000"/>
                </a:xfrm>
                <a:prstGeom prst="rect">
                  <a:avLst/>
                </a:prstGeom>
              </p:spPr>
            </p:pic>
          </mc:Fallback>
        </mc:AlternateContent>
      </p:grpSp>
      <p:grpSp>
        <p:nvGrpSpPr>
          <p:cNvPr id="56" name="Groep 55">
            <a:extLst>
              <a:ext uri="{FF2B5EF4-FFF2-40B4-BE49-F238E27FC236}">
                <a16:creationId xmlns:a16="http://schemas.microsoft.com/office/drawing/2014/main" id="{EDF257E6-6A5C-4928-91D3-989CDE8462DD}"/>
              </a:ext>
            </a:extLst>
          </p:cNvPr>
          <p:cNvGrpSpPr/>
          <p:nvPr/>
        </p:nvGrpSpPr>
        <p:grpSpPr>
          <a:xfrm>
            <a:off x="2076348" y="5341030"/>
            <a:ext cx="599400" cy="329400"/>
            <a:chOff x="2076348" y="5341030"/>
            <a:chExt cx="599400" cy="329400"/>
          </a:xfrm>
        </p:grpSpPr>
        <mc:AlternateContent xmlns:mc="http://schemas.openxmlformats.org/markup-compatibility/2006" xmlns:p14="http://schemas.microsoft.com/office/powerpoint/2010/main">
          <mc:Choice Requires="p14">
            <p:contentPart p14:bwMode="auto" r:id="rId85">
              <p14:nvContentPartPr>
                <p14:cNvPr id="52" name="Inkt 51">
                  <a:extLst>
                    <a:ext uri="{FF2B5EF4-FFF2-40B4-BE49-F238E27FC236}">
                      <a16:creationId xmlns:a16="http://schemas.microsoft.com/office/drawing/2014/main" id="{C8A45D77-DA15-437F-A3E8-E27B47D41270}"/>
                    </a:ext>
                  </a:extLst>
                </p14:cNvPr>
                <p14:cNvContentPartPr/>
                <p14:nvPr/>
              </p14:nvContentPartPr>
              <p14:xfrm>
                <a:off x="2076348" y="5352190"/>
                <a:ext cx="217080" cy="318240"/>
              </p14:xfrm>
            </p:contentPart>
          </mc:Choice>
          <mc:Fallback xmlns="">
            <p:pic>
              <p:nvPicPr>
                <p:cNvPr id="52" name="Inkt 51">
                  <a:extLst>
                    <a:ext uri="{FF2B5EF4-FFF2-40B4-BE49-F238E27FC236}">
                      <a16:creationId xmlns:a16="http://schemas.microsoft.com/office/drawing/2014/main" id="{C8A45D77-DA15-437F-A3E8-E27B47D41270}"/>
                    </a:ext>
                  </a:extLst>
                </p:cNvPr>
                <p:cNvPicPr/>
                <p:nvPr/>
              </p:nvPicPr>
              <p:blipFill>
                <a:blip r:embed="rId86"/>
                <a:stretch>
                  <a:fillRect/>
                </a:stretch>
              </p:blipFill>
              <p:spPr>
                <a:xfrm>
                  <a:off x="2058348" y="5334550"/>
                  <a:ext cx="2527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Inkt 52">
                  <a:extLst>
                    <a:ext uri="{FF2B5EF4-FFF2-40B4-BE49-F238E27FC236}">
                      <a16:creationId xmlns:a16="http://schemas.microsoft.com/office/drawing/2014/main" id="{C46D7519-764A-43FB-9108-02B12762518F}"/>
                    </a:ext>
                  </a:extLst>
                </p14:cNvPr>
                <p14:cNvContentPartPr/>
                <p14:nvPr/>
              </p14:nvContentPartPr>
              <p14:xfrm>
                <a:off x="2319348" y="5430670"/>
                <a:ext cx="146160" cy="168120"/>
              </p14:xfrm>
            </p:contentPart>
          </mc:Choice>
          <mc:Fallback xmlns="">
            <p:pic>
              <p:nvPicPr>
                <p:cNvPr id="53" name="Inkt 52">
                  <a:extLst>
                    <a:ext uri="{FF2B5EF4-FFF2-40B4-BE49-F238E27FC236}">
                      <a16:creationId xmlns:a16="http://schemas.microsoft.com/office/drawing/2014/main" id="{C46D7519-764A-43FB-9108-02B12762518F}"/>
                    </a:ext>
                  </a:extLst>
                </p:cNvPr>
                <p:cNvPicPr/>
                <p:nvPr/>
              </p:nvPicPr>
              <p:blipFill>
                <a:blip r:embed="rId88"/>
                <a:stretch>
                  <a:fillRect/>
                </a:stretch>
              </p:blipFill>
              <p:spPr>
                <a:xfrm>
                  <a:off x="2301348" y="5413030"/>
                  <a:ext cx="181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Inkt 53">
                  <a:extLst>
                    <a:ext uri="{FF2B5EF4-FFF2-40B4-BE49-F238E27FC236}">
                      <a16:creationId xmlns:a16="http://schemas.microsoft.com/office/drawing/2014/main" id="{ED76C9D5-E89C-4650-BCCF-D740F92566B7}"/>
                    </a:ext>
                  </a:extLst>
                </p14:cNvPr>
                <p14:cNvContentPartPr/>
                <p14:nvPr/>
              </p14:nvContentPartPr>
              <p14:xfrm>
                <a:off x="2352828" y="5365870"/>
                <a:ext cx="105480" cy="20520"/>
              </p14:xfrm>
            </p:contentPart>
          </mc:Choice>
          <mc:Fallback xmlns="">
            <p:pic>
              <p:nvPicPr>
                <p:cNvPr id="54" name="Inkt 53">
                  <a:extLst>
                    <a:ext uri="{FF2B5EF4-FFF2-40B4-BE49-F238E27FC236}">
                      <a16:creationId xmlns:a16="http://schemas.microsoft.com/office/drawing/2014/main" id="{ED76C9D5-E89C-4650-BCCF-D740F92566B7}"/>
                    </a:ext>
                  </a:extLst>
                </p:cNvPr>
                <p:cNvPicPr/>
                <p:nvPr/>
              </p:nvPicPr>
              <p:blipFill>
                <a:blip r:embed="rId90"/>
                <a:stretch>
                  <a:fillRect/>
                </a:stretch>
              </p:blipFill>
              <p:spPr>
                <a:xfrm>
                  <a:off x="2334828" y="5347870"/>
                  <a:ext cx="141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Inkt 54">
                  <a:extLst>
                    <a:ext uri="{FF2B5EF4-FFF2-40B4-BE49-F238E27FC236}">
                      <a16:creationId xmlns:a16="http://schemas.microsoft.com/office/drawing/2014/main" id="{968B0DD6-D0D6-4303-99CD-C4535F6420BB}"/>
                    </a:ext>
                  </a:extLst>
                </p14:cNvPr>
                <p14:cNvContentPartPr/>
                <p14:nvPr/>
              </p14:nvContentPartPr>
              <p14:xfrm>
                <a:off x="2553348" y="5341030"/>
                <a:ext cx="122400" cy="156600"/>
              </p14:xfrm>
            </p:contentPart>
          </mc:Choice>
          <mc:Fallback xmlns="">
            <p:pic>
              <p:nvPicPr>
                <p:cNvPr id="55" name="Inkt 54">
                  <a:extLst>
                    <a:ext uri="{FF2B5EF4-FFF2-40B4-BE49-F238E27FC236}">
                      <a16:creationId xmlns:a16="http://schemas.microsoft.com/office/drawing/2014/main" id="{968B0DD6-D0D6-4303-99CD-C4535F6420BB}"/>
                    </a:ext>
                  </a:extLst>
                </p:cNvPr>
                <p:cNvPicPr/>
                <p:nvPr/>
              </p:nvPicPr>
              <p:blipFill>
                <a:blip r:embed="rId92"/>
                <a:stretch>
                  <a:fillRect/>
                </a:stretch>
              </p:blipFill>
              <p:spPr>
                <a:xfrm>
                  <a:off x="2535708" y="5323030"/>
                  <a:ext cx="158040" cy="192240"/>
                </a:xfrm>
                <a:prstGeom prst="rect">
                  <a:avLst/>
                </a:prstGeom>
              </p:spPr>
            </p:pic>
          </mc:Fallback>
        </mc:AlternateContent>
      </p:grpSp>
      <p:grpSp>
        <p:nvGrpSpPr>
          <p:cNvPr id="60" name="Groep 59">
            <a:extLst>
              <a:ext uri="{FF2B5EF4-FFF2-40B4-BE49-F238E27FC236}">
                <a16:creationId xmlns:a16="http://schemas.microsoft.com/office/drawing/2014/main" id="{F3F30EF8-EABF-48F3-8B5E-7A4444C9FEA5}"/>
              </a:ext>
            </a:extLst>
          </p:cNvPr>
          <p:cNvGrpSpPr/>
          <p:nvPr/>
        </p:nvGrpSpPr>
        <p:grpSpPr>
          <a:xfrm>
            <a:off x="2954748" y="5240950"/>
            <a:ext cx="523080" cy="502560"/>
            <a:chOff x="2954748" y="5240950"/>
            <a:chExt cx="523080" cy="502560"/>
          </a:xfrm>
        </p:grpSpPr>
        <mc:AlternateContent xmlns:mc="http://schemas.openxmlformats.org/markup-compatibility/2006" xmlns:p14="http://schemas.microsoft.com/office/powerpoint/2010/main">
          <mc:Choice Requires="p14">
            <p:contentPart p14:bwMode="auto" r:id="rId93">
              <p14:nvContentPartPr>
                <p14:cNvPr id="57" name="Inkt 56">
                  <a:extLst>
                    <a:ext uri="{FF2B5EF4-FFF2-40B4-BE49-F238E27FC236}">
                      <a16:creationId xmlns:a16="http://schemas.microsoft.com/office/drawing/2014/main" id="{2F2DADFA-E007-4BC3-8486-2F4B1D71B8EA}"/>
                    </a:ext>
                  </a:extLst>
                </p14:cNvPr>
                <p14:cNvContentPartPr/>
                <p14:nvPr/>
              </p14:nvContentPartPr>
              <p14:xfrm>
                <a:off x="2954748" y="5296750"/>
                <a:ext cx="104040" cy="320040"/>
              </p14:xfrm>
            </p:contentPart>
          </mc:Choice>
          <mc:Fallback xmlns="">
            <p:pic>
              <p:nvPicPr>
                <p:cNvPr id="57" name="Inkt 56">
                  <a:extLst>
                    <a:ext uri="{FF2B5EF4-FFF2-40B4-BE49-F238E27FC236}">
                      <a16:creationId xmlns:a16="http://schemas.microsoft.com/office/drawing/2014/main" id="{2F2DADFA-E007-4BC3-8486-2F4B1D71B8EA}"/>
                    </a:ext>
                  </a:extLst>
                </p:cNvPr>
                <p:cNvPicPr/>
                <p:nvPr/>
              </p:nvPicPr>
              <p:blipFill>
                <a:blip r:embed="rId94"/>
                <a:stretch>
                  <a:fillRect/>
                </a:stretch>
              </p:blipFill>
              <p:spPr>
                <a:xfrm>
                  <a:off x="2936748" y="5278750"/>
                  <a:ext cx="1396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t 57">
                  <a:extLst>
                    <a:ext uri="{FF2B5EF4-FFF2-40B4-BE49-F238E27FC236}">
                      <a16:creationId xmlns:a16="http://schemas.microsoft.com/office/drawing/2014/main" id="{47CEFCF4-CEE5-41D6-A274-DC4094C660B5}"/>
                    </a:ext>
                  </a:extLst>
                </p14:cNvPr>
                <p14:cNvContentPartPr/>
                <p14:nvPr/>
              </p14:nvContentPartPr>
              <p14:xfrm>
                <a:off x="3104508" y="5240950"/>
                <a:ext cx="162360" cy="502560"/>
              </p14:xfrm>
            </p:contentPart>
          </mc:Choice>
          <mc:Fallback xmlns="">
            <p:pic>
              <p:nvPicPr>
                <p:cNvPr id="58" name="Inkt 57">
                  <a:extLst>
                    <a:ext uri="{FF2B5EF4-FFF2-40B4-BE49-F238E27FC236}">
                      <a16:creationId xmlns:a16="http://schemas.microsoft.com/office/drawing/2014/main" id="{47CEFCF4-CEE5-41D6-A274-DC4094C660B5}"/>
                    </a:ext>
                  </a:extLst>
                </p:cNvPr>
                <p:cNvPicPr/>
                <p:nvPr/>
              </p:nvPicPr>
              <p:blipFill>
                <a:blip r:embed="rId96"/>
                <a:stretch>
                  <a:fillRect/>
                </a:stretch>
              </p:blipFill>
              <p:spPr>
                <a:xfrm>
                  <a:off x="3086868" y="5223310"/>
                  <a:ext cx="19800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t 58">
                  <a:extLst>
                    <a:ext uri="{FF2B5EF4-FFF2-40B4-BE49-F238E27FC236}">
                      <a16:creationId xmlns:a16="http://schemas.microsoft.com/office/drawing/2014/main" id="{53D9B5E6-64CF-40E2-9D51-2D6557B14C2C}"/>
                    </a:ext>
                  </a:extLst>
                </p14:cNvPr>
                <p14:cNvContentPartPr/>
                <p14:nvPr/>
              </p14:nvContentPartPr>
              <p14:xfrm>
                <a:off x="3337788" y="5263270"/>
                <a:ext cx="140040" cy="338760"/>
              </p14:xfrm>
            </p:contentPart>
          </mc:Choice>
          <mc:Fallback xmlns="">
            <p:pic>
              <p:nvPicPr>
                <p:cNvPr id="59" name="Inkt 58">
                  <a:extLst>
                    <a:ext uri="{FF2B5EF4-FFF2-40B4-BE49-F238E27FC236}">
                      <a16:creationId xmlns:a16="http://schemas.microsoft.com/office/drawing/2014/main" id="{53D9B5E6-64CF-40E2-9D51-2D6557B14C2C}"/>
                    </a:ext>
                  </a:extLst>
                </p:cNvPr>
                <p:cNvPicPr/>
                <p:nvPr/>
              </p:nvPicPr>
              <p:blipFill>
                <a:blip r:embed="rId98"/>
                <a:stretch>
                  <a:fillRect/>
                </a:stretch>
              </p:blipFill>
              <p:spPr>
                <a:xfrm>
                  <a:off x="3320148" y="5245270"/>
                  <a:ext cx="175680" cy="374400"/>
                </a:xfrm>
                <a:prstGeom prst="rect">
                  <a:avLst/>
                </a:prstGeom>
              </p:spPr>
            </p:pic>
          </mc:Fallback>
        </mc:AlternateContent>
      </p:grpSp>
      <p:grpSp>
        <p:nvGrpSpPr>
          <p:cNvPr id="63" name="Groep 62">
            <a:extLst>
              <a:ext uri="{FF2B5EF4-FFF2-40B4-BE49-F238E27FC236}">
                <a16:creationId xmlns:a16="http://schemas.microsoft.com/office/drawing/2014/main" id="{4DBD1771-8CBF-40CB-B0A8-22FFA2778175}"/>
              </a:ext>
            </a:extLst>
          </p:cNvPr>
          <p:cNvGrpSpPr/>
          <p:nvPr/>
        </p:nvGrpSpPr>
        <p:grpSpPr>
          <a:xfrm>
            <a:off x="3713268" y="5397190"/>
            <a:ext cx="205200" cy="111960"/>
            <a:chOff x="3713268" y="5397190"/>
            <a:chExt cx="205200" cy="111960"/>
          </a:xfrm>
        </p:grpSpPr>
        <mc:AlternateContent xmlns:mc="http://schemas.openxmlformats.org/markup-compatibility/2006" xmlns:p14="http://schemas.microsoft.com/office/powerpoint/2010/main">
          <mc:Choice Requires="p14">
            <p:contentPart p14:bwMode="auto" r:id="rId99">
              <p14:nvContentPartPr>
                <p14:cNvPr id="61" name="Inkt 60">
                  <a:extLst>
                    <a:ext uri="{FF2B5EF4-FFF2-40B4-BE49-F238E27FC236}">
                      <a16:creationId xmlns:a16="http://schemas.microsoft.com/office/drawing/2014/main" id="{6F45B8AD-C3BF-497E-A330-D292F920BD1E}"/>
                    </a:ext>
                  </a:extLst>
                </p14:cNvPr>
                <p14:cNvContentPartPr/>
                <p14:nvPr/>
              </p14:nvContentPartPr>
              <p14:xfrm>
                <a:off x="3728388" y="5495110"/>
                <a:ext cx="156960" cy="14040"/>
              </p14:xfrm>
            </p:contentPart>
          </mc:Choice>
          <mc:Fallback xmlns="">
            <p:pic>
              <p:nvPicPr>
                <p:cNvPr id="61" name="Inkt 60">
                  <a:extLst>
                    <a:ext uri="{FF2B5EF4-FFF2-40B4-BE49-F238E27FC236}">
                      <a16:creationId xmlns:a16="http://schemas.microsoft.com/office/drawing/2014/main" id="{6F45B8AD-C3BF-497E-A330-D292F920BD1E}"/>
                    </a:ext>
                  </a:extLst>
                </p:cNvPr>
                <p:cNvPicPr/>
                <p:nvPr/>
              </p:nvPicPr>
              <p:blipFill>
                <a:blip r:embed="rId100"/>
                <a:stretch>
                  <a:fillRect/>
                </a:stretch>
              </p:blipFill>
              <p:spPr>
                <a:xfrm>
                  <a:off x="3710748" y="5477110"/>
                  <a:ext cx="192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t 61">
                  <a:extLst>
                    <a:ext uri="{FF2B5EF4-FFF2-40B4-BE49-F238E27FC236}">
                      <a16:creationId xmlns:a16="http://schemas.microsoft.com/office/drawing/2014/main" id="{40D3BA7F-9710-4A88-8A77-422C968652EA}"/>
                    </a:ext>
                  </a:extLst>
                </p14:cNvPr>
                <p14:cNvContentPartPr/>
                <p14:nvPr/>
              </p14:nvContentPartPr>
              <p14:xfrm>
                <a:off x="3713268" y="5397190"/>
                <a:ext cx="205200" cy="360"/>
              </p14:xfrm>
            </p:contentPart>
          </mc:Choice>
          <mc:Fallback xmlns="">
            <p:pic>
              <p:nvPicPr>
                <p:cNvPr id="62" name="Inkt 61">
                  <a:extLst>
                    <a:ext uri="{FF2B5EF4-FFF2-40B4-BE49-F238E27FC236}">
                      <a16:creationId xmlns:a16="http://schemas.microsoft.com/office/drawing/2014/main" id="{40D3BA7F-9710-4A88-8A77-422C968652EA}"/>
                    </a:ext>
                  </a:extLst>
                </p:cNvPr>
                <p:cNvPicPr/>
                <p:nvPr/>
              </p:nvPicPr>
              <p:blipFill>
                <a:blip r:embed="rId102"/>
                <a:stretch>
                  <a:fillRect/>
                </a:stretch>
              </p:blipFill>
              <p:spPr>
                <a:xfrm>
                  <a:off x="3695268" y="5379550"/>
                  <a:ext cx="240840" cy="36000"/>
                </a:xfrm>
                <a:prstGeom prst="rect">
                  <a:avLst/>
                </a:prstGeom>
              </p:spPr>
            </p:pic>
          </mc:Fallback>
        </mc:AlternateContent>
      </p:grpSp>
      <p:grpSp>
        <p:nvGrpSpPr>
          <p:cNvPr id="80" name="Groep 79">
            <a:extLst>
              <a:ext uri="{FF2B5EF4-FFF2-40B4-BE49-F238E27FC236}">
                <a16:creationId xmlns:a16="http://schemas.microsoft.com/office/drawing/2014/main" id="{4991058A-F72B-46AD-A5BC-6872ABBCA92C}"/>
              </a:ext>
            </a:extLst>
          </p:cNvPr>
          <p:cNvGrpSpPr/>
          <p:nvPr/>
        </p:nvGrpSpPr>
        <p:grpSpPr>
          <a:xfrm>
            <a:off x="4143828" y="5170750"/>
            <a:ext cx="1045800" cy="562320"/>
            <a:chOff x="4143828" y="5170750"/>
            <a:chExt cx="1045800" cy="562320"/>
          </a:xfrm>
        </p:grpSpPr>
        <mc:AlternateContent xmlns:mc="http://schemas.openxmlformats.org/markup-compatibility/2006" xmlns:p14="http://schemas.microsoft.com/office/powerpoint/2010/main">
          <mc:Choice Requires="p14">
            <p:contentPart p14:bwMode="auto" r:id="rId103">
              <p14:nvContentPartPr>
                <p14:cNvPr id="64" name="Inkt 63">
                  <a:extLst>
                    <a:ext uri="{FF2B5EF4-FFF2-40B4-BE49-F238E27FC236}">
                      <a16:creationId xmlns:a16="http://schemas.microsoft.com/office/drawing/2014/main" id="{22B9DFCE-B28B-4B64-82F6-66B4CE84DAD1}"/>
                    </a:ext>
                  </a:extLst>
                </p14:cNvPr>
                <p14:cNvContentPartPr/>
                <p14:nvPr/>
              </p14:nvContentPartPr>
              <p14:xfrm>
                <a:off x="4230588" y="5170750"/>
                <a:ext cx="114840" cy="185040"/>
              </p14:xfrm>
            </p:contentPart>
          </mc:Choice>
          <mc:Fallback xmlns="">
            <p:pic>
              <p:nvPicPr>
                <p:cNvPr id="64" name="Inkt 63">
                  <a:extLst>
                    <a:ext uri="{FF2B5EF4-FFF2-40B4-BE49-F238E27FC236}">
                      <a16:creationId xmlns:a16="http://schemas.microsoft.com/office/drawing/2014/main" id="{22B9DFCE-B28B-4B64-82F6-66B4CE84DAD1}"/>
                    </a:ext>
                  </a:extLst>
                </p:cNvPr>
                <p:cNvPicPr/>
                <p:nvPr/>
              </p:nvPicPr>
              <p:blipFill>
                <a:blip r:embed="rId104"/>
                <a:stretch>
                  <a:fillRect/>
                </a:stretch>
              </p:blipFill>
              <p:spPr>
                <a:xfrm>
                  <a:off x="4212588" y="5152750"/>
                  <a:ext cx="150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Inkt 64">
                  <a:extLst>
                    <a:ext uri="{FF2B5EF4-FFF2-40B4-BE49-F238E27FC236}">
                      <a16:creationId xmlns:a16="http://schemas.microsoft.com/office/drawing/2014/main" id="{B3D36843-B55C-4822-9C46-FD7634E644B2}"/>
                    </a:ext>
                  </a:extLst>
                </p14:cNvPr>
                <p14:cNvContentPartPr/>
                <p14:nvPr/>
              </p14:nvContentPartPr>
              <p14:xfrm>
                <a:off x="4409508" y="5185510"/>
                <a:ext cx="135360" cy="184680"/>
              </p14:xfrm>
            </p:contentPart>
          </mc:Choice>
          <mc:Fallback xmlns="">
            <p:pic>
              <p:nvPicPr>
                <p:cNvPr id="65" name="Inkt 64">
                  <a:extLst>
                    <a:ext uri="{FF2B5EF4-FFF2-40B4-BE49-F238E27FC236}">
                      <a16:creationId xmlns:a16="http://schemas.microsoft.com/office/drawing/2014/main" id="{B3D36843-B55C-4822-9C46-FD7634E644B2}"/>
                    </a:ext>
                  </a:extLst>
                </p:cNvPr>
                <p:cNvPicPr/>
                <p:nvPr/>
              </p:nvPicPr>
              <p:blipFill>
                <a:blip r:embed="rId106"/>
                <a:stretch>
                  <a:fillRect/>
                </a:stretch>
              </p:blipFill>
              <p:spPr>
                <a:xfrm>
                  <a:off x="4391508" y="5167510"/>
                  <a:ext cx="171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Inkt 65">
                  <a:extLst>
                    <a:ext uri="{FF2B5EF4-FFF2-40B4-BE49-F238E27FC236}">
                      <a16:creationId xmlns:a16="http://schemas.microsoft.com/office/drawing/2014/main" id="{2A9D976E-FF0C-4465-B53B-0BD36CD0F99F}"/>
                    </a:ext>
                  </a:extLst>
                </p14:cNvPr>
                <p14:cNvContentPartPr/>
                <p14:nvPr/>
              </p14:nvContentPartPr>
              <p14:xfrm>
                <a:off x="4437588" y="5173990"/>
                <a:ext cx="127440" cy="360"/>
              </p14:xfrm>
            </p:contentPart>
          </mc:Choice>
          <mc:Fallback xmlns="">
            <p:pic>
              <p:nvPicPr>
                <p:cNvPr id="66" name="Inkt 65">
                  <a:extLst>
                    <a:ext uri="{FF2B5EF4-FFF2-40B4-BE49-F238E27FC236}">
                      <a16:creationId xmlns:a16="http://schemas.microsoft.com/office/drawing/2014/main" id="{2A9D976E-FF0C-4465-B53B-0BD36CD0F99F}"/>
                    </a:ext>
                  </a:extLst>
                </p:cNvPr>
                <p:cNvPicPr/>
                <p:nvPr/>
              </p:nvPicPr>
              <p:blipFill>
                <a:blip r:embed="rId108"/>
                <a:stretch>
                  <a:fillRect/>
                </a:stretch>
              </p:blipFill>
              <p:spPr>
                <a:xfrm>
                  <a:off x="4419948" y="5156350"/>
                  <a:ext cx="16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Inkt 66">
                  <a:extLst>
                    <a:ext uri="{FF2B5EF4-FFF2-40B4-BE49-F238E27FC236}">
                      <a16:creationId xmlns:a16="http://schemas.microsoft.com/office/drawing/2014/main" id="{CB42719A-E4EB-449B-B617-DA51C19F7C35}"/>
                    </a:ext>
                  </a:extLst>
                </p14:cNvPr>
                <p14:cNvContentPartPr/>
                <p14:nvPr/>
              </p14:nvContentPartPr>
              <p14:xfrm>
                <a:off x="4680948" y="5173270"/>
                <a:ext cx="171000" cy="143640"/>
              </p14:xfrm>
            </p:contentPart>
          </mc:Choice>
          <mc:Fallback xmlns="">
            <p:pic>
              <p:nvPicPr>
                <p:cNvPr id="67" name="Inkt 66">
                  <a:extLst>
                    <a:ext uri="{FF2B5EF4-FFF2-40B4-BE49-F238E27FC236}">
                      <a16:creationId xmlns:a16="http://schemas.microsoft.com/office/drawing/2014/main" id="{CB42719A-E4EB-449B-B617-DA51C19F7C35}"/>
                    </a:ext>
                  </a:extLst>
                </p:cNvPr>
                <p:cNvPicPr/>
                <p:nvPr/>
              </p:nvPicPr>
              <p:blipFill>
                <a:blip r:embed="rId110"/>
                <a:stretch>
                  <a:fillRect/>
                </a:stretch>
              </p:blipFill>
              <p:spPr>
                <a:xfrm>
                  <a:off x="4662948" y="5155270"/>
                  <a:ext cx="206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Inkt 67">
                  <a:extLst>
                    <a:ext uri="{FF2B5EF4-FFF2-40B4-BE49-F238E27FC236}">
                      <a16:creationId xmlns:a16="http://schemas.microsoft.com/office/drawing/2014/main" id="{2870900D-B813-45FA-AD7A-749AF11FB29D}"/>
                    </a:ext>
                  </a:extLst>
                </p14:cNvPr>
                <p14:cNvContentPartPr/>
                <p14:nvPr/>
              </p14:nvContentPartPr>
              <p14:xfrm>
                <a:off x="4143828" y="5420230"/>
                <a:ext cx="607680" cy="66960"/>
              </p14:xfrm>
            </p:contentPart>
          </mc:Choice>
          <mc:Fallback xmlns="">
            <p:pic>
              <p:nvPicPr>
                <p:cNvPr id="68" name="Inkt 67">
                  <a:extLst>
                    <a:ext uri="{FF2B5EF4-FFF2-40B4-BE49-F238E27FC236}">
                      <a16:creationId xmlns:a16="http://schemas.microsoft.com/office/drawing/2014/main" id="{2870900D-B813-45FA-AD7A-749AF11FB29D}"/>
                    </a:ext>
                  </a:extLst>
                </p:cNvPr>
                <p:cNvPicPr/>
                <p:nvPr/>
              </p:nvPicPr>
              <p:blipFill>
                <a:blip r:embed="rId112"/>
                <a:stretch>
                  <a:fillRect/>
                </a:stretch>
              </p:blipFill>
              <p:spPr>
                <a:xfrm>
                  <a:off x="4125828" y="5402230"/>
                  <a:ext cx="643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t 69">
                  <a:extLst>
                    <a:ext uri="{FF2B5EF4-FFF2-40B4-BE49-F238E27FC236}">
                      <a16:creationId xmlns:a16="http://schemas.microsoft.com/office/drawing/2014/main" id="{7730D952-6498-4473-B26A-DADC4D281B7A}"/>
                    </a:ext>
                  </a:extLst>
                </p14:cNvPr>
                <p14:cNvContentPartPr/>
                <p14:nvPr/>
              </p14:nvContentPartPr>
              <p14:xfrm>
                <a:off x="4192428" y="5631190"/>
                <a:ext cx="81720" cy="71640"/>
              </p14:xfrm>
            </p:contentPart>
          </mc:Choice>
          <mc:Fallback xmlns="">
            <p:pic>
              <p:nvPicPr>
                <p:cNvPr id="70" name="Inkt 69">
                  <a:extLst>
                    <a:ext uri="{FF2B5EF4-FFF2-40B4-BE49-F238E27FC236}">
                      <a16:creationId xmlns:a16="http://schemas.microsoft.com/office/drawing/2014/main" id="{7730D952-6498-4473-B26A-DADC4D281B7A}"/>
                    </a:ext>
                  </a:extLst>
                </p:cNvPr>
                <p:cNvPicPr/>
                <p:nvPr/>
              </p:nvPicPr>
              <p:blipFill>
                <a:blip r:embed="rId114"/>
                <a:stretch>
                  <a:fillRect/>
                </a:stretch>
              </p:blipFill>
              <p:spPr>
                <a:xfrm>
                  <a:off x="4174428" y="5613190"/>
                  <a:ext cx="117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t 70">
                  <a:extLst>
                    <a:ext uri="{FF2B5EF4-FFF2-40B4-BE49-F238E27FC236}">
                      <a16:creationId xmlns:a16="http://schemas.microsoft.com/office/drawing/2014/main" id="{96E49E2C-BFB7-4EAC-8F1D-9DECBCBF933B}"/>
                    </a:ext>
                  </a:extLst>
                </p14:cNvPr>
                <p14:cNvContentPartPr/>
                <p14:nvPr/>
              </p14:nvContentPartPr>
              <p14:xfrm>
                <a:off x="4359828" y="5604190"/>
                <a:ext cx="72000" cy="105480"/>
              </p14:xfrm>
            </p:contentPart>
          </mc:Choice>
          <mc:Fallback xmlns="">
            <p:pic>
              <p:nvPicPr>
                <p:cNvPr id="71" name="Inkt 70">
                  <a:extLst>
                    <a:ext uri="{FF2B5EF4-FFF2-40B4-BE49-F238E27FC236}">
                      <a16:creationId xmlns:a16="http://schemas.microsoft.com/office/drawing/2014/main" id="{96E49E2C-BFB7-4EAC-8F1D-9DECBCBF933B}"/>
                    </a:ext>
                  </a:extLst>
                </p:cNvPr>
                <p:cNvPicPr/>
                <p:nvPr/>
              </p:nvPicPr>
              <p:blipFill>
                <a:blip r:embed="rId116"/>
                <a:stretch>
                  <a:fillRect/>
                </a:stretch>
              </p:blipFill>
              <p:spPr>
                <a:xfrm>
                  <a:off x="4342188" y="5586550"/>
                  <a:ext cx="107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t 71">
                  <a:extLst>
                    <a:ext uri="{FF2B5EF4-FFF2-40B4-BE49-F238E27FC236}">
                      <a16:creationId xmlns:a16="http://schemas.microsoft.com/office/drawing/2014/main" id="{E6F0D641-8BAD-446A-90C0-A90AF379503E}"/>
                    </a:ext>
                  </a:extLst>
                </p14:cNvPr>
                <p14:cNvContentPartPr/>
                <p14:nvPr/>
              </p14:nvContentPartPr>
              <p14:xfrm>
                <a:off x="4560348" y="5676190"/>
                <a:ext cx="360" cy="31320"/>
              </p14:xfrm>
            </p:contentPart>
          </mc:Choice>
          <mc:Fallback xmlns="">
            <p:pic>
              <p:nvPicPr>
                <p:cNvPr id="72" name="Inkt 71">
                  <a:extLst>
                    <a:ext uri="{FF2B5EF4-FFF2-40B4-BE49-F238E27FC236}">
                      <a16:creationId xmlns:a16="http://schemas.microsoft.com/office/drawing/2014/main" id="{E6F0D641-8BAD-446A-90C0-A90AF379503E}"/>
                    </a:ext>
                  </a:extLst>
                </p:cNvPr>
                <p:cNvPicPr/>
                <p:nvPr/>
              </p:nvPicPr>
              <p:blipFill>
                <a:blip r:embed="rId118"/>
                <a:stretch>
                  <a:fillRect/>
                </a:stretch>
              </p:blipFill>
              <p:spPr>
                <a:xfrm>
                  <a:off x="4542708" y="5658190"/>
                  <a:ext cx="36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t 72">
                  <a:extLst>
                    <a:ext uri="{FF2B5EF4-FFF2-40B4-BE49-F238E27FC236}">
                      <a16:creationId xmlns:a16="http://schemas.microsoft.com/office/drawing/2014/main" id="{2CED0B89-6DBE-417F-9CBD-E822103E7DE7}"/>
                    </a:ext>
                  </a:extLst>
                </p14:cNvPr>
                <p14:cNvContentPartPr/>
                <p14:nvPr/>
              </p14:nvContentPartPr>
              <p14:xfrm>
                <a:off x="4664028" y="5519230"/>
                <a:ext cx="117360" cy="123120"/>
              </p14:xfrm>
            </p:contentPart>
          </mc:Choice>
          <mc:Fallback xmlns="">
            <p:pic>
              <p:nvPicPr>
                <p:cNvPr id="73" name="Inkt 72">
                  <a:extLst>
                    <a:ext uri="{FF2B5EF4-FFF2-40B4-BE49-F238E27FC236}">
                      <a16:creationId xmlns:a16="http://schemas.microsoft.com/office/drawing/2014/main" id="{2CED0B89-6DBE-417F-9CBD-E822103E7DE7}"/>
                    </a:ext>
                  </a:extLst>
                </p:cNvPr>
                <p:cNvPicPr/>
                <p:nvPr/>
              </p:nvPicPr>
              <p:blipFill>
                <a:blip r:embed="rId120"/>
                <a:stretch>
                  <a:fillRect/>
                </a:stretch>
              </p:blipFill>
              <p:spPr>
                <a:xfrm>
                  <a:off x="4646388" y="5501230"/>
                  <a:ext cx="153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Inkt 74">
                  <a:extLst>
                    <a:ext uri="{FF2B5EF4-FFF2-40B4-BE49-F238E27FC236}">
                      <a16:creationId xmlns:a16="http://schemas.microsoft.com/office/drawing/2014/main" id="{D8C005F9-FD1F-4F94-962A-6D48120310FB}"/>
                    </a:ext>
                  </a:extLst>
                </p14:cNvPr>
                <p14:cNvContentPartPr/>
                <p14:nvPr/>
              </p14:nvContentPartPr>
              <p14:xfrm>
                <a:off x="4838268" y="5546230"/>
                <a:ext cx="98640" cy="173520"/>
              </p14:xfrm>
            </p:contentPart>
          </mc:Choice>
          <mc:Fallback xmlns="">
            <p:pic>
              <p:nvPicPr>
                <p:cNvPr id="75" name="Inkt 74">
                  <a:extLst>
                    <a:ext uri="{FF2B5EF4-FFF2-40B4-BE49-F238E27FC236}">
                      <a16:creationId xmlns:a16="http://schemas.microsoft.com/office/drawing/2014/main" id="{D8C005F9-FD1F-4F94-962A-6D48120310FB}"/>
                    </a:ext>
                  </a:extLst>
                </p:cNvPr>
                <p:cNvPicPr/>
                <p:nvPr/>
              </p:nvPicPr>
              <p:blipFill>
                <a:blip r:embed="rId122"/>
                <a:stretch>
                  <a:fillRect/>
                </a:stretch>
              </p:blipFill>
              <p:spPr>
                <a:xfrm>
                  <a:off x="4820268" y="5528230"/>
                  <a:ext cx="134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Inkt 75">
                  <a:extLst>
                    <a:ext uri="{FF2B5EF4-FFF2-40B4-BE49-F238E27FC236}">
                      <a16:creationId xmlns:a16="http://schemas.microsoft.com/office/drawing/2014/main" id="{2B5714B5-33C7-41C7-AB40-8BE2B11B6042}"/>
                    </a:ext>
                  </a:extLst>
                </p14:cNvPr>
                <p14:cNvContentPartPr/>
                <p14:nvPr/>
              </p14:nvContentPartPr>
              <p14:xfrm>
                <a:off x="5082348" y="5452990"/>
                <a:ext cx="107280" cy="280080"/>
              </p14:xfrm>
            </p:contentPart>
          </mc:Choice>
          <mc:Fallback xmlns="">
            <p:pic>
              <p:nvPicPr>
                <p:cNvPr id="76" name="Inkt 75">
                  <a:extLst>
                    <a:ext uri="{FF2B5EF4-FFF2-40B4-BE49-F238E27FC236}">
                      <a16:creationId xmlns:a16="http://schemas.microsoft.com/office/drawing/2014/main" id="{2B5714B5-33C7-41C7-AB40-8BE2B11B6042}"/>
                    </a:ext>
                  </a:extLst>
                </p:cNvPr>
                <p:cNvPicPr/>
                <p:nvPr/>
              </p:nvPicPr>
              <p:blipFill>
                <a:blip r:embed="rId124"/>
                <a:stretch>
                  <a:fillRect/>
                </a:stretch>
              </p:blipFill>
              <p:spPr>
                <a:xfrm>
                  <a:off x="5064708" y="5434990"/>
                  <a:ext cx="142920" cy="315720"/>
                </a:xfrm>
                <a:prstGeom prst="rect">
                  <a:avLst/>
                </a:prstGeom>
              </p:spPr>
            </p:pic>
          </mc:Fallback>
        </mc:AlternateContent>
      </p:grpSp>
      <p:grpSp>
        <p:nvGrpSpPr>
          <p:cNvPr id="79" name="Groep 78">
            <a:extLst>
              <a:ext uri="{FF2B5EF4-FFF2-40B4-BE49-F238E27FC236}">
                <a16:creationId xmlns:a16="http://schemas.microsoft.com/office/drawing/2014/main" id="{C0359212-3037-4694-8CCB-27DB79A5CCDF}"/>
              </a:ext>
            </a:extLst>
          </p:cNvPr>
          <p:cNvGrpSpPr/>
          <p:nvPr/>
        </p:nvGrpSpPr>
        <p:grpSpPr>
          <a:xfrm>
            <a:off x="5441628" y="5330230"/>
            <a:ext cx="204840" cy="123840"/>
            <a:chOff x="5441628" y="5330230"/>
            <a:chExt cx="204840" cy="123840"/>
          </a:xfrm>
        </p:grpSpPr>
        <mc:AlternateContent xmlns:mc="http://schemas.openxmlformats.org/markup-compatibility/2006" xmlns:p14="http://schemas.microsoft.com/office/powerpoint/2010/main">
          <mc:Choice Requires="p14">
            <p:contentPart p14:bwMode="auto" r:id="rId125">
              <p14:nvContentPartPr>
                <p14:cNvPr id="77" name="Inkt 76">
                  <a:extLst>
                    <a:ext uri="{FF2B5EF4-FFF2-40B4-BE49-F238E27FC236}">
                      <a16:creationId xmlns:a16="http://schemas.microsoft.com/office/drawing/2014/main" id="{9F9147DD-58BA-4B3F-A46F-58E8979EAE1D}"/>
                    </a:ext>
                  </a:extLst>
                </p14:cNvPr>
                <p14:cNvContentPartPr/>
                <p14:nvPr/>
              </p14:nvContentPartPr>
              <p14:xfrm>
                <a:off x="5463948" y="5430670"/>
                <a:ext cx="182520" cy="23400"/>
              </p14:xfrm>
            </p:contentPart>
          </mc:Choice>
          <mc:Fallback xmlns="">
            <p:pic>
              <p:nvPicPr>
                <p:cNvPr id="77" name="Inkt 76">
                  <a:extLst>
                    <a:ext uri="{FF2B5EF4-FFF2-40B4-BE49-F238E27FC236}">
                      <a16:creationId xmlns:a16="http://schemas.microsoft.com/office/drawing/2014/main" id="{9F9147DD-58BA-4B3F-A46F-58E8979EAE1D}"/>
                    </a:ext>
                  </a:extLst>
                </p:cNvPr>
                <p:cNvPicPr/>
                <p:nvPr/>
              </p:nvPicPr>
              <p:blipFill>
                <a:blip r:embed="rId126"/>
                <a:stretch>
                  <a:fillRect/>
                </a:stretch>
              </p:blipFill>
              <p:spPr>
                <a:xfrm>
                  <a:off x="5445948" y="5413030"/>
                  <a:ext cx="218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Inkt 77">
                  <a:extLst>
                    <a:ext uri="{FF2B5EF4-FFF2-40B4-BE49-F238E27FC236}">
                      <a16:creationId xmlns:a16="http://schemas.microsoft.com/office/drawing/2014/main" id="{83A85072-DD05-45A3-AB45-764251389EBA}"/>
                    </a:ext>
                  </a:extLst>
                </p14:cNvPr>
                <p14:cNvContentPartPr/>
                <p14:nvPr/>
              </p14:nvContentPartPr>
              <p14:xfrm>
                <a:off x="5441628" y="5330230"/>
                <a:ext cx="170640" cy="360"/>
              </p14:xfrm>
            </p:contentPart>
          </mc:Choice>
          <mc:Fallback xmlns="">
            <p:pic>
              <p:nvPicPr>
                <p:cNvPr id="78" name="Inkt 77">
                  <a:extLst>
                    <a:ext uri="{FF2B5EF4-FFF2-40B4-BE49-F238E27FC236}">
                      <a16:creationId xmlns:a16="http://schemas.microsoft.com/office/drawing/2014/main" id="{83A85072-DD05-45A3-AB45-764251389EBA}"/>
                    </a:ext>
                  </a:extLst>
                </p:cNvPr>
                <p:cNvPicPr/>
                <p:nvPr/>
              </p:nvPicPr>
              <p:blipFill>
                <a:blip r:embed="rId128"/>
                <a:stretch>
                  <a:fillRect/>
                </a:stretch>
              </p:blipFill>
              <p:spPr>
                <a:xfrm>
                  <a:off x="5423988" y="5312230"/>
                  <a:ext cx="206280" cy="36000"/>
                </a:xfrm>
                <a:prstGeom prst="rect">
                  <a:avLst/>
                </a:prstGeom>
              </p:spPr>
            </p:pic>
          </mc:Fallback>
        </mc:AlternateContent>
      </p:grpSp>
      <p:grpSp>
        <p:nvGrpSpPr>
          <p:cNvPr id="96" name="Groep 95">
            <a:extLst>
              <a:ext uri="{FF2B5EF4-FFF2-40B4-BE49-F238E27FC236}">
                <a16:creationId xmlns:a16="http://schemas.microsoft.com/office/drawing/2014/main" id="{3DC475F2-7EDA-4762-B677-05C76D08670A}"/>
              </a:ext>
            </a:extLst>
          </p:cNvPr>
          <p:cNvGrpSpPr/>
          <p:nvPr/>
        </p:nvGrpSpPr>
        <p:grpSpPr>
          <a:xfrm>
            <a:off x="5839428" y="4984270"/>
            <a:ext cx="2016360" cy="601920"/>
            <a:chOff x="5839428" y="4984270"/>
            <a:chExt cx="2016360" cy="601920"/>
          </a:xfrm>
        </p:grpSpPr>
        <mc:AlternateContent xmlns:mc="http://schemas.openxmlformats.org/markup-compatibility/2006" xmlns:p14="http://schemas.microsoft.com/office/powerpoint/2010/main">
          <mc:Choice Requires="p14">
            <p:contentPart p14:bwMode="auto" r:id="rId129">
              <p14:nvContentPartPr>
                <p14:cNvPr id="81" name="Inkt 80">
                  <a:extLst>
                    <a:ext uri="{FF2B5EF4-FFF2-40B4-BE49-F238E27FC236}">
                      <a16:creationId xmlns:a16="http://schemas.microsoft.com/office/drawing/2014/main" id="{51D86447-88F6-4BCD-A124-1C715819FD2D}"/>
                    </a:ext>
                  </a:extLst>
                </p14:cNvPr>
                <p14:cNvContentPartPr/>
                <p14:nvPr/>
              </p14:nvContentPartPr>
              <p14:xfrm>
                <a:off x="5839428" y="5274430"/>
                <a:ext cx="250560" cy="223920"/>
              </p14:xfrm>
            </p:contentPart>
          </mc:Choice>
          <mc:Fallback xmlns="">
            <p:pic>
              <p:nvPicPr>
                <p:cNvPr id="81" name="Inkt 80">
                  <a:extLst>
                    <a:ext uri="{FF2B5EF4-FFF2-40B4-BE49-F238E27FC236}">
                      <a16:creationId xmlns:a16="http://schemas.microsoft.com/office/drawing/2014/main" id="{51D86447-88F6-4BCD-A124-1C715819FD2D}"/>
                    </a:ext>
                  </a:extLst>
                </p:cNvPr>
                <p:cNvPicPr/>
                <p:nvPr/>
              </p:nvPicPr>
              <p:blipFill>
                <a:blip r:embed="rId130"/>
                <a:stretch>
                  <a:fillRect/>
                </a:stretch>
              </p:blipFill>
              <p:spPr>
                <a:xfrm>
                  <a:off x="5821788" y="5256790"/>
                  <a:ext cx="286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Inkt 81">
                  <a:extLst>
                    <a:ext uri="{FF2B5EF4-FFF2-40B4-BE49-F238E27FC236}">
                      <a16:creationId xmlns:a16="http://schemas.microsoft.com/office/drawing/2014/main" id="{413DE65C-D688-4342-B8B8-7750BD849279}"/>
                    </a:ext>
                  </a:extLst>
                </p14:cNvPr>
                <p14:cNvContentPartPr/>
                <p14:nvPr/>
              </p14:nvContentPartPr>
              <p14:xfrm>
                <a:off x="5887308" y="5181550"/>
                <a:ext cx="184680" cy="59760"/>
              </p14:xfrm>
            </p:contentPart>
          </mc:Choice>
          <mc:Fallback xmlns="">
            <p:pic>
              <p:nvPicPr>
                <p:cNvPr id="82" name="Inkt 81">
                  <a:extLst>
                    <a:ext uri="{FF2B5EF4-FFF2-40B4-BE49-F238E27FC236}">
                      <a16:creationId xmlns:a16="http://schemas.microsoft.com/office/drawing/2014/main" id="{413DE65C-D688-4342-B8B8-7750BD849279}"/>
                    </a:ext>
                  </a:extLst>
                </p:cNvPr>
                <p:cNvPicPr/>
                <p:nvPr/>
              </p:nvPicPr>
              <p:blipFill>
                <a:blip r:embed="rId132"/>
                <a:stretch>
                  <a:fillRect/>
                </a:stretch>
              </p:blipFill>
              <p:spPr>
                <a:xfrm>
                  <a:off x="5869668" y="5163910"/>
                  <a:ext cx="220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Inkt 82">
                  <a:extLst>
                    <a:ext uri="{FF2B5EF4-FFF2-40B4-BE49-F238E27FC236}">
                      <a16:creationId xmlns:a16="http://schemas.microsoft.com/office/drawing/2014/main" id="{AE8B86FC-3C61-4D93-A4DE-78633134C64E}"/>
                    </a:ext>
                  </a:extLst>
                </p14:cNvPr>
                <p14:cNvContentPartPr/>
                <p14:nvPr/>
              </p14:nvContentPartPr>
              <p14:xfrm>
                <a:off x="6222468" y="5397190"/>
                <a:ext cx="15840" cy="80280"/>
              </p14:xfrm>
            </p:contentPart>
          </mc:Choice>
          <mc:Fallback xmlns="">
            <p:pic>
              <p:nvPicPr>
                <p:cNvPr id="83" name="Inkt 82">
                  <a:extLst>
                    <a:ext uri="{FF2B5EF4-FFF2-40B4-BE49-F238E27FC236}">
                      <a16:creationId xmlns:a16="http://schemas.microsoft.com/office/drawing/2014/main" id="{AE8B86FC-3C61-4D93-A4DE-78633134C64E}"/>
                    </a:ext>
                  </a:extLst>
                </p:cNvPr>
                <p:cNvPicPr/>
                <p:nvPr/>
              </p:nvPicPr>
              <p:blipFill>
                <a:blip r:embed="rId134"/>
                <a:stretch>
                  <a:fillRect/>
                </a:stretch>
              </p:blipFill>
              <p:spPr>
                <a:xfrm>
                  <a:off x="6204468" y="5379550"/>
                  <a:ext cx="51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Inkt 84">
                  <a:extLst>
                    <a:ext uri="{FF2B5EF4-FFF2-40B4-BE49-F238E27FC236}">
                      <a16:creationId xmlns:a16="http://schemas.microsoft.com/office/drawing/2014/main" id="{B798D2E0-72BD-42DF-BC3C-E91A9240CB9F}"/>
                    </a:ext>
                  </a:extLst>
                </p14:cNvPr>
                <p14:cNvContentPartPr/>
                <p14:nvPr/>
              </p14:nvContentPartPr>
              <p14:xfrm>
                <a:off x="6318948" y="5189470"/>
                <a:ext cx="133920" cy="365760"/>
              </p14:xfrm>
            </p:contentPart>
          </mc:Choice>
          <mc:Fallback xmlns="">
            <p:pic>
              <p:nvPicPr>
                <p:cNvPr id="85" name="Inkt 84">
                  <a:extLst>
                    <a:ext uri="{FF2B5EF4-FFF2-40B4-BE49-F238E27FC236}">
                      <a16:creationId xmlns:a16="http://schemas.microsoft.com/office/drawing/2014/main" id="{B798D2E0-72BD-42DF-BC3C-E91A9240CB9F}"/>
                    </a:ext>
                  </a:extLst>
                </p:cNvPr>
                <p:cNvPicPr/>
                <p:nvPr/>
              </p:nvPicPr>
              <p:blipFill>
                <a:blip r:embed="rId136"/>
                <a:stretch>
                  <a:fillRect/>
                </a:stretch>
              </p:blipFill>
              <p:spPr>
                <a:xfrm>
                  <a:off x="6300948" y="5171830"/>
                  <a:ext cx="1695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Inkt 86">
                  <a:extLst>
                    <a:ext uri="{FF2B5EF4-FFF2-40B4-BE49-F238E27FC236}">
                      <a16:creationId xmlns:a16="http://schemas.microsoft.com/office/drawing/2014/main" id="{CA349923-B0FB-4A16-9964-07207B64AC0F}"/>
                    </a:ext>
                  </a:extLst>
                </p14:cNvPr>
                <p14:cNvContentPartPr/>
                <p14:nvPr/>
              </p14:nvContentPartPr>
              <p14:xfrm>
                <a:off x="6545388" y="5185510"/>
                <a:ext cx="132480" cy="149040"/>
              </p14:xfrm>
            </p:contentPart>
          </mc:Choice>
          <mc:Fallback xmlns="">
            <p:pic>
              <p:nvPicPr>
                <p:cNvPr id="87" name="Inkt 86">
                  <a:extLst>
                    <a:ext uri="{FF2B5EF4-FFF2-40B4-BE49-F238E27FC236}">
                      <a16:creationId xmlns:a16="http://schemas.microsoft.com/office/drawing/2014/main" id="{CA349923-B0FB-4A16-9964-07207B64AC0F}"/>
                    </a:ext>
                  </a:extLst>
                </p:cNvPr>
                <p:cNvPicPr/>
                <p:nvPr/>
              </p:nvPicPr>
              <p:blipFill>
                <a:blip r:embed="rId138"/>
                <a:stretch>
                  <a:fillRect/>
                </a:stretch>
              </p:blipFill>
              <p:spPr>
                <a:xfrm>
                  <a:off x="6527748" y="5167510"/>
                  <a:ext cx="168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Inkt 87">
                  <a:extLst>
                    <a:ext uri="{FF2B5EF4-FFF2-40B4-BE49-F238E27FC236}">
                      <a16:creationId xmlns:a16="http://schemas.microsoft.com/office/drawing/2014/main" id="{AAAD406E-9E8D-4AC4-8CA0-5117E8D6EE30}"/>
                    </a:ext>
                  </a:extLst>
                </p14:cNvPr>
                <p14:cNvContentPartPr/>
                <p14:nvPr/>
              </p14:nvContentPartPr>
              <p14:xfrm>
                <a:off x="6679668" y="5229790"/>
                <a:ext cx="360" cy="174600"/>
              </p14:xfrm>
            </p:contentPart>
          </mc:Choice>
          <mc:Fallback xmlns="">
            <p:pic>
              <p:nvPicPr>
                <p:cNvPr id="88" name="Inkt 87">
                  <a:extLst>
                    <a:ext uri="{FF2B5EF4-FFF2-40B4-BE49-F238E27FC236}">
                      <a16:creationId xmlns:a16="http://schemas.microsoft.com/office/drawing/2014/main" id="{AAAD406E-9E8D-4AC4-8CA0-5117E8D6EE30}"/>
                    </a:ext>
                  </a:extLst>
                </p:cNvPr>
                <p:cNvPicPr/>
                <p:nvPr/>
              </p:nvPicPr>
              <p:blipFill>
                <a:blip r:embed="rId140"/>
                <a:stretch>
                  <a:fillRect/>
                </a:stretch>
              </p:blipFill>
              <p:spPr>
                <a:xfrm>
                  <a:off x="6661668" y="5211790"/>
                  <a:ext cx="3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Inkt 88">
                  <a:extLst>
                    <a:ext uri="{FF2B5EF4-FFF2-40B4-BE49-F238E27FC236}">
                      <a16:creationId xmlns:a16="http://schemas.microsoft.com/office/drawing/2014/main" id="{2914DA3E-DA19-4076-AF0A-E6702E92FB31}"/>
                    </a:ext>
                  </a:extLst>
                </p14:cNvPr>
                <p14:cNvContentPartPr/>
                <p14:nvPr/>
              </p14:nvContentPartPr>
              <p14:xfrm>
                <a:off x="6780108" y="5185510"/>
                <a:ext cx="57240" cy="221760"/>
              </p14:xfrm>
            </p:contentPart>
          </mc:Choice>
          <mc:Fallback xmlns="">
            <p:pic>
              <p:nvPicPr>
                <p:cNvPr id="89" name="Inkt 88">
                  <a:extLst>
                    <a:ext uri="{FF2B5EF4-FFF2-40B4-BE49-F238E27FC236}">
                      <a16:creationId xmlns:a16="http://schemas.microsoft.com/office/drawing/2014/main" id="{2914DA3E-DA19-4076-AF0A-E6702E92FB31}"/>
                    </a:ext>
                  </a:extLst>
                </p:cNvPr>
                <p:cNvPicPr/>
                <p:nvPr/>
              </p:nvPicPr>
              <p:blipFill>
                <a:blip r:embed="rId142"/>
                <a:stretch>
                  <a:fillRect/>
                </a:stretch>
              </p:blipFill>
              <p:spPr>
                <a:xfrm>
                  <a:off x="6762108" y="5167510"/>
                  <a:ext cx="92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Inkt 89">
                  <a:extLst>
                    <a:ext uri="{FF2B5EF4-FFF2-40B4-BE49-F238E27FC236}">
                      <a16:creationId xmlns:a16="http://schemas.microsoft.com/office/drawing/2014/main" id="{9A7A7CD8-5697-4B8C-A8AD-F946D735A36C}"/>
                    </a:ext>
                  </a:extLst>
                </p14:cNvPr>
                <p14:cNvContentPartPr/>
                <p14:nvPr/>
              </p14:nvContentPartPr>
              <p14:xfrm>
                <a:off x="6735108" y="5318710"/>
                <a:ext cx="182160" cy="360"/>
              </p14:xfrm>
            </p:contentPart>
          </mc:Choice>
          <mc:Fallback xmlns="">
            <p:pic>
              <p:nvPicPr>
                <p:cNvPr id="90" name="Inkt 89">
                  <a:extLst>
                    <a:ext uri="{FF2B5EF4-FFF2-40B4-BE49-F238E27FC236}">
                      <a16:creationId xmlns:a16="http://schemas.microsoft.com/office/drawing/2014/main" id="{9A7A7CD8-5697-4B8C-A8AD-F946D735A36C}"/>
                    </a:ext>
                  </a:extLst>
                </p:cNvPr>
                <p:cNvPicPr/>
                <p:nvPr/>
              </p:nvPicPr>
              <p:blipFill>
                <a:blip r:embed="rId144"/>
                <a:stretch>
                  <a:fillRect/>
                </a:stretch>
              </p:blipFill>
              <p:spPr>
                <a:xfrm>
                  <a:off x="6717468" y="5301070"/>
                  <a:ext cx="21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Inkt 90">
                  <a:extLst>
                    <a:ext uri="{FF2B5EF4-FFF2-40B4-BE49-F238E27FC236}">
                      <a16:creationId xmlns:a16="http://schemas.microsoft.com/office/drawing/2014/main" id="{C4BB33B7-C0BC-4E2C-9679-1FF5A0AAB9B6}"/>
                    </a:ext>
                  </a:extLst>
                </p14:cNvPr>
                <p14:cNvContentPartPr/>
                <p14:nvPr/>
              </p14:nvContentPartPr>
              <p14:xfrm>
                <a:off x="7047588" y="5132230"/>
                <a:ext cx="188280" cy="134640"/>
              </p14:xfrm>
            </p:contentPart>
          </mc:Choice>
          <mc:Fallback xmlns="">
            <p:pic>
              <p:nvPicPr>
                <p:cNvPr id="91" name="Inkt 90">
                  <a:extLst>
                    <a:ext uri="{FF2B5EF4-FFF2-40B4-BE49-F238E27FC236}">
                      <a16:creationId xmlns:a16="http://schemas.microsoft.com/office/drawing/2014/main" id="{C4BB33B7-C0BC-4E2C-9679-1FF5A0AAB9B6}"/>
                    </a:ext>
                  </a:extLst>
                </p:cNvPr>
                <p:cNvPicPr/>
                <p:nvPr/>
              </p:nvPicPr>
              <p:blipFill>
                <a:blip r:embed="rId146"/>
                <a:stretch>
                  <a:fillRect/>
                </a:stretch>
              </p:blipFill>
              <p:spPr>
                <a:xfrm>
                  <a:off x="7029588" y="5114230"/>
                  <a:ext cx="22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Inkt 91">
                  <a:extLst>
                    <a:ext uri="{FF2B5EF4-FFF2-40B4-BE49-F238E27FC236}">
                      <a16:creationId xmlns:a16="http://schemas.microsoft.com/office/drawing/2014/main" id="{E276FA3B-3C9C-4487-84EA-E63F796E2AE0}"/>
                    </a:ext>
                  </a:extLst>
                </p14:cNvPr>
                <p14:cNvContentPartPr/>
                <p14:nvPr/>
              </p14:nvContentPartPr>
              <p14:xfrm>
                <a:off x="7345308" y="5152030"/>
                <a:ext cx="91080" cy="105840"/>
              </p14:xfrm>
            </p:contentPart>
          </mc:Choice>
          <mc:Fallback xmlns="">
            <p:pic>
              <p:nvPicPr>
                <p:cNvPr id="92" name="Inkt 91">
                  <a:extLst>
                    <a:ext uri="{FF2B5EF4-FFF2-40B4-BE49-F238E27FC236}">
                      <a16:creationId xmlns:a16="http://schemas.microsoft.com/office/drawing/2014/main" id="{E276FA3B-3C9C-4487-84EA-E63F796E2AE0}"/>
                    </a:ext>
                  </a:extLst>
                </p:cNvPr>
                <p:cNvPicPr/>
                <p:nvPr/>
              </p:nvPicPr>
              <p:blipFill>
                <a:blip r:embed="rId148"/>
                <a:stretch>
                  <a:fillRect/>
                </a:stretch>
              </p:blipFill>
              <p:spPr>
                <a:xfrm>
                  <a:off x="7327308" y="5134030"/>
                  <a:ext cx="126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Inkt 92">
                  <a:extLst>
                    <a:ext uri="{FF2B5EF4-FFF2-40B4-BE49-F238E27FC236}">
                      <a16:creationId xmlns:a16="http://schemas.microsoft.com/office/drawing/2014/main" id="{628298C7-906B-47C4-9864-32D73E063737}"/>
                    </a:ext>
                  </a:extLst>
                </p14:cNvPr>
                <p14:cNvContentPartPr/>
                <p14:nvPr/>
              </p14:nvContentPartPr>
              <p14:xfrm>
                <a:off x="7482468" y="5095510"/>
                <a:ext cx="23400" cy="129240"/>
              </p14:xfrm>
            </p:contentPart>
          </mc:Choice>
          <mc:Fallback xmlns="">
            <p:pic>
              <p:nvPicPr>
                <p:cNvPr id="93" name="Inkt 92">
                  <a:extLst>
                    <a:ext uri="{FF2B5EF4-FFF2-40B4-BE49-F238E27FC236}">
                      <a16:creationId xmlns:a16="http://schemas.microsoft.com/office/drawing/2014/main" id="{628298C7-906B-47C4-9864-32D73E063737}"/>
                    </a:ext>
                  </a:extLst>
                </p:cNvPr>
                <p:cNvPicPr/>
                <p:nvPr/>
              </p:nvPicPr>
              <p:blipFill>
                <a:blip r:embed="rId150"/>
                <a:stretch>
                  <a:fillRect/>
                </a:stretch>
              </p:blipFill>
              <p:spPr>
                <a:xfrm>
                  <a:off x="7464468" y="5077870"/>
                  <a:ext cx="59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Inkt 93">
                  <a:extLst>
                    <a:ext uri="{FF2B5EF4-FFF2-40B4-BE49-F238E27FC236}">
                      <a16:creationId xmlns:a16="http://schemas.microsoft.com/office/drawing/2014/main" id="{442421A6-D0F3-4A89-A3A3-1B2BD57F0330}"/>
                    </a:ext>
                  </a:extLst>
                </p14:cNvPr>
                <p14:cNvContentPartPr/>
                <p14:nvPr/>
              </p14:nvContentPartPr>
              <p14:xfrm>
                <a:off x="7538628" y="4984270"/>
                <a:ext cx="156240" cy="601920"/>
              </p14:xfrm>
            </p:contentPart>
          </mc:Choice>
          <mc:Fallback xmlns="">
            <p:pic>
              <p:nvPicPr>
                <p:cNvPr id="94" name="Inkt 93">
                  <a:extLst>
                    <a:ext uri="{FF2B5EF4-FFF2-40B4-BE49-F238E27FC236}">
                      <a16:creationId xmlns:a16="http://schemas.microsoft.com/office/drawing/2014/main" id="{442421A6-D0F3-4A89-A3A3-1B2BD57F0330}"/>
                    </a:ext>
                  </a:extLst>
                </p:cNvPr>
                <p:cNvPicPr/>
                <p:nvPr/>
              </p:nvPicPr>
              <p:blipFill>
                <a:blip r:embed="rId152"/>
                <a:stretch>
                  <a:fillRect/>
                </a:stretch>
              </p:blipFill>
              <p:spPr>
                <a:xfrm>
                  <a:off x="7520628" y="4966630"/>
                  <a:ext cx="19188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Inkt 94">
                  <a:extLst>
                    <a:ext uri="{FF2B5EF4-FFF2-40B4-BE49-F238E27FC236}">
                      <a16:creationId xmlns:a16="http://schemas.microsoft.com/office/drawing/2014/main" id="{7BFFBCCF-298F-4D1C-8A46-0AFE82E418DF}"/>
                    </a:ext>
                  </a:extLst>
                </p14:cNvPr>
                <p14:cNvContentPartPr/>
                <p14:nvPr/>
              </p14:nvContentPartPr>
              <p14:xfrm>
                <a:off x="7744188" y="5073550"/>
                <a:ext cx="111600" cy="373320"/>
              </p14:xfrm>
            </p:contentPart>
          </mc:Choice>
          <mc:Fallback xmlns="">
            <p:pic>
              <p:nvPicPr>
                <p:cNvPr id="95" name="Inkt 94">
                  <a:extLst>
                    <a:ext uri="{FF2B5EF4-FFF2-40B4-BE49-F238E27FC236}">
                      <a16:creationId xmlns:a16="http://schemas.microsoft.com/office/drawing/2014/main" id="{7BFFBCCF-298F-4D1C-8A46-0AFE82E418DF}"/>
                    </a:ext>
                  </a:extLst>
                </p:cNvPr>
                <p:cNvPicPr/>
                <p:nvPr/>
              </p:nvPicPr>
              <p:blipFill>
                <a:blip r:embed="rId154"/>
                <a:stretch>
                  <a:fillRect/>
                </a:stretch>
              </p:blipFill>
              <p:spPr>
                <a:xfrm>
                  <a:off x="7726188" y="5055550"/>
                  <a:ext cx="147240" cy="408960"/>
                </a:xfrm>
                <a:prstGeom prst="rect">
                  <a:avLst/>
                </a:prstGeom>
              </p:spPr>
            </p:pic>
          </mc:Fallback>
        </mc:AlternateContent>
      </p:grpSp>
    </p:spTree>
    <p:extLst>
      <p:ext uri="{BB962C8B-B14F-4D97-AF65-F5344CB8AC3E}">
        <p14:creationId xmlns:p14="http://schemas.microsoft.com/office/powerpoint/2010/main" val="1705231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28F61BFB-7F82-4725-991C-6A9A0A737C01}"/>
                  </a:ext>
                </a:extLst>
              </p14:cNvPr>
              <p14:cNvContentPartPr/>
              <p14:nvPr/>
            </p14:nvContentPartPr>
            <p14:xfrm>
              <a:off x="9697908" y="1225510"/>
              <a:ext cx="1545480" cy="671040"/>
            </p14:xfrm>
          </p:contentPart>
        </mc:Choice>
        <mc:Fallback xmlns="">
          <p:pic>
            <p:nvPicPr>
              <p:cNvPr id="3" name="Inkt 2">
                <a:extLst>
                  <a:ext uri="{FF2B5EF4-FFF2-40B4-BE49-F238E27FC236}">
                    <a16:creationId xmlns:a16="http://schemas.microsoft.com/office/drawing/2014/main" id="{28F61BFB-7F82-4725-991C-6A9A0A737C01}"/>
                  </a:ext>
                </a:extLst>
              </p:cNvPr>
              <p:cNvPicPr/>
              <p:nvPr/>
            </p:nvPicPr>
            <p:blipFill>
              <a:blip r:embed="rId6"/>
              <a:stretch>
                <a:fillRect/>
              </a:stretch>
            </p:blipFill>
            <p:spPr>
              <a:xfrm>
                <a:off x="9680268" y="1207870"/>
                <a:ext cx="15811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02012F74-A55C-4F52-A8B8-103EEFED6B6A}"/>
                  </a:ext>
                </a:extLst>
              </p14:cNvPr>
              <p14:cNvContentPartPr/>
              <p14:nvPr/>
            </p14:nvContentPartPr>
            <p14:xfrm>
              <a:off x="4690668" y="2441230"/>
              <a:ext cx="346320" cy="384480"/>
            </p14:xfrm>
          </p:contentPart>
        </mc:Choice>
        <mc:Fallback xmlns="">
          <p:pic>
            <p:nvPicPr>
              <p:cNvPr id="4" name="Inkt 3">
                <a:extLst>
                  <a:ext uri="{FF2B5EF4-FFF2-40B4-BE49-F238E27FC236}">
                    <a16:creationId xmlns:a16="http://schemas.microsoft.com/office/drawing/2014/main" id="{02012F74-A55C-4F52-A8B8-103EEFED6B6A}"/>
                  </a:ext>
                </a:extLst>
              </p:cNvPr>
              <p:cNvPicPr/>
              <p:nvPr/>
            </p:nvPicPr>
            <p:blipFill>
              <a:blip r:embed="rId8"/>
              <a:stretch>
                <a:fillRect/>
              </a:stretch>
            </p:blipFill>
            <p:spPr>
              <a:xfrm>
                <a:off x="4672668" y="2423230"/>
                <a:ext cx="381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9759D6F9-2276-475A-9EB9-91E65A18C801}"/>
                  </a:ext>
                </a:extLst>
              </p14:cNvPr>
              <p14:cNvContentPartPr/>
              <p14:nvPr/>
            </p14:nvContentPartPr>
            <p14:xfrm>
              <a:off x="7114548" y="2841910"/>
              <a:ext cx="1181880" cy="46440"/>
            </p14:xfrm>
          </p:contentPart>
        </mc:Choice>
        <mc:Fallback xmlns="">
          <p:pic>
            <p:nvPicPr>
              <p:cNvPr id="6" name="Inkt 5">
                <a:extLst>
                  <a:ext uri="{FF2B5EF4-FFF2-40B4-BE49-F238E27FC236}">
                    <a16:creationId xmlns:a16="http://schemas.microsoft.com/office/drawing/2014/main" id="{9759D6F9-2276-475A-9EB9-91E65A18C801}"/>
                  </a:ext>
                </a:extLst>
              </p:cNvPr>
              <p:cNvPicPr/>
              <p:nvPr/>
            </p:nvPicPr>
            <p:blipFill>
              <a:blip r:embed="rId10"/>
              <a:stretch>
                <a:fillRect/>
              </a:stretch>
            </p:blipFill>
            <p:spPr>
              <a:xfrm>
                <a:off x="7096548" y="2823910"/>
                <a:ext cx="121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C1D30EC7-DEEF-4C43-93F3-FE4B4282B0F1}"/>
                  </a:ext>
                </a:extLst>
              </p14:cNvPr>
              <p14:cNvContentPartPr/>
              <p14:nvPr/>
            </p14:nvContentPartPr>
            <p14:xfrm>
              <a:off x="7308228" y="2866750"/>
              <a:ext cx="1189080" cy="390960"/>
            </p14:xfrm>
          </p:contentPart>
        </mc:Choice>
        <mc:Fallback xmlns="">
          <p:pic>
            <p:nvPicPr>
              <p:cNvPr id="7" name="Inkt 6">
                <a:extLst>
                  <a:ext uri="{FF2B5EF4-FFF2-40B4-BE49-F238E27FC236}">
                    <a16:creationId xmlns:a16="http://schemas.microsoft.com/office/drawing/2014/main" id="{C1D30EC7-DEEF-4C43-93F3-FE4B4282B0F1}"/>
                  </a:ext>
                </a:extLst>
              </p:cNvPr>
              <p:cNvPicPr/>
              <p:nvPr/>
            </p:nvPicPr>
            <p:blipFill>
              <a:blip r:embed="rId12"/>
              <a:stretch>
                <a:fillRect/>
              </a:stretch>
            </p:blipFill>
            <p:spPr>
              <a:xfrm>
                <a:off x="7290588" y="2848750"/>
                <a:ext cx="12247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 name="Inkt 101">
                <a:extLst>
                  <a:ext uri="{FF2B5EF4-FFF2-40B4-BE49-F238E27FC236}">
                    <a16:creationId xmlns:a16="http://schemas.microsoft.com/office/drawing/2014/main" id="{6F500D3C-E43F-4F57-881C-E9BF3CB69F49}"/>
                  </a:ext>
                </a:extLst>
              </p14:cNvPr>
              <p14:cNvContentPartPr/>
              <p14:nvPr/>
            </p14:nvContentPartPr>
            <p14:xfrm>
              <a:off x="8608785" y="3144670"/>
              <a:ext cx="137880" cy="360"/>
            </p14:xfrm>
          </p:contentPart>
        </mc:Choice>
        <mc:Fallback xmlns="">
          <p:pic>
            <p:nvPicPr>
              <p:cNvPr id="102" name="Inkt 101">
                <a:extLst>
                  <a:ext uri="{FF2B5EF4-FFF2-40B4-BE49-F238E27FC236}">
                    <a16:creationId xmlns:a16="http://schemas.microsoft.com/office/drawing/2014/main" id="{6F500D3C-E43F-4F57-881C-E9BF3CB69F49}"/>
                  </a:ext>
                </a:extLst>
              </p:cNvPr>
              <p:cNvPicPr/>
              <p:nvPr/>
            </p:nvPicPr>
            <p:blipFill>
              <a:blip r:embed="rId14"/>
              <a:stretch>
                <a:fillRect/>
              </a:stretch>
            </p:blipFill>
            <p:spPr>
              <a:xfrm>
                <a:off x="8591145" y="3127030"/>
                <a:ext cx="173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 name="Inkt 102">
                <a:extLst>
                  <a:ext uri="{FF2B5EF4-FFF2-40B4-BE49-F238E27FC236}">
                    <a16:creationId xmlns:a16="http://schemas.microsoft.com/office/drawing/2014/main" id="{0A1C5399-1E74-4EFE-A8D4-DDD19DC4206B}"/>
                  </a:ext>
                </a:extLst>
              </p14:cNvPr>
              <p14:cNvContentPartPr/>
              <p14:nvPr/>
            </p14:nvContentPartPr>
            <p14:xfrm>
              <a:off x="8641905" y="3065470"/>
              <a:ext cx="105840" cy="23400"/>
            </p14:xfrm>
          </p:contentPart>
        </mc:Choice>
        <mc:Fallback xmlns="">
          <p:pic>
            <p:nvPicPr>
              <p:cNvPr id="103" name="Inkt 102">
                <a:extLst>
                  <a:ext uri="{FF2B5EF4-FFF2-40B4-BE49-F238E27FC236}">
                    <a16:creationId xmlns:a16="http://schemas.microsoft.com/office/drawing/2014/main" id="{0A1C5399-1E74-4EFE-A8D4-DDD19DC4206B}"/>
                  </a:ext>
                </a:extLst>
              </p:cNvPr>
              <p:cNvPicPr/>
              <p:nvPr/>
            </p:nvPicPr>
            <p:blipFill>
              <a:blip r:embed="rId16"/>
              <a:stretch>
                <a:fillRect/>
              </a:stretch>
            </p:blipFill>
            <p:spPr>
              <a:xfrm>
                <a:off x="8623905" y="3047470"/>
                <a:ext cx="141480" cy="59040"/>
              </a:xfrm>
              <a:prstGeom prst="rect">
                <a:avLst/>
              </a:prstGeom>
            </p:spPr>
          </p:pic>
        </mc:Fallback>
      </mc:AlternateContent>
      <p:grpSp>
        <p:nvGrpSpPr>
          <p:cNvPr id="119" name="Groep 118">
            <a:extLst>
              <a:ext uri="{FF2B5EF4-FFF2-40B4-BE49-F238E27FC236}">
                <a16:creationId xmlns:a16="http://schemas.microsoft.com/office/drawing/2014/main" id="{D5AFA906-9746-4FAF-ACC9-A5A516715BA7}"/>
              </a:ext>
            </a:extLst>
          </p:cNvPr>
          <p:cNvGrpSpPr/>
          <p:nvPr/>
        </p:nvGrpSpPr>
        <p:grpSpPr>
          <a:xfrm>
            <a:off x="1170825" y="4667830"/>
            <a:ext cx="546840" cy="338760"/>
            <a:chOff x="1170825" y="4667830"/>
            <a:chExt cx="546840" cy="338760"/>
          </a:xfrm>
        </p:grpSpPr>
        <mc:AlternateContent xmlns:mc="http://schemas.openxmlformats.org/markup-compatibility/2006" xmlns:p14="http://schemas.microsoft.com/office/powerpoint/2010/main">
          <mc:Choice Requires="p14">
            <p:contentPart p14:bwMode="auto" r:id="rId17">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18"/>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20"/>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22"/>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24"/>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18265" y="4660990"/>
            <a:ext cx="612000" cy="337680"/>
            <a:chOff x="2018265" y="4660990"/>
            <a:chExt cx="612000" cy="337680"/>
          </a:xfrm>
        </p:grpSpPr>
        <mc:AlternateContent xmlns:mc="http://schemas.openxmlformats.org/markup-compatibility/2006" xmlns:p14="http://schemas.microsoft.com/office/powerpoint/2010/main">
          <mc:Choice Requires="p14">
            <p:contentPart p14:bwMode="auto" r:id="rId25">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26"/>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28"/>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30"/>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32"/>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34"/>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21065" y="455191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35">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36"/>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38"/>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40"/>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42"/>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44"/>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46"/>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48"/>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50"/>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259265" y="4491070"/>
            <a:ext cx="546480" cy="362160"/>
            <a:chOff x="4259265" y="4491070"/>
            <a:chExt cx="546480" cy="362160"/>
          </a:xfrm>
        </p:grpSpPr>
        <mc:AlternateContent xmlns:mc="http://schemas.openxmlformats.org/markup-compatibility/2006" xmlns:p14="http://schemas.microsoft.com/office/powerpoint/2010/main">
          <mc:Choice Requires="p14">
            <p:contentPart p14:bwMode="auto" r:id="rId51">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52"/>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54"/>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56"/>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58"/>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60"/>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11385" y="4448950"/>
            <a:ext cx="464040" cy="292680"/>
            <a:chOff x="5111385" y="4448950"/>
            <a:chExt cx="464040" cy="292680"/>
          </a:xfrm>
        </p:grpSpPr>
        <mc:AlternateContent xmlns:mc="http://schemas.openxmlformats.org/markup-compatibility/2006" xmlns:p14="http://schemas.microsoft.com/office/powerpoint/2010/main">
          <mc:Choice Requires="p14">
            <p:contentPart p14:bwMode="auto" r:id="rId61">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62"/>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64"/>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66"/>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68"/>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08425" y="420235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69">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70"/>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72"/>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74"/>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76"/>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78"/>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80"/>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82"/>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84"/>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86"/>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88"/>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90"/>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92"/>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051145" y="4337710"/>
            <a:ext cx="112320" cy="220680"/>
            <a:chOff x="8051145" y="4337710"/>
            <a:chExt cx="112320" cy="220680"/>
          </a:xfrm>
        </p:grpSpPr>
        <mc:AlternateContent xmlns:mc="http://schemas.openxmlformats.org/markup-compatibility/2006" xmlns:p14="http://schemas.microsoft.com/office/powerpoint/2010/main">
          <mc:Choice Requires="p14">
            <p:contentPart p14:bwMode="auto" r:id="rId93">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94"/>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36"/>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352105" y="4214950"/>
            <a:ext cx="775800" cy="424080"/>
            <a:chOff x="8352105" y="4214950"/>
            <a:chExt cx="775800" cy="424080"/>
          </a:xfrm>
        </p:grpSpPr>
        <mc:AlternateContent xmlns:mc="http://schemas.openxmlformats.org/markup-compatibility/2006" xmlns:p14="http://schemas.microsoft.com/office/powerpoint/2010/main">
          <mc:Choice Requires="p14">
            <p:contentPart p14:bwMode="auto" r:id="rId96">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97"/>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99"/>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101"/>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103"/>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105"/>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107"/>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109"/>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111"/>
                <a:stretch>
                  <a:fillRect/>
                </a:stretch>
              </p:blipFill>
              <p:spPr>
                <a:xfrm>
                  <a:off x="8959065" y="4244110"/>
                  <a:ext cx="186840" cy="56160"/>
                </a:xfrm>
                <a:prstGeom prst="rect">
                  <a:avLst/>
                </a:prstGeom>
              </p:spPr>
            </p:pic>
          </mc:Fallback>
        </mc:AlternateContent>
      </p:grpSp>
      <p:grpSp>
        <p:nvGrpSpPr>
          <p:cNvPr id="185" name="Groep 184">
            <a:extLst>
              <a:ext uri="{FF2B5EF4-FFF2-40B4-BE49-F238E27FC236}">
                <a16:creationId xmlns:a16="http://schemas.microsoft.com/office/drawing/2014/main" id="{4D319E72-928E-4DA3-90EC-3BD57D86329A}"/>
              </a:ext>
            </a:extLst>
          </p:cNvPr>
          <p:cNvGrpSpPr/>
          <p:nvPr/>
        </p:nvGrpSpPr>
        <p:grpSpPr>
          <a:xfrm>
            <a:off x="8920545" y="2866030"/>
            <a:ext cx="1828800" cy="497880"/>
            <a:chOff x="8920545" y="2866030"/>
            <a:chExt cx="1828800" cy="497880"/>
          </a:xfrm>
        </p:grpSpPr>
        <mc:AlternateContent xmlns:mc="http://schemas.openxmlformats.org/markup-compatibility/2006" xmlns:p14="http://schemas.microsoft.com/office/powerpoint/2010/main">
          <mc:Choice Requires="p14">
            <p:contentPart p14:bwMode="auto" r:id="rId112">
              <p14:nvContentPartPr>
                <p14:cNvPr id="104" name="Inkt 103">
                  <a:extLst>
                    <a:ext uri="{FF2B5EF4-FFF2-40B4-BE49-F238E27FC236}">
                      <a16:creationId xmlns:a16="http://schemas.microsoft.com/office/drawing/2014/main" id="{F3716337-8D6C-4597-9180-BE21C69E821D}"/>
                    </a:ext>
                  </a:extLst>
                </p14:cNvPr>
                <p14:cNvContentPartPr/>
                <p14:nvPr/>
              </p14:nvContentPartPr>
              <p14:xfrm>
                <a:off x="8920545" y="3021910"/>
                <a:ext cx="122400" cy="160200"/>
              </p14:xfrm>
            </p:contentPart>
          </mc:Choice>
          <mc:Fallback xmlns="">
            <p:pic>
              <p:nvPicPr>
                <p:cNvPr id="104" name="Inkt 103">
                  <a:extLst>
                    <a:ext uri="{FF2B5EF4-FFF2-40B4-BE49-F238E27FC236}">
                      <a16:creationId xmlns:a16="http://schemas.microsoft.com/office/drawing/2014/main" id="{F3716337-8D6C-4597-9180-BE21C69E821D}"/>
                    </a:ext>
                  </a:extLst>
                </p:cNvPr>
                <p:cNvPicPr/>
                <p:nvPr/>
              </p:nvPicPr>
              <p:blipFill>
                <a:blip r:embed="rId113"/>
                <a:stretch>
                  <a:fillRect/>
                </a:stretch>
              </p:blipFill>
              <p:spPr>
                <a:xfrm>
                  <a:off x="8902905" y="3004270"/>
                  <a:ext cx="158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Inkt 104">
                  <a:extLst>
                    <a:ext uri="{FF2B5EF4-FFF2-40B4-BE49-F238E27FC236}">
                      <a16:creationId xmlns:a16="http://schemas.microsoft.com/office/drawing/2014/main" id="{00C6840B-26C8-4632-BACF-D07B79EBBCE4}"/>
                    </a:ext>
                  </a:extLst>
                </p14:cNvPr>
                <p14:cNvContentPartPr/>
                <p14:nvPr/>
              </p14:nvContentPartPr>
              <p14:xfrm>
                <a:off x="8920545" y="3008230"/>
                <a:ext cx="82800" cy="14400"/>
              </p14:xfrm>
            </p:contentPart>
          </mc:Choice>
          <mc:Fallback xmlns="">
            <p:pic>
              <p:nvPicPr>
                <p:cNvPr id="105" name="Inkt 104">
                  <a:extLst>
                    <a:ext uri="{FF2B5EF4-FFF2-40B4-BE49-F238E27FC236}">
                      <a16:creationId xmlns:a16="http://schemas.microsoft.com/office/drawing/2014/main" id="{00C6840B-26C8-4632-BACF-D07B79EBBCE4}"/>
                    </a:ext>
                  </a:extLst>
                </p:cNvPr>
                <p:cNvPicPr/>
                <p:nvPr/>
              </p:nvPicPr>
              <p:blipFill>
                <a:blip r:embed="rId115"/>
                <a:stretch>
                  <a:fillRect/>
                </a:stretch>
              </p:blipFill>
              <p:spPr>
                <a:xfrm>
                  <a:off x="8902905" y="2990230"/>
                  <a:ext cx="11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Inkt 105">
                  <a:extLst>
                    <a:ext uri="{FF2B5EF4-FFF2-40B4-BE49-F238E27FC236}">
                      <a16:creationId xmlns:a16="http://schemas.microsoft.com/office/drawing/2014/main" id="{AC7EF0CC-537C-43AF-A878-041610405A2E}"/>
                    </a:ext>
                  </a:extLst>
                </p14:cNvPr>
                <p14:cNvContentPartPr/>
                <p14:nvPr/>
              </p14:nvContentPartPr>
              <p14:xfrm>
                <a:off x="9099465" y="3077710"/>
                <a:ext cx="360" cy="149760"/>
              </p14:xfrm>
            </p:contentPart>
          </mc:Choice>
          <mc:Fallback xmlns="">
            <p:pic>
              <p:nvPicPr>
                <p:cNvPr id="106" name="Inkt 105">
                  <a:extLst>
                    <a:ext uri="{FF2B5EF4-FFF2-40B4-BE49-F238E27FC236}">
                      <a16:creationId xmlns:a16="http://schemas.microsoft.com/office/drawing/2014/main" id="{AC7EF0CC-537C-43AF-A878-041610405A2E}"/>
                    </a:ext>
                  </a:extLst>
                </p:cNvPr>
                <p:cNvPicPr/>
                <p:nvPr/>
              </p:nvPicPr>
              <p:blipFill>
                <a:blip r:embed="rId117"/>
                <a:stretch>
                  <a:fillRect/>
                </a:stretch>
              </p:blipFill>
              <p:spPr>
                <a:xfrm>
                  <a:off x="9081825" y="3059710"/>
                  <a:ext cx="36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Inkt 106">
                  <a:extLst>
                    <a:ext uri="{FF2B5EF4-FFF2-40B4-BE49-F238E27FC236}">
                      <a16:creationId xmlns:a16="http://schemas.microsoft.com/office/drawing/2014/main" id="{95E3556B-1E7F-43C1-A184-70195C273FDB}"/>
                    </a:ext>
                  </a:extLst>
                </p14:cNvPr>
                <p14:cNvContentPartPr/>
                <p14:nvPr/>
              </p14:nvContentPartPr>
              <p14:xfrm>
                <a:off x="9224385" y="3021910"/>
                <a:ext cx="113040" cy="306720"/>
              </p14:xfrm>
            </p:contentPart>
          </mc:Choice>
          <mc:Fallback xmlns="">
            <p:pic>
              <p:nvPicPr>
                <p:cNvPr id="107" name="Inkt 106">
                  <a:extLst>
                    <a:ext uri="{FF2B5EF4-FFF2-40B4-BE49-F238E27FC236}">
                      <a16:creationId xmlns:a16="http://schemas.microsoft.com/office/drawing/2014/main" id="{95E3556B-1E7F-43C1-A184-70195C273FDB}"/>
                    </a:ext>
                  </a:extLst>
                </p:cNvPr>
                <p:cNvPicPr/>
                <p:nvPr/>
              </p:nvPicPr>
              <p:blipFill>
                <a:blip r:embed="rId119"/>
                <a:stretch>
                  <a:fillRect/>
                </a:stretch>
              </p:blipFill>
              <p:spPr>
                <a:xfrm>
                  <a:off x="9206385" y="3003910"/>
                  <a:ext cx="1486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8" name="Inkt 107">
                  <a:extLst>
                    <a:ext uri="{FF2B5EF4-FFF2-40B4-BE49-F238E27FC236}">
                      <a16:creationId xmlns:a16="http://schemas.microsoft.com/office/drawing/2014/main" id="{56B09C2A-F16F-4A18-A933-56BB33B378E4}"/>
                    </a:ext>
                  </a:extLst>
                </p14:cNvPr>
                <p14:cNvContentPartPr/>
                <p14:nvPr/>
              </p14:nvContentPartPr>
              <p14:xfrm>
                <a:off x="9432825" y="2988430"/>
                <a:ext cx="115200" cy="209160"/>
              </p14:xfrm>
            </p:contentPart>
          </mc:Choice>
          <mc:Fallback xmlns="">
            <p:pic>
              <p:nvPicPr>
                <p:cNvPr id="108" name="Inkt 107">
                  <a:extLst>
                    <a:ext uri="{FF2B5EF4-FFF2-40B4-BE49-F238E27FC236}">
                      <a16:creationId xmlns:a16="http://schemas.microsoft.com/office/drawing/2014/main" id="{56B09C2A-F16F-4A18-A933-56BB33B378E4}"/>
                    </a:ext>
                  </a:extLst>
                </p:cNvPr>
                <p:cNvPicPr/>
                <p:nvPr/>
              </p:nvPicPr>
              <p:blipFill>
                <a:blip r:embed="rId121"/>
                <a:stretch>
                  <a:fillRect/>
                </a:stretch>
              </p:blipFill>
              <p:spPr>
                <a:xfrm>
                  <a:off x="9415185" y="2970790"/>
                  <a:ext cx="150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 name="Inkt 108">
                  <a:extLst>
                    <a:ext uri="{FF2B5EF4-FFF2-40B4-BE49-F238E27FC236}">
                      <a16:creationId xmlns:a16="http://schemas.microsoft.com/office/drawing/2014/main" id="{885166B4-B0B9-4016-A134-98769DD01336}"/>
                    </a:ext>
                  </a:extLst>
                </p14:cNvPr>
                <p14:cNvContentPartPr/>
                <p14:nvPr/>
              </p14:nvContentPartPr>
              <p14:xfrm>
                <a:off x="9712545" y="2988430"/>
                <a:ext cx="201600" cy="130680"/>
              </p14:xfrm>
            </p:contentPart>
          </mc:Choice>
          <mc:Fallback xmlns="">
            <p:pic>
              <p:nvPicPr>
                <p:cNvPr id="109" name="Inkt 108">
                  <a:extLst>
                    <a:ext uri="{FF2B5EF4-FFF2-40B4-BE49-F238E27FC236}">
                      <a16:creationId xmlns:a16="http://schemas.microsoft.com/office/drawing/2014/main" id="{885166B4-B0B9-4016-A134-98769DD01336}"/>
                    </a:ext>
                  </a:extLst>
                </p:cNvPr>
                <p:cNvPicPr/>
                <p:nvPr/>
              </p:nvPicPr>
              <p:blipFill>
                <a:blip r:embed="rId123"/>
                <a:stretch>
                  <a:fillRect/>
                </a:stretch>
              </p:blipFill>
              <p:spPr>
                <a:xfrm>
                  <a:off x="9694905" y="2970430"/>
                  <a:ext cx="237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0" name="Inkt 109">
                  <a:extLst>
                    <a:ext uri="{FF2B5EF4-FFF2-40B4-BE49-F238E27FC236}">
                      <a16:creationId xmlns:a16="http://schemas.microsoft.com/office/drawing/2014/main" id="{3A749BEB-AD61-465E-AF53-AAC1CB97BFB4}"/>
                    </a:ext>
                  </a:extLst>
                </p14:cNvPr>
                <p14:cNvContentPartPr/>
                <p14:nvPr/>
              </p14:nvContentPartPr>
              <p14:xfrm>
                <a:off x="10025025" y="2990950"/>
                <a:ext cx="49320" cy="78480"/>
              </p14:xfrm>
            </p:contentPart>
          </mc:Choice>
          <mc:Fallback xmlns="">
            <p:pic>
              <p:nvPicPr>
                <p:cNvPr id="110" name="Inkt 109">
                  <a:extLst>
                    <a:ext uri="{FF2B5EF4-FFF2-40B4-BE49-F238E27FC236}">
                      <a16:creationId xmlns:a16="http://schemas.microsoft.com/office/drawing/2014/main" id="{3A749BEB-AD61-465E-AF53-AAC1CB97BFB4}"/>
                    </a:ext>
                  </a:extLst>
                </p:cNvPr>
                <p:cNvPicPr/>
                <p:nvPr/>
              </p:nvPicPr>
              <p:blipFill>
                <a:blip r:embed="rId125"/>
                <a:stretch>
                  <a:fillRect/>
                </a:stretch>
              </p:blipFill>
              <p:spPr>
                <a:xfrm>
                  <a:off x="10007025" y="2973310"/>
                  <a:ext cx="84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1" name="Inkt 110">
                  <a:extLst>
                    <a:ext uri="{FF2B5EF4-FFF2-40B4-BE49-F238E27FC236}">
                      <a16:creationId xmlns:a16="http://schemas.microsoft.com/office/drawing/2014/main" id="{266E5AC6-574E-4EC5-BDFF-F7DD5A0D2079}"/>
                    </a:ext>
                  </a:extLst>
                </p14:cNvPr>
                <p14:cNvContentPartPr/>
                <p14:nvPr/>
              </p14:nvContentPartPr>
              <p14:xfrm>
                <a:off x="10158585" y="2954950"/>
                <a:ext cx="360" cy="93600"/>
              </p14:xfrm>
            </p:contentPart>
          </mc:Choice>
          <mc:Fallback xmlns="">
            <p:pic>
              <p:nvPicPr>
                <p:cNvPr id="111" name="Inkt 110">
                  <a:extLst>
                    <a:ext uri="{FF2B5EF4-FFF2-40B4-BE49-F238E27FC236}">
                      <a16:creationId xmlns:a16="http://schemas.microsoft.com/office/drawing/2014/main" id="{266E5AC6-574E-4EC5-BDFF-F7DD5A0D2079}"/>
                    </a:ext>
                  </a:extLst>
                </p:cNvPr>
                <p:cNvPicPr/>
                <p:nvPr/>
              </p:nvPicPr>
              <p:blipFill>
                <a:blip r:embed="rId127"/>
                <a:stretch>
                  <a:fillRect/>
                </a:stretch>
              </p:blipFill>
              <p:spPr>
                <a:xfrm>
                  <a:off x="10140585" y="2937310"/>
                  <a:ext cx="36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2" name="Inkt 111">
                  <a:extLst>
                    <a:ext uri="{FF2B5EF4-FFF2-40B4-BE49-F238E27FC236}">
                      <a16:creationId xmlns:a16="http://schemas.microsoft.com/office/drawing/2014/main" id="{9AB7059C-036B-45AD-B477-18F8E39D498F}"/>
                    </a:ext>
                  </a:extLst>
                </p14:cNvPr>
                <p14:cNvContentPartPr/>
                <p14:nvPr/>
              </p14:nvContentPartPr>
              <p14:xfrm>
                <a:off x="10218705" y="2866030"/>
                <a:ext cx="129960" cy="475200"/>
              </p14:xfrm>
            </p:contentPart>
          </mc:Choice>
          <mc:Fallback xmlns="">
            <p:pic>
              <p:nvPicPr>
                <p:cNvPr id="112" name="Inkt 111">
                  <a:extLst>
                    <a:ext uri="{FF2B5EF4-FFF2-40B4-BE49-F238E27FC236}">
                      <a16:creationId xmlns:a16="http://schemas.microsoft.com/office/drawing/2014/main" id="{9AB7059C-036B-45AD-B477-18F8E39D498F}"/>
                    </a:ext>
                  </a:extLst>
                </p:cNvPr>
                <p:cNvPicPr/>
                <p:nvPr/>
              </p:nvPicPr>
              <p:blipFill>
                <a:blip r:embed="rId129"/>
                <a:stretch>
                  <a:fillRect/>
                </a:stretch>
              </p:blipFill>
              <p:spPr>
                <a:xfrm>
                  <a:off x="10200705" y="2848030"/>
                  <a:ext cx="1656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 name="Inkt 112">
                  <a:extLst>
                    <a:ext uri="{FF2B5EF4-FFF2-40B4-BE49-F238E27FC236}">
                      <a16:creationId xmlns:a16="http://schemas.microsoft.com/office/drawing/2014/main" id="{9BCAF4F1-C61B-4A80-8BA3-630C1FEE2241}"/>
                    </a:ext>
                  </a:extLst>
                </p14:cNvPr>
                <p14:cNvContentPartPr/>
                <p14:nvPr/>
              </p14:nvContentPartPr>
              <p14:xfrm>
                <a:off x="10406265" y="2954950"/>
                <a:ext cx="343080" cy="408960"/>
              </p14:xfrm>
            </p:contentPart>
          </mc:Choice>
          <mc:Fallback xmlns="">
            <p:pic>
              <p:nvPicPr>
                <p:cNvPr id="113" name="Inkt 112">
                  <a:extLst>
                    <a:ext uri="{FF2B5EF4-FFF2-40B4-BE49-F238E27FC236}">
                      <a16:creationId xmlns:a16="http://schemas.microsoft.com/office/drawing/2014/main" id="{9BCAF4F1-C61B-4A80-8BA3-630C1FEE2241}"/>
                    </a:ext>
                  </a:extLst>
                </p:cNvPr>
                <p:cNvPicPr/>
                <p:nvPr/>
              </p:nvPicPr>
              <p:blipFill>
                <a:blip r:embed="rId131"/>
                <a:stretch>
                  <a:fillRect/>
                </a:stretch>
              </p:blipFill>
              <p:spPr>
                <a:xfrm>
                  <a:off x="10388625" y="2937310"/>
                  <a:ext cx="3787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83" name="Inkt 182">
                  <a:extLst>
                    <a:ext uri="{FF2B5EF4-FFF2-40B4-BE49-F238E27FC236}">
                      <a16:creationId xmlns:a16="http://schemas.microsoft.com/office/drawing/2014/main" id="{B5B958B6-881B-4AD4-B3EA-D987CB35F85E}"/>
                    </a:ext>
                  </a:extLst>
                </p14:cNvPr>
                <p14:cNvContentPartPr/>
                <p14:nvPr/>
              </p14:nvContentPartPr>
              <p14:xfrm>
                <a:off x="9433905" y="2953870"/>
                <a:ext cx="83160" cy="45720"/>
              </p14:xfrm>
            </p:contentPart>
          </mc:Choice>
          <mc:Fallback xmlns="">
            <p:pic>
              <p:nvPicPr>
                <p:cNvPr id="183" name="Inkt 182">
                  <a:extLst>
                    <a:ext uri="{FF2B5EF4-FFF2-40B4-BE49-F238E27FC236}">
                      <a16:creationId xmlns:a16="http://schemas.microsoft.com/office/drawing/2014/main" id="{B5B958B6-881B-4AD4-B3EA-D987CB35F85E}"/>
                    </a:ext>
                  </a:extLst>
                </p:cNvPr>
                <p:cNvPicPr/>
                <p:nvPr/>
              </p:nvPicPr>
              <p:blipFill>
                <a:blip r:embed="rId133"/>
                <a:stretch>
                  <a:fillRect/>
                </a:stretch>
              </p:blipFill>
              <p:spPr>
                <a:xfrm>
                  <a:off x="9416265" y="2936230"/>
                  <a:ext cx="118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84" name="Inkt 183">
                  <a:extLst>
                    <a:ext uri="{FF2B5EF4-FFF2-40B4-BE49-F238E27FC236}">
                      <a16:creationId xmlns:a16="http://schemas.microsoft.com/office/drawing/2014/main" id="{AB47C9AD-8397-4E48-84A6-17BCD5A4A489}"/>
                    </a:ext>
                  </a:extLst>
                </p14:cNvPr>
                <p14:cNvContentPartPr/>
                <p14:nvPr/>
              </p14:nvContentPartPr>
              <p14:xfrm>
                <a:off x="9433905" y="3186430"/>
                <a:ext cx="104760" cy="36360"/>
              </p14:xfrm>
            </p:contentPart>
          </mc:Choice>
          <mc:Fallback xmlns="">
            <p:pic>
              <p:nvPicPr>
                <p:cNvPr id="184" name="Inkt 183">
                  <a:extLst>
                    <a:ext uri="{FF2B5EF4-FFF2-40B4-BE49-F238E27FC236}">
                      <a16:creationId xmlns:a16="http://schemas.microsoft.com/office/drawing/2014/main" id="{AB47C9AD-8397-4E48-84A6-17BCD5A4A489}"/>
                    </a:ext>
                  </a:extLst>
                </p:cNvPr>
                <p:cNvPicPr/>
                <p:nvPr/>
              </p:nvPicPr>
              <p:blipFill>
                <a:blip r:embed="rId135"/>
                <a:stretch>
                  <a:fillRect/>
                </a:stretch>
              </p:blipFill>
              <p:spPr>
                <a:xfrm>
                  <a:off x="9416265" y="3168790"/>
                  <a:ext cx="140400" cy="72000"/>
                </a:xfrm>
                <a:prstGeom prst="rect">
                  <a:avLst/>
                </a:prstGeom>
              </p:spPr>
            </p:pic>
          </mc:Fallback>
        </mc:AlternateContent>
      </p:grpSp>
    </p:spTree>
    <p:extLst>
      <p:ext uri="{BB962C8B-B14F-4D97-AF65-F5344CB8AC3E}">
        <p14:creationId xmlns:p14="http://schemas.microsoft.com/office/powerpoint/2010/main" val="4284098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28F61BFB-7F82-4725-991C-6A9A0A737C01}"/>
                  </a:ext>
                </a:extLst>
              </p14:cNvPr>
              <p14:cNvContentPartPr/>
              <p14:nvPr/>
            </p14:nvContentPartPr>
            <p14:xfrm>
              <a:off x="9697908" y="1225510"/>
              <a:ext cx="1545480" cy="671040"/>
            </p14:xfrm>
          </p:contentPart>
        </mc:Choice>
        <mc:Fallback xmlns="">
          <p:pic>
            <p:nvPicPr>
              <p:cNvPr id="3" name="Inkt 2">
                <a:extLst>
                  <a:ext uri="{FF2B5EF4-FFF2-40B4-BE49-F238E27FC236}">
                    <a16:creationId xmlns:a16="http://schemas.microsoft.com/office/drawing/2014/main" id="{28F61BFB-7F82-4725-991C-6A9A0A737C01}"/>
                  </a:ext>
                </a:extLst>
              </p:cNvPr>
              <p:cNvPicPr/>
              <p:nvPr/>
            </p:nvPicPr>
            <p:blipFill>
              <a:blip r:embed="rId6"/>
              <a:stretch>
                <a:fillRect/>
              </a:stretch>
            </p:blipFill>
            <p:spPr>
              <a:xfrm>
                <a:off x="9680268" y="1207870"/>
                <a:ext cx="15811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02012F74-A55C-4F52-A8B8-103EEFED6B6A}"/>
                  </a:ext>
                </a:extLst>
              </p14:cNvPr>
              <p14:cNvContentPartPr/>
              <p14:nvPr/>
            </p14:nvContentPartPr>
            <p14:xfrm>
              <a:off x="4690668" y="2441230"/>
              <a:ext cx="346320" cy="384480"/>
            </p14:xfrm>
          </p:contentPart>
        </mc:Choice>
        <mc:Fallback xmlns="">
          <p:pic>
            <p:nvPicPr>
              <p:cNvPr id="4" name="Inkt 3">
                <a:extLst>
                  <a:ext uri="{FF2B5EF4-FFF2-40B4-BE49-F238E27FC236}">
                    <a16:creationId xmlns:a16="http://schemas.microsoft.com/office/drawing/2014/main" id="{02012F74-A55C-4F52-A8B8-103EEFED6B6A}"/>
                  </a:ext>
                </a:extLst>
              </p:cNvPr>
              <p:cNvPicPr/>
              <p:nvPr/>
            </p:nvPicPr>
            <p:blipFill>
              <a:blip r:embed="rId8"/>
              <a:stretch>
                <a:fillRect/>
              </a:stretch>
            </p:blipFill>
            <p:spPr>
              <a:xfrm>
                <a:off x="4672668" y="2423230"/>
                <a:ext cx="381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9759D6F9-2276-475A-9EB9-91E65A18C801}"/>
                  </a:ext>
                </a:extLst>
              </p14:cNvPr>
              <p14:cNvContentPartPr/>
              <p14:nvPr/>
            </p14:nvContentPartPr>
            <p14:xfrm>
              <a:off x="7114548" y="2841910"/>
              <a:ext cx="1181880" cy="46440"/>
            </p14:xfrm>
          </p:contentPart>
        </mc:Choice>
        <mc:Fallback xmlns="">
          <p:pic>
            <p:nvPicPr>
              <p:cNvPr id="6" name="Inkt 5">
                <a:extLst>
                  <a:ext uri="{FF2B5EF4-FFF2-40B4-BE49-F238E27FC236}">
                    <a16:creationId xmlns:a16="http://schemas.microsoft.com/office/drawing/2014/main" id="{9759D6F9-2276-475A-9EB9-91E65A18C801}"/>
                  </a:ext>
                </a:extLst>
              </p:cNvPr>
              <p:cNvPicPr/>
              <p:nvPr/>
            </p:nvPicPr>
            <p:blipFill>
              <a:blip r:embed="rId10"/>
              <a:stretch>
                <a:fillRect/>
              </a:stretch>
            </p:blipFill>
            <p:spPr>
              <a:xfrm>
                <a:off x="7096548" y="2823910"/>
                <a:ext cx="121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C1D30EC7-DEEF-4C43-93F3-FE4B4282B0F1}"/>
                  </a:ext>
                </a:extLst>
              </p14:cNvPr>
              <p14:cNvContentPartPr/>
              <p14:nvPr/>
            </p14:nvContentPartPr>
            <p14:xfrm>
              <a:off x="7308228" y="2866750"/>
              <a:ext cx="1189080" cy="390960"/>
            </p14:xfrm>
          </p:contentPart>
        </mc:Choice>
        <mc:Fallback xmlns="">
          <p:pic>
            <p:nvPicPr>
              <p:cNvPr id="7" name="Inkt 6">
                <a:extLst>
                  <a:ext uri="{FF2B5EF4-FFF2-40B4-BE49-F238E27FC236}">
                    <a16:creationId xmlns:a16="http://schemas.microsoft.com/office/drawing/2014/main" id="{C1D30EC7-DEEF-4C43-93F3-FE4B4282B0F1}"/>
                  </a:ext>
                </a:extLst>
              </p:cNvPr>
              <p:cNvPicPr/>
              <p:nvPr/>
            </p:nvPicPr>
            <p:blipFill>
              <a:blip r:embed="rId12"/>
              <a:stretch>
                <a:fillRect/>
              </a:stretch>
            </p:blipFill>
            <p:spPr>
              <a:xfrm>
                <a:off x="7290588" y="2848750"/>
                <a:ext cx="1224720" cy="426600"/>
              </a:xfrm>
              <a:prstGeom prst="rect">
                <a:avLst/>
              </a:prstGeom>
            </p:spPr>
          </p:pic>
        </mc:Fallback>
      </mc:AlternateContent>
      <p:grpSp>
        <p:nvGrpSpPr>
          <p:cNvPr id="114" name="Groep 113">
            <a:extLst>
              <a:ext uri="{FF2B5EF4-FFF2-40B4-BE49-F238E27FC236}">
                <a16:creationId xmlns:a16="http://schemas.microsoft.com/office/drawing/2014/main" id="{F18BFF65-D3A9-4C16-9143-A2AADFA22E16}"/>
              </a:ext>
            </a:extLst>
          </p:cNvPr>
          <p:cNvGrpSpPr/>
          <p:nvPr/>
        </p:nvGrpSpPr>
        <p:grpSpPr>
          <a:xfrm>
            <a:off x="8608785" y="2866030"/>
            <a:ext cx="2140560" cy="497880"/>
            <a:chOff x="8608785" y="2866030"/>
            <a:chExt cx="2140560" cy="497880"/>
          </a:xfrm>
        </p:grpSpPr>
        <mc:AlternateContent xmlns:mc="http://schemas.openxmlformats.org/markup-compatibility/2006" xmlns:p14="http://schemas.microsoft.com/office/powerpoint/2010/main">
          <mc:Choice Requires="p14">
            <p:contentPart p14:bwMode="auto" r:id="rId13">
              <p14:nvContentPartPr>
                <p14:cNvPr id="102" name="Inkt 101">
                  <a:extLst>
                    <a:ext uri="{FF2B5EF4-FFF2-40B4-BE49-F238E27FC236}">
                      <a16:creationId xmlns:a16="http://schemas.microsoft.com/office/drawing/2014/main" id="{6F500D3C-E43F-4F57-881C-E9BF3CB69F49}"/>
                    </a:ext>
                  </a:extLst>
                </p14:cNvPr>
                <p14:cNvContentPartPr/>
                <p14:nvPr/>
              </p14:nvContentPartPr>
              <p14:xfrm>
                <a:off x="8608785" y="3144670"/>
                <a:ext cx="137880" cy="360"/>
              </p14:xfrm>
            </p:contentPart>
          </mc:Choice>
          <mc:Fallback xmlns="">
            <p:pic>
              <p:nvPicPr>
                <p:cNvPr id="102" name="Inkt 101">
                  <a:extLst>
                    <a:ext uri="{FF2B5EF4-FFF2-40B4-BE49-F238E27FC236}">
                      <a16:creationId xmlns:a16="http://schemas.microsoft.com/office/drawing/2014/main" id="{6F500D3C-E43F-4F57-881C-E9BF3CB69F49}"/>
                    </a:ext>
                  </a:extLst>
                </p:cNvPr>
                <p:cNvPicPr/>
                <p:nvPr/>
              </p:nvPicPr>
              <p:blipFill>
                <a:blip r:embed="rId14"/>
                <a:stretch>
                  <a:fillRect/>
                </a:stretch>
              </p:blipFill>
              <p:spPr>
                <a:xfrm>
                  <a:off x="8591145" y="3127030"/>
                  <a:ext cx="173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 name="Inkt 102">
                  <a:extLst>
                    <a:ext uri="{FF2B5EF4-FFF2-40B4-BE49-F238E27FC236}">
                      <a16:creationId xmlns:a16="http://schemas.microsoft.com/office/drawing/2014/main" id="{0A1C5399-1E74-4EFE-A8D4-DDD19DC4206B}"/>
                    </a:ext>
                  </a:extLst>
                </p14:cNvPr>
                <p14:cNvContentPartPr/>
                <p14:nvPr/>
              </p14:nvContentPartPr>
              <p14:xfrm>
                <a:off x="8641905" y="3065470"/>
                <a:ext cx="105840" cy="23400"/>
              </p14:xfrm>
            </p:contentPart>
          </mc:Choice>
          <mc:Fallback xmlns="">
            <p:pic>
              <p:nvPicPr>
                <p:cNvPr id="103" name="Inkt 102">
                  <a:extLst>
                    <a:ext uri="{FF2B5EF4-FFF2-40B4-BE49-F238E27FC236}">
                      <a16:creationId xmlns:a16="http://schemas.microsoft.com/office/drawing/2014/main" id="{0A1C5399-1E74-4EFE-A8D4-DDD19DC4206B}"/>
                    </a:ext>
                  </a:extLst>
                </p:cNvPr>
                <p:cNvPicPr/>
                <p:nvPr/>
              </p:nvPicPr>
              <p:blipFill>
                <a:blip r:embed="rId16"/>
                <a:stretch>
                  <a:fillRect/>
                </a:stretch>
              </p:blipFill>
              <p:spPr>
                <a:xfrm>
                  <a:off x="8623905" y="3047470"/>
                  <a:ext cx="14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4" name="Inkt 103">
                  <a:extLst>
                    <a:ext uri="{FF2B5EF4-FFF2-40B4-BE49-F238E27FC236}">
                      <a16:creationId xmlns:a16="http://schemas.microsoft.com/office/drawing/2014/main" id="{F3716337-8D6C-4597-9180-BE21C69E821D}"/>
                    </a:ext>
                  </a:extLst>
                </p14:cNvPr>
                <p14:cNvContentPartPr/>
                <p14:nvPr/>
              </p14:nvContentPartPr>
              <p14:xfrm>
                <a:off x="8920545" y="3021910"/>
                <a:ext cx="122400" cy="160200"/>
              </p14:xfrm>
            </p:contentPart>
          </mc:Choice>
          <mc:Fallback xmlns="">
            <p:pic>
              <p:nvPicPr>
                <p:cNvPr id="104" name="Inkt 103">
                  <a:extLst>
                    <a:ext uri="{FF2B5EF4-FFF2-40B4-BE49-F238E27FC236}">
                      <a16:creationId xmlns:a16="http://schemas.microsoft.com/office/drawing/2014/main" id="{F3716337-8D6C-4597-9180-BE21C69E821D}"/>
                    </a:ext>
                  </a:extLst>
                </p:cNvPr>
                <p:cNvPicPr/>
                <p:nvPr/>
              </p:nvPicPr>
              <p:blipFill>
                <a:blip r:embed="rId18"/>
                <a:stretch>
                  <a:fillRect/>
                </a:stretch>
              </p:blipFill>
              <p:spPr>
                <a:xfrm>
                  <a:off x="8902905" y="3004270"/>
                  <a:ext cx="158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5" name="Inkt 104">
                  <a:extLst>
                    <a:ext uri="{FF2B5EF4-FFF2-40B4-BE49-F238E27FC236}">
                      <a16:creationId xmlns:a16="http://schemas.microsoft.com/office/drawing/2014/main" id="{00C6840B-26C8-4632-BACF-D07B79EBBCE4}"/>
                    </a:ext>
                  </a:extLst>
                </p14:cNvPr>
                <p14:cNvContentPartPr/>
                <p14:nvPr/>
              </p14:nvContentPartPr>
              <p14:xfrm>
                <a:off x="8920545" y="3008230"/>
                <a:ext cx="82800" cy="14400"/>
              </p14:xfrm>
            </p:contentPart>
          </mc:Choice>
          <mc:Fallback xmlns="">
            <p:pic>
              <p:nvPicPr>
                <p:cNvPr id="105" name="Inkt 104">
                  <a:extLst>
                    <a:ext uri="{FF2B5EF4-FFF2-40B4-BE49-F238E27FC236}">
                      <a16:creationId xmlns:a16="http://schemas.microsoft.com/office/drawing/2014/main" id="{00C6840B-26C8-4632-BACF-D07B79EBBCE4}"/>
                    </a:ext>
                  </a:extLst>
                </p:cNvPr>
                <p:cNvPicPr/>
                <p:nvPr/>
              </p:nvPicPr>
              <p:blipFill>
                <a:blip r:embed="rId20"/>
                <a:stretch>
                  <a:fillRect/>
                </a:stretch>
              </p:blipFill>
              <p:spPr>
                <a:xfrm>
                  <a:off x="8902905" y="2990230"/>
                  <a:ext cx="11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 name="Inkt 105">
                  <a:extLst>
                    <a:ext uri="{FF2B5EF4-FFF2-40B4-BE49-F238E27FC236}">
                      <a16:creationId xmlns:a16="http://schemas.microsoft.com/office/drawing/2014/main" id="{AC7EF0CC-537C-43AF-A878-041610405A2E}"/>
                    </a:ext>
                  </a:extLst>
                </p14:cNvPr>
                <p14:cNvContentPartPr/>
                <p14:nvPr/>
              </p14:nvContentPartPr>
              <p14:xfrm>
                <a:off x="9099465" y="3077710"/>
                <a:ext cx="360" cy="149760"/>
              </p14:xfrm>
            </p:contentPart>
          </mc:Choice>
          <mc:Fallback xmlns="">
            <p:pic>
              <p:nvPicPr>
                <p:cNvPr id="106" name="Inkt 105">
                  <a:extLst>
                    <a:ext uri="{FF2B5EF4-FFF2-40B4-BE49-F238E27FC236}">
                      <a16:creationId xmlns:a16="http://schemas.microsoft.com/office/drawing/2014/main" id="{AC7EF0CC-537C-43AF-A878-041610405A2E}"/>
                    </a:ext>
                  </a:extLst>
                </p:cNvPr>
                <p:cNvPicPr/>
                <p:nvPr/>
              </p:nvPicPr>
              <p:blipFill>
                <a:blip r:embed="rId22"/>
                <a:stretch>
                  <a:fillRect/>
                </a:stretch>
              </p:blipFill>
              <p:spPr>
                <a:xfrm>
                  <a:off x="9081825" y="3059710"/>
                  <a:ext cx="36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 name="Inkt 106">
                  <a:extLst>
                    <a:ext uri="{FF2B5EF4-FFF2-40B4-BE49-F238E27FC236}">
                      <a16:creationId xmlns:a16="http://schemas.microsoft.com/office/drawing/2014/main" id="{95E3556B-1E7F-43C1-A184-70195C273FDB}"/>
                    </a:ext>
                  </a:extLst>
                </p14:cNvPr>
                <p14:cNvContentPartPr/>
                <p14:nvPr/>
              </p14:nvContentPartPr>
              <p14:xfrm>
                <a:off x="9224385" y="3021910"/>
                <a:ext cx="113040" cy="306720"/>
              </p14:xfrm>
            </p:contentPart>
          </mc:Choice>
          <mc:Fallback xmlns="">
            <p:pic>
              <p:nvPicPr>
                <p:cNvPr id="107" name="Inkt 106">
                  <a:extLst>
                    <a:ext uri="{FF2B5EF4-FFF2-40B4-BE49-F238E27FC236}">
                      <a16:creationId xmlns:a16="http://schemas.microsoft.com/office/drawing/2014/main" id="{95E3556B-1E7F-43C1-A184-70195C273FDB}"/>
                    </a:ext>
                  </a:extLst>
                </p:cNvPr>
                <p:cNvPicPr/>
                <p:nvPr/>
              </p:nvPicPr>
              <p:blipFill>
                <a:blip r:embed="rId24"/>
                <a:stretch>
                  <a:fillRect/>
                </a:stretch>
              </p:blipFill>
              <p:spPr>
                <a:xfrm>
                  <a:off x="9206385" y="3003910"/>
                  <a:ext cx="1486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8" name="Inkt 107">
                  <a:extLst>
                    <a:ext uri="{FF2B5EF4-FFF2-40B4-BE49-F238E27FC236}">
                      <a16:creationId xmlns:a16="http://schemas.microsoft.com/office/drawing/2014/main" id="{56B09C2A-F16F-4A18-A933-56BB33B378E4}"/>
                    </a:ext>
                  </a:extLst>
                </p14:cNvPr>
                <p14:cNvContentPartPr/>
                <p14:nvPr/>
              </p14:nvContentPartPr>
              <p14:xfrm>
                <a:off x="9432825" y="2988430"/>
                <a:ext cx="115200" cy="209160"/>
              </p14:xfrm>
            </p:contentPart>
          </mc:Choice>
          <mc:Fallback xmlns="">
            <p:pic>
              <p:nvPicPr>
                <p:cNvPr id="108" name="Inkt 107">
                  <a:extLst>
                    <a:ext uri="{FF2B5EF4-FFF2-40B4-BE49-F238E27FC236}">
                      <a16:creationId xmlns:a16="http://schemas.microsoft.com/office/drawing/2014/main" id="{56B09C2A-F16F-4A18-A933-56BB33B378E4}"/>
                    </a:ext>
                  </a:extLst>
                </p:cNvPr>
                <p:cNvPicPr/>
                <p:nvPr/>
              </p:nvPicPr>
              <p:blipFill>
                <a:blip r:embed="rId26"/>
                <a:stretch>
                  <a:fillRect/>
                </a:stretch>
              </p:blipFill>
              <p:spPr>
                <a:xfrm>
                  <a:off x="9415185" y="2970790"/>
                  <a:ext cx="150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9" name="Inkt 108">
                  <a:extLst>
                    <a:ext uri="{FF2B5EF4-FFF2-40B4-BE49-F238E27FC236}">
                      <a16:creationId xmlns:a16="http://schemas.microsoft.com/office/drawing/2014/main" id="{885166B4-B0B9-4016-A134-98769DD01336}"/>
                    </a:ext>
                  </a:extLst>
                </p14:cNvPr>
                <p14:cNvContentPartPr/>
                <p14:nvPr/>
              </p14:nvContentPartPr>
              <p14:xfrm>
                <a:off x="9712545" y="2988430"/>
                <a:ext cx="201600" cy="130680"/>
              </p14:xfrm>
            </p:contentPart>
          </mc:Choice>
          <mc:Fallback xmlns="">
            <p:pic>
              <p:nvPicPr>
                <p:cNvPr id="109" name="Inkt 108">
                  <a:extLst>
                    <a:ext uri="{FF2B5EF4-FFF2-40B4-BE49-F238E27FC236}">
                      <a16:creationId xmlns:a16="http://schemas.microsoft.com/office/drawing/2014/main" id="{885166B4-B0B9-4016-A134-98769DD01336}"/>
                    </a:ext>
                  </a:extLst>
                </p:cNvPr>
                <p:cNvPicPr/>
                <p:nvPr/>
              </p:nvPicPr>
              <p:blipFill>
                <a:blip r:embed="rId28"/>
                <a:stretch>
                  <a:fillRect/>
                </a:stretch>
              </p:blipFill>
              <p:spPr>
                <a:xfrm>
                  <a:off x="9694905" y="2970430"/>
                  <a:ext cx="237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0" name="Inkt 109">
                  <a:extLst>
                    <a:ext uri="{FF2B5EF4-FFF2-40B4-BE49-F238E27FC236}">
                      <a16:creationId xmlns:a16="http://schemas.microsoft.com/office/drawing/2014/main" id="{3A749BEB-AD61-465E-AF53-AAC1CB97BFB4}"/>
                    </a:ext>
                  </a:extLst>
                </p14:cNvPr>
                <p14:cNvContentPartPr/>
                <p14:nvPr/>
              </p14:nvContentPartPr>
              <p14:xfrm>
                <a:off x="10025025" y="2990950"/>
                <a:ext cx="49320" cy="78480"/>
              </p14:xfrm>
            </p:contentPart>
          </mc:Choice>
          <mc:Fallback xmlns="">
            <p:pic>
              <p:nvPicPr>
                <p:cNvPr id="110" name="Inkt 109">
                  <a:extLst>
                    <a:ext uri="{FF2B5EF4-FFF2-40B4-BE49-F238E27FC236}">
                      <a16:creationId xmlns:a16="http://schemas.microsoft.com/office/drawing/2014/main" id="{3A749BEB-AD61-465E-AF53-AAC1CB97BFB4}"/>
                    </a:ext>
                  </a:extLst>
                </p:cNvPr>
                <p:cNvPicPr/>
                <p:nvPr/>
              </p:nvPicPr>
              <p:blipFill>
                <a:blip r:embed="rId30"/>
                <a:stretch>
                  <a:fillRect/>
                </a:stretch>
              </p:blipFill>
              <p:spPr>
                <a:xfrm>
                  <a:off x="10007025" y="2973310"/>
                  <a:ext cx="84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1" name="Inkt 110">
                  <a:extLst>
                    <a:ext uri="{FF2B5EF4-FFF2-40B4-BE49-F238E27FC236}">
                      <a16:creationId xmlns:a16="http://schemas.microsoft.com/office/drawing/2014/main" id="{266E5AC6-574E-4EC5-BDFF-F7DD5A0D2079}"/>
                    </a:ext>
                  </a:extLst>
                </p14:cNvPr>
                <p14:cNvContentPartPr/>
                <p14:nvPr/>
              </p14:nvContentPartPr>
              <p14:xfrm>
                <a:off x="10158585" y="2954950"/>
                <a:ext cx="360" cy="93600"/>
              </p14:xfrm>
            </p:contentPart>
          </mc:Choice>
          <mc:Fallback xmlns="">
            <p:pic>
              <p:nvPicPr>
                <p:cNvPr id="111" name="Inkt 110">
                  <a:extLst>
                    <a:ext uri="{FF2B5EF4-FFF2-40B4-BE49-F238E27FC236}">
                      <a16:creationId xmlns:a16="http://schemas.microsoft.com/office/drawing/2014/main" id="{266E5AC6-574E-4EC5-BDFF-F7DD5A0D2079}"/>
                    </a:ext>
                  </a:extLst>
                </p:cNvPr>
                <p:cNvPicPr/>
                <p:nvPr/>
              </p:nvPicPr>
              <p:blipFill>
                <a:blip r:embed="rId32"/>
                <a:stretch>
                  <a:fillRect/>
                </a:stretch>
              </p:blipFill>
              <p:spPr>
                <a:xfrm>
                  <a:off x="10140585" y="2937310"/>
                  <a:ext cx="36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 name="Inkt 111">
                  <a:extLst>
                    <a:ext uri="{FF2B5EF4-FFF2-40B4-BE49-F238E27FC236}">
                      <a16:creationId xmlns:a16="http://schemas.microsoft.com/office/drawing/2014/main" id="{9AB7059C-036B-45AD-B477-18F8E39D498F}"/>
                    </a:ext>
                  </a:extLst>
                </p14:cNvPr>
                <p14:cNvContentPartPr/>
                <p14:nvPr/>
              </p14:nvContentPartPr>
              <p14:xfrm>
                <a:off x="10218705" y="2866030"/>
                <a:ext cx="129960" cy="475200"/>
              </p14:xfrm>
            </p:contentPart>
          </mc:Choice>
          <mc:Fallback xmlns="">
            <p:pic>
              <p:nvPicPr>
                <p:cNvPr id="112" name="Inkt 111">
                  <a:extLst>
                    <a:ext uri="{FF2B5EF4-FFF2-40B4-BE49-F238E27FC236}">
                      <a16:creationId xmlns:a16="http://schemas.microsoft.com/office/drawing/2014/main" id="{9AB7059C-036B-45AD-B477-18F8E39D498F}"/>
                    </a:ext>
                  </a:extLst>
                </p:cNvPr>
                <p:cNvPicPr/>
                <p:nvPr/>
              </p:nvPicPr>
              <p:blipFill>
                <a:blip r:embed="rId34"/>
                <a:stretch>
                  <a:fillRect/>
                </a:stretch>
              </p:blipFill>
              <p:spPr>
                <a:xfrm>
                  <a:off x="10200705" y="2848030"/>
                  <a:ext cx="1656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Inkt 112">
                  <a:extLst>
                    <a:ext uri="{FF2B5EF4-FFF2-40B4-BE49-F238E27FC236}">
                      <a16:creationId xmlns:a16="http://schemas.microsoft.com/office/drawing/2014/main" id="{9BCAF4F1-C61B-4A80-8BA3-630C1FEE2241}"/>
                    </a:ext>
                  </a:extLst>
                </p14:cNvPr>
                <p14:cNvContentPartPr/>
                <p14:nvPr/>
              </p14:nvContentPartPr>
              <p14:xfrm>
                <a:off x="10406265" y="2954950"/>
                <a:ext cx="343080" cy="408960"/>
              </p14:xfrm>
            </p:contentPart>
          </mc:Choice>
          <mc:Fallback xmlns="">
            <p:pic>
              <p:nvPicPr>
                <p:cNvPr id="113" name="Inkt 112">
                  <a:extLst>
                    <a:ext uri="{FF2B5EF4-FFF2-40B4-BE49-F238E27FC236}">
                      <a16:creationId xmlns:a16="http://schemas.microsoft.com/office/drawing/2014/main" id="{9BCAF4F1-C61B-4A80-8BA3-630C1FEE2241}"/>
                    </a:ext>
                  </a:extLst>
                </p:cNvPr>
                <p:cNvPicPr/>
                <p:nvPr/>
              </p:nvPicPr>
              <p:blipFill>
                <a:blip r:embed="rId36"/>
                <a:stretch>
                  <a:fillRect/>
                </a:stretch>
              </p:blipFill>
              <p:spPr>
                <a:xfrm>
                  <a:off x="10388625" y="2937310"/>
                  <a:ext cx="378720" cy="444600"/>
                </a:xfrm>
                <a:prstGeom prst="rect">
                  <a:avLst/>
                </a:prstGeom>
              </p:spPr>
            </p:pic>
          </mc:Fallback>
        </mc:AlternateContent>
      </p:grpSp>
      <p:grpSp>
        <p:nvGrpSpPr>
          <p:cNvPr id="119" name="Groep 118">
            <a:extLst>
              <a:ext uri="{FF2B5EF4-FFF2-40B4-BE49-F238E27FC236}">
                <a16:creationId xmlns:a16="http://schemas.microsoft.com/office/drawing/2014/main" id="{D5AFA906-9746-4FAF-ACC9-A5A516715BA7}"/>
              </a:ext>
            </a:extLst>
          </p:cNvPr>
          <p:cNvGrpSpPr/>
          <p:nvPr/>
        </p:nvGrpSpPr>
        <p:grpSpPr>
          <a:xfrm>
            <a:off x="1170825" y="4667830"/>
            <a:ext cx="546840" cy="338760"/>
            <a:chOff x="1170825" y="4667830"/>
            <a:chExt cx="546840" cy="338760"/>
          </a:xfrm>
        </p:grpSpPr>
        <mc:AlternateContent xmlns:mc="http://schemas.openxmlformats.org/markup-compatibility/2006" xmlns:p14="http://schemas.microsoft.com/office/powerpoint/2010/main">
          <mc:Choice Requires="p14">
            <p:contentPart p14:bwMode="auto" r:id="rId37">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38"/>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40"/>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42"/>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44"/>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18265" y="4660990"/>
            <a:ext cx="612000" cy="337680"/>
            <a:chOff x="2018265" y="4660990"/>
            <a:chExt cx="612000" cy="337680"/>
          </a:xfrm>
        </p:grpSpPr>
        <mc:AlternateContent xmlns:mc="http://schemas.openxmlformats.org/markup-compatibility/2006" xmlns:p14="http://schemas.microsoft.com/office/powerpoint/2010/main">
          <mc:Choice Requires="p14">
            <p:contentPart p14:bwMode="auto" r:id="rId45">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46"/>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48"/>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50"/>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52"/>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54"/>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21065" y="455191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55">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56"/>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58"/>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60"/>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62"/>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64"/>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66"/>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68"/>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70"/>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259265" y="4491070"/>
            <a:ext cx="546480" cy="362160"/>
            <a:chOff x="4259265" y="4491070"/>
            <a:chExt cx="546480" cy="362160"/>
          </a:xfrm>
        </p:grpSpPr>
        <mc:AlternateContent xmlns:mc="http://schemas.openxmlformats.org/markup-compatibility/2006" xmlns:p14="http://schemas.microsoft.com/office/powerpoint/2010/main">
          <mc:Choice Requires="p14">
            <p:contentPart p14:bwMode="auto" r:id="rId71">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72"/>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74"/>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76"/>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78"/>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80"/>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11385" y="4448950"/>
            <a:ext cx="464040" cy="292680"/>
            <a:chOff x="5111385" y="4448950"/>
            <a:chExt cx="464040" cy="292680"/>
          </a:xfrm>
        </p:grpSpPr>
        <mc:AlternateContent xmlns:mc="http://schemas.openxmlformats.org/markup-compatibility/2006" xmlns:p14="http://schemas.microsoft.com/office/powerpoint/2010/main">
          <mc:Choice Requires="p14">
            <p:contentPart p14:bwMode="auto" r:id="rId81">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82"/>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84"/>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86"/>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88"/>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08425" y="420235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89">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90"/>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92"/>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94"/>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96"/>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98"/>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100"/>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102"/>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104"/>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106"/>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108"/>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110"/>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112"/>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051145" y="4337710"/>
            <a:ext cx="112320" cy="220680"/>
            <a:chOff x="8051145" y="4337710"/>
            <a:chExt cx="112320" cy="220680"/>
          </a:xfrm>
        </p:grpSpPr>
        <mc:AlternateContent xmlns:mc="http://schemas.openxmlformats.org/markup-compatibility/2006" xmlns:p14="http://schemas.microsoft.com/office/powerpoint/2010/main">
          <mc:Choice Requires="p14">
            <p:contentPart p14:bwMode="auto" r:id="rId113">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114"/>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56"/>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352105" y="4214950"/>
            <a:ext cx="775800" cy="424080"/>
            <a:chOff x="8352105" y="4214950"/>
            <a:chExt cx="775800" cy="424080"/>
          </a:xfrm>
        </p:grpSpPr>
        <mc:AlternateContent xmlns:mc="http://schemas.openxmlformats.org/markup-compatibility/2006" xmlns:p14="http://schemas.microsoft.com/office/powerpoint/2010/main">
          <mc:Choice Requires="p14">
            <p:contentPart p14:bwMode="auto" r:id="rId116">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117"/>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119"/>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121"/>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123"/>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125"/>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127"/>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129"/>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131"/>
                <a:stretch>
                  <a:fillRect/>
                </a:stretch>
              </p:blipFill>
              <p:spPr>
                <a:xfrm>
                  <a:off x="8959065" y="4244110"/>
                  <a:ext cx="186840" cy="56160"/>
                </a:xfrm>
                <a:prstGeom prst="rect">
                  <a:avLst/>
                </a:prstGeom>
              </p:spPr>
            </p:pic>
          </mc:Fallback>
        </mc:AlternateContent>
      </p:grpSp>
      <p:grpSp>
        <p:nvGrpSpPr>
          <p:cNvPr id="17" name="Groep 16">
            <a:extLst>
              <a:ext uri="{FF2B5EF4-FFF2-40B4-BE49-F238E27FC236}">
                <a16:creationId xmlns:a16="http://schemas.microsoft.com/office/drawing/2014/main" id="{CB26CBBA-87AF-41D7-94AF-7FAD2ABA4F5B}"/>
              </a:ext>
            </a:extLst>
          </p:cNvPr>
          <p:cNvGrpSpPr/>
          <p:nvPr/>
        </p:nvGrpSpPr>
        <p:grpSpPr>
          <a:xfrm>
            <a:off x="1181625" y="5631190"/>
            <a:ext cx="781560" cy="415080"/>
            <a:chOff x="1181625" y="5631190"/>
            <a:chExt cx="781560" cy="415080"/>
          </a:xfrm>
        </p:grpSpPr>
        <mc:AlternateContent xmlns:mc="http://schemas.openxmlformats.org/markup-compatibility/2006" xmlns:p14="http://schemas.microsoft.com/office/powerpoint/2010/main">
          <mc:Choice Requires="p14">
            <p:contentPart p14:bwMode="auto" r:id="rId132">
              <p14:nvContentPartPr>
                <p14:cNvPr id="9" name="Inkt 8">
                  <a:extLst>
                    <a:ext uri="{FF2B5EF4-FFF2-40B4-BE49-F238E27FC236}">
                      <a16:creationId xmlns:a16="http://schemas.microsoft.com/office/drawing/2014/main" id="{DEE725E1-F96B-4C98-A6D1-013B973C78D2}"/>
                    </a:ext>
                  </a:extLst>
                </p14:cNvPr>
                <p14:cNvContentPartPr/>
                <p14:nvPr/>
              </p14:nvContentPartPr>
              <p14:xfrm>
                <a:off x="1181625" y="5631190"/>
                <a:ext cx="24120" cy="404640"/>
              </p14:xfrm>
            </p:contentPart>
          </mc:Choice>
          <mc:Fallback xmlns="">
            <p:pic>
              <p:nvPicPr>
                <p:cNvPr id="9" name="Inkt 8">
                  <a:extLst>
                    <a:ext uri="{FF2B5EF4-FFF2-40B4-BE49-F238E27FC236}">
                      <a16:creationId xmlns:a16="http://schemas.microsoft.com/office/drawing/2014/main" id="{DEE725E1-F96B-4C98-A6D1-013B973C78D2}"/>
                    </a:ext>
                  </a:extLst>
                </p:cNvPr>
                <p:cNvPicPr/>
                <p:nvPr/>
              </p:nvPicPr>
              <p:blipFill>
                <a:blip r:embed="rId133"/>
                <a:stretch>
                  <a:fillRect/>
                </a:stretch>
              </p:blipFill>
              <p:spPr>
                <a:xfrm>
                  <a:off x="1163985" y="5613190"/>
                  <a:ext cx="59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 name="Inkt 9">
                  <a:extLst>
                    <a:ext uri="{FF2B5EF4-FFF2-40B4-BE49-F238E27FC236}">
                      <a16:creationId xmlns:a16="http://schemas.microsoft.com/office/drawing/2014/main" id="{B3FE9C11-C331-487D-A3F8-F97F56BE3C51}"/>
                    </a:ext>
                  </a:extLst>
                </p14:cNvPr>
                <p14:cNvContentPartPr/>
                <p14:nvPr/>
              </p14:nvContentPartPr>
              <p14:xfrm>
                <a:off x="1193145" y="5677270"/>
                <a:ext cx="237240" cy="155520"/>
              </p14:xfrm>
            </p:contentPart>
          </mc:Choice>
          <mc:Fallback xmlns="">
            <p:pic>
              <p:nvPicPr>
                <p:cNvPr id="10" name="Inkt 9">
                  <a:extLst>
                    <a:ext uri="{FF2B5EF4-FFF2-40B4-BE49-F238E27FC236}">
                      <a16:creationId xmlns:a16="http://schemas.microsoft.com/office/drawing/2014/main" id="{B3FE9C11-C331-487D-A3F8-F97F56BE3C51}"/>
                    </a:ext>
                  </a:extLst>
                </p:cNvPr>
                <p:cNvPicPr/>
                <p:nvPr/>
              </p:nvPicPr>
              <p:blipFill>
                <a:blip r:embed="rId135"/>
                <a:stretch>
                  <a:fillRect/>
                </a:stretch>
              </p:blipFill>
              <p:spPr>
                <a:xfrm>
                  <a:off x="1175145" y="5659270"/>
                  <a:ext cx="272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 name="Inkt 11">
                  <a:extLst>
                    <a:ext uri="{FF2B5EF4-FFF2-40B4-BE49-F238E27FC236}">
                      <a16:creationId xmlns:a16="http://schemas.microsoft.com/office/drawing/2014/main" id="{8C83A1FA-8C1F-4820-B414-9D76313B6B7B}"/>
                    </a:ext>
                  </a:extLst>
                </p14:cNvPr>
                <p14:cNvContentPartPr/>
                <p14:nvPr/>
              </p14:nvContentPartPr>
              <p14:xfrm>
                <a:off x="1260105" y="5798590"/>
                <a:ext cx="129240" cy="186480"/>
              </p14:xfrm>
            </p:contentPart>
          </mc:Choice>
          <mc:Fallback xmlns="">
            <p:pic>
              <p:nvPicPr>
                <p:cNvPr id="12" name="Inkt 11">
                  <a:extLst>
                    <a:ext uri="{FF2B5EF4-FFF2-40B4-BE49-F238E27FC236}">
                      <a16:creationId xmlns:a16="http://schemas.microsoft.com/office/drawing/2014/main" id="{8C83A1FA-8C1F-4820-B414-9D76313B6B7B}"/>
                    </a:ext>
                  </a:extLst>
                </p:cNvPr>
                <p:cNvPicPr/>
                <p:nvPr/>
              </p:nvPicPr>
              <p:blipFill>
                <a:blip r:embed="rId137"/>
                <a:stretch>
                  <a:fillRect/>
                </a:stretch>
              </p:blipFill>
              <p:spPr>
                <a:xfrm>
                  <a:off x="1242105" y="5780950"/>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 name="Inkt 12">
                  <a:extLst>
                    <a:ext uri="{FF2B5EF4-FFF2-40B4-BE49-F238E27FC236}">
                      <a16:creationId xmlns:a16="http://schemas.microsoft.com/office/drawing/2014/main" id="{9543B957-3FF4-4FAD-877D-AA18A701A29D}"/>
                    </a:ext>
                  </a:extLst>
                </p14:cNvPr>
                <p14:cNvContentPartPr/>
                <p14:nvPr/>
              </p14:nvContentPartPr>
              <p14:xfrm>
                <a:off x="1494105" y="5890030"/>
                <a:ext cx="82080" cy="156240"/>
              </p14:xfrm>
            </p:contentPart>
          </mc:Choice>
          <mc:Fallback xmlns="">
            <p:pic>
              <p:nvPicPr>
                <p:cNvPr id="13" name="Inkt 12">
                  <a:extLst>
                    <a:ext uri="{FF2B5EF4-FFF2-40B4-BE49-F238E27FC236}">
                      <a16:creationId xmlns:a16="http://schemas.microsoft.com/office/drawing/2014/main" id="{9543B957-3FF4-4FAD-877D-AA18A701A29D}"/>
                    </a:ext>
                  </a:extLst>
                </p:cNvPr>
                <p:cNvPicPr/>
                <p:nvPr/>
              </p:nvPicPr>
              <p:blipFill>
                <a:blip r:embed="rId139"/>
                <a:stretch>
                  <a:fillRect/>
                </a:stretch>
              </p:blipFill>
              <p:spPr>
                <a:xfrm>
                  <a:off x="1476105" y="5872030"/>
                  <a:ext cx="11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 name="Inkt 13">
                  <a:extLst>
                    <a:ext uri="{FF2B5EF4-FFF2-40B4-BE49-F238E27FC236}">
                      <a16:creationId xmlns:a16="http://schemas.microsoft.com/office/drawing/2014/main" id="{A79309FD-EA17-4054-8E5E-E6E9BA52F3C7}"/>
                    </a:ext>
                  </a:extLst>
                </p14:cNvPr>
                <p14:cNvContentPartPr/>
                <p14:nvPr/>
              </p14:nvContentPartPr>
              <p14:xfrm>
                <a:off x="1482585" y="5965630"/>
                <a:ext cx="83160" cy="360"/>
              </p14:xfrm>
            </p:contentPart>
          </mc:Choice>
          <mc:Fallback xmlns="">
            <p:pic>
              <p:nvPicPr>
                <p:cNvPr id="14" name="Inkt 13">
                  <a:extLst>
                    <a:ext uri="{FF2B5EF4-FFF2-40B4-BE49-F238E27FC236}">
                      <a16:creationId xmlns:a16="http://schemas.microsoft.com/office/drawing/2014/main" id="{A79309FD-EA17-4054-8E5E-E6E9BA52F3C7}"/>
                    </a:ext>
                  </a:extLst>
                </p:cNvPr>
                <p:cNvPicPr/>
                <p:nvPr/>
              </p:nvPicPr>
              <p:blipFill>
                <a:blip r:embed="rId141"/>
                <a:stretch>
                  <a:fillRect/>
                </a:stretch>
              </p:blipFill>
              <p:spPr>
                <a:xfrm>
                  <a:off x="1464945" y="5947630"/>
                  <a:ext cx="118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 name="Inkt 14">
                  <a:extLst>
                    <a:ext uri="{FF2B5EF4-FFF2-40B4-BE49-F238E27FC236}">
                      <a16:creationId xmlns:a16="http://schemas.microsoft.com/office/drawing/2014/main" id="{B0D39CF2-727C-451A-9E00-FEDBBE9E2959}"/>
                    </a:ext>
                  </a:extLst>
                </p14:cNvPr>
                <p14:cNvContentPartPr/>
                <p14:nvPr/>
              </p14:nvContentPartPr>
              <p14:xfrm>
                <a:off x="1750785" y="5867710"/>
                <a:ext cx="211680" cy="9000"/>
              </p14:xfrm>
            </p:contentPart>
          </mc:Choice>
          <mc:Fallback xmlns="">
            <p:pic>
              <p:nvPicPr>
                <p:cNvPr id="15" name="Inkt 14">
                  <a:extLst>
                    <a:ext uri="{FF2B5EF4-FFF2-40B4-BE49-F238E27FC236}">
                      <a16:creationId xmlns:a16="http://schemas.microsoft.com/office/drawing/2014/main" id="{B0D39CF2-727C-451A-9E00-FEDBBE9E2959}"/>
                    </a:ext>
                  </a:extLst>
                </p:cNvPr>
                <p:cNvPicPr/>
                <p:nvPr/>
              </p:nvPicPr>
              <p:blipFill>
                <a:blip r:embed="rId143"/>
                <a:stretch>
                  <a:fillRect/>
                </a:stretch>
              </p:blipFill>
              <p:spPr>
                <a:xfrm>
                  <a:off x="1732785" y="5849710"/>
                  <a:ext cx="24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 name="Inkt 15">
                  <a:extLst>
                    <a:ext uri="{FF2B5EF4-FFF2-40B4-BE49-F238E27FC236}">
                      <a16:creationId xmlns:a16="http://schemas.microsoft.com/office/drawing/2014/main" id="{F1C67A0F-6CB2-44D0-8C61-95394742CCD6}"/>
                    </a:ext>
                  </a:extLst>
                </p14:cNvPr>
                <p14:cNvContentPartPr/>
                <p14:nvPr/>
              </p14:nvContentPartPr>
              <p14:xfrm>
                <a:off x="1750785" y="5741350"/>
                <a:ext cx="212400" cy="24120"/>
              </p14:xfrm>
            </p:contentPart>
          </mc:Choice>
          <mc:Fallback xmlns="">
            <p:pic>
              <p:nvPicPr>
                <p:cNvPr id="16" name="Inkt 15">
                  <a:extLst>
                    <a:ext uri="{FF2B5EF4-FFF2-40B4-BE49-F238E27FC236}">
                      <a16:creationId xmlns:a16="http://schemas.microsoft.com/office/drawing/2014/main" id="{F1C67A0F-6CB2-44D0-8C61-95394742CCD6}"/>
                    </a:ext>
                  </a:extLst>
                </p:cNvPr>
                <p:cNvPicPr/>
                <p:nvPr/>
              </p:nvPicPr>
              <p:blipFill>
                <a:blip r:embed="rId145"/>
                <a:stretch>
                  <a:fillRect/>
                </a:stretch>
              </p:blipFill>
              <p:spPr>
                <a:xfrm>
                  <a:off x="1732785" y="5723710"/>
                  <a:ext cx="248040" cy="59760"/>
                </a:xfrm>
                <a:prstGeom prst="rect">
                  <a:avLst/>
                </a:prstGeom>
              </p:spPr>
            </p:pic>
          </mc:Fallback>
        </mc:AlternateContent>
      </p:grpSp>
      <p:grpSp>
        <p:nvGrpSpPr>
          <p:cNvPr id="181" name="Groep 180">
            <a:extLst>
              <a:ext uri="{FF2B5EF4-FFF2-40B4-BE49-F238E27FC236}">
                <a16:creationId xmlns:a16="http://schemas.microsoft.com/office/drawing/2014/main" id="{4D83094E-F95A-4B19-AAF1-7A8A2C70E98A}"/>
              </a:ext>
            </a:extLst>
          </p:cNvPr>
          <p:cNvGrpSpPr/>
          <p:nvPr/>
        </p:nvGrpSpPr>
        <p:grpSpPr>
          <a:xfrm>
            <a:off x="2205105" y="4961950"/>
            <a:ext cx="3281040" cy="647640"/>
            <a:chOff x="2205105" y="4961950"/>
            <a:chExt cx="3281040" cy="647640"/>
          </a:xfrm>
        </p:grpSpPr>
        <mc:AlternateContent xmlns:mc="http://schemas.openxmlformats.org/markup-compatibility/2006" xmlns:p14="http://schemas.microsoft.com/office/powerpoint/2010/main">
          <mc:Choice Requires="p14">
            <p:contentPart p14:bwMode="auto" r:id="rId146">
              <p14:nvContentPartPr>
                <p14:cNvPr id="19" name="Inkt 18">
                  <a:extLst>
                    <a:ext uri="{FF2B5EF4-FFF2-40B4-BE49-F238E27FC236}">
                      <a16:creationId xmlns:a16="http://schemas.microsoft.com/office/drawing/2014/main" id="{FC73232C-2359-4E5C-BC0C-6FA2D8831160}"/>
                    </a:ext>
                  </a:extLst>
                </p14:cNvPr>
                <p14:cNvContentPartPr/>
                <p14:nvPr/>
              </p14:nvContentPartPr>
              <p14:xfrm>
                <a:off x="2205105" y="5196310"/>
                <a:ext cx="162000" cy="306360"/>
              </p14:xfrm>
            </p:contentPart>
          </mc:Choice>
          <mc:Fallback xmlns="">
            <p:pic>
              <p:nvPicPr>
                <p:cNvPr id="19" name="Inkt 18">
                  <a:extLst>
                    <a:ext uri="{FF2B5EF4-FFF2-40B4-BE49-F238E27FC236}">
                      <a16:creationId xmlns:a16="http://schemas.microsoft.com/office/drawing/2014/main" id="{FC73232C-2359-4E5C-BC0C-6FA2D8831160}"/>
                    </a:ext>
                  </a:extLst>
                </p:cNvPr>
                <p:cNvPicPr/>
                <p:nvPr/>
              </p:nvPicPr>
              <p:blipFill>
                <a:blip r:embed="rId147"/>
                <a:stretch>
                  <a:fillRect/>
                </a:stretch>
              </p:blipFill>
              <p:spPr>
                <a:xfrm>
                  <a:off x="2187105" y="5178310"/>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0" name="Inkt 19">
                  <a:extLst>
                    <a:ext uri="{FF2B5EF4-FFF2-40B4-BE49-F238E27FC236}">
                      <a16:creationId xmlns:a16="http://schemas.microsoft.com/office/drawing/2014/main" id="{C74AAD04-4086-405B-9D37-B557DEA99F44}"/>
                    </a:ext>
                  </a:extLst>
                </p14:cNvPr>
                <p14:cNvContentPartPr/>
                <p14:nvPr/>
              </p14:nvContentPartPr>
              <p14:xfrm>
                <a:off x="2419665" y="5256430"/>
                <a:ext cx="12240" cy="215280"/>
              </p14:xfrm>
            </p:contentPart>
          </mc:Choice>
          <mc:Fallback xmlns="">
            <p:pic>
              <p:nvPicPr>
                <p:cNvPr id="20" name="Inkt 19">
                  <a:extLst>
                    <a:ext uri="{FF2B5EF4-FFF2-40B4-BE49-F238E27FC236}">
                      <a16:creationId xmlns:a16="http://schemas.microsoft.com/office/drawing/2014/main" id="{C74AAD04-4086-405B-9D37-B557DEA99F44}"/>
                    </a:ext>
                  </a:extLst>
                </p:cNvPr>
                <p:cNvPicPr/>
                <p:nvPr/>
              </p:nvPicPr>
              <p:blipFill>
                <a:blip r:embed="rId149"/>
                <a:stretch>
                  <a:fillRect/>
                </a:stretch>
              </p:blipFill>
              <p:spPr>
                <a:xfrm>
                  <a:off x="2401665" y="5238430"/>
                  <a:ext cx="4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 name="Inkt 20">
                  <a:extLst>
                    <a:ext uri="{FF2B5EF4-FFF2-40B4-BE49-F238E27FC236}">
                      <a16:creationId xmlns:a16="http://schemas.microsoft.com/office/drawing/2014/main" id="{BCFC691E-B37E-4457-9659-049219C63273}"/>
                    </a:ext>
                  </a:extLst>
                </p14:cNvPr>
                <p14:cNvContentPartPr/>
                <p14:nvPr/>
              </p14:nvContentPartPr>
              <p14:xfrm>
                <a:off x="2419665" y="5363710"/>
                <a:ext cx="99000" cy="360"/>
              </p14:xfrm>
            </p:contentPart>
          </mc:Choice>
          <mc:Fallback xmlns="">
            <p:pic>
              <p:nvPicPr>
                <p:cNvPr id="21" name="Inkt 20">
                  <a:extLst>
                    <a:ext uri="{FF2B5EF4-FFF2-40B4-BE49-F238E27FC236}">
                      <a16:creationId xmlns:a16="http://schemas.microsoft.com/office/drawing/2014/main" id="{BCFC691E-B37E-4457-9659-049219C63273}"/>
                    </a:ext>
                  </a:extLst>
                </p:cNvPr>
                <p:cNvPicPr/>
                <p:nvPr/>
              </p:nvPicPr>
              <p:blipFill>
                <a:blip r:embed="rId151"/>
                <a:stretch>
                  <a:fillRect/>
                </a:stretch>
              </p:blipFill>
              <p:spPr>
                <a:xfrm>
                  <a:off x="2401665" y="5346070"/>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 name="Inkt 21">
                  <a:extLst>
                    <a:ext uri="{FF2B5EF4-FFF2-40B4-BE49-F238E27FC236}">
                      <a16:creationId xmlns:a16="http://schemas.microsoft.com/office/drawing/2014/main" id="{9F68CE03-4E95-4D2E-9CC5-CCFBEA96F859}"/>
                    </a:ext>
                  </a:extLst>
                </p14:cNvPr>
                <p14:cNvContentPartPr/>
                <p14:nvPr/>
              </p14:nvContentPartPr>
              <p14:xfrm>
                <a:off x="2542065" y="5274430"/>
                <a:ext cx="360" cy="168120"/>
              </p14:xfrm>
            </p:contentPart>
          </mc:Choice>
          <mc:Fallback xmlns="">
            <p:pic>
              <p:nvPicPr>
                <p:cNvPr id="22" name="Inkt 21">
                  <a:extLst>
                    <a:ext uri="{FF2B5EF4-FFF2-40B4-BE49-F238E27FC236}">
                      <a16:creationId xmlns:a16="http://schemas.microsoft.com/office/drawing/2014/main" id="{9F68CE03-4E95-4D2E-9CC5-CCFBEA96F859}"/>
                    </a:ext>
                  </a:extLst>
                </p:cNvPr>
                <p:cNvPicPr/>
                <p:nvPr/>
              </p:nvPicPr>
              <p:blipFill>
                <a:blip r:embed="rId153"/>
                <a:stretch>
                  <a:fillRect/>
                </a:stretch>
              </p:blipFill>
              <p:spPr>
                <a:xfrm>
                  <a:off x="2524425" y="5256790"/>
                  <a:ext cx="3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 name="Inkt 22">
                  <a:extLst>
                    <a:ext uri="{FF2B5EF4-FFF2-40B4-BE49-F238E27FC236}">
                      <a16:creationId xmlns:a16="http://schemas.microsoft.com/office/drawing/2014/main" id="{1D4A8D50-BA3D-4D17-AD4E-6F6879350F82}"/>
                    </a:ext>
                  </a:extLst>
                </p14:cNvPr>
                <p14:cNvContentPartPr/>
                <p14:nvPr/>
              </p14:nvContentPartPr>
              <p14:xfrm>
                <a:off x="2611545" y="5208190"/>
                <a:ext cx="156960" cy="186120"/>
              </p14:xfrm>
            </p:contentPart>
          </mc:Choice>
          <mc:Fallback xmlns="">
            <p:pic>
              <p:nvPicPr>
                <p:cNvPr id="23" name="Inkt 22">
                  <a:extLst>
                    <a:ext uri="{FF2B5EF4-FFF2-40B4-BE49-F238E27FC236}">
                      <a16:creationId xmlns:a16="http://schemas.microsoft.com/office/drawing/2014/main" id="{1D4A8D50-BA3D-4D17-AD4E-6F6879350F82}"/>
                    </a:ext>
                  </a:extLst>
                </p:cNvPr>
                <p:cNvPicPr/>
                <p:nvPr/>
              </p:nvPicPr>
              <p:blipFill>
                <a:blip r:embed="rId155"/>
                <a:stretch>
                  <a:fillRect/>
                </a:stretch>
              </p:blipFill>
              <p:spPr>
                <a:xfrm>
                  <a:off x="2593905" y="5190190"/>
                  <a:ext cx="19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 name="Inkt 23">
                  <a:extLst>
                    <a:ext uri="{FF2B5EF4-FFF2-40B4-BE49-F238E27FC236}">
                      <a16:creationId xmlns:a16="http://schemas.microsoft.com/office/drawing/2014/main" id="{7519FDD3-A424-4E9D-8771-965EAD82E107}"/>
                    </a:ext>
                  </a:extLst>
                </p14:cNvPr>
                <p14:cNvContentPartPr/>
                <p14:nvPr/>
              </p14:nvContentPartPr>
              <p14:xfrm>
                <a:off x="2943825" y="5274430"/>
                <a:ext cx="96840" cy="360"/>
              </p14:xfrm>
            </p:contentPart>
          </mc:Choice>
          <mc:Fallback xmlns="">
            <p:pic>
              <p:nvPicPr>
                <p:cNvPr id="24" name="Inkt 23">
                  <a:extLst>
                    <a:ext uri="{FF2B5EF4-FFF2-40B4-BE49-F238E27FC236}">
                      <a16:creationId xmlns:a16="http://schemas.microsoft.com/office/drawing/2014/main" id="{7519FDD3-A424-4E9D-8771-965EAD82E107}"/>
                    </a:ext>
                  </a:extLst>
                </p:cNvPr>
                <p:cNvPicPr/>
                <p:nvPr/>
              </p:nvPicPr>
              <p:blipFill>
                <a:blip r:embed="rId157"/>
                <a:stretch>
                  <a:fillRect/>
                </a:stretch>
              </p:blipFill>
              <p:spPr>
                <a:xfrm>
                  <a:off x="2925825" y="5256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5" name="Inkt 24">
                  <a:extLst>
                    <a:ext uri="{FF2B5EF4-FFF2-40B4-BE49-F238E27FC236}">
                      <a16:creationId xmlns:a16="http://schemas.microsoft.com/office/drawing/2014/main" id="{EDC098A2-4FA1-4643-9E9C-5F8EC63B437B}"/>
                    </a:ext>
                  </a:extLst>
                </p14:cNvPr>
                <p14:cNvContentPartPr/>
                <p14:nvPr/>
              </p14:nvContentPartPr>
              <p14:xfrm>
                <a:off x="3087105" y="5176150"/>
                <a:ext cx="158040" cy="201960"/>
              </p14:xfrm>
            </p:contentPart>
          </mc:Choice>
          <mc:Fallback xmlns="">
            <p:pic>
              <p:nvPicPr>
                <p:cNvPr id="25" name="Inkt 24">
                  <a:extLst>
                    <a:ext uri="{FF2B5EF4-FFF2-40B4-BE49-F238E27FC236}">
                      <a16:creationId xmlns:a16="http://schemas.microsoft.com/office/drawing/2014/main" id="{EDC098A2-4FA1-4643-9E9C-5F8EC63B437B}"/>
                    </a:ext>
                  </a:extLst>
                </p:cNvPr>
                <p:cNvPicPr/>
                <p:nvPr/>
              </p:nvPicPr>
              <p:blipFill>
                <a:blip r:embed="rId159"/>
                <a:stretch>
                  <a:fillRect/>
                </a:stretch>
              </p:blipFill>
              <p:spPr>
                <a:xfrm>
                  <a:off x="3069105" y="5158510"/>
                  <a:ext cx="19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6" name="Inkt 25">
                  <a:extLst>
                    <a:ext uri="{FF2B5EF4-FFF2-40B4-BE49-F238E27FC236}">
                      <a16:creationId xmlns:a16="http://schemas.microsoft.com/office/drawing/2014/main" id="{C4291AFB-D2ED-43CC-87E3-26F2DCCBC6A7}"/>
                    </a:ext>
                  </a:extLst>
                </p14:cNvPr>
                <p14:cNvContentPartPr/>
                <p14:nvPr/>
              </p14:nvContentPartPr>
              <p14:xfrm>
                <a:off x="3333705" y="5307910"/>
                <a:ext cx="139320" cy="360"/>
              </p14:xfrm>
            </p:contentPart>
          </mc:Choice>
          <mc:Fallback xmlns="">
            <p:pic>
              <p:nvPicPr>
                <p:cNvPr id="26" name="Inkt 25">
                  <a:extLst>
                    <a:ext uri="{FF2B5EF4-FFF2-40B4-BE49-F238E27FC236}">
                      <a16:creationId xmlns:a16="http://schemas.microsoft.com/office/drawing/2014/main" id="{C4291AFB-D2ED-43CC-87E3-26F2DCCBC6A7}"/>
                    </a:ext>
                  </a:extLst>
                </p:cNvPr>
                <p:cNvPicPr/>
                <p:nvPr/>
              </p:nvPicPr>
              <p:blipFill>
                <a:blip r:embed="rId161"/>
                <a:stretch>
                  <a:fillRect/>
                </a:stretch>
              </p:blipFill>
              <p:spPr>
                <a:xfrm>
                  <a:off x="3316065" y="5290270"/>
                  <a:ext cx="174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7" name="Inkt 26">
                  <a:extLst>
                    <a:ext uri="{FF2B5EF4-FFF2-40B4-BE49-F238E27FC236}">
                      <a16:creationId xmlns:a16="http://schemas.microsoft.com/office/drawing/2014/main" id="{2420EEDC-F44E-4C3E-B92C-206B9D05AAC7}"/>
                    </a:ext>
                  </a:extLst>
                </p14:cNvPr>
                <p14:cNvContentPartPr/>
                <p14:nvPr/>
              </p14:nvContentPartPr>
              <p14:xfrm>
                <a:off x="3300945" y="5229790"/>
                <a:ext cx="184320" cy="360"/>
              </p14:xfrm>
            </p:contentPart>
          </mc:Choice>
          <mc:Fallback xmlns="">
            <p:pic>
              <p:nvPicPr>
                <p:cNvPr id="27" name="Inkt 26">
                  <a:extLst>
                    <a:ext uri="{FF2B5EF4-FFF2-40B4-BE49-F238E27FC236}">
                      <a16:creationId xmlns:a16="http://schemas.microsoft.com/office/drawing/2014/main" id="{2420EEDC-F44E-4C3E-B92C-206B9D05AAC7}"/>
                    </a:ext>
                  </a:extLst>
                </p:cNvPr>
                <p:cNvPicPr/>
                <p:nvPr/>
              </p:nvPicPr>
              <p:blipFill>
                <a:blip r:embed="rId163"/>
                <a:stretch>
                  <a:fillRect/>
                </a:stretch>
              </p:blipFill>
              <p:spPr>
                <a:xfrm>
                  <a:off x="3282945" y="5211790"/>
                  <a:ext cx="21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8" name="Inkt 27">
                  <a:extLst>
                    <a:ext uri="{FF2B5EF4-FFF2-40B4-BE49-F238E27FC236}">
                      <a16:creationId xmlns:a16="http://schemas.microsoft.com/office/drawing/2014/main" id="{4A79E366-57C3-4FD9-BEF0-16AAB822BE0E}"/>
                    </a:ext>
                  </a:extLst>
                </p14:cNvPr>
                <p14:cNvContentPartPr/>
                <p14:nvPr/>
              </p14:nvContentPartPr>
              <p14:xfrm>
                <a:off x="3311745" y="5140510"/>
                <a:ext cx="163080" cy="360"/>
              </p14:xfrm>
            </p:contentPart>
          </mc:Choice>
          <mc:Fallback xmlns="">
            <p:pic>
              <p:nvPicPr>
                <p:cNvPr id="28" name="Inkt 27">
                  <a:extLst>
                    <a:ext uri="{FF2B5EF4-FFF2-40B4-BE49-F238E27FC236}">
                      <a16:creationId xmlns:a16="http://schemas.microsoft.com/office/drawing/2014/main" id="{4A79E366-57C3-4FD9-BEF0-16AAB822BE0E}"/>
                    </a:ext>
                  </a:extLst>
                </p:cNvPr>
                <p:cNvPicPr/>
                <p:nvPr/>
              </p:nvPicPr>
              <p:blipFill>
                <a:blip r:embed="rId165"/>
                <a:stretch>
                  <a:fillRect/>
                </a:stretch>
              </p:blipFill>
              <p:spPr>
                <a:xfrm>
                  <a:off x="3293745" y="5122870"/>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0" name="Inkt 29">
                  <a:extLst>
                    <a:ext uri="{FF2B5EF4-FFF2-40B4-BE49-F238E27FC236}">
                      <a16:creationId xmlns:a16="http://schemas.microsoft.com/office/drawing/2014/main" id="{D5573A2C-561F-4967-B1C1-FB665CAFB839}"/>
                    </a:ext>
                  </a:extLst>
                </p14:cNvPr>
                <p14:cNvContentPartPr/>
                <p14:nvPr/>
              </p14:nvContentPartPr>
              <p14:xfrm>
                <a:off x="3568425" y="5072830"/>
                <a:ext cx="137520" cy="152640"/>
              </p14:xfrm>
            </p:contentPart>
          </mc:Choice>
          <mc:Fallback xmlns="">
            <p:pic>
              <p:nvPicPr>
                <p:cNvPr id="30" name="Inkt 29">
                  <a:extLst>
                    <a:ext uri="{FF2B5EF4-FFF2-40B4-BE49-F238E27FC236}">
                      <a16:creationId xmlns:a16="http://schemas.microsoft.com/office/drawing/2014/main" id="{D5573A2C-561F-4967-B1C1-FB665CAFB839}"/>
                    </a:ext>
                  </a:extLst>
                </p:cNvPr>
                <p:cNvPicPr/>
                <p:nvPr/>
              </p:nvPicPr>
              <p:blipFill>
                <a:blip r:embed="rId167"/>
                <a:stretch>
                  <a:fillRect/>
                </a:stretch>
              </p:blipFill>
              <p:spPr>
                <a:xfrm>
                  <a:off x="3550425" y="5054830"/>
                  <a:ext cx="17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1" name="Inkt 30">
                  <a:extLst>
                    <a:ext uri="{FF2B5EF4-FFF2-40B4-BE49-F238E27FC236}">
                      <a16:creationId xmlns:a16="http://schemas.microsoft.com/office/drawing/2014/main" id="{43D9C2E5-B41E-4BE2-B4A6-C57A8C185A44}"/>
                    </a:ext>
                  </a:extLst>
                </p14:cNvPr>
                <p14:cNvContentPartPr/>
                <p14:nvPr/>
              </p14:nvContentPartPr>
              <p14:xfrm>
                <a:off x="3825105" y="5040070"/>
                <a:ext cx="39960" cy="360"/>
              </p14:xfrm>
            </p:contentPart>
          </mc:Choice>
          <mc:Fallback xmlns="">
            <p:pic>
              <p:nvPicPr>
                <p:cNvPr id="31" name="Inkt 30">
                  <a:extLst>
                    <a:ext uri="{FF2B5EF4-FFF2-40B4-BE49-F238E27FC236}">
                      <a16:creationId xmlns:a16="http://schemas.microsoft.com/office/drawing/2014/main" id="{43D9C2E5-B41E-4BE2-B4A6-C57A8C185A44}"/>
                    </a:ext>
                  </a:extLst>
                </p:cNvPr>
                <p:cNvPicPr/>
                <p:nvPr/>
              </p:nvPicPr>
              <p:blipFill>
                <a:blip r:embed="rId169"/>
                <a:stretch>
                  <a:fillRect/>
                </a:stretch>
              </p:blipFill>
              <p:spPr>
                <a:xfrm>
                  <a:off x="3807105" y="5022070"/>
                  <a:ext cx="75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Inkt 96">
                  <a:extLst>
                    <a:ext uri="{FF2B5EF4-FFF2-40B4-BE49-F238E27FC236}">
                      <a16:creationId xmlns:a16="http://schemas.microsoft.com/office/drawing/2014/main" id="{9E0EC140-567F-4E31-9113-442DCDAEC577}"/>
                    </a:ext>
                  </a:extLst>
                </p14:cNvPr>
                <p14:cNvContentPartPr/>
                <p14:nvPr/>
              </p14:nvContentPartPr>
              <p14:xfrm>
                <a:off x="3766425" y="4961950"/>
                <a:ext cx="160560" cy="153720"/>
              </p14:xfrm>
            </p:contentPart>
          </mc:Choice>
          <mc:Fallback xmlns="">
            <p:pic>
              <p:nvPicPr>
                <p:cNvPr id="97" name="Inkt 96">
                  <a:extLst>
                    <a:ext uri="{FF2B5EF4-FFF2-40B4-BE49-F238E27FC236}">
                      <a16:creationId xmlns:a16="http://schemas.microsoft.com/office/drawing/2014/main" id="{9E0EC140-567F-4E31-9113-442DCDAEC577}"/>
                    </a:ext>
                  </a:extLst>
                </p:cNvPr>
                <p:cNvPicPr/>
                <p:nvPr/>
              </p:nvPicPr>
              <p:blipFill>
                <a:blip r:embed="rId171"/>
                <a:stretch>
                  <a:fillRect/>
                </a:stretch>
              </p:blipFill>
              <p:spPr>
                <a:xfrm>
                  <a:off x="3748425" y="4944310"/>
                  <a:ext cx="19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Inkt 98">
                  <a:extLst>
                    <a:ext uri="{FF2B5EF4-FFF2-40B4-BE49-F238E27FC236}">
                      <a16:creationId xmlns:a16="http://schemas.microsoft.com/office/drawing/2014/main" id="{A6FB47F3-86FB-4F67-A41D-96A70B090414}"/>
                    </a:ext>
                  </a:extLst>
                </p14:cNvPr>
                <p14:cNvContentPartPr/>
                <p14:nvPr/>
              </p14:nvContentPartPr>
              <p14:xfrm>
                <a:off x="3997185" y="5010910"/>
                <a:ext cx="205920" cy="257400"/>
              </p14:xfrm>
            </p:contentPart>
          </mc:Choice>
          <mc:Fallback xmlns="">
            <p:pic>
              <p:nvPicPr>
                <p:cNvPr id="99" name="Inkt 98">
                  <a:extLst>
                    <a:ext uri="{FF2B5EF4-FFF2-40B4-BE49-F238E27FC236}">
                      <a16:creationId xmlns:a16="http://schemas.microsoft.com/office/drawing/2014/main" id="{A6FB47F3-86FB-4F67-A41D-96A70B090414}"/>
                    </a:ext>
                  </a:extLst>
                </p:cNvPr>
                <p:cNvPicPr/>
                <p:nvPr/>
              </p:nvPicPr>
              <p:blipFill>
                <a:blip r:embed="rId173"/>
                <a:stretch>
                  <a:fillRect/>
                </a:stretch>
              </p:blipFill>
              <p:spPr>
                <a:xfrm>
                  <a:off x="3979185" y="4993270"/>
                  <a:ext cx="2415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Inkt 100">
                  <a:extLst>
                    <a:ext uri="{FF2B5EF4-FFF2-40B4-BE49-F238E27FC236}">
                      <a16:creationId xmlns:a16="http://schemas.microsoft.com/office/drawing/2014/main" id="{4CDD6A28-7F6F-4A3A-86D0-01566A73F8D4}"/>
                    </a:ext>
                  </a:extLst>
                </p14:cNvPr>
                <p14:cNvContentPartPr/>
                <p14:nvPr/>
              </p14:nvContentPartPr>
              <p14:xfrm>
                <a:off x="4400385" y="5082910"/>
                <a:ext cx="173880" cy="185400"/>
              </p14:xfrm>
            </p:contentPart>
          </mc:Choice>
          <mc:Fallback xmlns="">
            <p:pic>
              <p:nvPicPr>
                <p:cNvPr id="101" name="Inkt 100">
                  <a:extLst>
                    <a:ext uri="{FF2B5EF4-FFF2-40B4-BE49-F238E27FC236}">
                      <a16:creationId xmlns:a16="http://schemas.microsoft.com/office/drawing/2014/main" id="{4CDD6A28-7F6F-4A3A-86D0-01566A73F8D4}"/>
                    </a:ext>
                  </a:extLst>
                </p:cNvPr>
                <p:cNvPicPr/>
                <p:nvPr/>
              </p:nvPicPr>
              <p:blipFill>
                <a:blip r:embed="rId175"/>
                <a:stretch>
                  <a:fillRect/>
                </a:stretch>
              </p:blipFill>
              <p:spPr>
                <a:xfrm>
                  <a:off x="4382385" y="5064910"/>
                  <a:ext cx="209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Inkt 123">
                  <a:extLst>
                    <a:ext uri="{FF2B5EF4-FFF2-40B4-BE49-F238E27FC236}">
                      <a16:creationId xmlns:a16="http://schemas.microsoft.com/office/drawing/2014/main" id="{F129FA62-597A-4170-86F9-27F03F0339D3}"/>
                    </a:ext>
                  </a:extLst>
                </p14:cNvPr>
                <p14:cNvContentPartPr/>
                <p14:nvPr/>
              </p14:nvContentPartPr>
              <p14:xfrm>
                <a:off x="4672185" y="5066710"/>
                <a:ext cx="360" cy="282600"/>
              </p14:xfrm>
            </p:contentPart>
          </mc:Choice>
          <mc:Fallback xmlns="">
            <p:pic>
              <p:nvPicPr>
                <p:cNvPr id="124" name="Inkt 123">
                  <a:extLst>
                    <a:ext uri="{FF2B5EF4-FFF2-40B4-BE49-F238E27FC236}">
                      <a16:creationId xmlns:a16="http://schemas.microsoft.com/office/drawing/2014/main" id="{F129FA62-597A-4170-86F9-27F03F0339D3}"/>
                    </a:ext>
                  </a:extLst>
                </p:cNvPr>
                <p:cNvPicPr/>
                <p:nvPr/>
              </p:nvPicPr>
              <p:blipFill>
                <a:blip r:embed="rId177"/>
                <a:stretch>
                  <a:fillRect/>
                </a:stretch>
              </p:blipFill>
              <p:spPr>
                <a:xfrm>
                  <a:off x="4654185" y="5048710"/>
                  <a:ext cx="3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t 131">
                  <a:extLst>
                    <a:ext uri="{FF2B5EF4-FFF2-40B4-BE49-F238E27FC236}">
                      <a16:creationId xmlns:a16="http://schemas.microsoft.com/office/drawing/2014/main" id="{52ED3A1B-1036-433B-B414-5AE6599618C3}"/>
                    </a:ext>
                  </a:extLst>
                </p14:cNvPr>
                <p14:cNvContentPartPr/>
                <p14:nvPr/>
              </p14:nvContentPartPr>
              <p14:xfrm>
                <a:off x="4616385" y="5164270"/>
                <a:ext cx="162720" cy="65880"/>
              </p14:xfrm>
            </p:contentPart>
          </mc:Choice>
          <mc:Fallback xmlns="">
            <p:pic>
              <p:nvPicPr>
                <p:cNvPr id="132" name="Inkt 131">
                  <a:extLst>
                    <a:ext uri="{FF2B5EF4-FFF2-40B4-BE49-F238E27FC236}">
                      <a16:creationId xmlns:a16="http://schemas.microsoft.com/office/drawing/2014/main" id="{52ED3A1B-1036-433B-B414-5AE6599618C3}"/>
                    </a:ext>
                  </a:extLst>
                </p:cNvPr>
                <p:cNvPicPr/>
                <p:nvPr/>
              </p:nvPicPr>
              <p:blipFill>
                <a:blip r:embed="rId179"/>
                <a:stretch>
                  <a:fillRect/>
                </a:stretch>
              </p:blipFill>
              <p:spPr>
                <a:xfrm>
                  <a:off x="4598745" y="5146270"/>
                  <a:ext cx="19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1" name="Inkt 150">
                  <a:extLst>
                    <a:ext uri="{FF2B5EF4-FFF2-40B4-BE49-F238E27FC236}">
                      <a16:creationId xmlns:a16="http://schemas.microsoft.com/office/drawing/2014/main" id="{CE49E6DF-C07B-43FB-B713-08C4BB2EB2BC}"/>
                    </a:ext>
                  </a:extLst>
                </p14:cNvPr>
                <p14:cNvContentPartPr/>
                <p14:nvPr/>
              </p14:nvContentPartPr>
              <p14:xfrm>
                <a:off x="4772625" y="5040070"/>
                <a:ext cx="11520" cy="266400"/>
              </p14:xfrm>
            </p:contentPart>
          </mc:Choice>
          <mc:Fallback xmlns="">
            <p:pic>
              <p:nvPicPr>
                <p:cNvPr id="151" name="Inkt 150">
                  <a:extLst>
                    <a:ext uri="{FF2B5EF4-FFF2-40B4-BE49-F238E27FC236}">
                      <a16:creationId xmlns:a16="http://schemas.microsoft.com/office/drawing/2014/main" id="{CE49E6DF-C07B-43FB-B713-08C4BB2EB2BC}"/>
                    </a:ext>
                  </a:extLst>
                </p:cNvPr>
                <p:cNvPicPr/>
                <p:nvPr/>
              </p:nvPicPr>
              <p:blipFill>
                <a:blip r:embed="rId181"/>
                <a:stretch>
                  <a:fillRect/>
                </a:stretch>
              </p:blipFill>
              <p:spPr>
                <a:xfrm>
                  <a:off x="4754985" y="5022070"/>
                  <a:ext cx="4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3" name="Inkt 152">
                  <a:extLst>
                    <a:ext uri="{FF2B5EF4-FFF2-40B4-BE49-F238E27FC236}">
                      <a16:creationId xmlns:a16="http://schemas.microsoft.com/office/drawing/2014/main" id="{8CC59578-3BF8-4F7F-84D0-6FF44EAF87E5}"/>
                    </a:ext>
                  </a:extLst>
                </p14:cNvPr>
                <p14:cNvContentPartPr/>
                <p14:nvPr/>
              </p14:nvContentPartPr>
              <p14:xfrm>
                <a:off x="4873065" y="5240950"/>
                <a:ext cx="84240" cy="123840"/>
              </p14:xfrm>
            </p:contentPart>
          </mc:Choice>
          <mc:Fallback xmlns="">
            <p:pic>
              <p:nvPicPr>
                <p:cNvPr id="153" name="Inkt 152">
                  <a:extLst>
                    <a:ext uri="{FF2B5EF4-FFF2-40B4-BE49-F238E27FC236}">
                      <a16:creationId xmlns:a16="http://schemas.microsoft.com/office/drawing/2014/main" id="{8CC59578-3BF8-4F7F-84D0-6FF44EAF87E5}"/>
                    </a:ext>
                  </a:extLst>
                </p:cNvPr>
                <p:cNvPicPr/>
                <p:nvPr/>
              </p:nvPicPr>
              <p:blipFill>
                <a:blip r:embed="rId183"/>
                <a:stretch>
                  <a:fillRect/>
                </a:stretch>
              </p:blipFill>
              <p:spPr>
                <a:xfrm>
                  <a:off x="4855425" y="5223310"/>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5" name="Inkt 154">
                  <a:extLst>
                    <a:ext uri="{FF2B5EF4-FFF2-40B4-BE49-F238E27FC236}">
                      <a16:creationId xmlns:a16="http://schemas.microsoft.com/office/drawing/2014/main" id="{FF2D21BF-D309-4A83-8D1C-B72EBDFFD853}"/>
                    </a:ext>
                  </a:extLst>
                </p14:cNvPr>
                <p14:cNvContentPartPr/>
                <p14:nvPr/>
              </p14:nvContentPartPr>
              <p14:xfrm>
                <a:off x="5014905" y="5019550"/>
                <a:ext cx="183960" cy="255600"/>
              </p14:xfrm>
            </p:contentPart>
          </mc:Choice>
          <mc:Fallback xmlns="">
            <p:pic>
              <p:nvPicPr>
                <p:cNvPr id="155" name="Inkt 154">
                  <a:extLst>
                    <a:ext uri="{FF2B5EF4-FFF2-40B4-BE49-F238E27FC236}">
                      <a16:creationId xmlns:a16="http://schemas.microsoft.com/office/drawing/2014/main" id="{FF2D21BF-D309-4A83-8D1C-B72EBDFFD853}"/>
                    </a:ext>
                  </a:extLst>
                </p:cNvPr>
                <p:cNvPicPr/>
                <p:nvPr/>
              </p:nvPicPr>
              <p:blipFill>
                <a:blip r:embed="rId185"/>
                <a:stretch>
                  <a:fillRect/>
                </a:stretch>
              </p:blipFill>
              <p:spPr>
                <a:xfrm>
                  <a:off x="4997265" y="5001910"/>
                  <a:ext cx="219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0" name="Inkt 159">
                  <a:extLst>
                    <a:ext uri="{FF2B5EF4-FFF2-40B4-BE49-F238E27FC236}">
                      <a16:creationId xmlns:a16="http://schemas.microsoft.com/office/drawing/2014/main" id="{E6623A14-6408-4F41-8040-570AD8FC8EF6}"/>
                    </a:ext>
                  </a:extLst>
                </p14:cNvPr>
                <p14:cNvContentPartPr/>
                <p14:nvPr/>
              </p14:nvContentPartPr>
              <p14:xfrm>
                <a:off x="5296785" y="4984270"/>
                <a:ext cx="23040" cy="128520"/>
              </p14:xfrm>
            </p:contentPart>
          </mc:Choice>
          <mc:Fallback xmlns="">
            <p:pic>
              <p:nvPicPr>
                <p:cNvPr id="160" name="Inkt 159">
                  <a:extLst>
                    <a:ext uri="{FF2B5EF4-FFF2-40B4-BE49-F238E27FC236}">
                      <a16:creationId xmlns:a16="http://schemas.microsoft.com/office/drawing/2014/main" id="{E6623A14-6408-4F41-8040-570AD8FC8EF6}"/>
                    </a:ext>
                  </a:extLst>
                </p:cNvPr>
                <p:cNvPicPr/>
                <p:nvPr/>
              </p:nvPicPr>
              <p:blipFill>
                <a:blip r:embed="rId187"/>
                <a:stretch>
                  <a:fillRect/>
                </a:stretch>
              </p:blipFill>
              <p:spPr>
                <a:xfrm>
                  <a:off x="5278785" y="4966630"/>
                  <a:ext cx="5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2" name="Inkt 161">
                  <a:extLst>
                    <a:ext uri="{FF2B5EF4-FFF2-40B4-BE49-F238E27FC236}">
                      <a16:creationId xmlns:a16="http://schemas.microsoft.com/office/drawing/2014/main" id="{70D355A2-0D4D-4B48-BB53-6FBECCF9FAEF}"/>
                    </a:ext>
                  </a:extLst>
                </p14:cNvPr>
                <p14:cNvContentPartPr/>
                <p14:nvPr/>
              </p14:nvContentPartPr>
              <p14:xfrm>
                <a:off x="5240985" y="5080750"/>
                <a:ext cx="88920" cy="26640"/>
              </p14:xfrm>
            </p:contentPart>
          </mc:Choice>
          <mc:Fallback xmlns="">
            <p:pic>
              <p:nvPicPr>
                <p:cNvPr id="162" name="Inkt 161">
                  <a:extLst>
                    <a:ext uri="{FF2B5EF4-FFF2-40B4-BE49-F238E27FC236}">
                      <a16:creationId xmlns:a16="http://schemas.microsoft.com/office/drawing/2014/main" id="{70D355A2-0D4D-4B48-BB53-6FBECCF9FAEF}"/>
                    </a:ext>
                  </a:extLst>
                </p:cNvPr>
                <p:cNvPicPr/>
                <p:nvPr/>
              </p:nvPicPr>
              <p:blipFill>
                <a:blip r:embed="rId189"/>
                <a:stretch>
                  <a:fillRect/>
                </a:stretch>
              </p:blipFill>
              <p:spPr>
                <a:xfrm>
                  <a:off x="5223345" y="5062750"/>
                  <a:ext cx="12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8" name="Inkt 177">
                  <a:extLst>
                    <a:ext uri="{FF2B5EF4-FFF2-40B4-BE49-F238E27FC236}">
                      <a16:creationId xmlns:a16="http://schemas.microsoft.com/office/drawing/2014/main" id="{14D948ED-2683-4AB7-866C-BD8F7548ACA9}"/>
                    </a:ext>
                  </a:extLst>
                </p14:cNvPr>
                <p14:cNvContentPartPr/>
                <p14:nvPr/>
              </p14:nvContentPartPr>
              <p14:xfrm>
                <a:off x="5352225" y="4962310"/>
                <a:ext cx="124560" cy="349560"/>
              </p14:xfrm>
            </p:contentPart>
          </mc:Choice>
          <mc:Fallback xmlns="">
            <p:pic>
              <p:nvPicPr>
                <p:cNvPr id="178" name="Inkt 177">
                  <a:extLst>
                    <a:ext uri="{FF2B5EF4-FFF2-40B4-BE49-F238E27FC236}">
                      <a16:creationId xmlns:a16="http://schemas.microsoft.com/office/drawing/2014/main" id="{14D948ED-2683-4AB7-866C-BD8F7548ACA9}"/>
                    </a:ext>
                  </a:extLst>
                </p:cNvPr>
                <p:cNvPicPr/>
                <p:nvPr/>
              </p:nvPicPr>
              <p:blipFill>
                <a:blip r:embed="rId191"/>
                <a:stretch>
                  <a:fillRect/>
                </a:stretch>
              </p:blipFill>
              <p:spPr>
                <a:xfrm>
                  <a:off x="5334585" y="4944310"/>
                  <a:ext cx="160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80" name="Inkt 179">
                  <a:extLst>
                    <a:ext uri="{FF2B5EF4-FFF2-40B4-BE49-F238E27FC236}">
                      <a16:creationId xmlns:a16="http://schemas.microsoft.com/office/drawing/2014/main" id="{0A129705-31D1-4573-BA1F-EC06CB45F94E}"/>
                    </a:ext>
                  </a:extLst>
                </p14:cNvPr>
                <p14:cNvContentPartPr/>
                <p14:nvPr/>
              </p14:nvContentPartPr>
              <p14:xfrm>
                <a:off x="2219145" y="5457670"/>
                <a:ext cx="3267000" cy="151920"/>
              </p14:xfrm>
            </p:contentPart>
          </mc:Choice>
          <mc:Fallback xmlns="">
            <p:pic>
              <p:nvPicPr>
                <p:cNvPr id="180" name="Inkt 179">
                  <a:extLst>
                    <a:ext uri="{FF2B5EF4-FFF2-40B4-BE49-F238E27FC236}">
                      <a16:creationId xmlns:a16="http://schemas.microsoft.com/office/drawing/2014/main" id="{0A129705-31D1-4573-BA1F-EC06CB45F94E}"/>
                    </a:ext>
                  </a:extLst>
                </p:cNvPr>
                <p:cNvPicPr/>
                <p:nvPr/>
              </p:nvPicPr>
              <p:blipFill>
                <a:blip r:embed="rId193"/>
                <a:stretch>
                  <a:fillRect/>
                </a:stretch>
              </p:blipFill>
              <p:spPr>
                <a:xfrm>
                  <a:off x="2201505" y="5439670"/>
                  <a:ext cx="3302640" cy="187560"/>
                </a:xfrm>
                <a:prstGeom prst="rect">
                  <a:avLst/>
                </a:prstGeom>
              </p:spPr>
            </p:pic>
          </mc:Fallback>
        </mc:AlternateContent>
      </p:grpSp>
      <p:grpSp>
        <p:nvGrpSpPr>
          <p:cNvPr id="197" name="Groep 196">
            <a:extLst>
              <a:ext uri="{FF2B5EF4-FFF2-40B4-BE49-F238E27FC236}">
                <a16:creationId xmlns:a16="http://schemas.microsoft.com/office/drawing/2014/main" id="{E2490BE6-07C4-40AA-A3D3-BEA2B590FA08}"/>
              </a:ext>
            </a:extLst>
          </p:cNvPr>
          <p:cNvGrpSpPr/>
          <p:nvPr/>
        </p:nvGrpSpPr>
        <p:grpSpPr>
          <a:xfrm>
            <a:off x="2783265" y="5664670"/>
            <a:ext cx="1455480" cy="393120"/>
            <a:chOff x="2783265" y="5664670"/>
            <a:chExt cx="1455480" cy="393120"/>
          </a:xfrm>
        </p:grpSpPr>
        <mc:AlternateContent xmlns:mc="http://schemas.openxmlformats.org/markup-compatibility/2006" xmlns:p14="http://schemas.microsoft.com/office/powerpoint/2010/main">
          <mc:Choice Requires="p14">
            <p:contentPart p14:bwMode="auto" r:id="rId194">
              <p14:nvContentPartPr>
                <p14:cNvPr id="182" name="Inkt 181">
                  <a:extLst>
                    <a:ext uri="{FF2B5EF4-FFF2-40B4-BE49-F238E27FC236}">
                      <a16:creationId xmlns:a16="http://schemas.microsoft.com/office/drawing/2014/main" id="{F3F8C49C-2FF6-41A4-A6EC-A8EB2D39D0C7}"/>
                    </a:ext>
                  </a:extLst>
                </p14:cNvPr>
                <p14:cNvContentPartPr/>
                <p14:nvPr/>
              </p14:nvContentPartPr>
              <p14:xfrm>
                <a:off x="2783265" y="5740990"/>
                <a:ext cx="179280" cy="266400"/>
              </p14:xfrm>
            </p:contentPart>
          </mc:Choice>
          <mc:Fallback xmlns="">
            <p:pic>
              <p:nvPicPr>
                <p:cNvPr id="182" name="Inkt 181">
                  <a:extLst>
                    <a:ext uri="{FF2B5EF4-FFF2-40B4-BE49-F238E27FC236}">
                      <a16:creationId xmlns:a16="http://schemas.microsoft.com/office/drawing/2014/main" id="{F3F8C49C-2FF6-41A4-A6EC-A8EB2D39D0C7}"/>
                    </a:ext>
                  </a:extLst>
                </p:cNvPr>
                <p:cNvPicPr/>
                <p:nvPr/>
              </p:nvPicPr>
              <p:blipFill>
                <a:blip r:embed="rId195"/>
                <a:stretch>
                  <a:fillRect/>
                </a:stretch>
              </p:blipFill>
              <p:spPr>
                <a:xfrm>
                  <a:off x="2765625" y="5723350"/>
                  <a:ext cx="214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3" name="Inkt 182">
                  <a:extLst>
                    <a:ext uri="{FF2B5EF4-FFF2-40B4-BE49-F238E27FC236}">
                      <a16:creationId xmlns:a16="http://schemas.microsoft.com/office/drawing/2014/main" id="{6EFD3BAC-31E5-4F14-A087-CA3CDE6E6BFE}"/>
                    </a:ext>
                  </a:extLst>
                </p14:cNvPr>
                <p14:cNvContentPartPr/>
                <p14:nvPr/>
              </p14:nvContentPartPr>
              <p14:xfrm>
                <a:off x="3021945" y="5753950"/>
                <a:ext cx="14040" cy="138240"/>
              </p14:xfrm>
            </p:contentPart>
          </mc:Choice>
          <mc:Fallback xmlns="">
            <p:pic>
              <p:nvPicPr>
                <p:cNvPr id="183" name="Inkt 182">
                  <a:extLst>
                    <a:ext uri="{FF2B5EF4-FFF2-40B4-BE49-F238E27FC236}">
                      <a16:creationId xmlns:a16="http://schemas.microsoft.com/office/drawing/2014/main" id="{6EFD3BAC-31E5-4F14-A087-CA3CDE6E6BFE}"/>
                    </a:ext>
                  </a:extLst>
                </p:cNvPr>
                <p:cNvPicPr/>
                <p:nvPr/>
              </p:nvPicPr>
              <p:blipFill>
                <a:blip r:embed="rId197"/>
                <a:stretch>
                  <a:fillRect/>
                </a:stretch>
              </p:blipFill>
              <p:spPr>
                <a:xfrm>
                  <a:off x="3004305" y="5735950"/>
                  <a:ext cx="4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4" name="Inkt 183">
                  <a:extLst>
                    <a:ext uri="{FF2B5EF4-FFF2-40B4-BE49-F238E27FC236}">
                      <a16:creationId xmlns:a16="http://schemas.microsoft.com/office/drawing/2014/main" id="{DE04C3F3-533C-4A06-9DC0-486380F5B91B}"/>
                    </a:ext>
                  </a:extLst>
                </p14:cNvPr>
                <p14:cNvContentPartPr/>
                <p14:nvPr/>
              </p14:nvContentPartPr>
              <p14:xfrm>
                <a:off x="3032745" y="5863030"/>
                <a:ext cx="82080" cy="13680"/>
              </p14:xfrm>
            </p:contentPart>
          </mc:Choice>
          <mc:Fallback xmlns="">
            <p:pic>
              <p:nvPicPr>
                <p:cNvPr id="184" name="Inkt 183">
                  <a:extLst>
                    <a:ext uri="{FF2B5EF4-FFF2-40B4-BE49-F238E27FC236}">
                      <a16:creationId xmlns:a16="http://schemas.microsoft.com/office/drawing/2014/main" id="{DE04C3F3-533C-4A06-9DC0-486380F5B91B}"/>
                    </a:ext>
                  </a:extLst>
                </p:cNvPr>
                <p:cNvPicPr/>
                <p:nvPr/>
              </p:nvPicPr>
              <p:blipFill>
                <a:blip r:embed="rId199"/>
                <a:stretch>
                  <a:fillRect/>
                </a:stretch>
              </p:blipFill>
              <p:spPr>
                <a:xfrm>
                  <a:off x="3015105" y="5845390"/>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5" name="Inkt 184">
                  <a:extLst>
                    <a:ext uri="{FF2B5EF4-FFF2-40B4-BE49-F238E27FC236}">
                      <a16:creationId xmlns:a16="http://schemas.microsoft.com/office/drawing/2014/main" id="{AC335637-AA39-41CA-9081-B7DA6AB66491}"/>
                    </a:ext>
                  </a:extLst>
                </p14:cNvPr>
                <p14:cNvContentPartPr/>
                <p14:nvPr/>
              </p14:nvContentPartPr>
              <p14:xfrm>
                <a:off x="3144705" y="5765110"/>
                <a:ext cx="360" cy="162720"/>
              </p14:xfrm>
            </p:contentPart>
          </mc:Choice>
          <mc:Fallback xmlns="">
            <p:pic>
              <p:nvPicPr>
                <p:cNvPr id="185" name="Inkt 184">
                  <a:extLst>
                    <a:ext uri="{FF2B5EF4-FFF2-40B4-BE49-F238E27FC236}">
                      <a16:creationId xmlns:a16="http://schemas.microsoft.com/office/drawing/2014/main" id="{AC335637-AA39-41CA-9081-B7DA6AB66491}"/>
                    </a:ext>
                  </a:extLst>
                </p:cNvPr>
                <p:cNvPicPr/>
                <p:nvPr/>
              </p:nvPicPr>
              <p:blipFill>
                <a:blip r:embed="rId201"/>
                <a:stretch>
                  <a:fillRect/>
                </a:stretch>
              </p:blipFill>
              <p:spPr>
                <a:xfrm>
                  <a:off x="3127065" y="5747470"/>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6" name="Inkt 185">
                  <a:extLst>
                    <a:ext uri="{FF2B5EF4-FFF2-40B4-BE49-F238E27FC236}">
                      <a16:creationId xmlns:a16="http://schemas.microsoft.com/office/drawing/2014/main" id="{BAA5562F-E6A6-4E1B-9003-E5E512404313}"/>
                    </a:ext>
                  </a:extLst>
                </p14:cNvPr>
                <p14:cNvContentPartPr/>
                <p14:nvPr/>
              </p14:nvContentPartPr>
              <p14:xfrm>
                <a:off x="3228585" y="5741350"/>
                <a:ext cx="120600" cy="131040"/>
              </p14:xfrm>
            </p:contentPart>
          </mc:Choice>
          <mc:Fallback xmlns="">
            <p:pic>
              <p:nvPicPr>
                <p:cNvPr id="186" name="Inkt 185">
                  <a:extLst>
                    <a:ext uri="{FF2B5EF4-FFF2-40B4-BE49-F238E27FC236}">
                      <a16:creationId xmlns:a16="http://schemas.microsoft.com/office/drawing/2014/main" id="{BAA5562F-E6A6-4E1B-9003-E5E512404313}"/>
                    </a:ext>
                  </a:extLst>
                </p:cNvPr>
                <p:cNvPicPr/>
                <p:nvPr/>
              </p:nvPicPr>
              <p:blipFill>
                <a:blip r:embed="rId203"/>
                <a:stretch>
                  <a:fillRect/>
                </a:stretch>
              </p:blipFill>
              <p:spPr>
                <a:xfrm>
                  <a:off x="3210585" y="5723350"/>
                  <a:ext cx="15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7" name="Inkt 186">
                  <a:extLst>
                    <a:ext uri="{FF2B5EF4-FFF2-40B4-BE49-F238E27FC236}">
                      <a16:creationId xmlns:a16="http://schemas.microsoft.com/office/drawing/2014/main" id="{6358CA59-CFEF-4402-9D44-BFACB3D5081B}"/>
                    </a:ext>
                  </a:extLst>
                </p14:cNvPr>
                <p14:cNvContentPartPr/>
                <p14:nvPr/>
              </p14:nvContentPartPr>
              <p14:xfrm>
                <a:off x="3512625" y="5765110"/>
                <a:ext cx="43560" cy="360"/>
              </p14:xfrm>
            </p:contentPart>
          </mc:Choice>
          <mc:Fallback xmlns="">
            <p:pic>
              <p:nvPicPr>
                <p:cNvPr id="187" name="Inkt 186">
                  <a:extLst>
                    <a:ext uri="{FF2B5EF4-FFF2-40B4-BE49-F238E27FC236}">
                      <a16:creationId xmlns:a16="http://schemas.microsoft.com/office/drawing/2014/main" id="{6358CA59-CFEF-4402-9D44-BFACB3D5081B}"/>
                    </a:ext>
                  </a:extLst>
                </p:cNvPr>
                <p:cNvPicPr/>
                <p:nvPr/>
              </p:nvPicPr>
              <p:blipFill>
                <a:blip r:embed="rId205"/>
                <a:stretch>
                  <a:fillRect/>
                </a:stretch>
              </p:blipFill>
              <p:spPr>
                <a:xfrm>
                  <a:off x="3494985" y="5747470"/>
                  <a:ext cx="79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9" name="Inkt 188">
                  <a:extLst>
                    <a:ext uri="{FF2B5EF4-FFF2-40B4-BE49-F238E27FC236}">
                      <a16:creationId xmlns:a16="http://schemas.microsoft.com/office/drawing/2014/main" id="{0BBF3F5D-8249-41EA-8DD3-C9E1DD37AA46}"/>
                    </a:ext>
                  </a:extLst>
                </p14:cNvPr>
                <p14:cNvContentPartPr/>
                <p14:nvPr/>
              </p14:nvContentPartPr>
              <p14:xfrm>
                <a:off x="3588585" y="5698870"/>
                <a:ext cx="221040" cy="160200"/>
              </p14:xfrm>
            </p:contentPart>
          </mc:Choice>
          <mc:Fallback xmlns="">
            <p:pic>
              <p:nvPicPr>
                <p:cNvPr id="189" name="Inkt 188">
                  <a:extLst>
                    <a:ext uri="{FF2B5EF4-FFF2-40B4-BE49-F238E27FC236}">
                      <a16:creationId xmlns:a16="http://schemas.microsoft.com/office/drawing/2014/main" id="{0BBF3F5D-8249-41EA-8DD3-C9E1DD37AA46}"/>
                    </a:ext>
                  </a:extLst>
                </p:cNvPr>
                <p:cNvPicPr/>
                <p:nvPr/>
              </p:nvPicPr>
              <p:blipFill>
                <a:blip r:embed="rId207"/>
                <a:stretch>
                  <a:fillRect/>
                </a:stretch>
              </p:blipFill>
              <p:spPr>
                <a:xfrm>
                  <a:off x="3570945" y="5681230"/>
                  <a:ext cx="256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90" name="Inkt 189">
                  <a:extLst>
                    <a:ext uri="{FF2B5EF4-FFF2-40B4-BE49-F238E27FC236}">
                      <a16:creationId xmlns:a16="http://schemas.microsoft.com/office/drawing/2014/main" id="{C61D62E7-C6CD-42F0-92CE-A715D31117CC}"/>
                    </a:ext>
                  </a:extLst>
                </p14:cNvPr>
                <p14:cNvContentPartPr/>
                <p14:nvPr/>
              </p14:nvContentPartPr>
              <p14:xfrm>
                <a:off x="3891345" y="5812270"/>
                <a:ext cx="120240" cy="30960"/>
              </p14:xfrm>
            </p:contentPart>
          </mc:Choice>
          <mc:Fallback xmlns="">
            <p:pic>
              <p:nvPicPr>
                <p:cNvPr id="190" name="Inkt 189">
                  <a:extLst>
                    <a:ext uri="{FF2B5EF4-FFF2-40B4-BE49-F238E27FC236}">
                      <a16:creationId xmlns:a16="http://schemas.microsoft.com/office/drawing/2014/main" id="{C61D62E7-C6CD-42F0-92CE-A715D31117CC}"/>
                    </a:ext>
                  </a:extLst>
                </p:cNvPr>
                <p:cNvPicPr/>
                <p:nvPr/>
              </p:nvPicPr>
              <p:blipFill>
                <a:blip r:embed="rId209"/>
                <a:stretch>
                  <a:fillRect/>
                </a:stretch>
              </p:blipFill>
              <p:spPr>
                <a:xfrm>
                  <a:off x="3873345" y="5794630"/>
                  <a:ext cx="155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1" name="Inkt 190">
                  <a:extLst>
                    <a:ext uri="{FF2B5EF4-FFF2-40B4-BE49-F238E27FC236}">
                      <a16:creationId xmlns:a16="http://schemas.microsoft.com/office/drawing/2014/main" id="{B2CD86B5-8738-44FF-AB2C-002E488FF722}"/>
                    </a:ext>
                  </a:extLst>
                </p14:cNvPr>
                <p14:cNvContentPartPr/>
                <p14:nvPr/>
              </p14:nvContentPartPr>
              <p14:xfrm>
                <a:off x="3869385" y="5753950"/>
                <a:ext cx="113040" cy="360"/>
              </p14:xfrm>
            </p:contentPart>
          </mc:Choice>
          <mc:Fallback xmlns="">
            <p:pic>
              <p:nvPicPr>
                <p:cNvPr id="191" name="Inkt 190">
                  <a:extLst>
                    <a:ext uri="{FF2B5EF4-FFF2-40B4-BE49-F238E27FC236}">
                      <a16:creationId xmlns:a16="http://schemas.microsoft.com/office/drawing/2014/main" id="{B2CD86B5-8738-44FF-AB2C-002E488FF722}"/>
                    </a:ext>
                  </a:extLst>
                </p:cNvPr>
                <p:cNvPicPr/>
                <p:nvPr/>
              </p:nvPicPr>
              <p:blipFill>
                <a:blip r:embed="rId56"/>
                <a:stretch>
                  <a:fillRect/>
                </a:stretch>
              </p:blipFill>
              <p:spPr>
                <a:xfrm>
                  <a:off x="3851385" y="573595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92" name="Inkt 191">
                  <a:extLst>
                    <a:ext uri="{FF2B5EF4-FFF2-40B4-BE49-F238E27FC236}">
                      <a16:creationId xmlns:a16="http://schemas.microsoft.com/office/drawing/2014/main" id="{38EC9959-357B-4E08-AA80-FEDFE94F0009}"/>
                    </a:ext>
                  </a:extLst>
                </p14:cNvPr>
                <p14:cNvContentPartPr/>
                <p14:nvPr/>
              </p14:nvContentPartPr>
              <p14:xfrm>
                <a:off x="3825105" y="5686270"/>
                <a:ext cx="176040" cy="12240"/>
              </p14:xfrm>
            </p:contentPart>
          </mc:Choice>
          <mc:Fallback xmlns="">
            <p:pic>
              <p:nvPicPr>
                <p:cNvPr id="192" name="Inkt 191">
                  <a:extLst>
                    <a:ext uri="{FF2B5EF4-FFF2-40B4-BE49-F238E27FC236}">
                      <a16:creationId xmlns:a16="http://schemas.microsoft.com/office/drawing/2014/main" id="{38EC9959-357B-4E08-AA80-FEDFE94F0009}"/>
                    </a:ext>
                  </a:extLst>
                </p:cNvPr>
                <p:cNvPicPr/>
                <p:nvPr/>
              </p:nvPicPr>
              <p:blipFill>
                <a:blip r:embed="rId212"/>
                <a:stretch>
                  <a:fillRect/>
                </a:stretch>
              </p:blipFill>
              <p:spPr>
                <a:xfrm>
                  <a:off x="3807105" y="5668630"/>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94" name="Inkt 193">
                  <a:extLst>
                    <a:ext uri="{FF2B5EF4-FFF2-40B4-BE49-F238E27FC236}">
                      <a16:creationId xmlns:a16="http://schemas.microsoft.com/office/drawing/2014/main" id="{3C80E961-F533-4C2E-B36F-9285E57BF0C1}"/>
                    </a:ext>
                  </a:extLst>
                </p14:cNvPr>
                <p14:cNvContentPartPr/>
                <p14:nvPr/>
              </p14:nvContentPartPr>
              <p14:xfrm>
                <a:off x="4081065" y="5664670"/>
                <a:ext cx="157680" cy="131760"/>
              </p14:xfrm>
            </p:contentPart>
          </mc:Choice>
          <mc:Fallback xmlns="">
            <p:pic>
              <p:nvPicPr>
                <p:cNvPr id="194" name="Inkt 193">
                  <a:extLst>
                    <a:ext uri="{FF2B5EF4-FFF2-40B4-BE49-F238E27FC236}">
                      <a16:creationId xmlns:a16="http://schemas.microsoft.com/office/drawing/2014/main" id="{3C80E961-F533-4C2E-B36F-9285E57BF0C1}"/>
                    </a:ext>
                  </a:extLst>
                </p:cNvPr>
                <p:cNvPicPr/>
                <p:nvPr/>
              </p:nvPicPr>
              <p:blipFill>
                <a:blip r:embed="rId214"/>
                <a:stretch>
                  <a:fillRect/>
                </a:stretch>
              </p:blipFill>
              <p:spPr>
                <a:xfrm>
                  <a:off x="4063065" y="5646670"/>
                  <a:ext cx="19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96" name="Inkt 195">
                  <a:extLst>
                    <a:ext uri="{FF2B5EF4-FFF2-40B4-BE49-F238E27FC236}">
                      <a16:creationId xmlns:a16="http://schemas.microsoft.com/office/drawing/2014/main" id="{BB1A5FF1-0871-4F7B-BAD7-F255B2C44935}"/>
                    </a:ext>
                  </a:extLst>
                </p14:cNvPr>
                <p14:cNvContentPartPr/>
                <p14:nvPr/>
              </p14:nvContentPartPr>
              <p14:xfrm>
                <a:off x="3200505" y="5954830"/>
                <a:ext cx="38520" cy="102960"/>
              </p14:xfrm>
            </p:contentPart>
          </mc:Choice>
          <mc:Fallback xmlns="">
            <p:pic>
              <p:nvPicPr>
                <p:cNvPr id="196" name="Inkt 195">
                  <a:extLst>
                    <a:ext uri="{FF2B5EF4-FFF2-40B4-BE49-F238E27FC236}">
                      <a16:creationId xmlns:a16="http://schemas.microsoft.com/office/drawing/2014/main" id="{BB1A5FF1-0871-4F7B-BAD7-F255B2C44935}"/>
                    </a:ext>
                  </a:extLst>
                </p:cNvPr>
                <p:cNvPicPr/>
                <p:nvPr/>
              </p:nvPicPr>
              <p:blipFill>
                <a:blip r:embed="rId216"/>
                <a:stretch>
                  <a:fillRect/>
                </a:stretch>
              </p:blipFill>
              <p:spPr>
                <a:xfrm>
                  <a:off x="3182505" y="5936830"/>
                  <a:ext cx="7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198" name="Inkt 197">
                <a:extLst>
                  <a:ext uri="{FF2B5EF4-FFF2-40B4-BE49-F238E27FC236}">
                    <a16:creationId xmlns:a16="http://schemas.microsoft.com/office/drawing/2014/main" id="{A14F095F-59CB-4BAB-B2A5-DEE858D18E14}"/>
                  </a:ext>
                </a:extLst>
              </p14:cNvPr>
              <p14:cNvContentPartPr/>
              <p14:nvPr/>
            </p14:nvContentPartPr>
            <p14:xfrm>
              <a:off x="4281945" y="5619310"/>
              <a:ext cx="195480" cy="367920"/>
            </p14:xfrm>
          </p:contentPart>
        </mc:Choice>
        <mc:Fallback xmlns="">
          <p:pic>
            <p:nvPicPr>
              <p:cNvPr id="198" name="Inkt 197">
                <a:extLst>
                  <a:ext uri="{FF2B5EF4-FFF2-40B4-BE49-F238E27FC236}">
                    <a16:creationId xmlns:a16="http://schemas.microsoft.com/office/drawing/2014/main" id="{A14F095F-59CB-4BAB-B2A5-DEE858D18E14}"/>
                  </a:ext>
                </a:extLst>
              </p:cNvPr>
              <p:cNvPicPr/>
              <p:nvPr/>
            </p:nvPicPr>
            <p:blipFill>
              <a:blip r:embed="rId218"/>
              <a:stretch>
                <a:fillRect/>
              </a:stretch>
            </p:blipFill>
            <p:spPr>
              <a:xfrm>
                <a:off x="4264305" y="5601310"/>
                <a:ext cx="231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99" name="Inkt 198">
                <a:extLst>
                  <a:ext uri="{FF2B5EF4-FFF2-40B4-BE49-F238E27FC236}">
                    <a16:creationId xmlns:a16="http://schemas.microsoft.com/office/drawing/2014/main" id="{2EC86A10-D13A-4062-AEE9-1C30C42847AF}"/>
                  </a:ext>
                </a:extLst>
              </p14:cNvPr>
              <p14:cNvContentPartPr/>
              <p14:nvPr/>
            </p14:nvContentPartPr>
            <p14:xfrm>
              <a:off x="9442185" y="2956390"/>
              <a:ext cx="120240" cy="32400"/>
            </p14:xfrm>
          </p:contentPart>
        </mc:Choice>
        <mc:Fallback xmlns="">
          <p:pic>
            <p:nvPicPr>
              <p:cNvPr id="199" name="Inkt 198">
                <a:extLst>
                  <a:ext uri="{FF2B5EF4-FFF2-40B4-BE49-F238E27FC236}">
                    <a16:creationId xmlns:a16="http://schemas.microsoft.com/office/drawing/2014/main" id="{2EC86A10-D13A-4062-AEE9-1C30C42847AF}"/>
                  </a:ext>
                </a:extLst>
              </p:cNvPr>
              <p:cNvPicPr/>
              <p:nvPr/>
            </p:nvPicPr>
            <p:blipFill>
              <a:blip r:embed="rId220"/>
              <a:stretch>
                <a:fillRect/>
              </a:stretch>
            </p:blipFill>
            <p:spPr>
              <a:xfrm>
                <a:off x="9424545" y="2938750"/>
                <a:ext cx="15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0" name="Inkt 199">
                <a:extLst>
                  <a:ext uri="{FF2B5EF4-FFF2-40B4-BE49-F238E27FC236}">
                    <a16:creationId xmlns:a16="http://schemas.microsoft.com/office/drawing/2014/main" id="{D7FD8E1C-387D-4C27-BEDC-E94B908ADDC9}"/>
                  </a:ext>
                </a:extLst>
              </p14:cNvPr>
              <p14:cNvContentPartPr/>
              <p14:nvPr/>
            </p14:nvContentPartPr>
            <p14:xfrm>
              <a:off x="9433905" y="3200470"/>
              <a:ext cx="95400" cy="360"/>
            </p14:xfrm>
          </p:contentPart>
        </mc:Choice>
        <mc:Fallback xmlns="">
          <p:pic>
            <p:nvPicPr>
              <p:cNvPr id="200" name="Inkt 199">
                <a:extLst>
                  <a:ext uri="{FF2B5EF4-FFF2-40B4-BE49-F238E27FC236}">
                    <a16:creationId xmlns:a16="http://schemas.microsoft.com/office/drawing/2014/main" id="{D7FD8E1C-387D-4C27-BEDC-E94B908ADDC9}"/>
                  </a:ext>
                </a:extLst>
              </p:cNvPr>
              <p:cNvPicPr/>
              <p:nvPr/>
            </p:nvPicPr>
            <p:blipFill>
              <a:blip r:embed="rId222"/>
              <a:stretch>
                <a:fillRect/>
              </a:stretch>
            </p:blipFill>
            <p:spPr>
              <a:xfrm>
                <a:off x="9416265" y="3182470"/>
                <a:ext cx="131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01" name="Inkt 200">
                <a:extLst>
                  <a:ext uri="{FF2B5EF4-FFF2-40B4-BE49-F238E27FC236}">
                    <a16:creationId xmlns:a16="http://schemas.microsoft.com/office/drawing/2014/main" id="{4A3A7086-22EB-42FE-9CE9-B6565FCF3DE9}"/>
                  </a:ext>
                </a:extLst>
              </p14:cNvPr>
              <p14:cNvContentPartPr/>
              <p14:nvPr/>
            </p14:nvContentPartPr>
            <p14:xfrm>
              <a:off x="-1595055" y="2498110"/>
              <a:ext cx="360" cy="360"/>
            </p14:xfrm>
          </p:contentPart>
        </mc:Choice>
        <mc:Fallback xmlns="">
          <p:pic>
            <p:nvPicPr>
              <p:cNvPr id="201" name="Inkt 200">
                <a:extLst>
                  <a:ext uri="{FF2B5EF4-FFF2-40B4-BE49-F238E27FC236}">
                    <a16:creationId xmlns:a16="http://schemas.microsoft.com/office/drawing/2014/main" id="{4A3A7086-22EB-42FE-9CE9-B6565FCF3DE9}"/>
                  </a:ext>
                </a:extLst>
              </p:cNvPr>
              <p:cNvPicPr/>
              <p:nvPr/>
            </p:nvPicPr>
            <p:blipFill>
              <a:blip r:embed="rId224"/>
              <a:stretch>
                <a:fillRect/>
              </a:stretch>
            </p:blipFill>
            <p:spPr>
              <a:xfrm>
                <a:off x="-1612695" y="2480110"/>
                <a:ext cx="36000" cy="36000"/>
              </a:xfrm>
              <a:prstGeom prst="rect">
                <a:avLst/>
              </a:prstGeom>
            </p:spPr>
          </p:pic>
        </mc:Fallback>
      </mc:AlternateContent>
    </p:spTree>
    <p:extLst>
      <p:ext uri="{BB962C8B-B14F-4D97-AF65-F5344CB8AC3E}">
        <p14:creationId xmlns:p14="http://schemas.microsoft.com/office/powerpoint/2010/main" val="2024037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AE7B493-7BDC-4975-B9C6-F4D09BC09AC7}"/>
              </a:ext>
            </a:extLst>
          </p:cNvPr>
          <p:cNvPicPr>
            <a:picLocks noChangeAspect="1"/>
          </p:cNvPicPr>
          <p:nvPr/>
        </p:nvPicPr>
        <p:blipFill>
          <a:blip r:embed="rId3"/>
          <a:stretch>
            <a:fillRect/>
          </a:stretch>
        </p:blipFill>
        <p:spPr>
          <a:xfrm>
            <a:off x="1437625" y="2419209"/>
            <a:ext cx="9316750" cy="2019582"/>
          </a:xfrm>
          <a:prstGeom prst="rect">
            <a:avLst/>
          </a:prstGeom>
        </p:spPr>
      </p:pic>
      <p:pic>
        <p:nvPicPr>
          <p:cNvPr id="8" name="Afbeelding 7">
            <a:extLst>
              <a:ext uri="{FF2B5EF4-FFF2-40B4-BE49-F238E27FC236}">
                <a16:creationId xmlns:a16="http://schemas.microsoft.com/office/drawing/2014/main" id="{CEFDA193-9D9D-4822-80E3-C756CA58561E}"/>
              </a:ext>
            </a:extLst>
          </p:cNvPr>
          <p:cNvPicPr>
            <a:picLocks noChangeAspect="1"/>
          </p:cNvPicPr>
          <p:nvPr/>
        </p:nvPicPr>
        <p:blipFill>
          <a:blip r:embed="rId4"/>
          <a:stretch>
            <a:fillRect/>
          </a:stretch>
        </p:blipFill>
        <p:spPr>
          <a:xfrm>
            <a:off x="6236330" y="1494879"/>
            <a:ext cx="4848902" cy="28579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28F61BFB-7F82-4725-991C-6A9A0A737C01}"/>
                  </a:ext>
                </a:extLst>
              </p14:cNvPr>
              <p14:cNvContentPartPr/>
              <p14:nvPr/>
            </p14:nvContentPartPr>
            <p14:xfrm>
              <a:off x="9697908" y="1225510"/>
              <a:ext cx="1545480" cy="671040"/>
            </p14:xfrm>
          </p:contentPart>
        </mc:Choice>
        <mc:Fallback xmlns="">
          <p:pic>
            <p:nvPicPr>
              <p:cNvPr id="3" name="Inkt 2">
                <a:extLst>
                  <a:ext uri="{FF2B5EF4-FFF2-40B4-BE49-F238E27FC236}">
                    <a16:creationId xmlns:a16="http://schemas.microsoft.com/office/drawing/2014/main" id="{28F61BFB-7F82-4725-991C-6A9A0A737C01}"/>
                  </a:ext>
                </a:extLst>
              </p:cNvPr>
              <p:cNvPicPr/>
              <p:nvPr/>
            </p:nvPicPr>
            <p:blipFill>
              <a:blip r:embed="rId6"/>
              <a:stretch>
                <a:fillRect/>
              </a:stretch>
            </p:blipFill>
            <p:spPr>
              <a:xfrm>
                <a:off x="9680268" y="1207870"/>
                <a:ext cx="15811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02012F74-A55C-4F52-A8B8-103EEFED6B6A}"/>
                  </a:ext>
                </a:extLst>
              </p14:cNvPr>
              <p14:cNvContentPartPr/>
              <p14:nvPr/>
            </p14:nvContentPartPr>
            <p14:xfrm>
              <a:off x="4690668" y="2441230"/>
              <a:ext cx="346320" cy="384480"/>
            </p14:xfrm>
          </p:contentPart>
        </mc:Choice>
        <mc:Fallback xmlns="">
          <p:pic>
            <p:nvPicPr>
              <p:cNvPr id="4" name="Inkt 3">
                <a:extLst>
                  <a:ext uri="{FF2B5EF4-FFF2-40B4-BE49-F238E27FC236}">
                    <a16:creationId xmlns:a16="http://schemas.microsoft.com/office/drawing/2014/main" id="{02012F74-A55C-4F52-A8B8-103EEFED6B6A}"/>
                  </a:ext>
                </a:extLst>
              </p:cNvPr>
              <p:cNvPicPr/>
              <p:nvPr/>
            </p:nvPicPr>
            <p:blipFill>
              <a:blip r:embed="rId8"/>
              <a:stretch>
                <a:fillRect/>
              </a:stretch>
            </p:blipFill>
            <p:spPr>
              <a:xfrm>
                <a:off x="4672668" y="2423230"/>
                <a:ext cx="381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9759D6F9-2276-475A-9EB9-91E65A18C801}"/>
                  </a:ext>
                </a:extLst>
              </p14:cNvPr>
              <p14:cNvContentPartPr/>
              <p14:nvPr/>
            </p14:nvContentPartPr>
            <p14:xfrm>
              <a:off x="7114548" y="2841910"/>
              <a:ext cx="1181880" cy="46440"/>
            </p14:xfrm>
          </p:contentPart>
        </mc:Choice>
        <mc:Fallback xmlns="">
          <p:pic>
            <p:nvPicPr>
              <p:cNvPr id="6" name="Inkt 5">
                <a:extLst>
                  <a:ext uri="{FF2B5EF4-FFF2-40B4-BE49-F238E27FC236}">
                    <a16:creationId xmlns:a16="http://schemas.microsoft.com/office/drawing/2014/main" id="{9759D6F9-2276-475A-9EB9-91E65A18C801}"/>
                  </a:ext>
                </a:extLst>
              </p:cNvPr>
              <p:cNvPicPr/>
              <p:nvPr/>
            </p:nvPicPr>
            <p:blipFill>
              <a:blip r:embed="rId10"/>
              <a:stretch>
                <a:fillRect/>
              </a:stretch>
            </p:blipFill>
            <p:spPr>
              <a:xfrm>
                <a:off x="7096548" y="2823910"/>
                <a:ext cx="121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C1D30EC7-DEEF-4C43-93F3-FE4B4282B0F1}"/>
                  </a:ext>
                </a:extLst>
              </p14:cNvPr>
              <p14:cNvContentPartPr/>
              <p14:nvPr/>
            </p14:nvContentPartPr>
            <p14:xfrm>
              <a:off x="7308228" y="2866750"/>
              <a:ext cx="1189080" cy="390960"/>
            </p14:xfrm>
          </p:contentPart>
        </mc:Choice>
        <mc:Fallback xmlns="">
          <p:pic>
            <p:nvPicPr>
              <p:cNvPr id="7" name="Inkt 6">
                <a:extLst>
                  <a:ext uri="{FF2B5EF4-FFF2-40B4-BE49-F238E27FC236}">
                    <a16:creationId xmlns:a16="http://schemas.microsoft.com/office/drawing/2014/main" id="{C1D30EC7-DEEF-4C43-93F3-FE4B4282B0F1}"/>
                  </a:ext>
                </a:extLst>
              </p:cNvPr>
              <p:cNvPicPr/>
              <p:nvPr/>
            </p:nvPicPr>
            <p:blipFill>
              <a:blip r:embed="rId12"/>
              <a:stretch>
                <a:fillRect/>
              </a:stretch>
            </p:blipFill>
            <p:spPr>
              <a:xfrm>
                <a:off x="7290588" y="2848750"/>
                <a:ext cx="1224720" cy="426600"/>
              </a:xfrm>
              <a:prstGeom prst="rect">
                <a:avLst/>
              </a:prstGeom>
            </p:spPr>
          </p:pic>
        </mc:Fallback>
      </mc:AlternateContent>
      <p:grpSp>
        <p:nvGrpSpPr>
          <p:cNvPr id="114" name="Groep 113">
            <a:extLst>
              <a:ext uri="{FF2B5EF4-FFF2-40B4-BE49-F238E27FC236}">
                <a16:creationId xmlns:a16="http://schemas.microsoft.com/office/drawing/2014/main" id="{F18BFF65-D3A9-4C16-9143-A2AADFA22E16}"/>
              </a:ext>
            </a:extLst>
          </p:cNvPr>
          <p:cNvGrpSpPr/>
          <p:nvPr/>
        </p:nvGrpSpPr>
        <p:grpSpPr>
          <a:xfrm>
            <a:off x="8608785" y="2866030"/>
            <a:ext cx="2140560" cy="497880"/>
            <a:chOff x="8608785" y="2866030"/>
            <a:chExt cx="2140560" cy="497880"/>
          </a:xfrm>
        </p:grpSpPr>
        <mc:AlternateContent xmlns:mc="http://schemas.openxmlformats.org/markup-compatibility/2006" xmlns:p14="http://schemas.microsoft.com/office/powerpoint/2010/main">
          <mc:Choice Requires="p14">
            <p:contentPart p14:bwMode="auto" r:id="rId13">
              <p14:nvContentPartPr>
                <p14:cNvPr id="102" name="Inkt 101">
                  <a:extLst>
                    <a:ext uri="{FF2B5EF4-FFF2-40B4-BE49-F238E27FC236}">
                      <a16:creationId xmlns:a16="http://schemas.microsoft.com/office/drawing/2014/main" id="{6F500D3C-E43F-4F57-881C-E9BF3CB69F49}"/>
                    </a:ext>
                  </a:extLst>
                </p14:cNvPr>
                <p14:cNvContentPartPr/>
                <p14:nvPr/>
              </p14:nvContentPartPr>
              <p14:xfrm>
                <a:off x="8608785" y="3144670"/>
                <a:ext cx="137880" cy="360"/>
              </p14:xfrm>
            </p:contentPart>
          </mc:Choice>
          <mc:Fallback xmlns="">
            <p:pic>
              <p:nvPicPr>
                <p:cNvPr id="102" name="Inkt 101">
                  <a:extLst>
                    <a:ext uri="{FF2B5EF4-FFF2-40B4-BE49-F238E27FC236}">
                      <a16:creationId xmlns:a16="http://schemas.microsoft.com/office/drawing/2014/main" id="{6F500D3C-E43F-4F57-881C-E9BF3CB69F49}"/>
                    </a:ext>
                  </a:extLst>
                </p:cNvPr>
                <p:cNvPicPr/>
                <p:nvPr/>
              </p:nvPicPr>
              <p:blipFill>
                <a:blip r:embed="rId14"/>
                <a:stretch>
                  <a:fillRect/>
                </a:stretch>
              </p:blipFill>
              <p:spPr>
                <a:xfrm>
                  <a:off x="8591145" y="3127030"/>
                  <a:ext cx="173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 name="Inkt 102">
                  <a:extLst>
                    <a:ext uri="{FF2B5EF4-FFF2-40B4-BE49-F238E27FC236}">
                      <a16:creationId xmlns:a16="http://schemas.microsoft.com/office/drawing/2014/main" id="{0A1C5399-1E74-4EFE-A8D4-DDD19DC4206B}"/>
                    </a:ext>
                  </a:extLst>
                </p14:cNvPr>
                <p14:cNvContentPartPr/>
                <p14:nvPr/>
              </p14:nvContentPartPr>
              <p14:xfrm>
                <a:off x="8641905" y="3065470"/>
                <a:ext cx="105840" cy="23400"/>
              </p14:xfrm>
            </p:contentPart>
          </mc:Choice>
          <mc:Fallback xmlns="">
            <p:pic>
              <p:nvPicPr>
                <p:cNvPr id="103" name="Inkt 102">
                  <a:extLst>
                    <a:ext uri="{FF2B5EF4-FFF2-40B4-BE49-F238E27FC236}">
                      <a16:creationId xmlns:a16="http://schemas.microsoft.com/office/drawing/2014/main" id="{0A1C5399-1E74-4EFE-A8D4-DDD19DC4206B}"/>
                    </a:ext>
                  </a:extLst>
                </p:cNvPr>
                <p:cNvPicPr/>
                <p:nvPr/>
              </p:nvPicPr>
              <p:blipFill>
                <a:blip r:embed="rId16"/>
                <a:stretch>
                  <a:fillRect/>
                </a:stretch>
              </p:blipFill>
              <p:spPr>
                <a:xfrm>
                  <a:off x="8623905" y="3047470"/>
                  <a:ext cx="14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4" name="Inkt 103">
                  <a:extLst>
                    <a:ext uri="{FF2B5EF4-FFF2-40B4-BE49-F238E27FC236}">
                      <a16:creationId xmlns:a16="http://schemas.microsoft.com/office/drawing/2014/main" id="{F3716337-8D6C-4597-9180-BE21C69E821D}"/>
                    </a:ext>
                  </a:extLst>
                </p14:cNvPr>
                <p14:cNvContentPartPr/>
                <p14:nvPr/>
              </p14:nvContentPartPr>
              <p14:xfrm>
                <a:off x="8920545" y="3021910"/>
                <a:ext cx="122400" cy="160200"/>
              </p14:xfrm>
            </p:contentPart>
          </mc:Choice>
          <mc:Fallback xmlns="">
            <p:pic>
              <p:nvPicPr>
                <p:cNvPr id="104" name="Inkt 103">
                  <a:extLst>
                    <a:ext uri="{FF2B5EF4-FFF2-40B4-BE49-F238E27FC236}">
                      <a16:creationId xmlns:a16="http://schemas.microsoft.com/office/drawing/2014/main" id="{F3716337-8D6C-4597-9180-BE21C69E821D}"/>
                    </a:ext>
                  </a:extLst>
                </p:cNvPr>
                <p:cNvPicPr/>
                <p:nvPr/>
              </p:nvPicPr>
              <p:blipFill>
                <a:blip r:embed="rId18"/>
                <a:stretch>
                  <a:fillRect/>
                </a:stretch>
              </p:blipFill>
              <p:spPr>
                <a:xfrm>
                  <a:off x="8902905" y="3004270"/>
                  <a:ext cx="158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5" name="Inkt 104">
                  <a:extLst>
                    <a:ext uri="{FF2B5EF4-FFF2-40B4-BE49-F238E27FC236}">
                      <a16:creationId xmlns:a16="http://schemas.microsoft.com/office/drawing/2014/main" id="{00C6840B-26C8-4632-BACF-D07B79EBBCE4}"/>
                    </a:ext>
                  </a:extLst>
                </p14:cNvPr>
                <p14:cNvContentPartPr/>
                <p14:nvPr/>
              </p14:nvContentPartPr>
              <p14:xfrm>
                <a:off x="8920545" y="3008230"/>
                <a:ext cx="82800" cy="14400"/>
              </p14:xfrm>
            </p:contentPart>
          </mc:Choice>
          <mc:Fallback xmlns="">
            <p:pic>
              <p:nvPicPr>
                <p:cNvPr id="105" name="Inkt 104">
                  <a:extLst>
                    <a:ext uri="{FF2B5EF4-FFF2-40B4-BE49-F238E27FC236}">
                      <a16:creationId xmlns:a16="http://schemas.microsoft.com/office/drawing/2014/main" id="{00C6840B-26C8-4632-BACF-D07B79EBBCE4}"/>
                    </a:ext>
                  </a:extLst>
                </p:cNvPr>
                <p:cNvPicPr/>
                <p:nvPr/>
              </p:nvPicPr>
              <p:blipFill>
                <a:blip r:embed="rId20"/>
                <a:stretch>
                  <a:fillRect/>
                </a:stretch>
              </p:blipFill>
              <p:spPr>
                <a:xfrm>
                  <a:off x="8902905" y="2990230"/>
                  <a:ext cx="11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 name="Inkt 105">
                  <a:extLst>
                    <a:ext uri="{FF2B5EF4-FFF2-40B4-BE49-F238E27FC236}">
                      <a16:creationId xmlns:a16="http://schemas.microsoft.com/office/drawing/2014/main" id="{AC7EF0CC-537C-43AF-A878-041610405A2E}"/>
                    </a:ext>
                  </a:extLst>
                </p14:cNvPr>
                <p14:cNvContentPartPr/>
                <p14:nvPr/>
              </p14:nvContentPartPr>
              <p14:xfrm>
                <a:off x="9099465" y="3077710"/>
                <a:ext cx="360" cy="149760"/>
              </p14:xfrm>
            </p:contentPart>
          </mc:Choice>
          <mc:Fallback xmlns="">
            <p:pic>
              <p:nvPicPr>
                <p:cNvPr id="106" name="Inkt 105">
                  <a:extLst>
                    <a:ext uri="{FF2B5EF4-FFF2-40B4-BE49-F238E27FC236}">
                      <a16:creationId xmlns:a16="http://schemas.microsoft.com/office/drawing/2014/main" id="{AC7EF0CC-537C-43AF-A878-041610405A2E}"/>
                    </a:ext>
                  </a:extLst>
                </p:cNvPr>
                <p:cNvPicPr/>
                <p:nvPr/>
              </p:nvPicPr>
              <p:blipFill>
                <a:blip r:embed="rId22"/>
                <a:stretch>
                  <a:fillRect/>
                </a:stretch>
              </p:blipFill>
              <p:spPr>
                <a:xfrm>
                  <a:off x="9081825" y="3059710"/>
                  <a:ext cx="36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 name="Inkt 106">
                  <a:extLst>
                    <a:ext uri="{FF2B5EF4-FFF2-40B4-BE49-F238E27FC236}">
                      <a16:creationId xmlns:a16="http://schemas.microsoft.com/office/drawing/2014/main" id="{95E3556B-1E7F-43C1-A184-70195C273FDB}"/>
                    </a:ext>
                  </a:extLst>
                </p14:cNvPr>
                <p14:cNvContentPartPr/>
                <p14:nvPr/>
              </p14:nvContentPartPr>
              <p14:xfrm>
                <a:off x="9224385" y="3021910"/>
                <a:ext cx="113040" cy="306720"/>
              </p14:xfrm>
            </p:contentPart>
          </mc:Choice>
          <mc:Fallback xmlns="">
            <p:pic>
              <p:nvPicPr>
                <p:cNvPr id="107" name="Inkt 106">
                  <a:extLst>
                    <a:ext uri="{FF2B5EF4-FFF2-40B4-BE49-F238E27FC236}">
                      <a16:creationId xmlns:a16="http://schemas.microsoft.com/office/drawing/2014/main" id="{95E3556B-1E7F-43C1-A184-70195C273FDB}"/>
                    </a:ext>
                  </a:extLst>
                </p:cNvPr>
                <p:cNvPicPr/>
                <p:nvPr/>
              </p:nvPicPr>
              <p:blipFill>
                <a:blip r:embed="rId24"/>
                <a:stretch>
                  <a:fillRect/>
                </a:stretch>
              </p:blipFill>
              <p:spPr>
                <a:xfrm>
                  <a:off x="9206385" y="3003910"/>
                  <a:ext cx="1486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8" name="Inkt 107">
                  <a:extLst>
                    <a:ext uri="{FF2B5EF4-FFF2-40B4-BE49-F238E27FC236}">
                      <a16:creationId xmlns:a16="http://schemas.microsoft.com/office/drawing/2014/main" id="{56B09C2A-F16F-4A18-A933-56BB33B378E4}"/>
                    </a:ext>
                  </a:extLst>
                </p14:cNvPr>
                <p14:cNvContentPartPr/>
                <p14:nvPr/>
              </p14:nvContentPartPr>
              <p14:xfrm>
                <a:off x="9432825" y="2988430"/>
                <a:ext cx="115200" cy="209160"/>
              </p14:xfrm>
            </p:contentPart>
          </mc:Choice>
          <mc:Fallback xmlns="">
            <p:pic>
              <p:nvPicPr>
                <p:cNvPr id="108" name="Inkt 107">
                  <a:extLst>
                    <a:ext uri="{FF2B5EF4-FFF2-40B4-BE49-F238E27FC236}">
                      <a16:creationId xmlns:a16="http://schemas.microsoft.com/office/drawing/2014/main" id="{56B09C2A-F16F-4A18-A933-56BB33B378E4}"/>
                    </a:ext>
                  </a:extLst>
                </p:cNvPr>
                <p:cNvPicPr/>
                <p:nvPr/>
              </p:nvPicPr>
              <p:blipFill>
                <a:blip r:embed="rId26"/>
                <a:stretch>
                  <a:fillRect/>
                </a:stretch>
              </p:blipFill>
              <p:spPr>
                <a:xfrm>
                  <a:off x="9415185" y="2970790"/>
                  <a:ext cx="150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9" name="Inkt 108">
                  <a:extLst>
                    <a:ext uri="{FF2B5EF4-FFF2-40B4-BE49-F238E27FC236}">
                      <a16:creationId xmlns:a16="http://schemas.microsoft.com/office/drawing/2014/main" id="{885166B4-B0B9-4016-A134-98769DD01336}"/>
                    </a:ext>
                  </a:extLst>
                </p14:cNvPr>
                <p14:cNvContentPartPr/>
                <p14:nvPr/>
              </p14:nvContentPartPr>
              <p14:xfrm>
                <a:off x="9712545" y="2988430"/>
                <a:ext cx="201600" cy="130680"/>
              </p14:xfrm>
            </p:contentPart>
          </mc:Choice>
          <mc:Fallback xmlns="">
            <p:pic>
              <p:nvPicPr>
                <p:cNvPr id="109" name="Inkt 108">
                  <a:extLst>
                    <a:ext uri="{FF2B5EF4-FFF2-40B4-BE49-F238E27FC236}">
                      <a16:creationId xmlns:a16="http://schemas.microsoft.com/office/drawing/2014/main" id="{885166B4-B0B9-4016-A134-98769DD01336}"/>
                    </a:ext>
                  </a:extLst>
                </p:cNvPr>
                <p:cNvPicPr/>
                <p:nvPr/>
              </p:nvPicPr>
              <p:blipFill>
                <a:blip r:embed="rId28"/>
                <a:stretch>
                  <a:fillRect/>
                </a:stretch>
              </p:blipFill>
              <p:spPr>
                <a:xfrm>
                  <a:off x="9694905" y="2970430"/>
                  <a:ext cx="237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0" name="Inkt 109">
                  <a:extLst>
                    <a:ext uri="{FF2B5EF4-FFF2-40B4-BE49-F238E27FC236}">
                      <a16:creationId xmlns:a16="http://schemas.microsoft.com/office/drawing/2014/main" id="{3A749BEB-AD61-465E-AF53-AAC1CB97BFB4}"/>
                    </a:ext>
                  </a:extLst>
                </p14:cNvPr>
                <p14:cNvContentPartPr/>
                <p14:nvPr/>
              </p14:nvContentPartPr>
              <p14:xfrm>
                <a:off x="10025025" y="2990950"/>
                <a:ext cx="49320" cy="78480"/>
              </p14:xfrm>
            </p:contentPart>
          </mc:Choice>
          <mc:Fallback xmlns="">
            <p:pic>
              <p:nvPicPr>
                <p:cNvPr id="110" name="Inkt 109">
                  <a:extLst>
                    <a:ext uri="{FF2B5EF4-FFF2-40B4-BE49-F238E27FC236}">
                      <a16:creationId xmlns:a16="http://schemas.microsoft.com/office/drawing/2014/main" id="{3A749BEB-AD61-465E-AF53-AAC1CB97BFB4}"/>
                    </a:ext>
                  </a:extLst>
                </p:cNvPr>
                <p:cNvPicPr/>
                <p:nvPr/>
              </p:nvPicPr>
              <p:blipFill>
                <a:blip r:embed="rId30"/>
                <a:stretch>
                  <a:fillRect/>
                </a:stretch>
              </p:blipFill>
              <p:spPr>
                <a:xfrm>
                  <a:off x="10007025" y="2973310"/>
                  <a:ext cx="84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1" name="Inkt 110">
                  <a:extLst>
                    <a:ext uri="{FF2B5EF4-FFF2-40B4-BE49-F238E27FC236}">
                      <a16:creationId xmlns:a16="http://schemas.microsoft.com/office/drawing/2014/main" id="{266E5AC6-574E-4EC5-BDFF-F7DD5A0D2079}"/>
                    </a:ext>
                  </a:extLst>
                </p14:cNvPr>
                <p14:cNvContentPartPr/>
                <p14:nvPr/>
              </p14:nvContentPartPr>
              <p14:xfrm>
                <a:off x="10158585" y="2954950"/>
                <a:ext cx="360" cy="93600"/>
              </p14:xfrm>
            </p:contentPart>
          </mc:Choice>
          <mc:Fallback xmlns="">
            <p:pic>
              <p:nvPicPr>
                <p:cNvPr id="111" name="Inkt 110">
                  <a:extLst>
                    <a:ext uri="{FF2B5EF4-FFF2-40B4-BE49-F238E27FC236}">
                      <a16:creationId xmlns:a16="http://schemas.microsoft.com/office/drawing/2014/main" id="{266E5AC6-574E-4EC5-BDFF-F7DD5A0D2079}"/>
                    </a:ext>
                  </a:extLst>
                </p:cNvPr>
                <p:cNvPicPr/>
                <p:nvPr/>
              </p:nvPicPr>
              <p:blipFill>
                <a:blip r:embed="rId32"/>
                <a:stretch>
                  <a:fillRect/>
                </a:stretch>
              </p:blipFill>
              <p:spPr>
                <a:xfrm>
                  <a:off x="10140585" y="2937310"/>
                  <a:ext cx="36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 name="Inkt 111">
                  <a:extLst>
                    <a:ext uri="{FF2B5EF4-FFF2-40B4-BE49-F238E27FC236}">
                      <a16:creationId xmlns:a16="http://schemas.microsoft.com/office/drawing/2014/main" id="{9AB7059C-036B-45AD-B477-18F8E39D498F}"/>
                    </a:ext>
                  </a:extLst>
                </p14:cNvPr>
                <p14:cNvContentPartPr/>
                <p14:nvPr/>
              </p14:nvContentPartPr>
              <p14:xfrm>
                <a:off x="10218705" y="2866030"/>
                <a:ext cx="129960" cy="475200"/>
              </p14:xfrm>
            </p:contentPart>
          </mc:Choice>
          <mc:Fallback xmlns="">
            <p:pic>
              <p:nvPicPr>
                <p:cNvPr id="112" name="Inkt 111">
                  <a:extLst>
                    <a:ext uri="{FF2B5EF4-FFF2-40B4-BE49-F238E27FC236}">
                      <a16:creationId xmlns:a16="http://schemas.microsoft.com/office/drawing/2014/main" id="{9AB7059C-036B-45AD-B477-18F8E39D498F}"/>
                    </a:ext>
                  </a:extLst>
                </p:cNvPr>
                <p:cNvPicPr/>
                <p:nvPr/>
              </p:nvPicPr>
              <p:blipFill>
                <a:blip r:embed="rId34"/>
                <a:stretch>
                  <a:fillRect/>
                </a:stretch>
              </p:blipFill>
              <p:spPr>
                <a:xfrm>
                  <a:off x="10200705" y="2848030"/>
                  <a:ext cx="1656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Inkt 112">
                  <a:extLst>
                    <a:ext uri="{FF2B5EF4-FFF2-40B4-BE49-F238E27FC236}">
                      <a16:creationId xmlns:a16="http://schemas.microsoft.com/office/drawing/2014/main" id="{9BCAF4F1-C61B-4A80-8BA3-630C1FEE2241}"/>
                    </a:ext>
                  </a:extLst>
                </p14:cNvPr>
                <p14:cNvContentPartPr/>
                <p14:nvPr/>
              </p14:nvContentPartPr>
              <p14:xfrm>
                <a:off x="10406265" y="2954950"/>
                <a:ext cx="343080" cy="408960"/>
              </p14:xfrm>
            </p:contentPart>
          </mc:Choice>
          <mc:Fallback xmlns="">
            <p:pic>
              <p:nvPicPr>
                <p:cNvPr id="113" name="Inkt 112">
                  <a:extLst>
                    <a:ext uri="{FF2B5EF4-FFF2-40B4-BE49-F238E27FC236}">
                      <a16:creationId xmlns:a16="http://schemas.microsoft.com/office/drawing/2014/main" id="{9BCAF4F1-C61B-4A80-8BA3-630C1FEE2241}"/>
                    </a:ext>
                  </a:extLst>
                </p:cNvPr>
                <p:cNvPicPr/>
                <p:nvPr/>
              </p:nvPicPr>
              <p:blipFill>
                <a:blip r:embed="rId36"/>
                <a:stretch>
                  <a:fillRect/>
                </a:stretch>
              </p:blipFill>
              <p:spPr>
                <a:xfrm>
                  <a:off x="10388625" y="2937310"/>
                  <a:ext cx="378720" cy="444600"/>
                </a:xfrm>
                <a:prstGeom prst="rect">
                  <a:avLst/>
                </a:prstGeom>
              </p:spPr>
            </p:pic>
          </mc:Fallback>
        </mc:AlternateContent>
      </p:grpSp>
      <p:grpSp>
        <p:nvGrpSpPr>
          <p:cNvPr id="119" name="Groep 118">
            <a:extLst>
              <a:ext uri="{FF2B5EF4-FFF2-40B4-BE49-F238E27FC236}">
                <a16:creationId xmlns:a16="http://schemas.microsoft.com/office/drawing/2014/main" id="{D5AFA906-9746-4FAF-ACC9-A5A516715BA7}"/>
              </a:ext>
            </a:extLst>
          </p:cNvPr>
          <p:cNvGrpSpPr/>
          <p:nvPr/>
        </p:nvGrpSpPr>
        <p:grpSpPr>
          <a:xfrm>
            <a:off x="1170825" y="4667830"/>
            <a:ext cx="546840" cy="338760"/>
            <a:chOff x="1170825" y="4667830"/>
            <a:chExt cx="546840" cy="338760"/>
          </a:xfrm>
        </p:grpSpPr>
        <mc:AlternateContent xmlns:mc="http://schemas.openxmlformats.org/markup-compatibility/2006" xmlns:p14="http://schemas.microsoft.com/office/powerpoint/2010/main">
          <mc:Choice Requires="p14">
            <p:contentPart p14:bwMode="auto" r:id="rId37">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38"/>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40"/>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42"/>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44"/>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18265" y="4660990"/>
            <a:ext cx="612000" cy="337680"/>
            <a:chOff x="2018265" y="4660990"/>
            <a:chExt cx="612000" cy="337680"/>
          </a:xfrm>
        </p:grpSpPr>
        <mc:AlternateContent xmlns:mc="http://schemas.openxmlformats.org/markup-compatibility/2006" xmlns:p14="http://schemas.microsoft.com/office/powerpoint/2010/main">
          <mc:Choice Requires="p14">
            <p:contentPart p14:bwMode="auto" r:id="rId45">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46"/>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48"/>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50"/>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52"/>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54"/>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21065" y="455191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55">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56"/>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58"/>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60"/>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62"/>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64"/>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66"/>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68"/>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70"/>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259265" y="4491070"/>
            <a:ext cx="546480" cy="362160"/>
            <a:chOff x="4259265" y="4491070"/>
            <a:chExt cx="546480" cy="362160"/>
          </a:xfrm>
        </p:grpSpPr>
        <mc:AlternateContent xmlns:mc="http://schemas.openxmlformats.org/markup-compatibility/2006" xmlns:p14="http://schemas.microsoft.com/office/powerpoint/2010/main">
          <mc:Choice Requires="p14">
            <p:contentPart p14:bwMode="auto" r:id="rId71">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72"/>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74"/>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76"/>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78"/>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80"/>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11385" y="4448950"/>
            <a:ext cx="464040" cy="292680"/>
            <a:chOff x="5111385" y="4448950"/>
            <a:chExt cx="464040" cy="292680"/>
          </a:xfrm>
        </p:grpSpPr>
        <mc:AlternateContent xmlns:mc="http://schemas.openxmlformats.org/markup-compatibility/2006" xmlns:p14="http://schemas.microsoft.com/office/powerpoint/2010/main">
          <mc:Choice Requires="p14">
            <p:contentPart p14:bwMode="auto" r:id="rId81">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82"/>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84"/>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86"/>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88"/>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08425" y="420235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89">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90"/>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92"/>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94"/>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96"/>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98"/>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100"/>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102"/>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104"/>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106"/>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108"/>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110"/>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112"/>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051145" y="4337710"/>
            <a:ext cx="112320" cy="220680"/>
            <a:chOff x="8051145" y="4337710"/>
            <a:chExt cx="112320" cy="220680"/>
          </a:xfrm>
        </p:grpSpPr>
        <mc:AlternateContent xmlns:mc="http://schemas.openxmlformats.org/markup-compatibility/2006" xmlns:p14="http://schemas.microsoft.com/office/powerpoint/2010/main">
          <mc:Choice Requires="p14">
            <p:contentPart p14:bwMode="auto" r:id="rId113">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114"/>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56"/>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352105" y="4214950"/>
            <a:ext cx="775800" cy="424080"/>
            <a:chOff x="8352105" y="4214950"/>
            <a:chExt cx="775800" cy="424080"/>
          </a:xfrm>
        </p:grpSpPr>
        <mc:AlternateContent xmlns:mc="http://schemas.openxmlformats.org/markup-compatibility/2006" xmlns:p14="http://schemas.microsoft.com/office/powerpoint/2010/main">
          <mc:Choice Requires="p14">
            <p:contentPart p14:bwMode="auto" r:id="rId116">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117"/>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119"/>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121"/>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123"/>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125"/>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127"/>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129"/>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131"/>
                <a:stretch>
                  <a:fillRect/>
                </a:stretch>
              </p:blipFill>
              <p:spPr>
                <a:xfrm>
                  <a:off x="8959065" y="4244110"/>
                  <a:ext cx="186840" cy="56160"/>
                </a:xfrm>
                <a:prstGeom prst="rect">
                  <a:avLst/>
                </a:prstGeom>
              </p:spPr>
            </p:pic>
          </mc:Fallback>
        </mc:AlternateContent>
      </p:grpSp>
      <p:grpSp>
        <p:nvGrpSpPr>
          <p:cNvPr id="17" name="Groep 16">
            <a:extLst>
              <a:ext uri="{FF2B5EF4-FFF2-40B4-BE49-F238E27FC236}">
                <a16:creationId xmlns:a16="http://schemas.microsoft.com/office/drawing/2014/main" id="{CB26CBBA-87AF-41D7-94AF-7FAD2ABA4F5B}"/>
              </a:ext>
            </a:extLst>
          </p:cNvPr>
          <p:cNvGrpSpPr/>
          <p:nvPr/>
        </p:nvGrpSpPr>
        <p:grpSpPr>
          <a:xfrm>
            <a:off x="1181625" y="5631190"/>
            <a:ext cx="781560" cy="415080"/>
            <a:chOff x="1181625" y="5631190"/>
            <a:chExt cx="781560" cy="415080"/>
          </a:xfrm>
        </p:grpSpPr>
        <mc:AlternateContent xmlns:mc="http://schemas.openxmlformats.org/markup-compatibility/2006" xmlns:p14="http://schemas.microsoft.com/office/powerpoint/2010/main">
          <mc:Choice Requires="p14">
            <p:contentPart p14:bwMode="auto" r:id="rId132">
              <p14:nvContentPartPr>
                <p14:cNvPr id="9" name="Inkt 8">
                  <a:extLst>
                    <a:ext uri="{FF2B5EF4-FFF2-40B4-BE49-F238E27FC236}">
                      <a16:creationId xmlns:a16="http://schemas.microsoft.com/office/drawing/2014/main" id="{DEE725E1-F96B-4C98-A6D1-013B973C78D2}"/>
                    </a:ext>
                  </a:extLst>
                </p14:cNvPr>
                <p14:cNvContentPartPr/>
                <p14:nvPr/>
              </p14:nvContentPartPr>
              <p14:xfrm>
                <a:off x="1181625" y="5631190"/>
                <a:ext cx="24120" cy="404640"/>
              </p14:xfrm>
            </p:contentPart>
          </mc:Choice>
          <mc:Fallback xmlns="">
            <p:pic>
              <p:nvPicPr>
                <p:cNvPr id="9" name="Inkt 8">
                  <a:extLst>
                    <a:ext uri="{FF2B5EF4-FFF2-40B4-BE49-F238E27FC236}">
                      <a16:creationId xmlns:a16="http://schemas.microsoft.com/office/drawing/2014/main" id="{DEE725E1-F96B-4C98-A6D1-013B973C78D2}"/>
                    </a:ext>
                  </a:extLst>
                </p:cNvPr>
                <p:cNvPicPr/>
                <p:nvPr/>
              </p:nvPicPr>
              <p:blipFill>
                <a:blip r:embed="rId133"/>
                <a:stretch>
                  <a:fillRect/>
                </a:stretch>
              </p:blipFill>
              <p:spPr>
                <a:xfrm>
                  <a:off x="1163985" y="5613190"/>
                  <a:ext cx="59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 name="Inkt 9">
                  <a:extLst>
                    <a:ext uri="{FF2B5EF4-FFF2-40B4-BE49-F238E27FC236}">
                      <a16:creationId xmlns:a16="http://schemas.microsoft.com/office/drawing/2014/main" id="{B3FE9C11-C331-487D-A3F8-F97F56BE3C51}"/>
                    </a:ext>
                  </a:extLst>
                </p14:cNvPr>
                <p14:cNvContentPartPr/>
                <p14:nvPr/>
              </p14:nvContentPartPr>
              <p14:xfrm>
                <a:off x="1193145" y="5677270"/>
                <a:ext cx="237240" cy="155520"/>
              </p14:xfrm>
            </p:contentPart>
          </mc:Choice>
          <mc:Fallback xmlns="">
            <p:pic>
              <p:nvPicPr>
                <p:cNvPr id="10" name="Inkt 9">
                  <a:extLst>
                    <a:ext uri="{FF2B5EF4-FFF2-40B4-BE49-F238E27FC236}">
                      <a16:creationId xmlns:a16="http://schemas.microsoft.com/office/drawing/2014/main" id="{B3FE9C11-C331-487D-A3F8-F97F56BE3C51}"/>
                    </a:ext>
                  </a:extLst>
                </p:cNvPr>
                <p:cNvPicPr/>
                <p:nvPr/>
              </p:nvPicPr>
              <p:blipFill>
                <a:blip r:embed="rId135"/>
                <a:stretch>
                  <a:fillRect/>
                </a:stretch>
              </p:blipFill>
              <p:spPr>
                <a:xfrm>
                  <a:off x="1175145" y="5659270"/>
                  <a:ext cx="272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 name="Inkt 11">
                  <a:extLst>
                    <a:ext uri="{FF2B5EF4-FFF2-40B4-BE49-F238E27FC236}">
                      <a16:creationId xmlns:a16="http://schemas.microsoft.com/office/drawing/2014/main" id="{8C83A1FA-8C1F-4820-B414-9D76313B6B7B}"/>
                    </a:ext>
                  </a:extLst>
                </p14:cNvPr>
                <p14:cNvContentPartPr/>
                <p14:nvPr/>
              </p14:nvContentPartPr>
              <p14:xfrm>
                <a:off x="1260105" y="5798590"/>
                <a:ext cx="129240" cy="186480"/>
              </p14:xfrm>
            </p:contentPart>
          </mc:Choice>
          <mc:Fallback xmlns="">
            <p:pic>
              <p:nvPicPr>
                <p:cNvPr id="12" name="Inkt 11">
                  <a:extLst>
                    <a:ext uri="{FF2B5EF4-FFF2-40B4-BE49-F238E27FC236}">
                      <a16:creationId xmlns:a16="http://schemas.microsoft.com/office/drawing/2014/main" id="{8C83A1FA-8C1F-4820-B414-9D76313B6B7B}"/>
                    </a:ext>
                  </a:extLst>
                </p:cNvPr>
                <p:cNvPicPr/>
                <p:nvPr/>
              </p:nvPicPr>
              <p:blipFill>
                <a:blip r:embed="rId137"/>
                <a:stretch>
                  <a:fillRect/>
                </a:stretch>
              </p:blipFill>
              <p:spPr>
                <a:xfrm>
                  <a:off x="1242105" y="5780950"/>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 name="Inkt 12">
                  <a:extLst>
                    <a:ext uri="{FF2B5EF4-FFF2-40B4-BE49-F238E27FC236}">
                      <a16:creationId xmlns:a16="http://schemas.microsoft.com/office/drawing/2014/main" id="{9543B957-3FF4-4FAD-877D-AA18A701A29D}"/>
                    </a:ext>
                  </a:extLst>
                </p14:cNvPr>
                <p14:cNvContentPartPr/>
                <p14:nvPr/>
              </p14:nvContentPartPr>
              <p14:xfrm>
                <a:off x="1494105" y="5890030"/>
                <a:ext cx="82080" cy="156240"/>
              </p14:xfrm>
            </p:contentPart>
          </mc:Choice>
          <mc:Fallback xmlns="">
            <p:pic>
              <p:nvPicPr>
                <p:cNvPr id="13" name="Inkt 12">
                  <a:extLst>
                    <a:ext uri="{FF2B5EF4-FFF2-40B4-BE49-F238E27FC236}">
                      <a16:creationId xmlns:a16="http://schemas.microsoft.com/office/drawing/2014/main" id="{9543B957-3FF4-4FAD-877D-AA18A701A29D}"/>
                    </a:ext>
                  </a:extLst>
                </p:cNvPr>
                <p:cNvPicPr/>
                <p:nvPr/>
              </p:nvPicPr>
              <p:blipFill>
                <a:blip r:embed="rId139"/>
                <a:stretch>
                  <a:fillRect/>
                </a:stretch>
              </p:blipFill>
              <p:spPr>
                <a:xfrm>
                  <a:off x="1476105" y="5872030"/>
                  <a:ext cx="11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 name="Inkt 13">
                  <a:extLst>
                    <a:ext uri="{FF2B5EF4-FFF2-40B4-BE49-F238E27FC236}">
                      <a16:creationId xmlns:a16="http://schemas.microsoft.com/office/drawing/2014/main" id="{A79309FD-EA17-4054-8E5E-E6E9BA52F3C7}"/>
                    </a:ext>
                  </a:extLst>
                </p14:cNvPr>
                <p14:cNvContentPartPr/>
                <p14:nvPr/>
              </p14:nvContentPartPr>
              <p14:xfrm>
                <a:off x="1482585" y="5965630"/>
                <a:ext cx="83160" cy="360"/>
              </p14:xfrm>
            </p:contentPart>
          </mc:Choice>
          <mc:Fallback xmlns="">
            <p:pic>
              <p:nvPicPr>
                <p:cNvPr id="14" name="Inkt 13">
                  <a:extLst>
                    <a:ext uri="{FF2B5EF4-FFF2-40B4-BE49-F238E27FC236}">
                      <a16:creationId xmlns:a16="http://schemas.microsoft.com/office/drawing/2014/main" id="{A79309FD-EA17-4054-8E5E-E6E9BA52F3C7}"/>
                    </a:ext>
                  </a:extLst>
                </p:cNvPr>
                <p:cNvPicPr/>
                <p:nvPr/>
              </p:nvPicPr>
              <p:blipFill>
                <a:blip r:embed="rId141"/>
                <a:stretch>
                  <a:fillRect/>
                </a:stretch>
              </p:blipFill>
              <p:spPr>
                <a:xfrm>
                  <a:off x="1464945" y="5947630"/>
                  <a:ext cx="118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 name="Inkt 14">
                  <a:extLst>
                    <a:ext uri="{FF2B5EF4-FFF2-40B4-BE49-F238E27FC236}">
                      <a16:creationId xmlns:a16="http://schemas.microsoft.com/office/drawing/2014/main" id="{B0D39CF2-727C-451A-9E00-FEDBBE9E2959}"/>
                    </a:ext>
                  </a:extLst>
                </p14:cNvPr>
                <p14:cNvContentPartPr/>
                <p14:nvPr/>
              </p14:nvContentPartPr>
              <p14:xfrm>
                <a:off x="1750785" y="5867710"/>
                <a:ext cx="211680" cy="9000"/>
              </p14:xfrm>
            </p:contentPart>
          </mc:Choice>
          <mc:Fallback xmlns="">
            <p:pic>
              <p:nvPicPr>
                <p:cNvPr id="15" name="Inkt 14">
                  <a:extLst>
                    <a:ext uri="{FF2B5EF4-FFF2-40B4-BE49-F238E27FC236}">
                      <a16:creationId xmlns:a16="http://schemas.microsoft.com/office/drawing/2014/main" id="{B0D39CF2-727C-451A-9E00-FEDBBE9E2959}"/>
                    </a:ext>
                  </a:extLst>
                </p:cNvPr>
                <p:cNvPicPr/>
                <p:nvPr/>
              </p:nvPicPr>
              <p:blipFill>
                <a:blip r:embed="rId143"/>
                <a:stretch>
                  <a:fillRect/>
                </a:stretch>
              </p:blipFill>
              <p:spPr>
                <a:xfrm>
                  <a:off x="1732785" y="5849710"/>
                  <a:ext cx="24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 name="Inkt 15">
                  <a:extLst>
                    <a:ext uri="{FF2B5EF4-FFF2-40B4-BE49-F238E27FC236}">
                      <a16:creationId xmlns:a16="http://schemas.microsoft.com/office/drawing/2014/main" id="{F1C67A0F-6CB2-44D0-8C61-95394742CCD6}"/>
                    </a:ext>
                  </a:extLst>
                </p14:cNvPr>
                <p14:cNvContentPartPr/>
                <p14:nvPr/>
              </p14:nvContentPartPr>
              <p14:xfrm>
                <a:off x="1750785" y="5741350"/>
                <a:ext cx="212400" cy="24120"/>
              </p14:xfrm>
            </p:contentPart>
          </mc:Choice>
          <mc:Fallback xmlns="">
            <p:pic>
              <p:nvPicPr>
                <p:cNvPr id="16" name="Inkt 15">
                  <a:extLst>
                    <a:ext uri="{FF2B5EF4-FFF2-40B4-BE49-F238E27FC236}">
                      <a16:creationId xmlns:a16="http://schemas.microsoft.com/office/drawing/2014/main" id="{F1C67A0F-6CB2-44D0-8C61-95394742CCD6}"/>
                    </a:ext>
                  </a:extLst>
                </p:cNvPr>
                <p:cNvPicPr/>
                <p:nvPr/>
              </p:nvPicPr>
              <p:blipFill>
                <a:blip r:embed="rId145"/>
                <a:stretch>
                  <a:fillRect/>
                </a:stretch>
              </p:blipFill>
              <p:spPr>
                <a:xfrm>
                  <a:off x="1732785" y="5723710"/>
                  <a:ext cx="248040" cy="59760"/>
                </a:xfrm>
                <a:prstGeom prst="rect">
                  <a:avLst/>
                </a:prstGeom>
              </p:spPr>
            </p:pic>
          </mc:Fallback>
        </mc:AlternateContent>
      </p:grpSp>
      <p:grpSp>
        <p:nvGrpSpPr>
          <p:cNvPr id="181" name="Groep 180">
            <a:extLst>
              <a:ext uri="{FF2B5EF4-FFF2-40B4-BE49-F238E27FC236}">
                <a16:creationId xmlns:a16="http://schemas.microsoft.com/office/drawing/2014/main" id="{4D83094E-F95A-4B19-AAF1-7A8A2C70E98A}"/>
              </a:ext>
            </a:extLst>
          </p:cNvPr>
          <p:cNvGrpSpPr/>
          <p:nvPr/>
        </p:nvGrpSpPr>
        <p:grpSpPr>
          <a:xfrm>
            <a:off x="2205105" y="4961950"/>
            <a:ext cx="3281040" cy="647640"/>
            <a:chOff x="2205105" y="4961950"/>
            <a:chExt cx="3281040" cy="647640"/>
          </a:xfrm>
        </p:grpSpPr>
        <mc:AlternateContent xmlns:mc="http://schemas.openxmlformats.org/markup-compatibility/2006" xmlns:p14="http://schemas.microsoft.com/office/powerpoint/2010/main">
          <mc:Choice Requires="p14">
            <p:contentPart p14:bwMode="auto" r:id="rId146">
              <p14:nvContentPartPr>
                <p14:cNvPr id="19" name="Inkt 18">
                  <a:extLst>
                    <a:ext uri="{FF2B5EF4-FFF2-40B4-BE49-F238E27FC236}">
                      <a16:creationId xmlns:a16="http://schemas.microsoft.com/office/drawing/2014/main" id="{FC73232C-2359-4E5C-BC0C-6FA2D8831160}"/>
                    </a:ext>
                  </a:extLst>
                </p14:cNvPr>
                <p14:cNvContentPartPr/>
                <p14:nvPr/>
              </p14:nvContentPartPr>
              <p14:xfrm>
                <a:off x="2205105" y="5196310"/>
                <a:ext cx="162000" cy="306360"/>
              </p14:xfrm>
            </p:contentPart>
          </mc:Choice>
          <mc:Fallback xmlns="">
            <p:pic>
              <p:nvPicPr>
                <p:cNvPr id="19" name="Inkt 18">
                  <a:extLst>
                    <a:ext uri="{FF2B5EF4-FFF2-40B4-BE49-F238E27FC236}">
                      <a16:creationId xmlns:a16="http://schemas.microsoft.com/office/drawing/2014/main" id="{FC73232C-2359-4E5C-BC0C-6FA2D8831160}"/>
                    </a:ext>
                  </a:extLst>
                </p:cNvPr>
                <p:cNvPicPr/>
                <p:nvPr/>
              </p:nvPicPr>
              <p:blipFill>
                <a:blip r:embed="rId147"/>
                <a:stretch>
                  <a:fillRect/>
                </a:stretch>
              </p:blipFill>
              <p:spPr>
                <a:xfrm>
                  <a:off x="2187105" y="5178310"/>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0" name="Inkt 19">
                  <a:extLst>
                    <a:ext uri="{FF2B5EF4-FFF2-40B4-BE49-F238E27FC236}">
                      <a16:creationId xmlns:a16="http://schemas.microsoft.com/office/drawing/2014/main" id="{C74AAD04-4086-405B-9D37-B557DEA99F44}"/>
                    </a:ext>
                  </a:extLst>
                </p14:cNvPr>
                <p14:cNvContentPartPr/>
                <p14:nvPr/>
              </p14:nvContentPartPr>
              <p14:xfrm>
                <a:off x="2419665" y="5256430"/>
                <a:ext cx="12240" cy="215280"/>
              </p14:xfrm>
            </p:contentPart>
          </mc:Choice>
          <mc:Fallback xmlns="">
            <p:pic>
              <p:nvPicPr>
                <p:cNvPr id="20" name="Inkt 19">
                  <a:extLst>
                    <a:ext uri="{FF2B5EF4-FFF2-40B4-BE49-F238E27FC236}">
                      <a16:creationId xmlns:a16="http://schemas.microsoft.com/office/drawing/2014/main" id="{C74AAD04-4086-405B-9D37-B557DEA99F44}"/>
                    </a:ext>
                  </a:extLst>
                </p:cNvPr>
                <p:cNvPicPr/>
                <p:nvPr/>
              </p:nvPicPr>
              <p:blipFill>
                <a:blip r:embed="rId149"/>
                <a:stretch>
                  <a:fillRect/>
                </a:stretch>
              </p:blipFill>
              <p:spPr>
                <a:xfrm>
                  <a:off x="2401665" y="5238430"/>
                  <a:ext cx="4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 name="Inkt 20">
                  <a:extLst>
                    <a:ext uri="{FF2B5EF4-FFF2-40B4-BE49-F238E27FC236}">
                      <a16:creationId xmlns:a16="http://schemas.microsoft.com/office/drawing/2014/main" id="{BCFC691E-B37E-4457-9659-049219C63273}"/>
                    </a:ext>
                  </a:extLst>
                </p14:cNvPr>
                <p14:cNvContentPartPr/>
                <p14:nvPr/>
              </p14:nvContentPartPr>
              <p14:xfrm>
                <a:off x="2419665" y="5363710"/>
                <a:ext cx="99000" cy="360"/>
              </p14:xfrm>
            </p:contentPart>
          </mc:Choice>
          <mc:Fallback xmlns="">
            <p:pic>
              <p:nvPicPr>
                <p:cNvPr id="21" name="Inkt 20">
                  <a:extLst>
                    <a:ext uri="{FF2B5EF4-FFF2-40B4-BE49-F238E27FC236}">
                      <a16:creationId xmlns:a16="http://schemas.microsoft.com/office/drawing/2014/main" id="{BCFC691E-B37E-4457-9659-049219C63273}"/>
                    </a:ext>
                  </a:extLst>
                </p:cNvPr>
                <p:cNvPicPr/>
                <p:nvPr/>
              </p:nvPicPr>
              <p:blipFill>
                <a:blip r:embed="rId151"/>
                <a:stretch>
                  <a:fillRect/>
                </a:stretch>
              </p:blipFill>
              <p:spPr>
                <a:xfrm>
                  <a:off x="2401665" y="5346070"/>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 name="Inkt 21">
                  <a:extLst>
                    <a:ext uri="{FF2B5EF4-FFF2-40B4-BE49-F238E27FC236}">
                      <a16:creationId xmlns:a16="http://schemas.microsoft.com/office/drawing/2014/main" id="{9F68CE03-4E95-4D2E-9CC5-CCFBEA96F859}"/>
                    </a:ext>
                  </a:extLst>
                </p14:cNvPr>
                <p14:cNvContentPartPr/>
                <p14:nvPr/>
              </p14:nvContentPartPr>
              <p14:xfrm>
                <a:off x="2542065" y="5274430"/>
                <a:ext cx="360" cy="168120"/>
              </p14:xfrm>
            </p:contentPart>
          </mc:Choice>
          <mc:Fallback xmlns="">
            <p:pic>
              <p:nvPicPr>
                <p:cNvPr id="22" name="Inkt 21">
                  <a:extLst>
                    <a:ext uri="{FF2B5EF4-FFF2-40B4-BE49-F238E27FC236}">
                      <a16:creationId xmlns:a16="http://schemas.microsoft.com/office/drawing/2014/main" id="{9F68CE03-4E95-4D2E-9CC5-CCFBEA96F859}"/>
                    </a:ext>
                  </a:extLst>
                </p:cNvPr>
                <p:cNvPicPr/>
                <p:nvPr/>
              </p:nvPicPr>
              <p:blipFill>
                <a:blip r:embed="rId153"/>
                <a:stretch>
                  <a:fillRect/>
                </a:stretch>
              </p:blipFill>
              <p:spPr>
                <a:xfrm>
                  <a:off x="2524425" y="5256790"/>
                  <a:ext cx="3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 name="Inkt 22">
                  <a:extLst>
                    <a:ext uri="{FF2B5EF4-FFF2-40B4-BE49-F238E27FC236}">
                      <a16:creationId xmlns:a16="http://schemas.microsoft.com/office/drawing/2014/main" id="{1D4A8D50-BA3D-4D17-AD4E-6F6879350F82}"/>
                    </a:ext>
                  </a:extLst>
                </p14:cNvPr>
                <p14:cNvContentPartPr/>
                <p14:nvPr/>
              </p14:nvContentPartPr>
              <p14:xfrm>
                <a:off x="2611545" y="5208190"/>
                <a:ext cx="156960" cy="186120"/>
              </p14:xfrm>
            </p:contentPart>
          </mc:Choice>
          <mc:Fallback xmlns="">
            <p:pic>
              <p:nvPicPr>
                <p:cNvPr id="23" name="Inkt 22">
                  <a:extLst>
                    <a:ext uri="{FF2B5EF4-FFF2-40B4-BE49-F238E27FC236}">
                      <a16:creationId xmlns:a16="http://schemas.microsoft.com/office/drawing/2014/main" id="{1D4A8D50-BA3D-4D17-AD4E-6F6879350F82}"/>
                    </a:ext>
                  </a:extLst>
                </p:cNvPr>
                <p:cNvPicPr/>
                <p:nvPr/>
              </p:nvPicPr>
              <p:blipFill>
                <a:blip r:embed="rId155"/>
                <a:stretch>
                  <a:fillRect/>
                </a:stretch>
              </p:blipFill>
              <p:spPr>
                <a:xfrm>
                  <a:off x="2593905" y="5190190"/>
                  <a:ext cx="19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 name="Inkt 23">
                  <a:extLst>
                    <a:ext uri="{FF2B5EF4-FFF2-40B4-BE49-F238E27FC236}">
                      <a16:creationId xmlns:a16="http://schemas.microsoft.com/office/drawing/2014/main" id="{7519FDD3-A424-4E9D-8771-965EAD82E107}"/>
                    </a:ext>
                  </a:extLst>
                </p14:cNvPr>
                <p14:cNvContentPartPr/>
                <p14:nvPr/>
              </p14:nvContentPartPr>
              <p14:xfrm>
                <a:off x="2943825" y="5274430"/>
                <a:ext cx="96840" cy="360"/>
              </p14:xfrm>
            </p:contentPart>
          </mc:Choice>
          <mc:Fallback xmlns="">
            <p:pic>
              <p:nvPicPr>
                <p:cNvPr id="24" name="Inkt 23">
                  <a:extLst>
                    <a:ext uri="{FF2B5EF4-FFF2-40B4-BE49-F238E27FC236}">
                      <a16:creationId xmlns:a16="http://schemas.microsoft.com/office/drawing/2014/main" id="{7519FDD3-A424-4E9D-8771-965EAD82E107}"/>
                    </a:ext>
                  </a:extLst>
                </p:cNvPr>
                <p:cNvPicPr/>
                <p:nvPr/>
              </p:nvPicPr>
              <p:blipFill>
                <a:blip r:embed="rId157"/>
                <a:stretch>
                  <a:fillRect/>
                </a:stretch>
              </p:blipFill>
              <p:spPr>
                <a:xfrm>
                  <a:off x="2925825" y="5256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5" name="Inkt 24">
                  <a:extLst>
                    <a:ext uri="{FF2B5EF4-FFF2-40B4-BE49-F238E27FC236}">
                      <a16:creationId xmlns:a16="http://schemas.microsoft.com/office/drawing/2014/main" id="{EDC098A2-4FA1-4643-9E9C-5F8EC63B437B}"/>
                    </a:ext>
                  </a:extLst>
                </p14:cNvPr>
                <p14:cNvContentPartPr/>
                <p14:nvPr/>
              </p14:nvContentPartPr>
              <p14:xfrm>
                <a:off x="3087105" y="5176150"/>
                <a:ext cx="158040" cy="201960"/>
              </p14:xfrm>
            </p:contentPart>
          </mc:Choice>
          <mc:Fallback xmlns="">
            <p:pic>
              <p:nvPicPr>
                <p:cNvPr id="25" name="Inkt 24">
                  <a:extLst>
                    <a:ext uri="{FF2B5EF4-FFF2-40B4-BE49-F238E27FC236}">
                      <a16:creationId xmlns:a16="http://schemas.microsoft.com/office/drawing/2014/main" id="{EDC098A2-4FA1-4643-9E9C-5F8EC63B437B}"/>
                    </a:ext>
                  </a:extLst>
                </p:cNvPr>
                <p:cNvPicPr/>
                <p:nvPr/>
              </p:nvPicPr>
              <p:blipFill>
                <a:blip r:embed="rId159"/>
                <a:stretch>
                  <a:fillRect/>
                </a:stretch>
              </p:blipFill>
              <p:spPr>
                <a:xfrm>
                  <a:off x="3069105" y="5158510"/>
                  <a:ext cx="19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6" name="Inkt 25">
                  <a:extLst>
                    <a:ext uri="{FF2B5EF4-FFF2-40B4-BE49-F238E27FC236}">
                      <a16:creationId xmlns:a16="http://schemas.microsoft.com/office/drawing/2014/main" id="{C4291AFB-D2ED-43CC-87E3-26F2DCCBC6A7}"/>
                    </a:ext>
                  </a:extLst>
                </p14:cNvPr>
                <p14:cNvContentPartPr/>
                <p14:nvPr/>
              </p14:nvContentPartPr>
              <p14:xfrm>
                <a:off x="3333705" y="5307910"/>
                <a:ext cx="139320" cy="360"/>
              </p14:xfrm>
            </p:contentPart>
          </mc:Choice>
          <mc:Fallback xmlns="">
            <p:pic>
              <p:nvPicPr>
                <p:cNvPr id="26" name="Inkt 25">
                  <a:extLst>
                    <a:ext uri="{FF2B5EF4-FFF2-40B4-BE49-F238E27FC236}">
                      <a16:creationId xmlns:a16="http://schemas.microsoft.com/office/drawing/2014/main" id="{C4291AFB-D2ED-43CC-87E3-26F2DCCBC6A7}"/>
                    </a:ext>
                  </a:extLst>
                </p:cNvPr>
                <p:cNvPicPr/>
                <p:nvPr/>
              </p:nvPicPr>
              <p:blipFill>
                <a:blip r:embed="rId161"/>
                <a:stretch>
                  <a:fillRect/>
                </a:stretch>
              </p:blipFill>
              <p:spPr>
                <a:xfrm>
                  <a:off x="3316065" y="5290270"/>
                  <a:ext cx="174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7" name="Inkt 26">
                  <a:extLst>
                    <a:ext uri="{FF2B5EF4-FFF2-40B4-BE49-F238E27FC236}">
                      <a16:creationId xmlns:a16="http://schemas.microsoft.com/office/drawing/2014/main" id="{2420EEDC-F44E-4C3E-B92C-206B9D05AAC7}"/>
                    </a:ext>
                  </a:extLst>
                </p14:cNvPr>
                <p14:cNvContentPartPr/>
                <p14:nvPr/>
              </p14:nvContentPartPr>
              <p14:xfrm>
                <a:off x="3300945" y="5229790"/>
                <a:ext cx="184320" cy="360"/>
              </p14:xfrm>
            </p:contentPart>
          </mc:Choice>
          <mc:Fallback xmlns="">
            <p:pic>
              <p:nvPicPr>
                <p:cNvPr id="27" name="Inkt 26">
                  <a:extLst>
                    <a:ext uri="{FF2B5EF4-FFF2-40B4-BE49-F238E27FC236}">
                      <a16:creationId xmlns:a16="http://schemas.microsoft.com/office/drawing/2014/main" id="{2420EEDC-F44E-4C3E-B92C-206B9D05AAC7}"/>
                    </a:ext>
                  </a:extLst>
                </p:cNvPr>
                <p:cNvPicPr/>
                <p:nvPr/>
              </p:nvPicPr>
              <p:blipFill>
                <a:blip r:embed="rId163"/>
                <a:stretch>
                  <a:fillRect/>
                </a:stretch>
              </p:blipFill>
              <p:spPr>
                <a:xfrm>
                  <a:off x="3282945" y="5211790"/>
                  <a:ext cx="21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8" name="Inkt 27">
                  <a:extLst>
                    <a:ext uri="{FF2B5EF4-FFF2-40B4-BE49-F238E27FC236}">
                      <a16:creationId xmlns:a16="http://schemas.microsoft.com/office/drawing/2014/main" id="{4A79E366-57C3-4FD9-BEF0-16AAB822BE0E}"/>
                    </a:ext>
                  </a:extLst>
                </p14:cNvPr>
                <p14:cNvContentPartPr/>
                <p14:nvPr/>
              </p14:nvContentPartPr>
              <p14:xfrm>
                <a:off x="3311745" y="5140510"/>
                <a:ext cx="163080" cy="360"/>
              </p14:xfrm>
            </p:contentPart>
          </mc:Choice>
          <mc:Fallback xmlns="">
            <p:pic>
              <p:nvPicPr>
                <p:cNvPr id="28" name="Inkt 27">
                  <a:extLst>
                    <a:ext uri="{FF2B5EF4-FFF2-40B4-BE49-F238E27FC236}">
                      <a16:creationId xmlns:a16="http://schemas.microsoft.com/office/drawing/2014/main" id="{4A79E366-57C3-4FD9-BEF0-16AAB822BE0E}"/>
                    </a:ext>
                  </a:extLst>
                </p:cNvPr>
                <p:cNvPicPr/>
                <p:nvPr/>
              </p:nvPicPr>
              <p:blipFill>
                <a:blip r:embed="rId165"/>
                <a:stretch>
                  <a:fillRect/>
                </a:stretch>
              </p:blipFill>
              <p:spPr>
                <a:xfrm>
                  <a:off x="3293745" y="5122870"/>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0" name="Inkt 29">
                  <a:extLst>
                    <a:ext uri="{FF2B5EF4-FFF2-40B4-BE49-F238E27FC236}">
                      <a16:creationId xmlns:a16="http://schemas.microsoft.com/office/drawing/2014/main" id="{D5573A2C-561F-4967-B1C1-FB665CAFB839}"/>
                    </a:ext>
                  </a:extLst>
                </p14:cNvPr>
                <p14:cNvContentPartPr/>
                <p14:nvPr/>
              </p14:nvContentPartPr>
              <p14:xfrm>
                <a:off x="3568425" y="5072830"/>
                <a:ext cx="137520" cy="152640"/>
              </p14:xfrm>
            </p:contentPart>
          </mc:Choice>
          <mc:Fallback xmlns="">
            <p:pic>
              <p:nvPicPr>
                <p:cNvPr id="30" name="Inkt 29">
                  <a:extLst>
                    <a:ext uri="{FF2B5EF4-FFF2-40B4-BE49-F238E27FC236}">
                      <a16:creationId xmlns:a16="http://schemas.microsoft.com/office/drawing/2014/main" id="{D5573A2C-561F-4967-B1C1-FB665CAFB839}"/>
                    </a:ext>
                  </a:extLst>
                </p:cNvPr>
                <p:cNvPicPr/>
                <p:nvPr/>
              </p:nvPicPr>
              <p:blipFill>
                <a:blip r:embed="rId167"/>
                <a:stretch>
                  <a:fillRect/>
                </a:stretch>
              </p:blipFill>
              <p:spPr>
                <a:xfrm>
                  <a:off x="3550425" y="5054830"/>
                  <a:ext cx="17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1" name="Inkt 30">
                  <a:extLst>
                    <a:ext uri="{FF2B5EF4-FFF2-40B4-BE49-F238E27FC236}">
                      <a16:creationId xmlns:a16="http://schemas.microsoft.com/office/drawing/2014/main" id="{43D9C2E5-B41E-4BE2-B4A6-C57A8C185A44}"/>
                    </a:ext>
                  </a:extLst>
                </p14:cNvPr>
                <p14:cNvContentPartPr/>
                <p14:nvPr/>
              </p14:nvContentPartPr>
              <p14:xfrm>
                <a:off x="3825105" y="5040070"/>
                <a:ext cx="39960" cy="360"/>
              </p14:xfrm>
            </p:contentPart>
          </mc:Choice>
          <mc:Fallback xmlns="">
            <p:pic>
              <p:nvPicPr>
                <p:cNvPr id="31" name="Inkt 30">
                  <a:extLst>
                    <a:ext uri="{FF2B5EF4-FFF2-40B4-BE49-F238E27FC236}">
                      <a16:creationId xmlns:a16="http://schemas.microsoft.com/office/drawing/2014/main" id="{43D9C2E5-B41E-4BE2-B4A6-C57A8C185A44}"/>
                    </a:ext>
                  </a:extLst>
                </p:cNvPr>
                <p:cNvPicPr/>
                <p:nvPr/>
              </p:nvPicPr>
              <p:blipFill>
                <a:blip r:embed="rId169"/>
                <a:stretch>
                  <a:fillRect/>
                </a:stretch>
              </p:blipFill>
              <p:spPr>
                <a:xfrm>
                  <a:off x="3807105" y="5022070"/>
                  <a:ext cx="75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Inkt 96">
                  <a:extLst>
                    <a:ext uri="{FF2B5EF4-FFF2-40B4-BE49-F238E27FC236}">
                      <a16:creationId xmlns:a16="http://schemas.microsoft.com/office/drawing/2014/main" id="{9E0EC140-567F-4E31-9113-442DCDAEC577}"/>
                    </a:ext>
                  </a:extLst>
                </p14:cNvPr>
                <p14:cNvContentPartPr/>
                <p14:nvPr/>
              </p14:nvContentPartPr>
              <p14:xfrm>
                <a:off x="3766425" y="4961950"/>
                <a:ext cx="160560" cy="153720"/>
              </p14:xfrm>
            </p:contentPart>
          </mc:Choice>
          <mc:Fallback xmlns="">
            <p:pic>
              <p:nvPicPr>
                <p:cNvPr id="97" name="Inkt 96">
                  <a:extLst>
                    <a:ext uri="{FF2B5EF4-FFF2-40B4-BE49-F238E27FC236}">
                      <a16:creationId xmlns:a16="http://schemas.microsoft.com/office/drawing/2014/main" id="{9E0EC140-567F-4E31-9113-442DCDAEC577}"/>
                    </a:ext>
                  </a:extLst>
                </p:cNvPr>
                <p:cNvPicPr/>
                <p:nvPr/>
              </p:nvPicPr>
              <p:blipFill>
                <a:blip r:embed="rId171"/>
                <a:stretch>
                  <a:fillRect/>
                </a:stretch>
              </p:blipFill>
              <p:spPr>
                <a:xfrm>
                  <a:off x="3748425" y="4944310"/>
                  <a:ext cx="19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Inkt 98">
                  <a:extLst>
                    <a:ext uri="{FF2B5EF4-FFF2-40B4-BE49-F238E27FC236}">
                      <a16:creationId xmlns:a16="http://schemas.microsoft.com/office/drawing/2014/main" id="{A6FB47F3-86FB-4F67-A41D-96A70B090414}"/>
                    </a:ext>
                  </a:extLst>
                </p14:cNvPr>
                <p14:cNvContentPartPr/>
                <p14:nvPr/>
              </p14:nvContentPartPr>
              <p14:xfrm>
                <a:off x="3997185" y="5010910"/>
                <a:ext cx="205920" cy="257400"/>
              </p14:xfrm>
            </p:contentPart>
          </mc:Choice>
          <mc:Fallback xmlns="">
            <p:pic>
              <p:nvPicPr>
                <p:cNvPr id="99" name="Inkt 98">
                  <a:extLst>
                    <a:ext uri="{FF2B5EF4-FFF2-40B4-BE49-F238E27FC236}">
                      <a16:creationId xmlns:a16="http://schemas.microsoft.com/office/drawing/2014/main" id="{A6FB47F3-86FB-4F67-A41D-96A70B090414}"/>
                    </a:ext>
                  </a:extLst>
                </p:cNvPr>
                <p:cNvPicPr/>
                <p:nvPr/>
              </p:nvPicPr>
              <p:blipFill>
                <a:blip r:embed="rId173"/>
                <a:stretch>
                  <a:fillRect/>
                </a:stretch>
              </p:blipFill>
              <p:spPr>
                <a:xfrm>
                  <a:off x="3979185" y="4993270"/>
                  <a:ext cx="2415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Inkt 100">
                  <a:extLst>
                    <a:ext uri="{FF2B5EF4-FFF2-40B4-BE49-F238E27FC236}">
                      <a16:creationId xmlns:a16="http://schemas.microsoft.com/office/drawing/2014/main" id="{4CDD6A28-7F6F-4A3A-86D0-01566A73F8D4}"/>
                    </a:ext>
                  </a:extLst>
                </p14:cNvPr>
                <p14:cNvContentPartPr/>
                <p14:nvPr/>
              </p14:nvContentPartPr>
              <p14:xfrm>
                <a:off x="4400385" y="5082910"/>
                <a:ext cx="173880" cy="185400"/>
              </p14:xfrm>
            </p:contentPart>
          </mc:Choice>
          <mc:Fallback xmlns="">
            <p:pic>
              <p:nvPicPr>
                <p:cNvPr id="101" name="Inkt 100">
                  <a:extLst>
                    <a:ext uri="{FF2B5EF4-FFF2-40B4-BE49-F238E27FC236}">
                      <a16:creationId xmlns:a16="http://schemas.microsoft.com/office/drawing/2014/main" id="{4CDD6A28-7F6F-4A3A-86D0-01566A73F8D4}"/>
                    </a:ext>
                  </a:extLst>
                </p:cNvPr>
                <p:cNvPicPr/>
                <p:nvPr/>
              </p:nvPicPr>
              <p:blipFill>
                <a:blip r:embed="rId175"/>
                <a:stretch>
                  <a:fillRect/>
                </a:stretch>
              </p:blipFill>
              <p:spPr>
                <a:xfrm>
                  <a:off x="4382385" y="5064910"/>
                  <a:ext cx="209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Inkt 123">
                  <a:extLst>
                    <a:ext uri="{FF2B5EF4-FFF2-40B4-BE49-F238E27FC236}">
                      <a16:creationId xmlns:a16="http://schemas.microsoft.com/office/drawing/2014/main" id="{F129FA62-597A-4170-86F9-27F03F0339D3}"/>
                    </a:ext>
                  </a:extLst>
                </p14:cNvPr>
                <p14:cNvContentPartPr/>
                <p14:nvPr/>
              </p14:nvContentPartPr>
              <p14:xfrm>
                <a:off x="4672185" y="5066710"/>
                <a:ext cx="360" cy="282600"/>
              </p14:xfrm>
            </p:contentPart>
          </mc:Choice>
          <mc:Fallback xmlns="">
            <p:pic>
              <p:nvPicPr>
                <p:cNvPr id="124" name="Inkt 123">
                  <a:extLst>
                    <a:ext uri="{FF2B5EF4-FFF2-40B4-BE49-F238E27FC236}">
                      <a16:creationId xmlns:a16="http://schemas.microsoft.com/office/drawing/2014/main" id="{F129FA62-597A-4170-86F9-27F03F0339D3}"/>
                    </a:ext>
                  </a:extLst>
                </p:cNvPr>
                <p:cNvPicPr/>
                <p:nvPr/>
              </p:nvPicPr>
              <p:blipFill>
                <a:blip r:embed="rId177"/>
                <a:stretch>
                  <a:fillRect/>
                </a:stretch>
              </p:blipFill>
              <p:spPr>
                <a:xfrm>
                  <a:off x="4654185" y="5048710"/>
                  <a:ext cx="3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t 131">
                  <a:extLst>
                    <a:ext uri="{FF2B5EF4-FFF2-40B4-BE49-F238E27FC236}">
                      <a16:creationId xmlns:a16="http://schemas.microsoft.com/office/drawing/2014/main" id="{52ED3A1B-1036-433B-B414-5AE6599618C3}"/>
                    </a:ext>
                  </a:extLst>
                </p14:cNvPr>
                <p14:cNvContentPartPr/>
                <p14:nvPr/>
              </p14:nvContentPartPr>
              <p14:xfrm>
                <a:off x="4616385" y="5164270"/>
                <a:ext cx="162720" cy="65880"/>
              </p14:xfrm>
            </p:contentPart>
          </mc:Choice>
          <mc:Fallback xmlns="">
            <p:pic>
              <p:nvPicPr>
                <p:cNvPr id="132" name="Inkt 131">
                  <a:extLst>
                    <a:ext uri="{FF2B5EF4-FFF2-40B4-BE49-F238E27FC236}">
                      <a16:creationId xmlns:a16="http://schemas.microsoft.com/office/drawing/2014/main" id="{52ED3A1B-1036-433B-B414-5AE6599618C3}"/>
                    </a:ext>
                  </a:extLst>
                </p:cNvPr>
                <p:cNvPicPr/>
                <p:nvPr/>
              </p:nvPicPr>
              <p:blipFill>
                <a:blip r:embed="rId179"/>
                <a:stretch>
                  <a:fillRect/>
                </a:stretch>
              </p:blipFill>
              <p:spPr>
                <a:xfrm>
                  <a:off x="4598745" y="5146270"/>
                  <a:ext cx="19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1" name="Inkt 150">
                  <a:extLst>
                    <a:ext uri="{FF2B5EF4-FFF2-40B4-BE49-F238E27FC236}">
                      <a16:creationId xmlns:a16="http://schemas.microsoft.com/office/drawing/2014/main" id="{CE49E6DF-C07B-43FB-B713-08C4BB2EB2BC}"/>
                    </a:ext>
                  </a:extLst>
                </p14:cNvPr>
                <p14:cNvContentPartPr/>
                <p14:nvPr/>
              </p14:nvContentPartPr>
              <p14:xfrm>
                <a:off x="4772625" y="5040070"/>
                <a:ext cx="11520" cy="266400"/>
              </p14:xfrm>
            </p:contentPart>
          </mc:Choice>
          <mc:Fallback xmlns="">
            <p:pic>
              <p:nvPicPr>
                <p:cNvPr id="151" name="Inkt 150">
                  <a:extLst>
                    <a:ext uri="{FF2B5EF4-FFF2-40B4-BE49-F238E27FC236}">
                      <a16:creationId xmlns:a16="http://schemas.microsoft.com/office/drawing/2014/main" id="{CE49E6DF-C07B-43FB-B713-08C4BB2EB2BC}"/>
                    </a:ext>
                  </a:extLst>
                </p:cNvPr>
                <p:cNvPicPr/>
                <p:nvPr/>
              </p:nvPicPr>
              <p:blipFill>
                <a:blip r:embed="rId181"/>
                <a:stretch>
                  <a:fillRect/>
                </a:stretch>
              </p:blipFill>
              <p:spPr>
                <a:xfrm>
                  <a:off x="4754985" y="5022070"/>
                  <a:ext cx="4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3" name="Inkt 152">
                  <a:extLst>
                    <a:ext uri="{FF2B5EF4-FFF2-40B4-BE49-F238E27FC236}">
                      <a16:creationId xmlns:a16="http://schemas.microsoft.com/office/drawing/2014/main" id="{8CC59578-3BF8-4F7F-84D0-6FF44EAF87E5}"/>
                    </a:ext>
                  </a:extLst>
                </p14:cNvPr>
                <p14:cNvContentPartPr/>
                <p14:nvPr/>
              </p14:nvContentPartPr>
              <p14:xfrm>
                <a:off x="4873065" y="5240950"/>
                <a:ext cx="84240" cy="123840"/>
              </p14:xfrm>
            </p:contentPart>
          </mc:Choice>
          <mc:Fallback xmlns="">
            <p:pic>
              <p:nvPicPr>
                <p:cNvPr id="153" name="Inkt 152">
                  <a:extLst>
                    <a:ext uri="{FF2B5EF4-FFF2-40B4-BE49-F238E27FC236}">
                      <a16:creationId xmlns:a16="http://schemas.microsoft.com/office/drawing/2014/main" id="{8CC59578-3BF8-4F7F-84D0-6FF44EAF87E5}"/>
                    </a:ext>
                  </a:extLst>
                </p:cNvPr>
                <p:cNvPicPr/>
                <p:nvPr/>
              </p:nvPicPr>
              <p:blipFill>
                <a:blip r:embed="rId183"/>
                <a:stretch>
                  <a:fillRect/>
                </a:stretch>
              </p:blipFill>
              <p:spPr>
                <a:xfrm>
                  <a:off x="4855425" y="5223310"/>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5" name="Inkt 154">
                  <a:extLst>
                    <a:ext uri="{FF2B5EF4-FFF2-40B4-BE49-F238E27FC236}">
                      <a16:creationId xmlns:a16="http://schemas.microsoft.com/office/drawing/2014/main" id="{FF2D21BF-D309-4A83-8D1C-B72EBDFFD853}"/>
                    </a:ext>
                  </a:extLst>
                </p14:cNvPr>
                <p14:cNvContentPartPr/>
                <p14:nvPr/>
              </p14:nvContentPartPr>
              <p14:xfrm>
                <a:off x="5014905" y="5019550"/>
                <a:ext cx="183960" cy="255600"/>
              </p14:xfrm>
            </p:contentPart>
          </mc:Choice>
          <mc:Fallback xmlns="">
            <p:pic>
              <p:nvPicPr>
                <p:cNvPr id="155" name="Inkt 154">
                  <a:extLst>
                    <a:ext uri="{FF2B5EF4-FFF2-40B4-BE49-F238E27FC236}">
                      <a16:creationId xmlns:a16="http://schemas.microsoft.com/office/drawing/2014/main" id="{FF2D21BF-D309-4A83-8D1C-B72EBDFFD853}"/>
                    </a:ext>
                  </a:extLst>
                </p:cNvPr>
                <p:cNvPicPr/>
                <p:nvPr/>
              </p:nvPicPr>
              <p:blipFill>
                <a:blip r:embed="rId185"/>
                <a:stretch>
                  <a:fillRect/>
                </a:stretch>
              </p:blipFill>
              <p:spPr>
                <a:xfrm>
                  <a:off x="4997265" y="5001910"/>
                  <a:ext cx="219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0" name="Inkt 159">
                  <a:extLst>
                    <a:ext uri="{FF2B5EF4-FFF2-40B4-BE49-F238E27FC236}">
                      <a16:creationId xmlns:a16="http://schemas.microsoft.com/office/drawing/2014/main" id="{E6623A14-6408-4F41-8040-570AD8FC8EF6}"/>
                    </a:ext>
                  </a:extLst>
                </p14:cNvPr>
                <p14:cNvContentPartPr/>
                <p14:nvPr/>
              </p14:nvContentPartPr>
              <p14:xfrm>
                <a:off x="5296785" y="4984270"/>
                <a:ext cx="23040" cy="128520"/>
              </p14:xfrm>
            </p:contentPart>
          </mc:Choice>
          <mc:Fallback xmlns="">
            <p:pic>
              <p:nvPicPr>
                <p:cNvPr id="160" name="Inkt 159">
                  <a:extLst>
                    <a:ext uri="{FF2B5EF4-FFF2-40B4-BE49-F238E27FC236}">
                      <a16:creationId xmlns:a16="http://schemas.microsoft.com/office/drawing/2014/main" id="{E6623A14-6408-4F41-8040-570AD8FC8EF6}"/>
                    </a:ext>
                  </a:extLst>
                </p:cNvPr>
                <p:cNvPicPr/>
                <p:nvPr/>
              </p:nvPicPr>
              <p:blipFill>
                <a:blip r:embed="rId187"/>
                <a:stretch>
                  <a:fillRect/>
                </a:stretch>
              </p:blipFill>
              <p:spPr>
                <a:xfrm>
                  <a:off x="5278785" y="4966630"/>
                  <a:ext cx="5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2" name="Inkt 161">
                  <a:extLst>
                    <a:ext uri="{FF2B5EF4-FFF2-40B4-BE49-F238E27FC236}">
                      <a16:creationId xmlns:a16="http://schemas.microsoft.com/office/drawing/2014/main" id="{70D355A2-0D4D-4B48-BB53-6FBECCF9FAEF}"/>
                    </a:ext>
                  </a:extLst>
                </p14:cNvPr>
                <p14:cNvContentPartPr/>
                <p14:nvPr/>
              </p14:nvContentPartPr>
              <p14:xfrm>
                <a:off x="5240985" y="5080750"/>
                <a:ext cx="88920" cy="26640"/>
              </p14:xfrm>
            </p:contentPart>
          </mc:Choice>
          <mc:Fallback xmlns="">
            <p:pic>
              <p:nvPicPr>
                <p:cNvPr id="162" name="Inkt 161">
                  <a:extLst>
                    <a:ext uri="{FF2B5EF4-FFF2-40B4-BE49-F238E27FC236}">
                      <a16:creationId xmlns:a16="http://schemas.microsoft.com/office/drawing/2014/main" id="{70D355A2-0D4D-4B48-BB53-6FBECCF9FAEF}"/>
                    </a:ext>
                  </a:extLst>
                </p:cNvPr>
                <p:cNvPicPr/>
                <p:nvPr/>
              </p:nvPicPr>
              <p:blipFill>
                <a:blip r:embed="rId189"/>
                <a:stretch>
                  <a:fillRect/>
                </a:stretch>
              </p:blipFill>
              <p:spPr>
                <a:xfrm>
                  <a:off x="5223345" y="5062750"/>
                  <a:ext cx="12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8" name="Inkt 177">
                  <a:extLst>
                    <a:ext uri="{FF2B5EF4-FFF2-40B4-BE49-F238E27FC236}">
                      <a16:creationId xmlns:a16="http://schemas.microsoft.com/office/drawing/2014/main" id="{14D948ED-2683-4AB7-866C-BD8F7548ACA9}"/>
                    </a:ext>
                  </a:extLst>
                </p14:cNvPr>
                <p14:cNvContentPartPr/>
                <p14:nvPr/>
              </p14:nvContentPartPr>
              <p14:xfrm>
                <a:off x="5352225" y="4962310"/>
                <a:ext cx="124560" cy="349560"/>
              </p14:xfrm>
            </p:contentPart>
          </mc:Choice>
          <mc:Fallback xmlns="">
            <p:pic>
              <p:nvPicPr>
                <p:cNvPr id="178" name="Inkt 177">
                  <a:extLst>
                    <a:ext uri="{FF2B5EF4-FFF2-40B4-BE49-F238E27FC236}">
                      <a16:creationId xmlns:a16="http://schemas.microsoft.com/office/drawing/2014/main" id="{14D948ED-2683-4AB7-866C-BD8F7548ACA9}"/>
                    </a:ext>
                  </a:extLst>
                </p:cNvPr>
                <p:cNvPicPr/>
                <p:nvPr/>
              </p:nvPicPr>
              <p:blipFill>
                <a:blip r:embed="rId191"/>
                <a:stretch>
                  <a:fillRect/>
                </a:stretch>
              </p:blipFill>
              <p:spPr>
                <a:xfrm>
                  <a:off x="5334585" y="4944310"/>
                  <a:ext cx="160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80" name="Inkt 179">
                  <a:extLst>
                    <a:ext uri="{FF2B5EF4-FFF2-40B4-BE49-F238E27FC236}">
                      <a16:creationId xmlns:a16="http://schemas.microsoft.com/office/drawing/2014/main" id="{0A129705-31D1-4573-BA1F-EC06CB45F94E}"/>
                    </a:ext>
                  </a:extLst>
                </p14:cNvPr>
                <p14:cNvContentPartPr/>
                <p14:nvPr/>
              </p14:nvContentPartPr>
              <p14:xfrm>
                <a:off x="2219145" y="5457670"/>
                <a:ext cx="3267000" cy="151920"/>
              </p14:xfrm>
            </p:contentPart>
          </mc:Choice>
          <mc:Fallback xmlns="">
            <p:pic>
              <p:nvPicPr>
                <p:cNvPr id="180" name="Inkt 179">
                  <a:extLst>
                    <a:ext uri="{FF2B5EF4-FFF2-40B4-BE49-F238E27FC236}">
                      <a16:creationId xmlns:a16="http://schemas.microsoft.com/office/drawing/2014/main" id="{0A129705-31D1-4573-BA1F-EC06CB45F94E}"/>
                    </a:ext>
                  </a:extLst>
                </p:cNvPr>
                <p:cNvPicPr/>
                <p:nvPr/>
              </p:nvPicPr>
              <p:blipFill>
                <a:blip r:embed="rId193"/>
                <a:stretch>
                  <a:fillRect/>
                </a:stretch>
              </p:blipFill>
              <p:spPr>
                <a:xfrm>
                  <a:off x="2201505" y="5439670"/>
                  <a:ext cx="3302640" cy="187560"/>
                </a:xfrm>
                <a:prstGeom prst="rect">
                  <a:avLst/>
                </a:prstGeom>
              </p:spPr>
            </p:pic>
          </mc:Fallback>
        </mc:AlternateContent>
      </p:grpSp>
      <p:grpSp>
        <p:nvGrpSpPr>
          <p:cNvPr id="197" name="Groep 196">
            <a:extLst>
              <a:ext uri="{FF2B5EF4-FFF2-40B4-BE49-F238E27FC236}">
                <a16:creationId xmlns:a16="http://schemas.microsoft.com/office/drawing/2014/main" id="{E2490BE6-07C4-40AA-A3D3-BEA2B590FA08}"/>
              </a:ext>
            </a:extLst>
          </p:cNvPr>
          <p:cNvGrpSpPr/>
          <p:nvPr/>
        </p:nvGrpSpPr>
        <p:grpSpPr>
          <a:xfrm>
            <a:off x="2783265" y="5664670"/>
            <a:ext cx="1455480" cy="393120"/>
            <a:chOff x="2783265" y="5664670"/>
            <a:chExt cx="1455480" cy="393120"/>
          </a:xfrm>
        </p:grpSpPr>
        <mc:AlternateContent xmlns:mc="http://schemas.openxmlformats.org/markup-compatibility/2006" xmlns:p14="http://schemas.microsoft.com/office/powerpoint/2010/main">
          <mc:Choice Requires="p14">
            <p:contentPart p14:bwMode="auto" r:id="rId194">
              <p14:nvContentPartPr>
                <p14:cNvPr id="182" name="Inkt 181">
                  <a:extLst>
                    <a:ext uri="{FF2B5EF4-FFF2-40B4-BE49-F238E27FC236}">
                      <a16:creationId xmlns:a16="http://schemas.microsoft.com/office/drawing/2014/main" id="{F3F8C49C-2FF6-41A4-A6EC-A8EB2D39D0C7}"/>
                    </a:ext>
                  </a:extLst>
                </p14:cNvPr>
                <p14:cNvContentPartPr/>
                <p14:nvPr/>
              </p14:nvContentPartPr>
              <p14:xfrm>
                <a:off x="2783265" y="5740990"/>
                <a:ext cx="179280" cy="266400"/>
              </p14:xfrm>
            </p:contentPart>
          </mc:Choice>
          <mc:Fallback xmlns="">
            <p:pic>
              <p:nvPicPr>
                <p:cNvPr id="182" name="Inkt 181">
                  <a:extLst>
                    <a:ext uri="{FF2B5EF4-FFF2-40B4-BE49-F238E27FC236}">
                      <a16:creationId xmlns:a16="http://schemas.microsoft.com/office/drawing/2014/main" id="{F3F8C49C-2FF6-41A4-A6EC-A8EB2D39D0C7}"/>
                    </a:ext>
                  </a:extLst>
                </p:cNvPr>
                <p:cNvPicPr/>
                <p:nvPr/>
              </p:nvPicPr>
              <p:blipFill>
                <a:blip r:embed="rId195"/>
                <a:stretch>
                  <a:fillRect/>
                </a:stretch>
              </p:blipFill>
              <p:spPr>
                <a:xfrm>
                  <a:off x="2765625" y="5723350"/>
                  <a:ext cx="214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3" name="Inkt 182">
                  <a:extLst>
                    <a:ext uri="{FF2B5EF4-FFF2-40B4-BE49-F238E27FC236}">
                      <a16:creationId xmlns:a16="http://schemas.microsoft.com/office/drawing/2014/main" id="{6EFD3BAC-31E5-4F14-A087-CA3CDE6E6BFE}"/>
                    </a:ext>
                  </a:extLst>
                </p14:cNvPr>
                <p14:cNvContentPartPr/>
                <p14:nvPr/>
              </p14:nvContentPartPr>
              <p14:xfrm>
                <a:off x="3021945" y="5753950"/>
                <a:ext cx="14040" cy="138240"/>
              </p14:xfrm>
            </p:contentPart>
          </mc:Choice>
          <mc:Fallback xmlns="">
            <p:pic>
              <p:nvPicPr>
                <p:cNvPr id="183" name="Inkt 182">
                  <a:extLst>
                    <a:ext uri="{FF2B5EF4-FFF2-40B4-BE49-F238E27FC236}">
                      <a16:creationId xmlns:a16="http://schemas.microsoft.com/office/drawing/2014/main" id="{6EFD3BAC-31E5-4F14-A087-CA3CDE6E6BFE}"/>
                    </a:ext>
                  </a:extLst>
                </p:cNvPr>
                <p:cNvPicPr/>
                <p:nvPr/>
              </p:nvPicPr>
              <p:blipFill>
                <a:blip r:embed="rId197"/>
                <a:stretch>
                  <a:fillRect/>
                </a:stretch>
              </p:blipFill>
              <p:spPr>
                <a:xfrm>
                  <a:off x="3004305" y="5735950"/>
                  <a:ext cx="4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4" name="Inkt 183">
                  <a:extLst>
                    <a:ext uri="{FF2B5EF4-FFF2-40B4-BE49-F238E27FC236}">
                      <a16:creationId xmlns:a16="http://schemas.microsoft.com/office/drawing/2014/main" id="{DE04C3F3-533C-4A06-9DC0-486380F5B91B}"/>
                    </a:ext>
                  </a:extLst>
                </p14:cNvPr>
                <p14:cNvContentPartPr/>
                <p14:nvPr/>
              </p14:nvContentPartPr>
              <p14:xfrm>
                <a:off x="3032745" y="5863030"/>
                <a:ext cx="82080" cy="13680"/>
              </p14:xfrm>
            </p:contentPart>
          </mc:Choice>
          <mc:Fallback xmlns="">
            <p:pic>
              <p:nvPicPr>
                <p:cNvPr id="184" name="Inkt 183">
                  <a:extLst>
                    <a:ext uri="{FF2B5EF4-FFF2-40B4-BE49-F238E27FC236}">
                      <a16:creationId xmlns:a16="http://schemas.microsoft.com/office/drawing/2014/main" id="{DE04C3F3-533C-4A06-9DC0-486380F5B91B}"/>
                    </a:ext>
                  </a:extLst>
                </p:cNvPr>
                <p:cNvPicPr/>
                <p:nvPr/>
              </p:nvPicPr>
              <p:blipFill>
                <a:blip r:embed="rId199"/>
                <a:stretch>
                  <a:fillRect/>
                </a:stretch>
              </p:blipFill>
              <p:spPr>
                <a:xfrm>
                  <a:off x="3015105" y="5845390"/>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5" name="Inkt 184">
                  <a:extLst>
                    <a:ext uri="{FF2B5EF4-FFF2-40B4-BE49-F238E27FC236}">
                      <a16:creationId xmlns:a16="http://schemas.microsoft.com/office/drawing/2014/main" id="{AC335637-AA39-41CA-9081-B7DA6AB66491}"/>
                    </a:ext>
                  </a:extLst>
                </p14:cNvPr>
                <p14:cNvContentPartPr/>
                <p14:nvPr/>
              </p14:nvContentPartPr>
              <p14:xfrm>
                <a:off x="3144705" y="5765110"/>
                <a:ext cx="360" cy="162720"/>
              </p14:xfrm>
            </p:contentPart>
          </mc:Choice>
          <mc:Fallback xmlns="">
            <p:pic>
              <p:nvPicPr>
                <p:cNvPr id="185" name="Inkt 184">
                  <a:extLst>
                    <a:ext uri="{FF2B5EF4-FFF2-40B4-BE49-F238E27FC236}">
                      <a16:creationId xmlns:a16="http://schemas.microsoft.com/office/drawing/2014/main" id="{AC335637-AA39-41CA-9081-B7DA6AB66491}"/>
                    </a:ext>
                  </a:extLst>
                </p:cNvPr>
                <p:cNvPicPr/>
                <p:nvPr/>
              </p:nvPicPr>
              <p:blipFill>
                <a:blip r:embed="rId201"/>
                <a:stretch>
                  <a:fillRect/>
                </a:stretch>
              </p:blipFill>
              <p:spPr>
                <a:xfrm>
                  <a:off x="3127065" y="5747470"/>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6" name="Inkt 185">
                  <a:extLst>
                    <a:ext uri="{FF2B5EF4-FFF2-40B4-BE49-F238E27FC236}">
                      <a16:creationId xmlns:a16="http://schemas.microsoft.com/office/drawing/2014/main" id="{BAA5562F-E6A6-4E1B-9003-E5E512404313}"/>
                    </a:ext>
                  </a:extLst>
                </p14:cNvPr>
                <p14:cNvContentPartPr/>
                <p14:nvPr/>
              </p14:nvContentPartPr>
              <p14:xfrm>
                <a:off x="3228585" y="5741350"/>
                <a:ext cx="120600" cy="131040"/>
              </p14:xfrm>
            </p:contentPart>
          </mc:Choice>
          <mc:Fallback xmlns="">
            <p:pic>
              <p:nvPicPr>
                <p:cNvPr id="186" name="Inkt 185">
                  <a:extLst>
                    <a:ext uri="{FF2B5EF4-FFF2-40B4-BE49-F238E27FC236}">
                      <a16:creationId xmlns:a16="http://schemas.microsoft.com/office/drawing/2014/main" id="{BAA5562F-E6A6-4E1B-9003-E5E512404313}"/>
                    </a:ext>
                  </a:extLst>
                </p:cNvPr>
                <p:cNvPicPr/>
                <p:nvPr/>
              </p:nvPicPr>
              <p:blipFill>
                <a:blip r:embed="rId203"/>
                <a:stretch>
                  <a:fillRect/>
                </a:stretch>
              </p:blipFill>
              <p:spPr>
                <a:xfrm>
                  <a:off x="3210585" y="5723350"/>
                  <a:ext cx="15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7" name="Inkt 186">
                  <a:extLst>
                    <a:ext uri="{FF2B5EF4-FFF2-40B4-BE49-F238E27FC236}">
                      <a16:creationId xmlns:a16="http://schemas.microsoft.com/office/drawing/2014/main" id="{6358CA59-CFEF-4402-9D44-BFACB3D5081B}"/>
                    </a:ext>
                  </a:extLst>
                </p14:cNvPr>
                <p14:cNvContentPartPr/>
                <p14:nvPr/>
              </p14:nvContentPartPr>
              <p14:xfrm>
                <a:off x="3512625" y="5765110"/>
                <a:ext cx="43560" cy="360"/>
              </p14:xfrm>
            </p:contentPart>
          </mc:Choice>
          <mc:Fallback xmlns="">
            <p:pic>
              <p:nvPicPr>
                <p:cNvPr id="187" name="Inkt 186">
                  <a:extLst>
                    <a:ext uri="{FF2B5EF4-FFF2-40B4-BE49-F238E27FC236}">
                      <a16:creationId xmlns:a16="http://schemas.microsoft.com/office/drawing/2014/main" id="{6358CA59-CFEF-4402-9D44-BFACB3D5081B}"/>
                    </a:ext>
                  </a:extLst>
                </p:cNvPr>
                <p:cNvPicPr/>
                <p:nvPr/>
              </p:nvPicPr>
              <p:blipFill>
                <a:blip r:embed="rId205"/>
                <a:stretch>
                  <a:fillRect/>
                </a:stretch>
              </p:blipFill>
              <p:spPr>
                <a:xfrm>
                  <a:off x="3494985" y="5747470"/>
                  <a:ext cx="79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9" name="Inkt 188">
                  <a:extLst>
                    <a:ext uri="{FF2B5EF4-FFF2-40B4-BE49-F238E27FC236}">
                      <a16:creationId xmlns:a16="http://schemas.microsoft.com/office/drawing/2014/main" id="{0BBF3F5D-8249-41EA-8DD3-C9E1DD37AA46}"/>
                    </a:ext>
                  </a:extLst>
                </p14:cNvPr>
                <p14:cNvContentPartPr/>
                <p14:nvPr/>
              </p14:nvContentPartPr>
              <p14:xfrm>
                <a:off x="3588585" y="5698870"/>
                <a:ext cx="221040" cy="160200"/>
              </p14:xfrm>
            </p:contentPart>
          </mc:Choice>
          <mc:Fallback xmlns="">
            <p:pic>
              <p:nvPicPr>
                <p:cNvPr id="189" name="Inkt 188">
                  <a:extLst>
                    <a:ext uri="{FF2B5EF4-FFF2-40B4-BE49-F238E27FC236}">
                      <a16:creationId xmlns:a16="http://schemas.microsoft.com/office/drawing/2014/main" id="{0BBF3F5D-8249-41EA-8DD3-C9E1DD37AA46}"/>
                    </a:ext>
                  </a:extLst>
                </p:cNvPr>
                <p:cNvPicPr/>
                <p:nvPr/>
              </p:nvPicPr>
              <p:blipFill>
                <a:blip r:embed="rId207"/>
                <a:stretch>
                  <a:fillRect/>
                </a:stretch>
              </p:blipFill>
              <p:spPr>
                <a:xfrm>
                  <a:off x="3570945" y="5681230"/>
                  <a:ext cx="256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90" name="Inkt 189">
                  <a:extLst>
                    <a:ext uri="{FF2B5EF4-FFF2-40B4-BE49-F238E27FC236}">
                      <a16:creationId xmlns:a16="http://schemas.microsoft.com/office/drawing/2014/main" id="{C61D62E7-C6CD-42F0-92CE-A715D31117CC}"/>
                    </a:ext>
                  </a:extLst>
                </p14:cNvPr>
                <p14:cNvContentPartPr/>
                <p14:nvPr/>
              </p14:nvContentPartPr>
              <p14:xfrm>
                <a:off x="3891345" y="5812270"/>
                <a:ext cx="120240" cy="30960"/>
              </p14:xfrm>
            </p:contentPart>
          </mc:Choice>
          <mc:Fallback xmlns="">
            <p:pic>
              <p:nvPicPr>
                <p:cNvPr id="190" name="Inkt 189">
                  <a:extLst>
                    <a:ext uri="{FF2B5EF4-FFF2-40B4-BE49-F238E27FC236}">
                      <a16:creationId xmlns:a16="http://schemas.microsoft.com/office/drawing/2014/main" id="{C61D62E7-C6CD-42F0-92CE-A715D31117CC}"/>
                    </a:ext>
                  </a:extLst>
                </p:cNvPr>
                <p:cNvPicPr/>
                <p:nvPr/>
              </p:nvPicPr>
              <p:blipFill>
                <a:blip r:embed="rId209"/>
                <a:stretch>
                  <a:fillRect/>
                </a:stretch>
              </p:blipFill>
              <p:spPr>
                <a:xfrm>
                  <a:off x="3873345" y="5794630"/>
                  <a:ext cx="155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1" name="Inkt 190">
                  <a:extLst>
                    <a:ext uri="{FF2B5EF4-FFF2-40B4-BE49-F238E27FC236}">
                      <a16:creationId xmlns:a16="http://schemas.microsoft.com/office/drawing/2014/main" id="{B2CD86B5-8738-44FF-AB2C-002E488FF722}"/>
                    </a:ext>
                  </a:extLst>
                </p14:cNvPr>
                <p14:cNvContentPartPr/>
                <p14:nvPr/>
              </p14:nvContentPartPr>
              <p14:xfrm>
                <a:off x="3869385" y="5753950"/>
                <a:ext cx="113040" cy="360"/>
              </p14:xfrm>
            </p:contentPart>
          </mc:Choice>
          <mc:Fallback xmlns="">
            <p:pic>
              <p:nvPicPr>
                <p:cNvPr id="191" name="Inkt 190">
                  <a:extLst>
                    <a:ext uri="{FF2B5EF4-FFF2-40B4-BE49-F238E27FC236}">
                      <a16:creationId xmlns:a16="http://schemas.microsoft.com/office/drawing/2014/main" id="{B2CD86B5-8738-44FF-AB2C-002E488FF722}"/>
                    </a:ext>
                  </a:extLst>
                </p:cNvPr>
                <p:cNvPicPr/>
                <p:nvPr/>
              </p:nvPicPr>
              <p:blipFill>
                <a:blip r:embed="rId56"/>
                <a:stretch>
                  <a:fillRect/>
                </a:stretch>
              </p:blipFill>
              <p:spPr>
                <a:xfrm>
                  <a:off x="3851385" y="573595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92" name="Inkt 191">
                  <a:extLst>
                    <a:ext uri="{FF2B5EF4-FFF2-40B4-BE49-F238E27FC236}">
                      <a16:creationId xmlns:a16="http://schemas.microsoft.com/office/drawing/2014/main" id="{38EC9959-357B-4E08-AA80-FEDFE94F0009}"/>
                    </a:ext>
                  </a:extLst>
                </p14:cNvPr>
                <p14:cNvContentPartPr/>
                <p14:nvPr/>
              </p14:nvContentPartPr>
              <p14:xfrm>
                <a:off x="3825105" y="5686270"/>
                <a:ext cx="176040" cy="12240"/>
              </p14:xfrm>
            </p:contentPart>
          </mc:Choice>
          <mc:Fallback xmlns="">
            <p:pic>
              <p:nvPicPr>
                <p:cNvPr id="192" name="Inkt 191">
                  <a:extLst>
                    <a:ext uri="{FF2B5EF4-FFF2-40B4-BE49-F238E27FC236}">
                      <a16:creationId xmlns:a16="http://schemas.microsoft.com/office/drawing/2014/main" id="{38EC9959-357B-4E08-AA80-FEDFE94F0009}"/>
                    </a:ext>
                  </a:extLst>
                </p:cNvPr>
                <p:cNvPicPr/>
                <p:nvPr/>
              </p:nvPicPr>
              <p:blipFill>
                <a:blip r:embed="rId212"/>
                <a:stretch>
                  <a:fillRect/>
                </a:stretch>
              </p:blipFill>
              <p:spPr>
                <a:xfrm>
                  <a:off x="3807105" y="5668630"/>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94" name="Inkt 193">
                  <a:extLst>
                    <a:ext uri="{FF2B5EF4-FFF2-40B4-BE49-F238E27FC236}">
                      <a16:creationId xmlns:a16="http://schemas.microsoft.com/office/drawing/2014/main" id="{3C80E961-F533-4C2E-B36F-9285E57BF0C1}"/>
                    </a:ext>
                  </a:extLst>
                </p14:cNvPr>
                <p14:cNvContentPartPr/>
                <p14:nvPr/>
              </p14:nvContentPartPr>
              <p14:xfrm>
                <a:off x="4081065" y="5664670"/>
                <a:ext cx="157680" cy="131760"/>
              </p14:xfrm>
            </p:contentPart>
          </mc:Choice>
          <mc:Fallback xmlns="">
            <p:pic>
              <p:nvPicPr>
                <p:cNvPr id="194" name="Inkt 193">
                  <a:extLst>
                    <a:ext uri="{FF2B5EF4-FFF2-40B4-BE49-F238E27FC236}">
                      <a16:creationId xmlns:a16="http://schemas.microsoft.com/office/drawing/2014/main" id="{3C80E961-F533-4C2E-B36F-9285E57BF0C1}"/>
                    </a:ext>
                  </a:extLst>
                </p:cNvPr>
                <p:cNvPicPr/>
                <p:nvPr/>
              </p:nvPicPr>
              <p:blipFill>
                <a:blip r:embed="rId214"/>
                <a:stretch>
                  <a:fillRect/>
                </a:stretch>
              </p:blipFill>
              <p:spPr>
                <a:xfrm>
                  <a:off x="4063065" y="5646670"/>
                  <a:ext cx="19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96" name="Inkt 195">
                  <a:extLst>
                    <a:ext uri="{FF2B5EF4-FFF2-40B4-BE49-F238E27FC236}">
                      <a16:creationId xmlns:a16="http://schemas.microsoft.com/office/drawing/2014/main" id="{BB1A5FF1-0871-4F7B-BAD7-F255B2C44935}"/>
                    </a:ext>
                  </a:extLst>
                </p14:cNvPr>
                <p14:cNvContentPartPr/>
                <p14:nvPr/>
              </p14:nvContentPartPr>
              <p14:xfrm>
                <a:off x="3200505" y="5954830"/>
                <a:ext cx="38520" cy="102960"/>
              </p14:xfrm>
            </p:contentPart>
          </mc:Choice>
          <mc:Fallback xmlns="">
            <p:pic>
              <p:nvPicPr>
                <p:cNvPr id="196" name="Inkt 195">
                  <a:extLst>
                    <a:ext uri="{FF2B5EF4-FFF2-40B4-BE49-F238E27FC236}">
                      <a16:creationId xmlns:a16="http://schemas.microsoft.com/office/drawing/2014/main" id="{BB1A5FF1-0871-4F7B-BAD7-F255B2C44935}"/>
                    </a:ext>
                  </a:extLst>
                </p:cNvPr>
                <p:cNvPicPr/>
                <p:nvPr/>
              </p:nvPicPr>
              <p:blipFill>
                <a:blip r:embed="rId216"/>
                <a:stretch>
                  <a:fillRect/>
                </a:stretch>
              </p:blipFill>
              <p:spPr>
                <a:xfrm>
                  <a:off x="3182505" y="5936830"/>
                  <a:ext cx="7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198" name="Inkt 197">
                <a:extLst>
                  <a:ext uri="{FF2B5EF4-FFF2-40B4-BE49-F238E27FC236}">
                    <a16:creationId xmlns:a16="http://schemas.microsoft.com/office/drawing/2014/main" id="{A14F095F-59CB-4BAB-B2A5-DEE858D18E14}"/>
                  </a:ext>
                </a:extLst>
              </p14:cNvPr>
              <p14:cNvContentPartPr/>
              <p14:nvPr/>
            </p14:nvContentPartPr>
            <p14:xfrm>
              <a:off x="4281945" y="5619310"/>
              <a:ext cx="195480" cy="367920"/>
            </p14:xfrm>
          </p:contentPart>
        </mc:Choice>
        <mc:Fallback xmlns="">
          <p:pic>
            <p:nvPicPr>
              <p:cNvPr id="198" name="Inkt 197">
                <a:extLst>
                  <a:ext uri="{FF2B5EF4-FFF2-40B4-BE49-F238E27FC236}">
                    <a16:creationId xmlns:a16="http://schemas.microsoft.com/office/drawing/2014/main" id="{A14F095F-59CB-4BAB-B2A5-DEE858D18E14}"/>
                  </a:ext>
                </a:extLst>
              </p:cNvPr>
              <p:cNvPicPr/>
              <p:nvPr/>
            </p:nvPicPr>
            <p:blipFill>
              <a:blip r:embed="rId218"/>
              <a:stretch>
                <a:fillRect/>
              </a:stretch>
            </p:blipFill>
            <p:spPr>
              <a:xfrm>
                <a:off x="4264305" y="5601310"/>
                <a:ext cx="231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9" name="Inkt 28">
                <a:extLst>
                  <a:ext uri="{FF2B5EF4-FFF2-40B4-BE49-F238E27FC236}">
                    <a16:creationId xmlns:a16="http://schemas.microsoft.com/office/drawing/2014/main" id="{B5DA7906-A143-42E6-82D9-0F030096F340}"/>
                  </a:ext>
                </a:extLst>
              </p14:cNvPr>
              <p14:cNvContentPartPr/>
              <p14:nvPr/>
            </p14:nvContentPartPr>
            <p14:xfrm>
              <a:off x="5530785" y="5709670"/>
              <a:ext cx="405000" cy="360"/>
            </p14:xfrm>
          </p:contentPart>
        </mc:Choice>
        <mc:Fallback xmlns="">
          <p:pic>
            <p:nvPicPr>
              <p:cNvPr id="29" name="Inkt 28">
                <a:extLst>
                  <a:ext uri="{FF2B5EF4-FFF2-40B4-BE49-F238E27FC236}">
                    <a16:creationId xmlns:a16="http://schemas.microsoft.com/office/drawing/2014/main" id="{B5DA7906-A143-42E6-82D9-0F030096F340}"/>
                  </a:ext>
                </a:extLst>
              </p:cNvPr>
              <p:cNvPicPr/>
              <p:nvPr/>
            </p:nvPicPr>
            <p:blipFill>
              <a:blip r:embed="rId220"/>
              <a:stretch>
                <a:fillRect/>
              </a:stretch>
            </p:blipFill>
            <p:spPr>
              <a:xfrm>
                <a:off x="5512785" y="5691670"/>
                <a:ext cx="44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6" name="Inkt 95">
                <a:extLst>
                  <a:ext uri="{FF2B5EF4-FFF2-40B4-BE49-F238E27FC236}">
                    <a16:creationId xmlns:a16="http://schemas.microsoft.com/office/drawing/2014/main" id="{92B7F3B9-7003-4365-B337-F01EC2F95D73}"/>
                  </a:ext>
                </a:extLst>
              </p14:cNvPr>
              <p14:cNvContentPartPr/>
              <p14:nvPr/>
            </p14:nvContentPartPr>
            <p14:xfrm>
              <a:off x="5631225" y="5519950"/>
              <a:ext cx="339120" cy="11520"/>
            </p14:xfrm>
          </p:contentPart>
        </mc:Choice>
        <mc:Fallback xmlns="">
          <p:pic>
            <p:nvPicPr>
              <p:cNvPr id="96" name="Inkt 95">
                <a:extLst>
                  <a:ext uri="{FF2B5EF4-FFF2-40B4-BE49-F238E27FC236}">
                    <a16:creationId xmlns:a16="http://schemas.microsoft.com/office/drawing/2014/main" id="{92B7F3B9-7003-4365-B337-F01EC2F95D73}"/>
                  </a:ext>
                </a:extLst>
              </p:cNvPr>
              <p:cNvPicPr/>
              <p:nvPr/>
            </p:nvPicPr>
            <p:blipFill>
              <a:blip r:embed="rId222"/>
              <a:stretch>
                <a:fillRect/>
              </a:stretch>
            </p:blipFill>
            <p:spPr>
              <a:xfrm>
                <a:off x="5613225" y="5501950"/>
                <a:ext cx="374760" cy="47160"/>
              </a:xfrm>
              <a:prstGeom prst="rect">
                <a:avLst/>
              </a:prstGeom>
            </p:spPr>
          </p:pic>
        </mc:Fallback>
      </mc:AlternateContent>
      <p:grpSp>
        <p:nvGrpSpPr>
          <p:cNvPr id="206" name="Groep 205">
            <a:extLst>
              <a:ext uri="{FF2B5EF4-FFF2-40B4-BE49-F238E27FC236}">
                <a16:creationId xmlns:a16="http://schemas.microsoft.com/office/drawing/2014/main" id="{5B3A5ECB-A183-484B-B6F9-56E4F12FF2C6}"/>
              </a:ext>
            </a:extLst>
          </p:cNvPr>
          <p:cNvGrpSpPr/>
          <p:nvPr/>
        </p:nvGrpSpPr>
        <p:grpSpPr>
          <a:xfrm>
            <a:off x="6400905" y="4962310"/>
            <a:ext cx="1190520" cy="805320"/>
            <a:chOff x="6400905" y="4962310"/>
            <a:chExt cx="1190520" cy="805320"/>
          </a:xfrm>
        </p:grpSpPr>
        <mc:AlternateContent xmlns:mc="http://schemas.openxmlformats.org/markup-compatibility/2006" xmlns:p14="http://schemas.microsoft.com/office/powerpoint/2010/main">
          <mc:Choice Requires="p14">
            <p:contentPart p14:bwMode="auto" r:id="rId223">
              <p14:nvContentPartPr>
                <p14:cNvPr id="98" name="Inkt 97">
                  <a:extLst>
                    <a:ext uri="{FF2B5EF4-FFF2-40B4-BE49-F238E27FC236}">
                      <a16:creationId xmlns:a16="http://schemas.microsoft.com/office/drawing/2014/main" id="{63ED69FD-2378-4E65-8EAC-043B37B15600}"/>
                    </a:ext>
                  </a:extLst>
                </p14:cNvPr>
                <p14:cNvContentPartPr/>
                <p14:nvPr/>
              </p14:nvContentPartPr>
              <p14:xfrm>
                <a:off x="6578745" y="5017750"/>
                <a:ext cx="151560" cy="230040"/>
              </p14:xfrm>
            </p:contentPart>
          </mc:Choice>
          <mc:Fallback xmlns="">
            <p:pic>
              <p:nvPicPr>
                <p:cNvPr id="98" name="Inkt 97">
                  <a:extLst>
                    <a:ext uri="{FF2B5EF4-FFF2-40B4-BE49-F238E27FC236}">
                      <a16:creationId xmlns:a16="http://schemas.microsoft.com/office/drawing/2014/main" id="{63ED69FD-2378-4E65-8EAC-043B37B15600}"/>
                    </a:ext>
                  </a:extLst>
                </p:cNvPr>
                <p:cNvPicPr/>
                <p:nvPr/>
              </p:nvPicPr>
              <p:blipFill>
                <a:blip r:embed="rId224"/>
                <a:stretch>
                  <a:fillRect/>
                </a:stretch>
              </p:blipFill>
              <p:spPr>
                <a:xfrm>
                  <a:off x="6561105" y="5000110"/>
                  <a:ext cx="187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0" name="Inkt 99">
                  <a:extLst>
                    <a:ext uri="{FF2B5EF4-FFF2-40B4-BE49-F238E27FC236}">
                      <a16:creationId xmlns:a16="http://schemas.microsoft.com/office/drawing/2014/main" id="{5AF41267-6685-4A5C-AAF3-7FBE88189A4C}"/>
                    </a:ext>
                  </a:extLst>
                </p14:cNvPr>
                <p14:cNvContentPartPr/>
                <p14:nvPr/>
              </p14:nvContentPartPr>
              <p14:xfrm>
                <a:off x="6572985" y="4995790"/>
                <a:ext cx="173520" cy="302400"/>
              </p14:xfrm>
            </p:contentPart>
          </mc:Choice>
          <mc:Fallback xmlns="">
            <p:pic>
              <p:nvPicPr>
                <p:cNvPr id="100" name="Inkt 99">
                  <a:extLst>
                    <a:ext uri="{FF2B5EF4-FFF2-40B4-BE49-F238E27FC236}">
                      <a16:creationId xmlns:a16="http://schemas.microsoft.com/office/drawing/2014/main" id="{5AF41267-6685-4A5C-AAF3-7FBE88189A4C}"/>
                    </a:ext>
                  </a:extLst>
                </p:cNvPr>
                <p:cNvPicPr/>
                <p:nvPr/>
              </p:nvPicPr>
              <p:blipFill>
                <a:blip r:embed="rId226"/>
                <a:stretch>
                  <a:fillRect/>
                </a:stretch>
              </p:blipFill>
              <p:spPr>
                <a:xfrm>
                  <a:off x="6555345" y="4977790"/>
                  <a:ext cx="209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8" name="Inkt 187">
                  <a:extLst>
                    <a:ext uri="{FF2B5EF4-FFF2-40B4-BE49-F238E27FC236}">
                      <a16:creationId xmlns:a16="http://schemas.microsoft.com/office/drawing/2014/main" id="{C009B17D-AEB3-4145-A20B-305B5B66A8AE}"/>
                    </a:ext>
                  </a:extLst>
                </p14:cNvPr>
                <p14:cNvContentPartPr/>
                <p14:nvPr/>
              </p14:nvContentPartPr>
              <p14:xfrm>
                <a:off x="7058625" y="5095510"/>
                <a:ext cx="23400" cy="16560"/>
              </p14:xfrm>
            </p:contentPart>
          </mc:Choice>
          <mc:Fallback xmlns="">
            <p:pic>
              <p:nvPicPr>
                <p:cNvPr id="188" name="Inkt 187">
                  <a:extLst>
                    <a:ext uri="{FF2B5EF4-FFF2-40B4-BE49-F238E27FC236}">
                      <a16:creationId xmlns:a16="http://schemas.microsoft.com/office/drawing/2014/main" id="{C009B17D-AEB3-4145-A20B-305B5B66A8AE}"/>
                    </a:ext>
                  </a:extLst>
                </p:cNvPr>
                <p:cNvPicPr/>
                <p:nvPr/>
              </p:nvPicPr>
              <p:blipFill>
                <a:blip r:embed="rId228"/>
                <a:stretch>
                  <a:fillRect/>
                </a:stretch>
              </p:blipFill>
              <p:spPr>
                <a:xfrm>
                  <a:off x="7040985" y="5077870"/>
                  <a:ext cx="59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3" name="Inkt 192">
                  <a:extLst>
                    <a:ext uri="{FF2B5EF4-FFF2-40B4-BE49-F238E27FC236}">
                      <a16:creationId xmlns:a16="http://schemas.microsoft.com/office/drawing/2014/main" id="{CA5E2F18-C34C-4B73-B8FE-E925704B730F}"/>
                    </a:ext>
                  </a:extLst>
                </p14:cNvPr>
                <p14:cNvContentPartPr/>
                <p14:nvPr/>
              </p14:nvContentPartPr>
              <p14:xfrm>
                <a:off x="7304145" y="5040070"/>
                <a:ext cx="138600" cy="184680"/>
              </p14:xfrm>
            </p:contentPart>
          </mc:Choice>
          <mc:Fallback xmlns="">
            <p:pic>
              <p:nvPicPr>
                <p:cNvPr id="193" name="Inkt 192">
                  <a:extLst>
                    <a:ext uri="{FF2B5EF4-FFF2-40B4-BE49-F238E27FC236}">
                      <a16:creationId xmlns:a16="http://schemas.microsoft.com/office/drawing/2014/main" id="{CA5E2F18-C34C-4B73-B8FE-E925704B730F}"/>
                    </a:ext>
                  </a:extLst>
                </p:cNvPr>
                <p:cNvPicPr/>
                <p:nvPr/>
              </p:nvPicPr>
              <p:blipFill>
                <a:blip r:embed="rId230"/>
                <a:stretch>
                  <a:fillRect/>
                </a:stretch>
              </p:blipFill>
              <p:spPr>
                <a:xfrm>
                  <a:off x="7286145" y="5022070"/>
                  <a:ext cx="174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Inkt 194">
                  <a:extLst>
                    <a:ext uri="{FF2B5EF4-FFF2-40B4-BE49-F238E27FC236}">
                      <a16:creationId xmlns:a16="http://schemas.microsoft.com/office/drawing/2014/main" id="{D8B5499A-06D8-4AEE-97CD-F0E64A580646}"/>
                    </a:ext>
                  </a:extLst>
                </p14:cNvPr>
                <p14:cNvContentPartPr/>
                <p14:nvPr/>
              </p14:nvContentPartPr>
              <p14:xfrm>
                <a:off x="7320345" y="4962310"/>
                <a:ext cx="151200" cy="283320"/>
              </p14:xfrm>
            </p:contentPart>
          </mc:Choice>
          <mc:Fallback xmlns="">
            <p:pic>
              <p:nvPicPr>
                <p:cNvPr id="195" name="Inkt 194">
                  <a:extLst>
                    <a:ext uri="{FF2B5EF4-FFF2-40B4-BE49-F238E27FC236}">
                      <a16:creationId xmlns:a16="http://schemas.microsoft.com/office/drawing/2014/main" id="{D8B5499A-06D8-4AEE-97CD-F0E64A580646}"/>
                    </a:ext>
                  </a:extLst>
                </p:cNvPr>
                <p:cNvPicPr/>
                <p:nvPr/>
              </p:nvPicPr>
              <p:blipFill>
                <a:blip r:embed="rId232"/>
                <a:stretch>
                  <a:fillRect/>
                </a:stretch>
              </p:blipFill>
              <p:spPr>
                <a:xfrm>
                  <a:off x="7302345" y="4944310"/>
                  <a:ext cx="186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9" name="Inkt 198">
                  <a:extLst>
                    <a:ext uri="{FF2B5EF4-FFF2-40B4-BE49-F238E27FC236}">
                      <a16:creationId xmlns:a16="http://schemas.microsoft.com/office/drawing/2014/main" id="{25F29E18-181E-424C-8CA9-8E04C3282186}"/>
                    </a:ext>
                  </a:extLst>
                </p14:cNvPr>
                <p14:cNvContentPartPr/>
                <p14:nvPr/>
              </p14:nvContentPartPr>
              <p14:xfrm>
                <a:off x="6400905" y="5288830"/>
                <a:ext cx="1190520" cy="97200"/>
              </p14:xfrm>
            </p:contentPart>
          </mc:Choice>
          <mc:Fallback xmlns="">
            <p:pic>
              <p:nvPicPr>
                <p:cNvPr id="199" name="Inkt 198">
                  <a:extLst>
                    <a:ext uri="{FF2B5EF4-FFF2-40B4-BE49-F238E27FC236}">
                      <a16:creationId xmlns:a16="http://schemas.microsoft.com/office/drawing/2014/main" id="{25F29E18-181E-424C-8CA9-8E04C3282186}"/>
                    </a:ext>
                  </a:extLst>
                </p:cNvPr>
                <p:cNvPicPr/>
                <p:nvPr/>
              </p:nvPicPr>
              <p:blipFill>
                <a:blip r:embed="rId234"/>
                <a:stretch>
                  <a:fillRect/>
                </a:stretch>
              </p:blipFill>
              <p:spPr>
                <a:xfrm>
                  <a:off x="6382905" y="5271190"/>
                  <a:ext cx="1226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1" name="Inkt 200">
                  <a:extLst>
                    <a:ext uri="{FF2B5EF4-FFF2-40B4-BE49-F238E27FC236}">
                      <a16:creationId xmlns:a16="http://schemas.microsoft.com/office/drawing/2014/main" id="{B59C7FC1-2C4C-4EE9-8740-3C7ED66B028F}"/>
                    </a:ext>
                  </a:extLst>
                </p14:cNvPr>
                <p14:cNvContentPartPr/>
                <p14:nvPr/>
              </p14:nvContentPartPr>
              <p14:xfrm>
                <a:off x="6407025" y="5575390"/>
                <a:ext cx="203400" cy="137520"/>
              </p14:xfrm>
            </p:contentPart>
          </mc:Choice>
          <mc:Fallback xmlns="">
            <p:pic>
              <p:nvPicPr>
                <p:cNvPr id="201" name="Inkt 200">
                  <a:extLst>
                    <a:ext uri="{FF2B5EF4-FFF2-40B4-BE49-F238E27FC236}">
                      <a16:creationId xmlns:a16="http://schemas.microsoft.com/office/drawing/2014/main" id="{B59C7FC1-2C4C-4EE9-8740-3C7ED66B028F}"/>
                    </a:ext>
                  </a:extLst>
                </p:cNvPr>
                <p:cNvPicPr/>
                <p:nvPr/>
              </p:nvPicPr>
              <p:blipFill>
                <a:blip r:embed="rId236"/>
                <a:stretch>
                  <a:fillRect/>
                </a:stretch>
              </p:blipFill>
              <p:spPr>
                <a:xfrm>
                  <a:off x="6389025" y="5557750"/>
                  <a:ext cx="23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2" name="Inkt 201">
                  <a:extLst>
                    <a:ext uri="{FF2B5EF4-FFF2-40B4-BE49-F238E27FC236}">
                      <a16:creationId xmlns:a16="http://schemas.microsoft.com/office/drawing/2014/main" id="{4897F84C-1F04-4E28-AEE1-C34E1F9A1F06}"/>
                    </a:ext>
                  </a:extLst>
                </p14:cNvPr>
                <p14:cNvContentPartPr/>
                <p14:nvPr/>
              </p14:nvContentPartPr>
              <p14:xfrm>
                <a:off x="6456345" y="5508430"/>
                <a:ext cx="96840" cy="360"/>
              </p14:xfrm>
            </p:contentPart>
          </mc:Choice>
          <mc:Fallback xmlns="">
            <p:pic>
              <p:nvPicPr>
                <p:cNvPr id="202" name="Inkt 201">
                  <a:extLst>
                    <a:ext uri="{FF2B5EF4-FFF2-40B4-BE49-F238E27FC236}">
                      <a16:creationId xmlns:a16="http://schemas.microsoft.com/office/drawing/2014/main" id="{4897F84C-1F04-4E28-AEE1-C34E1F9A1F06}"/>
                    </a:ext>
                  </a:extLst>
                </p:cNvPr>
                <p:cNvPicPr/>
                <p:nvPr/>
              </p:nvPicPr>
              <p:blipFill>
                <a:blip r:embed="rId238"/>
                <a:stretch>
                  <a:fillRect/>
                </a:stretch>
              </p:blipFill>
              <p:spPr>
                <a:xfrm>
                  <a:off x="6438345" y="5490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3" name="Inkt 202">
                  <a:extLst>
                    <a:ext uri="{FF2B5EF4-FFF2-40B4-BE49-F238E27FC236}">
                      <a16:creationId xmlns:a16="http://schemas.microsoft.com/office/drawing/2014/main" id="{E1DFEDE9-63C9-4BCF-B4E8-B82476D6EE0D}"/>
                    </a:ext>
                  </a:extLst>
                </p14:cNvPr>
                <p14:cNvContentPartPr/>
                <p14:nvPr/>
              </p14:nvContentPartPr>
              <p14:xfrm>
                <a:off x="6686385" y="5664670"/>
                <a:ext cx="5040" cy="82440"/>
              </p14:xfrm>
            </p:contentPart>
          </mc:Choice>
          <mc:Fallback xmlns="">
            <p:pic>
              <p:nvPicPr>
                <p:cNvPr id="203" name="Inkt 202">
                  <a:extLst>
                    <a:ext uri="{FF2B5EF4-FFF2-40B4-BE49-F238E27FC236}">
                      <a16:creationId xmlns:a16="http://schemas.microsoft.com/office/drawing/2014/main" id="{E1DFEDE9-63C9-4BCF-B4E8-B82476D6EE0D}"/>
                    </a:ext>
                  </a:extLst>
                </p:cNvPr>
                <p:cNvPicPr/>
                <p:nvPr/>
              </p:nvPicPr>
              <p:blipFill>
                <a:blip r:embed="rId240"/>
                <a:stretch>
                  <a:fillRect/>
                </a:stretch>
              </p:blipFill>
              <p:spPr>
                <a:xfrm>
                  <a:off x="6668385" y="5646670"/>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5" name="Inkt 204">
                  <a:extLst>
                    <a:ext uri="{FF2B5EF4-FFF2-40B4-BE49-F238E27FC236}">
                      <a16:creationId xmlns:a16="http://schemas.microsoft.com/office/drawing/2014/main" id="{D7254F01-2888-4AA3-B683-79C2DE805FCA}"/>
                    </a:ext>
                  </a:extLst>
                </p14:cNvPr>
                <p14:cNvContentPartPr/>
                <p14:nvPr/>
              </p14:nvContentPartPr>
              <p14:xfrm>
                <a:off x="6786825" y="5477470"/>
                <a:ext cx="140760" cy="290160"/>
              </p14:xfrm>
            </p:contentPart>
          </mc:Choice>
          <mc:Fallback xmlns="">
            <p:pic>
              <p:nvPicPr>
                <p:cNvPr id="205" name="Inkt 204">
                  <a:extLst>
                    <a:ext uri="{FF2B5EF4-FFF2-40B4-BE49-F238E27FC236}">
                      <a16:creationId xmlns:a16="http://schemas.microsoft.com/office/drawing/2014/main" id="{D7254F01-2888-4AA3-B683-79C2DE805FCA}"/>
                    </a:ext>
                  </a:extLst>
                </p:cNvPr>
                <p:cNvPicPr/>
                <p:nvPr/>
              </p:nvPicPr>
              <p:blipFill>
                <a:blip r:embed="rId242"/>
                <a:stretch>
                  <a:fillRect/>
                </a:stretch>
              </p:blipFill>
              <p:spPr>
                <a:xfrm>
                  <a:off x="6769185" y="5459470"/>
                  <a:ext cx="176400" cy="32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207" name="Inkt 206">
                <a:extLst>
                  <a:ext uri="{FF2B5EF4-FFF2-40B4-BE49-F238E27FC236}">
                    <a16:creationId xmlns:a16="http://schemas.microsoft.com/office/drawing/2014/main" id="{DC1397E1-116B-40CD-BCFD-9603E316AC3B}"/>
                  </a:ext>
                </a:extLst>
              </p14:cNvPr>
              <p14:cNvContentPartPr/>
              <p14:nvPr/>
            </p14:nvContentPartPr>
            <p14:xfrm>
              <a:off x="9422385" y="2963590"/>
              <a:ext cx="84960" cy="14040"/>
            </p14:xfrm>
          </p:contentPart>
        </mc:Choice>
        <mc:Fallback xmlns="">
          <p:pic>
            <p:nvPicPr>
              <p:cNvPr id="207" name="Inkt 206">
                <a:extLst>
                  <a:ext uri="{FF2B5EF4-FFF2-40B4-BE49-F238E27FC236}">
                    <a16:creationId xmlns:a16="http://schemas.microsoft.com/office/drawing/2014/main" id="{DC1397E1-116B-40CD-BCFD-9603E316AC3B}"/>
                  </a:ext>
                </a:extLst>
              </p:cNvPr>
              <p:cNvPicPr/>
              <p:nvPr/>
            </p:nvPicPr>
            <p:blipFill>
              <a:blip r:embed="rId244"/>
              <a:stretch>
                <a:fillRect/>
              </a:stretch>
            </p:blipFill>
            <p:spPr>
              <a:xfrm>
                <a:off x="9404745" y="2945950"/>
                <a:ext cx="120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8" name="Inkt 207">
                <a:extLst>
                  <a:ext uri="{FF2B5EF4-FFF2-40B4-BE49-F238E27FC236}">
                    <a16:creationId xmlns:a16="http://schemas.microsoft.com/office/drawing/2014/main" id="{20955426-C12D-4FC7-A924-3BD2E1409F2C}"/>
                  </a:ext>
                </a:extLst>
              </p14:cNvPr>
              <p14:cNvContentPartPr/>
              <p14:nvPr/>
            </p14:nvContentPartPr>
            <p14:xfrm>
              <a:off x="9444705" y="3193990"/>
              <a:ext cx="131400" cy="40320"/>
            </p14:xfrm>
          </p:contentPart>
        </mc:Choice>
        <mc:Fallback xmlns="">
          <p:pic>
            <p:nvPicPr>
              <p:cNvPr id="208" name="Inkt 207">
                <a:extLst>
                  <a:ext uri="{FF2B5EF4-FFF2-40B4-BE49-F238E27FC236}">
                    <a16:creationId xmlns:a16="http://schemas.microsoft.com/office/drawing/2014/main" id="{20955426-C12D-4FC7-A924-3BD2E1409F2C}"/>
                  </a:ext>
                </a:extLst>
              </p:cNvPr>
              <p:cNvPicPr/>
              <p:nvPr/>
            </p:nvPicPr>
            <p:blipFill>
              <a:blip r:embed="rId246"/>
              <a:stretch>
                <a:fillRect/>
              </a:stretch>
            </p:blipFill>
            <p:spPr>
              <a:xfrm>
                <a:off x="9426705" y="3176350"/>
                <a:ext cx="167040" cy="75960"/>
              </a:xfrm>
              <a:prstGeom prst="rect">
                <a:avLst/>
              </a:prstGeom>
            </p:spPr>
          </p:pic>
        </mc:Fallback>
      </mc:AlternateContent>
      <p:grpSp>
        <p:nvGrpSpPr>
          <p:cNvPr id="215" name="Groep 214">
            <a:extLst>
              <a:ext uri="{FF2B5EF4-FFF2-40B4-BE49-F238E27FC236}">
                <a16:creationId xmlns:a16="http://schemas.microsoft.com/office/drawing/2014/main" id="{6EC00BA3-4190-4C7C-A067-4C251D74A470}"/>
              </a:ext>
            </a:extLst>
          </p:cNvPr>
          <p:cNvGrpSpPr/>
          <p:nvPr/>
        </p:nvGrpSpPr>
        <p:grpSpPr>
          <a:xfrm>
            <a:off x="6958185" y="5441470"/>
            <a:ext cx="624960" cy="292320"/>
            <a:chOff x="6958185" y="5441470"/>
            <a:chExt cx="624960" cy="292320"/>
          </a:xfrm>
        </p:grpSpPr>
        <mc:AlternateContent xmlns:mc="http://schemas.openxmlformats.org/markup-compatibility/2006" xmlns:p14="http://schemas.microsoft.com/office/powerpoint/2010/main">
          <mc:Choice Requires="p14">
            <p:contentPart p14:bwMode="auto" r:id="rId247">
              <p14:nvContentPartPr>
                <p14:cNvPr id="209" name="Inkt 208">
                  <a:extLst>
                    <a:ext uri="{FF2B5EF4-FFF2-40B4-BE49-F238E27FC236}">
                      <a16:creationId xmlns:a16="http://schemas.microsoft.com/office/drawing/2014/main" id="{18AAF84D-0EE4-4658-B2FD-9C636DC524ED}"/>
                    </a:ext>
                  </a:extLst>
                </p14:cNvPr>
                <p14:cNvContentPartPr/>
                <p14:nvPr/>
              </p14:nvContentPartPr>
              <p14:xfrm>
                <a:off x="6958185" y="5508430"/>
                <a:ext cx="155520" cy="141480"/>
              </p14:xfrm>
            </p:contentPart>
          </mc:Choice>
          <mc:Fallback xmlns="">
            <p:pic>
              <p:nvPicPr>
                <p:cNvPr id="209" name="Inkt 208">
                  <a:extLst>
                    <a:ext uri="{FF2B5EF4-FFF2-40B4-BE49-F238E27FC236}">
                      <a16:creationId xmlns:a16="http://schemas.microsoft.com/office/drawing/2014/main" id="{18AAF84D-0EE4-4658-B2FD-9C636DC524ED}"/>
                    </a:ext>
                  </a:extLst>
                </p:cNvPr>
                <p:cNvPicPr/>
                <p:nvPr/>
              </p:nvPicPr>
              <p:blipFill>
                <a:blip r:embed="rId248"/>
                <a:stretch>
                  <a:fillRect/>
                </a:stretch>
              </p:blipFill>
              <p:spPr>
                <a:xfrm>
                  <a:off x="6940185" y="5490790"/>
                  <a:ext cx="191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0" name="Inkt 209">
                  <a:extLst>
                    <a:ext uri="{FF2B5EF4-FFF2-40B4-BE49-F238E27FC236}">
                      <a16:creationId xmlns:a16="http://schemas.microsoft.com/office/drawing/2014/main" id="{D072CFB3-75A9-41AA-ADF1-2EBD6B17CB0B}"/>
                    </a:ext>
                  </a:extLst>
                </p14:cNvPr>
                <p14:cNvContentPartPr/>
                <p14:nvPr/>
              </p14:nvContentPartPr>
              <p14:xfrm>
                <a:off x="6991665" y="5477110"/>
                <a:ext cx="92520" cy="20520"/>
              </p14:xfrm>
            </p:contentPart>
          </mc:Choice>
          <mc:Fallback xmlns="">
            <p:pic>
              <p:nvPicPr>
                <p:cNvPr id="210" name="Inkt 209">
                  <a:extLst>
                    <a:ext uri="{FF2B5EF4-FFF2-40B4-BE49-F238E27FC236}">
                      <a16:creationId xmlns:a16="http://schemas.microsoft.com/office/drawing/2014/main" id="{D072CFB3-75A9-41AA-ADF1-2EBD6B17CB0B}"/>
                    </a:ext>
                  </a:extLst>
                </p:cNvPr>
                <p:cNvPicPr/>
                <p:nvPr/>
              </p:nvPicPr>
              <p:blipFill>
                <a:blip r:embed="rId250"/>
                <a:stretch>
                  <a:fillRect/>
                </a:stretch>
              </p:blipFill>
              <p:spPr>
                <a:xfrm>
                  <a:off x="6974025" y="5459110"/>
                  <a:ext cx="12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2" name="Inkt 211">
                  <a:extLst>
                    <a:ext uri="{FF2B5EF4-FFF2-40B4-BE49-F238E27FC236}">
                      <a16:creationId xmlns:a16="http://schemas.microsoft.com/office/drawing/2014/main" id="{F01E3657-81AC-4A5F-918D-BC1325C54B5D}"/>
                    </a:ext>
                  </a:extLst>
                </p14:cNvPr>
                <p14:cNvContentPartPr/>
                <p14:nvPr/>
              </p14:nvContentPartPr>
              <p14:xfrm>
                <a:off x="7259145" y="5555230"/>
                <a:ext cx="108360" cy="9000"/>
              </p14:xfrm>
            </p:contentPart>
          </mc:Choice>
          <mc:Fallback xmlns="">
            <p:pic>
              <p:nvPicPr>
                <p:cNvPr id="212" name="Inkt 211">
                  <a:extLst>
                    <a:ext uri="{FF2B5EF4-FFF2-40B4-BE49-F238E27FC236}">
                      <a16:creationId xmlns:a16="http://schemas.microsoft.com/office/drawing/2014/main" id="{F01E3657-81AC-4A5F-918D-BC1325C54B5D}"/>
                    </a:ext>
                  </a:extLst>
                </p:cNvPr>
                <p:cNvPicPr/>
                <p:nvPr/>
              </p:nvPicPr>
              <p:blipFill>
                <a:blip r:embed="rId252"/>
                <a:stretch>
                  <a:fillRect/>
                </a:stretch>
              </p:blipFill>
              <p:spPr>
                <a:xfrm>
                  <a:off x="7241145" y="5537590"/>
                  <a:ext cx="144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3" name="Inkt 212">
                  <a:extLst>
                    <a:ext uri="{FF2B5EF4-FFF2-40B4-BE49-F238E27FC236}">
                      <a16:creationId xmlns:a16="http://schemas.microsoft.com/office/drawing/2014/main" id="{0EC2D2D5-6FD4-4C67-9F03-57C47A5A38C4}"/>
                    </a:ext>
                  </a:extLst>
                </p14:cNvPr>
                <p14:cNvContentPartPr/>
                <p14:nvPr/>
              </p14:nvContentPartPr>
              <p14:xfrm>
                <a:off x="7433025" y="5445790"/>
                <a:ext cx="109080" cy="162360"/>
              </p14:xfrm>
            </p:contentPart>
          </mc:Choice>
          <mc:Fallback xmlns="">
            <p:pic>
              <p:nvPicPr>
                <p:cNvPr id="213" name="Inkt 212">
                  <a:extLst>
                    <a:ext uri="{FF2B5EF4-FFF2-40B4-BE49-F238E27FC236}">
                      <a16:creationId xmlns:a16="http://schemas.microsoft.com/office/drawing/2014/main" id="{0EC2D2D5-6FD4-4C67-9F03-57C47A5A38C4}"/>
                    </a:ext>
                  </a:extLst>
                </p:cNvPr>
                <p:cNvPicPr/>
                <p:nvPr/>
              </p:nvPicPr>
              <p:blipFill>
                <a:blip r:embed="rId254"/>
                <a:stretch>
                  <a:fillRect/>
                </a:stretch>
              </p:blipFill>
              <p:spPr>
                <a:xfrm>
                  <a:off x="7415025" y="5428150"/>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4" name="Inkt 213">
                  <a:extLst>
                    <a:ext uri="{FF2B5EF4-FFF2-40B4-BE49-F238E27FC236}">
                      <a16:creationId xmlns:a16="http://schemas.microsoft.com/office/drawing/2014/main" id="{5E5547FE-BC50-4E48-A4FA-DC90E50DF3D6}"/>
                    </a:ext>
                  </a:extLst>
                </p14:cNvPr>
                <p14:cNvContentPartPr/>
                <p14:nvPr/>
              </p14:nvContentPartPr>
              <p14:xfrm>
                <a:off x="7399185" y="5441470"/>
                <a:ext cx="183960" cy="292320"/>
              </p14:xfrm>
            </p:contentPart>
          </mc:Choice>
          <mc:Fallback xmlns="">
            <p:pic>
              <p:nvPicPr>
                <p:cNvPr id="214" name="Inkt 213">
                  <a:extLst>
                    <a:ext uri="{FF2B5EF4-FFF2-40B4-BE49-F238E27FC236}">
                      <a16:creationId xmlns:a16="http://schemas.microsoft.com/office/drawing/2014/main" id="{5E5547FE-BC50-4E48-A4FA-DC90E50DF3D6}"/>
                    </a:ext>
                  </a:extLst>
                </p:cNvPr>
                <p:cNvPicPr/>
                <p:nvPr/>
              </p:nvPicPr>
              <p:blipFill>
                <a:blip r:embed="rId256"/>
                <a:stretch>
                  <a:fillRect/>
                </a:stretch>
              </p:blipFill>
              <p:spPr>
                <a:xfrm>
                  <a:off x="7381185" y="5423830"/>
                  <a:ext cx="219600" cy="327960"/>
                </a:xfrm>
                <a:prstGeom prst="rect">
                  <a:avLst/>
                </a:prstGeom>
              </p:spPr>
            </p:pic>
          </mc:Fallback>
        </mc:AlternateContent>
      </p:grpSp>
    </p:spTree>
    <p:extLst>
      <p:ext uri="{BB962C8B-B14F-4D97-AF65-F5344CB8AC3E}">
        <p14:creationId xmlns:p14="http://schemas.microsoft.com/office/powerpoint/2010/main" val="2616161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solidFill>
                  <a:prstClr val="black"/>
                </a:solidFill>
                <a:latin typeface="Calibri" panose="020F0502020204030204"/>
              </a:rPr>
              <a:t>2 opties: Uitwerken </a:t>
            </a:r>
            <a:r>
              <a:rPr lang="nl-NL" sz="2000" b="1" dirty="0" err="1">
                <a:solidFill>
                  <a:prstClr val="black"/>
                </a:solidFill>
                <a:latin typeface="Calibri" panose="020F0502020204030204"/>
              </a:rPr>
              <a:t>ABC-formule</a:t>
            </a:r>
            <a:r>
              <a:rPr lang="nl-NL" sz="2000" b="1" dirty="0">
                <a:solidFill>
                  <a:prstClr val="black"/>
                </a:solidFill>
                <a:latin typeface="Calibri" panose="020F0502020204030204"/>
              </a:rPr>
              <a:t>		OF		Verwaarlozen </a:t>
            </a:r>
            <a:r>
              <a:rPr lang="nl-NL" sz="2000" b="1" dirty="0" err="1">
                <a:solidFill>
                  <a:prstClr val="black"/>
                </a:solidFill>
                <a:latin typeface="Calibri" panose="020F0502020204030204"/>
              </a:rPr>
              <a:t>tov</a:t>
            </a:r>
            <a:r>
              <a:rPr lang="nl-NL" sz="2000" b="1" dirty="0">
                <a:solidFill>
                  <a:prstClr val="black"/>
                </a:solidFill>
                <a:latin typeface="Calibri" panose="020F0502020204030204"/>
              </a:rPr>
              <a:t> x</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9" name="Groep 118">
            <a:extLst>
              <a:ext uri="{FF2B5EF4-FFF2-40B4-BE49-F238E27FC236}">
                <a16:creationId xmlns:a16="http://schemas.microsoft.com/office/drawing/2014/main" id="{D5AFA906-9746-4FAF-ACC9-A5A516715BA7}"/>
              </a:ext>
            </a:extLst>
          </p:cNvPr>
          <p:cNvGrpSpPr/>
          <p:nvPr/>
        </p:nvGrpSpPr>
        <p:grpSpPr>
          <a:xfrm>
            <a:off x="1248884" y="2606110"/>
            <a:ext cx="546840" cy="338760"/>
            <a:chOff x="1170825" y="4667830"/>
            <a:chExt cx="546840" cy="338760"/>
          </a:xfrm>
        </p:grpSpPr>
        <mc:AlternateContent xmlns:mc="http://schemas.openxmlformats.org/markup-compatibility/2006" xmlns:p14="http://schemas.microsoft.com/office/powerpoint/2010/main">
          <mc:Choice Requires="p14">
            <p:contentPart p14:bwMode="auto" r:id="rId3">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4"/>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6"/>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8"/>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10"/>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96324" y="2599270"/>
            <a:ext cx="612000" cy="337680"/>
            <a:chOff x="2018265" y="4660990"/>
            <a:chExt cx="612000" cy="337680"/>
          </a:xfrm>
        </p:grpSpPr>
        <mc:AlternateContent xmlns:mc="http://schemas.openxmlformats.org/markup-compatibility/2006" xmlns:p14="http://schemas.microsoft.com/office/powerpoint/2010/main">
          <mc:Choice Requires="p14">
            <p:contentPart p14:bwMode="auto" r:id="rId11">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12"/>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14"/>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16"/>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18"/>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20"/>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99124" y="249019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21">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22"/>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24"/>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26"/>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28"/>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30"/>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32"/>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34"/>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36"/>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337324" y="2429350"/>
            <a:ext cx="546480" cy="362160"/>
            <a:chOff x="4259265" y="4491070"/>
            <a:chExt cx="546480" cy="362160"/>
          </a:xfrm>
        </p:grpSpPr>
        <mc:AlternateContent xmlns:mc="http://schemas.openxmlformats.org/markup-compatibility/2006" xmlns:p14="http://schemas.microsoft.com/office/powerpoint/2010/main">
          <mc:Choice Requires="p14">
            <p:contentPart p14:bwMode="auto" r:id="rId37">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38"/>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40"/>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42"/>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44"/>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46"/>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89444" y="2387230"/>
            <a:ext cx="464040" cy="292680"/>
            <a:chOff x="5111385" y="4448950"/>
            <a:chExt cx="464040" cy="292680"/>
          </a:xfrm>
        </p:grpSpPr>
        <mc:AlternateContent xmlns:mc="http://schemas.openxmlformats.org/markup-compatibility/2006" xmlns:p14="http://schemas.microsoft.com/office/powerpoint/2010/main">
          <mc:Choice Requires="p14">
            <p:contentPart p14:bwMode="auto" r:id="rId47">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48"/>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50"/>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52"/>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54"/>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86484" y="214063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55">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56"/>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58"/>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60"/>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62"/>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64"/>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66"/>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68"/>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70"/>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72"/>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74"/>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76"/>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78"/>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129204" y="2275990"/>
            <a:ext cx="112320" cy="220680"/>
            <a:chOff x="8051145" y="4337710"/>
            <a:chExt cx="112320" cy="220680"/>
          </a:xfrm>
        </p:grpSpPr>
        <mc:AlternateContent xmlns:mc="http://schemas.openxmlformats.org/markup-compatibility/2006" xmlns:p14="http://schemas.microsoft.com/office/powerpoint/2010/main">
          <mc:Choice Requires="p14">
            <p:contentPart p14:bwMode="auto" r:id="rId79">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80"/>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22"/>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430164" y="2153230"/>
            <a:ext cx="775800" cy="424080"/>
            <a:chOff x="8352105" y="4214950"/>
            <a:chExt cx="775800" cy="424080"/>
          </a:xfrm>
        </p:grpSpPr>
        <mc:AlternateContent xmlns:mc="http://schemas.openxmlformats.org/markup-compatibility/2006" xmlns:p14="http://schemas.microsoft.com/office/powerpoint/2010/main">
          <mc:Choice Requires="p14">
            <p:contentPart p14:bwMode="auto" r:id="rId82">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83"/>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85"/>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87"/>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89"/>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91"/>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93"/>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95"/>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97"/>
                <a:stretch>
                  <a:fillRect/>
                </a:stretch>
              </p:blipFill>
              <p:spPr>
                <a:xfrm>
                  <a:off x="8959065" y="4244110"/>
                  <a:ext cx="186840" cy="56160"/>
                </a:xfrm>
                <a:prstGeom prst="rect">
                  <a:avLst/>
                </a:prstGeom>
              </p:spPr>
            </p:pic>
          </mc:Fallback>
        </mc:AlternateContent>
      </p:grpSp>
      <p:grpSp>
        <p:nvGrpSpPr>
          <p:cNvPr id="17" name="Groep 16">
            <a:extLst>
              <a:ext uri="{FF2B5EF4-FFF2-40B4-BE49-F238E27FC236}">
                <a16:creationId xmlns:a16="http://schemas.microsoft.com/office/drawing/2014/main" id="{CB26CBBA-87AF-41D7-94AF-7FAD2ABA4F5B}"/>
              </a:ext>
            </a:extLst>
          </p:cNvPr>
          <p:cNvGrpSpPr/>
          <p:nvPr/>
        </p:nvGrpSpPr>
        <p:grpSpPr>
          <a:xfrm>
            <a:off x="1259684" y="3569470"/>
            <a:ext cx="781560" cy="415080"/>
            <a:chOff x="1181625" y="5631190"/>
            <a:chExt cx="781560" cy="415080"/>
          </a:xfrm>
        </p:grpSpPr>
        <mc:AlternateContent xmlns:mc="http://schemas.openxmlformats.org/markup-compatibility/2006" xmlns:p14="http://schemas.microsoft.com/office/powerpoint/2010/main">
          <mc:Choice Requires="p14">
            <p:contentPart p14:bwMode="auto" r:id="rId98">
              <p14:nvContentPartPr>
                <p14:cNvPr id="9" name="Inkt 8">
                  <a:extLst>
                    <a:ext uri="{FF2B5EF4-FFF2-40B4-BE49-F238E27FC236}">
                      <a16:creationId xmlns:a16="http://schemas.microsoft.com/office/drawing/2014/main" id="{DEE725E1-F96B-4C98-A6D1-013B973C78D2}"/>
                    </a:ext>
                  </a:extLst>
                </p14:cNvPr>
                <p14:cNvContentPartPr/>
                <p14:nvPr/>
              </p14:nvContentPartPr>
              <p14:xfrm>
                <a:off x="1181625" y="5631190"/>
                <a:ext cx="24120" cy="404640"/>
              </p14:xfrm>
            </p:contentPart>
          </mc:Choice>
          <mc:Fallback xmlns="">
            <p:pic>
              <p:nvPicPr>
                <p:cNvPr id="9" name="Inkt 8">
                  <a:extLst>
                    <a:ext uri="{FF2B5EF4-FFF2-40B4-BE49-F238E27FC236}">
                      <a16:creationId xmlns:a16="http://schemas.microsoft.com/office/drawing/2014/main" id="{DEE725E1-F96B-4C98-A6D1-013B973C78D2}"/>
                    </a:ext>
                  </a:extLst>
                </p:cNvPr>
                <p:cNvPicPr/>
                <p:nvPr/>
              </p:nvPicPr>
              <p:blipFill>
                <a:blip r:embed="rId99"/>
                <a:stretch>
                  <a:fillRect/>
                </a:stretch>
              </p:blipFill>
              <p:spPr>
                <a:xfrm>
                  <a:off x="1163985" y="5613190"/>
                  <a:ext cx="59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 name="Inkt 9">
                  <a:extLst>
                    <a:ext uri="{FF2B5EF4-FFF2-40B4-BE49-F238E27FC236}">
                      <a16:creationId xmlns:a16="http://schemas.microsoft.com/office/drawing/2014/main" id="{B3FE9C11-C331-487D-A3F8-F97F56BE3C51}"/>
                    </a:ext>
                  </a:extLst>
                </p14:cNvPr>
                <p14:cNvContentPartPr/>
                <p14:nvPr/>
              </p14:nvContentPartPr>
              <p14:xfrm>
                <a:off x="1193145" y="5677270"/>
                <a:ext cx="237240" cy="155520"/>
              </p14:xfrm>
            </p:contentPart>
          </mc:Choice>
          <mc:Fallback xmlns="">
            <p:pic>
              <p:nvPicPr>
                <p:cNvPr id="10" name="Inkt 9">
                  <a:extLst>
                    <a:ext uri="{FF2B5EF4-FFF2-40B4-BE49-F238E27FC236}">
                      <a16:creationId xmlns:a16="http://schemas.microsoft.com/office/drawing/2014/main" id="{B3FE9C11-C331-487D-A3F8-F97F56BE3C51}"/>
                    </a:ext>
                  </a:extLst>
                </p:cNvPr>
                <p:cNvPicPr/>
                <p:nvPr/>
              </p:nvPicPr>
              <p:blipFill>
                <a:blip r:embed="rId101"/>
                <a:stretch>
                  <a:fillRect/>
                </a:stretch>
              </p:blipFill>
              <p:spPr>
                <a:xfrm>
                  <a:off x="1175145" y="5659270"/>
                  <a:ext cx="272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 name="Inkt 11">
                  <a:extLst>
                    <a:ext uri="{FF2B5EF4-FFF2-40B4-BE49-F238E27FC236}">
                      <a16:creationId xmlns:a16="http://schemas.microsoft.com/office/drawing/2014/main" id="{8C83A1FA-8C1F-4820-B414-9D76313B6B7B}"/>
                    </a:ext>
                  </a:extLst>
                </p14:cNvPr>
                <p14:cNvContentPartPr/>
                <p14:nvPr/>
              </p14:nvContentPartPr>
              <p14:xfrm>
                <a:off x="1260105" y="5798590"/>
                <a:ext cx="129240" cy="186480"/>
              </p14:xfrm>
            </p:contentPart>
          </mc:Choice>
          <mc:Fallback xmlns="">
            <p:pic>
              <p:nvPicPr>
                <p:cNvPr id="12" name="Inkt 11">
                  <a:extLst>
                    <a:ext uri="{FF2B5EF4-FFF2-40B4-BE49-F238E27FC236}">
                      <a16:creationId xmlns:a16="http://schemas.microsoft.com/office/drawing/2014/main" id="{8C83A1FA-8C1F-4820-B414-9D76313B6B7B}"/>
                    </a:ext>
                  </a:extLst>
                </p:cNvPr>
                <p:cNvPicPr/>
                <p:nvPr/>
              </p:nvPicPr>
              <p:blipFill>
                <a:blip r:embed="rId103"/>
                <a:stretch>
                  <a:fillRect/>
                </a:stretch>
              </p:blipFill>
              <p:spPr>
                <a:xfrm>
                  <a:off x="1242105" y="5780950"/>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 name="Inkt 12">
                  <a:extLst>
                    <a:ext uri="{FF2B5EF4-FFF2-40B4-BE49-F238E27FC236}">
                      <a16:creationId xmlns:a16="http://schemas.microsoft.com/office/drawing/2014/main" id="{9543B957-3FF4-4FAD-877D-AA18A701A29D}"/>
                    </a:ext>
                  </a:extLst>
                </p14:cNvPr>
                <p14:cNvContentPartPr/>
                <p14:nvPr/>
              </p14:nvContentPartPr>
              <p14:xfrm>
                <a:off x="1494105" y="5890030"/>
                <a:ext cx="82080" cy="156240"/>
              </p14:xfrm>
            </p:contentPart>
          </mc:Choice>
          <mc:Fallback xmlns="">
            <p:pic>
              <p:nvPicPr>
                <p:cNvPr id="13" name="Inkt 12">
                  <a:extLst>
                    <a:ext uri="{FF2B5EF4-FFF2-40B4-BE49-F238E27FC236}">
                      <a16:creationId xmlns:a16="http://schemas.microsoft.com/office/drawing/2014/main" id="{9543B957-3FF4-4FAD-877D-AA18A701A29D}"/>
                    </a:ext>
                  </a:extLst>
                </p:cNvPr>
                <p:cNvPicPr/>
                <p:nvPr/>
              </p:nvPicPr>
              <p:blipFill>
                <a:blip r:embed="rId105"/>
                <a:stretch>
                  <a:fillRect/>
                </a:stretch>
              </p:blipFill>
              <p:spPr>
                <a:xfrm>
                  <a:off x="1476105" y="5872030"/>
                  <a:ext cx="11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 name="Inkt 13">
                  <a:extLst>
                    <a:ext uri="{FF2B5EF4-FFF2-40B4-BE49-F238E27FC236}">
                      <a16:creationId xmlns:a16="http://schemas.microsoft.com/office/drawing/2014/main" id="{A79309FD-EA17-4054-8E5E-E6E9BA52F3C7}"/>
                    </a:ext>
                  </a:extLst>
                </p14:cNvPr>
                <p14:cNvContentPartPr/>
                <p14:nvPr/>
              </p14:nvContentPartPr>
              <p14:xfrm>
                <a:off x="1482585" y="5965630"/>
                <a:ext cx="83160" cy="360"/>
              </p14:xfrm>
            </p:contentPart>
          </mc:Choice>
          <mc:Fallback xmlns="">
            <p:pic>
              <p:nvPicPr>
                <p:cNvPr id="14" name="Inkt 13">
                  <a:extLst>
                    <a:ext uri="{FF2B5EF4-FFF2-40B4-BE49-F238E27FC236}">
                      <a16:creationId xmlns:a16="http://schemas.microsoft.com/office/drawing/2014/main" id="{A79309FD-EA17-4054-8E5E-E6E9BA52F3C7}"/>
                    </a:ext>
                  </a:extLst>
                </p:cNvPr>
                <p:cNvPicPr/>
                <p:nvPr/>
              </p:nvPicPr>
              <p:blipFill>
                <a:blip r:embed="rId107"/>
                <a:stretch>
                  <a:fillRect/>
                </a:stretch>
              </p:blipFill>
              <p:spPr>
                <a:xfrm>
                  <a:off x="1464945" y="5947630"/>
                  <a:ext cx="118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 name="Inkt 14">
                  <a:extLst>
                    <a:ext uri="{FF2B5EF4-FFF2-40B4-BE49-F238E27FC236}">
                      <a16:creationId xmlns:a16="http://schemas.microsoft.com/office/drawing/2014/main" id="{B0D39CF2-727C-451A-9E00-FEDBBE9E2959}"/>
                    </a:ext>
                  </a:extLst>
                </p14:cNvPr>
                <p14:cNvContentPartPr/>
                <p14:nvPr/>
              </p14:nvContentPartPr>
              <p14:xfrm>
                <a:off x="1750785" y="5867710"/>
                <a:ext cx="211680" cy="9000"/>
              </p14:xfrm>
            </p:contentPart>
          </mc:Choice>
          <mc:Fallback xmlns="">
            <p:pic>
              <p:nvPicPr>
                <p:cNvPr id="15" name="Inkt 14">
                  <a:extLst>
                    <a:ext uri="{FF2B5EF4-FFF2-40B4-BE49-F238E27FC236}">
                      <a16:creationId xmlns:a16="http://schemas.microsoft.com/office/drawing/2014/main" id="{B0D39CF2-727C-451A-9E00-FEDBBE9E2959}"/>
                    </a:ext>
                  </a:extLst>
                </p:cNvPr>
                <p:cNvPicPr/>
                <p:nvPr/>
              </p:nvPicPr>
              <p:blipFill>
                <a:blip r:embed="rId109"/>
                <a:stretch>
                  <a:fillRect/>
                </a:stretch>
              </p:blipFill>
              <p:spPr>
                <a:xfrm>
                  <a:off x="1732785" y="5849710"/>
                  <a:ext cx="24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 name="Inkt 15">
                  <a:extLst>
                    <a:ext uri="{FF2B5EF4-FFF2-40B4-BE49-F238E27FC236}">
                      <a16:creationId xmlns:a16="http://schemas.microsoft.com/office/drawing/2014/main" id="{F1C67A0F-6CB2-44D0-8C61-95394742CCD6}"/>
                    </a:ext>
                  </a:extLst>
                </p14:cNvPr>
                <p14:cNvContentPartPr/>
                <p14:nvPr/>
              </p14:nvContentPartPr>
              <p14:xfrm>
                <a:off x="1750785" y="5741350"/>
                <a:ext cx="212400" cy="24120"/>
              </p14:xfrm>
            </p:contentPart>
          </mc:Choice>
          <mc:Fallback xmlns="">
            <p:pic>
              <p:nvPicPr>
                <p:cNvPr id="16" name="Inkt 15">
                  <a:extLst>
                    <a:ext uri="{FF2B5EF4-FFF2-40B4-BE49-F238E27FC236}">
                      <a16:creationId xmlns:a16="http://schemas.microsoft.com/office/drawing/2014/main" id="{F1C67A0F-6CB2-44D0-8C61-95394742CCD6}"/>
                    </a:ext>
                  </a:extLst>
                </p:cNvPr>
                <p:cNvPicPr/>
                <p:nvPr/>
              </p:nvPicPr>
              <p:blipFill>
                <a:blip r:embed="rId111"/>
                <a:stretch>
                  <a:fillRect/>
                </a:stretch>
              </p:blipFill>
              <p:spPr>
                <a:xfrm>
                  <a:off x="1732785" y="5723710"/>
                  <a:ext cx="248040" cy="59760"/>
                </a:xfrm>
                <a:prstGeom prst="rect">
                  <a:avLst/>
                </a:prstGeom>
              </p:spPr>
            </p:pic>
          </mc:Fallback>
        </mc:AlternateContent>
      </p:grpSp>
      <p:grpSp>
        <p:nvGrpSpPr>
          <p:cNvPr id="181" name="Groep 180">
            <a:extLst>
              <a:ext uri="{FF2B5EF4-FFF2-40B4-BE49-F238E27FC236}">
                <a16:creationId xmlns:a16="http://schemas.microsoft.com/office/drawing/2014/main" id="{4D83094E-F95A-4B19-AAF1-7A8A2C70E98A}"/>
              </a:ext>
            </a:extLst>
          </p:cNvPr>
          <p:cNvGrpSpPr/>
          <p:nvPr/>
        </p:nvGrpSpPr>
        <p:grpSpPr>
          <a:xfrm>
            <a:off x="2283164" y="2900230"/>
            <a:ext cx="3281040" cy="647640"/>
            <a:chOff x="2205105" y="4961950"/>
            <a:chExt cx="3281040" cy="647640"/>
          </a:xfrm>
        </p:grpSpPr>
        <mc:AlternateContent xmlns:mc="http://schemas.openxmlformats.org/markup-compatibility/2006" xmlns:p14="http://schemas.microsoft.com/office/powerpoint/2010/main">
          <mc:Choice Requires="p14">
            <p:contentPart p14:bwMode="auto" r:id="rId112">
              <p14:nvContentPartPr>
                <p14:cNvPr id="19" name="Inkt 18">
                  <a:extLst>
                    <a:ext uri="{FF2B5EF4-FFF2-40B4-BE49-F238E27FC236}">
                      <a16:creationId xmlns:a16="http://schemas.microsoft.com/office/drawing/2014/main" id="{FC73232C-2359-4E5C-BC0C-6FA2D8831160}"/>
                    </a:ext>
                  </a:extLst>
                </p14:cNvPr>
                <p14:cNvContentPartPr/>
                <p14:nvPr/>
              </p14:nvContentPartPr>
              <p14:xfrm>
                <a:off x="2205105" y="5196310"/>
                <a:ext cx="162000" cy="306360"/>
              </p14:xfrm>
            </p:contentPart>
          </mc:Choice>
          <mc:Fallback xmlns="">
            <p:pic>
              <p:nvPicPr>
                <p:cNvPr id="19" name="Inkt 18">
                  <a:extLst>
                    <a:ext uri="{FF2B5EF4-FFF2-40B4-BE49-F238E27FC236}">
                      <a16:creationId xmlns:a16="http://schemas.microsoft.com/office/drawing/2014/main" id="{FC73232C-2359-4E5C-BC0C-6FA2D8831160}"/>
                    </a:ext>
                  </a:extLst>
                </p:cNvPr>
                <p:cNvPicPr/>
                <p:nvPr/>
              </p:nvPicPr>
              <p:blipFill>
                <a:blip r:embed="rId113"/>
                <a:stretch>
                  <a:fillRect/>
                </a:stretch>
              </p:blipFill>
              <p:spPr>
                <a:xfrm>
                  <a:off x="2187105" y="5178310"/>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 name="Inkt 19">
                  <a:extLst>
                    <a:ext uri="{FF2B5EF4-FFF2-40B4-BE49-F238E27FC236}">
                      <a16:creationId xmlns:a16="http://schemas.microsoft.com/office/drawing/2014/main" id="{C74AAD04-4086-405B-9D37-B557DEA99F44}"/>
                    </a:ext>
                  </a:extLst>
                </p14:cNvPr>
                <p14:cNvContentPartPr/>
                <p14:nvPr/>
              </p14:nvContentPartPr>
              <p14:xfrm>
                <a:off x="2419665" y="5256430"/>
                <a:ext cx="12240" cy="215280"/>
              </p14:xfrm>
            </p:contentPart>
          </mc:Choice>
          <mc:Fallback xmlns="">
            <p:pic>
              <p:nvPicPr>
                <p:cNvPr id="20" name="Inkt 19">
                  <a:extLst>
                    <a:ext uri="{FF2B5EF4-FFF2-40B4-BE49-F238E27FC236}">
                      <a16:creationId xmlns:a16="http://schemas.microsoft.com/office/drawing/2014/main" id="{C74AAD04-4086-405B-9D37-B557DEA99F44}"/>
                    </a:ext>
                  </a:extLst>
                </p:cNvPr>
                <p:cNvPicPr/>
                <p:nvPr/>
              </p:nvPicPr>
              <p:blipFill>
                <a:blip r:embed="rId115"/>
                <a:stretch>
                  <a:fillRect/>
                </a:stretch>
              </p:blipFill>
              <p:spPr>
                <a:xfrm>
                  <a:off x="2401665" y="5238430"/>
                  <a:ext cx="4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 name="Inkt 20">
                  <a:extLst>
                    <a:ext uri="{FF2B5EF4-FFF2-40B4-BE49-F238E27FC236}">
                      <a16:creationId xmlns:a16="http://schemas.microsoft.com/office/drawing/2014/main" id="{BCFC691E-B37E-4457-9659-049219C63273}"/>
                    </a:ext>
                  </a:extLst>
                </p14:cNvPr>
                <p14:cNvContentPartPr/>
                <p14:nvPr/>
              </p14:nvContentPartPr>
              <p14:xfrm>
                <a:off x="2419665" y="5363710"/>
                <a:ext cx="99000" cy="360"/>
              </p14:xfrm>
            </p:contentPart>
          </mc:Choice>
          <mc:Fallback xmlns="">
            <p:pic>
              <p:nvPicPr>
                <p:cNvPr id="21" name="Inkt 20">
                  <a:extLst>
                    <a:ext uri="{FF2B5EF4-FFF2-40B4-BE49-F238E27FC236}">
                      <a16:creationId xmlns:a16="http://schemas.microsoft.com/office/drawing/2014/main" id="{BCFC691E-B37E-4457-9659-049219C63273}"/>
                    </a:ext>
                  </a:extLst>
                </p:cNvPr>
                <p:cNvPicPr/>
                <p:nvPr/>
              </p:nvPicPr>
              <p:blipFill>
                <a:blip r:embed="rId117"/>
                <a:stretch>
                  <a:fillRect/>
                </a:stretch>
              </p:blipFill>
              <p:spPr>
                <a:xfrm>
                  <a:off x="2401665" y="5346070"/>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 name="Inkt 21">
                  <a:extLst>
                    <a:ext uri="{FF2B5EF4-FFF2-40B4-BE49-F238E27FC236}">
                      <a16:creationId xmlns:a16="http://schemas.microsoft.com/office/drawing/2014/main" id="{9F68CE03-4E95-4D2E-9CC5-CCFBEA96F859}"/>
                    </a:ext>
                  </a:extLst>
                </p14:cNvPr>
                <p14:cNvContentPartPr/>
                <p14:nvPr/>
              </p14:nvContentPartPr>
              <p14:xfrm>
                <a:off x="2542065" y="5274430"/>
                <a:ext cx="360" cy="168120"/>
              </p14:xfrm>
            </p:contentPart>
          </mc:Choice>
          <mc:Fallback xmlns="">
            <p:pic>
              <p:nvPicPr>
                <p:cNvPr id="22" name="Inkt 21">
                  <a:extLst>
                    <a:ext uri="{FF2B5EF4-FFF2-40B4-BE49-F238E27FC236}">
                      <a16:creationId xmlns:a16="http://schemas.microsoft.com/office/drawing/2014/main" id="{9F68CE03-4E95-4D2E-9CC5-CCFBEA96F859}"/>
                    </a:ext>
                  </a:extLst>
                </p:cNvPr>
                <p:cNvPicPr/>
                <p:nvPr/>
              </p:nvPicPr>
              <p:blipFill>
                <a:blip r:embed="rId119"/>
                <a:stretch>
                  <a:fillRect/>
                </a:stretch>
              </p:blipFill>
              <p:spPr>
                <a:xfrm>
                  <a:off x="2524425" y="5256790"/>
                  <a:ext cx="3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 name="Inkt 22">
                  <a:extLst>
                    <a:ext uri="{FF2B5EF4-FFF2-40B4-BE49-F238E27FC236}">
                      <a16:creationId xmlns:a16="http://schemas.microsoft.com/office/drawing/2014/main" id="{1D4A8D50-BA3D-4D17-AD4E-6F6879350F82}"/>
                    </a:ext>
                  </a:extLst>
                </p14:cNvPr>
                <p14:cNvContentPartPr/>
                <p14:nvPr/>
              </p14:nvContentPartPr>
              <p14:xfrm>
                <a:off x="2611545" y="5208190"/>
                <a:ext cx="156960" cy="186120"/>
              </p14:xfrm>
            </p:contentPart>
          </mc:Choice>
          <mc:Fallback xmlns="">
            <p:pic>
              <p:nvPicPr>
                <p:cNvPr id="23" name="Inkt 22">
                  <a:extLst>
                    <a:ext uri="{FF2B5EF4-FFF2-40B4-BE49-F238E27FC236}">
                      <a16:creationId xmlns:a16="http://schemas.microsoft.com/office/drawing/2014/main" id="{1D4A8D50-BA3D-4D17-AD4E-6F6879350F82}"/>
                    </a:ext>
                  </a:extLst>
                </p:cNvPr>
                <p:cNvPicPr/>
                <p:nvPr/>
              </p:nvPicPr>
              <p:blipFill>
                <a:blip r:embed="rId121"/>
                <a:stretch>
                  <a:fillRect/>
                </a:stretch>
              </p:blipFill>
              <p:spPr>
                <a:xfrm>
                  <a:off x="2593905" y="5190190"/>
                  <a:ext cx="19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 name="Inkt 23">
                  <a:extLst>
                    <a:ext uri="{FF2B5EF4-FFF2-40B4-BE49-F238E27FC236}">
                      <a16:creationId xmlns:a16="http://schemas.microsoft.com/office/drawing/2014/main" id="{7519FDD3-A424-4E9D-8771-965EAD82E107}"/>
                    </a:ext>
                  </a:extLst>
                </p14:cNvPr>
                <p14:cNvContentPartPr/>
                <p14:nvPr/>
              </p14:nvContentPartPr>
              <p14:xfrm>
                <a:off x="2943825" y="5274430"/>
                <a:ext cx="96840" cy="360"/>
              </p14:xfrm>
            </p:contentPart>
          </mc:Choice>
          <mc:Fallback xmlns="">
            <p:pic>
              <p:nvPicPr>
                <p:cNvPr id="24" name="Inkt 23">
                  <a:extLst>
                    <a:ext uri="{FF2B5EF4-FFF2-40B4-BE49-F238E27FC236}">
                      <a16:creationId xmlns:a16="http://schemas.microsoft.com/office/drawing/2014/main" id="{7519FDD3-A424-4E9D-8771-965EAD82E107}"/>
                    </a:ext>
                  </a:extLst>
                </p:cNvPr>
                <p:cNvPicPr/>
                <p:nvPr/>
              </p:nvPicPr>
              <p:blipFill>
                <a:blip r:embed="rId123"/>
                <a:stretch>
                  <a:fillRect/>
                </a:stretch>
              </p:blipFill>
              <p:spPr>
                <a:xfrm>
                  <a:off x="2925825" y="5256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 name="Inkt 24">
                  <a:extLst>
                    <a:ext uri="{FF2B5EF4-FFF2-40B4-BE49-F238E27FC236}">
                      <a16:creationId xmlns:a16="http://schemas.microsoft.com/office/drawing/2014/main" id="{EDC098A2-4FA1-4643-9E9C-5F8EC63B437B}"/>
                    </a:ext>
                  </a:extLst>
                </p14:cNvPr>
                <p14:cNvContentPartPr/>
                <p14:nvPr/>
              </p14:nvContentPartPr>
              <p14:xfrm>
                <a:off x="3087105" y="5176150"/>
                <a:ext cx="158040" cy="201960"/>
              </p14:xfrm>
            </p:contentPart>
          </mc:Choice>
          <mc:Fallback xmlns="">
            <p:pic>
              <p:nvPicPr>
                <p:cNvPr id="25" name="Inkt 24">
                  <a:extLst>
                    <a:ext uri="{FF2B5EF4-FFF2-40B4-BE49-F238E27FC236}">
                      <a16:creationId xmlns:a16="http://schemas.microsoft.com/office/drawing/2014/main" id="{EDC098A2-4FA1-4643-9E9C-5F8EC63B437B}"/>
                    </a:ext>
                  </a:extLst>
                </p:cNvPr>
                <p:cNvPicPr/>
                <p:nvPr/>
              </p:nvPicPr>
              <p:blipFill>
                <a:blip r:embed="rId125"/>
                <a:stretch>
                  <a:fillRect/>
                </a:stretch>
              </p:blipFill>
              <p:spPr>
                <a:xfrm>
                  <a:off x="3069105" y="5158510"/>
                  <a:ext cx="19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 name="Inkt 25">
                  <a:extLst>
                    <a:ext uri="{FF2B5EF4-FFF2-40B4-BE49-F238E27FC236}">
                      <a16:creationId xmlns:a16="http://schemas.microsoft.com/office/drawing/2014/main" id="{C4291AFB-D2ED-43CC-87E3-26F2DCCBC6A7}"/>
                    </a:ext>
                  </a:extLst>
                </p14:cNvPr>
                <p14:cNvContentPartPr/>
                <p14:nvPr/>
              </p14:nvContentPartPr>
              <p14:xfrm>
                <a:off x="3333705" y="5307910"/>
                <a:ext cx="139320" cy="360"/>
              </p14:xfrm>
            </p:contentPart>
          </mc:Choice>
          <mc:Fallback xmlns="">
            <p:pic>
              <p:nvPicPr>
                <p:cNvPr id="26" name="Inkt 25">
                  <a:extLst>
                    <a:ext uri="{FF2B5EF4-FFF2-40B4-BE49-F238E27FC236}">
                      <a16:creationId xmlns:a16="http://schemas.microsoft.com/office/drawing/2014/main" id="{C4291AFB-D2ED-43CC-87E3-26F2DCCBC6A7}"/>
                    </a:ext>
                  </a:extLst>
                </p:cNvPr>
                <p:cNvPicPr/>
                <p:nvPr/>
              </p:nvPicPr>
              <p:blipFill>
                <a:blip r:embed="rId127"/>
                <a:stretch>
                  <a:fillRect/>
                </a:stretch>
              </p:blipFill>
              <p:spPr>
                <a:xfrm>
                  <a:off x="3316065" y="5290270"/>
                  <a:ext cx="174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 name="Inkt 26">
                  <a:extLst>
                    <a:ext uri="{FF2B5EF4-FFF2-40B4-BE49-F238E27FC236}">
                      <a16:creationId xmlns:a16="http://schemas.microsoft.com/office/drawing/2014/main" id="{2420EEDC-F44E-4C3E-B92C-206B9D05AAC7}"/>
                    </a:ext>
                  </a:extLst>
                </p14:cNvPr>
                <p14:cNvContentPartPr/>
                <p14:nvPr/>
              </p14:nvContentPartPr>
              <p14:xfrm>
                <a:off x="3300945" y="5229790"/>
                <a:ext cx="184320" cy="360"/>
              </p14:xfrm>
            </p:contentPart>
          </mc:Choice>
          <mc:Fallback xmlns="">
            <p:pic>
              <p:nvPicPr>
                <p:cNvPr id="27" name="Inkt 26">
                  <a:extLst>
                    <a:ext uri="{FF2B5EF4-FFF2-40B4-BE49-F238E27FC236}">
                      <a16:creationId xmlns:a16="http://schemas.microsoft.com/office/drawing/2014/main" id="{2420EEDC-F44E-4C3E-B92C-206B9D05AAC7}"/>
                    </a:ext>
                  </a:extLst>
                </p:cNvPr>
                <p:cNvPicPr/>
                <p:nvPr/>
              </p:nvPicPr>
              <p:blipFill>
                <a:blip r:embed="rId129"/>
                <a:stretch>
                  <a:fillRect/>
                </a:stretch>
              </p:blipFill>
              <p:spPr>
                <a:xfrm>
                  <a:off x="3282945" y="5211790"/>
                  <a:ext cx="21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8" name="Inkt 27">
                  <a:extLst>
                    <a:ext uri="{FF2B5EF4-FFF2-40B4-BE49-F238E27FC236}">
                      <a16:creationId xmlns:a16="http://schemas.microsoft.com/office/drawing/2014/main" id="{4A79E366-57C3-4FD9-BEF0-16AAB822BE0E}"/>
                    </a:ext>
                  </a:extLst>
                </p14:cNvPr>
                <p14:cNvContentPartPr/>
                <p14:nvPr/>
              </p14:nvContentPartPr>
              <p14:xfrm>
                <a:off x="3311745" y="5140510"/>
                <a:ext cx="163080" cy="360"/>
              </p14:xfrm>
            </p:contentPart>
          </mc:Choice>
          <mc:Fallback xmlns="">
            <p:pic>
              <p:nvPicPr>
                <p:cNvPr id="28" name="Inkt 27">
                  <a:extLst>
                    <a:ext uri="{FF2B5EF4-FFF2-40B4-BE49-F238E27FC236}">
                      <a16:creationId xmlns:a16="http://schemas.microsoft.com/office/drawing/2014/main" id="{4A79E366-57C3-4FD9-BEF0-16AAB822BE0E}"/>
                    </a:ext>
                  </a:extLst>
                </p:cNvPr>
                <p:cNvPicPr/>
                <p:nvPr/>
              </p:nvPicPr>
              <p:blipFill>
                <a:blip r:embed="rId131"/>
                <a:stretch>
                  <a:fillRect/>
                </a:stretch>
              </p:blipFill>
              <p:spPr>
                <a:xfrm>
                  <a:off x="3293745" y="5122870"/>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 name="Inkt 29">
                  <a:extLst>
                    <a:ext uri="{FF2B5EF4-FFF2-40B4-BE49-F238E27FC236}">
                      <a16:creationId xmlns:a16="http://schemas.microsoft.com/office/drawing/2014/main" id="{D5573A2C-561F-4967-B1C1-FB665CAFB839}"/>
                    </a:ext>
                  </a:extLst>
                </p14:cNvPr>
                <p14:cNvContentPartPr/>
                <p14:nvPr/>
              </p14:nvContentPartPr>
              <p14:xfrm>
                <a:off x="3568425" y="5072830"/>
                <a:ext cx="137520" cy="152640"/>
              </p14:xfrm>
            </p:contentPart>
          </mc:Choice>
          <mc:Fallback xmlns="">
            <p:pic>
              <p:nvPicPr>
                <p:cNvPr id="30" name="Inkt 29">
                  <a:extLst>
                    <a:ext uri="{FF2B5EF4-FFF2-40B4-BE49-F238E27FC236}">
                      <a16:creationId xmlns:a16="http://schemas.microsoft.com/office/drawing/2014/main" id="{D5573A2C-561F-4967-B1C1-FB665CAFB839}"/>
                    </a:ext>
                  </a:extLst>
                </p:cNvPr>
                <p:cNvPicPr/>
                <p:nvPr/>
              </p:nvPicPr>
              <p:blipFill>
                <a:blip r:embed="rId133"/>
                <a:stretch>
                  <a:fillRect/>
                </a:stretch>
              </p:blipFill>
              <p:spPr>
                <a:xfrm>
                  <a:off x="3550425" y="5054830"/>
                  <a:ext cx="17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1" name="Inkt 30">
                  <a:extLst>
                    <a:ext uri="{FF2B5EF4-FFF2-40B4-BE49-F238E27FC236}">
                      <a16:creationId xmlns:a16="http://schemas.microsoft.com/office/drawing/2014/main" id="{43D9C2E5-B41E-4BE2-B4A6-C57A8C185A44}"/>
                    </a:ext>
                  </a:extLst>
                </p14:cNvPr>
                <p14:cNvContentPartPr/>
                <p14:nvPr/>
              </p14:nvContentPartPr>
              <p14:xfrm>
                <a:off x="3825105" y="5040070"/>
                <a:ext cx="39960" cy="360"/>
              </p14:xfrm>
            </p:contentPart>
          </mc:Choice>
          <mc:Fallback xmlns="">
            <p:pic>
              <p:nvPicPr>
                <p:cNvPr id="31" name="Inkt 30">
                  <a:extLst>
                    <a:ext uri="{FF2B5EF4-FFF2-40B4-BE49-F238E27FC236}">
                      <a16:creationId xmlns:a16="http://schemas.microsoft.com/office/drawing/2014/main" id="{43D9C2E5-B41E-4BE2-B4A6-C57A8C185A44}"/>
                    </a:ext>
                  </a:extLst>
                </p:cNvPr>
                <p:cNvPicPr/>
                <p:nvPr/>
              </p:nvPicPr>
              <p:blipFill>
                <a:blip r:embed="rId135"/>
                <a:stretch>
                  <a:fillRect/>
                </a:stretch>
              </p:blipFill>
              <p:spPr>
                <a:xfrm>
                  <a:off x="3807105" y="5022070"/>
                  <a:ext cx="75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t 96">
                  <a:extLst>
                    <a:ext uri="{FF2B5EF4-FFF2-40B4-BE49-F238E27FC236}">
                      <a16:creationId xmlns:a16="http://schemas.microsoft.com/office/drawing/2014/main" id="{9E0EC140-567F-4E31-9113-442DCDAEC577}"/>
                    </a:ext>
                  </a:extLst>
                </p14:cNvPr>
                <p14:cNvContentPartPr/>
                <p14:nvPr/>
              </p14:nvContentPartPr>
              <p14:xfrm>
                <a:off x="3766425" y="4961950"/>
                <a:ext cx="160560" cy="153720"/>
              </p14:xfrm>
            </p:contentPart>
          </mc:Choice>
          <mc:Fallback xmlns="">
            <p:pic>
              <p:nvPicPr>
                <p:cNvPr id="97" name="Inkt 96">
                  <a:extLst>
                    <a:ext uri="{FF2B5EF4-FFF2-40B4-BE49-F238E27FC236}">
                      <a16:creationId xmlns:a16="http://schemas.microsoft.com/office/drawing/2014/main" id="{9E0EC140-567F-4E31-9113-442DCDAEC577}"/>
                    </a:ext>
                  </a:extLst>
                </p:cNvPr>
                <p:cNvPicPr/>
                <p:nvPr/>
              </p:nvPicPr>
              <p:blipFill>
                <a:blip r:embed="rId137"/>
                <a:stretch>
                  <a:fillRect/>
                </a:stretch>
              </p:blipFill>
              <p:spPr>
                <a:xfrm>
                  <a:off x="3748425" y="4944310"/>
                  <a:ext cx="19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t 98">
                  <a:extLst>
                    <a:ext uri="{FF2B5EF4-FFF2-40B4-BE49-F238E27FC236}">
                      <a16:creationId xmlns:a16="http://schemas.microsoft.com/office/drawing/2014/main" id="{A6FB47F3-86FB-4F67-A41D-96A70B090414}"/>
                    </a:ext>
                  </a:extLst>
                </p14:cNvPr>
                <p14:cNvContentPartPr/>
                <p14:nvPr/>
              </p14:nvContentPartPr>
              <p14:xfrm>
                <a:off x="3997185" y="5010910"/>
                <a:ext cx="205920" cy="257400"/>
              </p14:xfrm>
            </p:contentPart>
          </mc:Choice>
          <mc:Fallback xmlns="">
            <p:pic>
              <p:nvPicPr>
                <p:cNvPr id="99" name="Inkt 98">
                  <a:extLst>
                    <a:ext uri="{FF2B5EF4-FFF2-40B4-BE49-F238E27FC236}">
                      <a16:creationId xmlns:a16="http://schemas.microsoft.com/office/drawing/2014/main" id="{A6FB47F3-86FB-4F67-A41D-96A70B090414}"/>
                    </a:ext>
                  </a:extLst>
                </p:cNvPr>
                <p:cNvPicPr/>
                <p:nvPr/>
              </p:nvPicPr>
              <p:blipFill>
                <a:blip r:embed="rId139"/>
                <a:stretch>
                  <a:fillRect/>
                </a:stretch>
              </p:blipFill>
              <p:spPr>
                <a:xfrm>
                  <a:off x="3979185" y="4993270"/>
                  <a:ext cx="2415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t 100">
                  <a:extLst>
                    <a:ext uri="{FF2B5EF4-FFF2-40B4-BE49-F238E27FC236}">
                      <a16:creationId xmlns:a16="http://schemas.microsoft.com/office/drawing/2014/main" id="{4CDD6A28-7F6F-4A3A-86D0-01566A73F8D4}"/>
                    </a:ext>
                  </a:extLst>
                </p14:cNvPr>
                <p14:cNvContentPartPr/>
                <p14:nvPr/>
              </p14:nvContentPartPr>
              <p14:xfrm>
                <a:off x="4400385" y="5082910"/>
                <a:ext cx="173880" cy="185400"/>
              </p14:xfrm>
            </p:contentPart>
          </mc:Choice>
          <mc:Fallback xmlns="">
            <p:pic>
              <p:nvPicPr>
                <p:cNvPr id="101" name="Inkt 100">
                  <a:extLst>
                    <a:ext uri="{FF2B5EF4-FFF2-40B4-BE49-F238E27FC236}">
                      <a16:creationId xmlns:a16="http://schemas.microsoft.com/office/drawing/2014/main" id="{4CDD6A28-7F6F-4A3A-86D0-01566A73F8D4}"/>
                    </a:ext>
                  </a:extLst>
                </p:cNvPr>
                <p:cNvPicPr/>
                <p:nvPr/>
              </p:nvPicPr>
              <p:blipFill>
                <a:blip r:embed="rId141"/>
                <a:stretch>
                  <a:fillRect/>
                </a:stretch>
              </p:blipFill>
              <p:spPr>
                <a:xfrm>
                  <a:off x="4382385" y="5064910"/>
                  <a:ext cx="209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Inkt 123">
                  <a:extLst>
                    <a:ext uri="{FF2B5EF4-FFF2-40B4-BE49-F238E27FC236}">
                      <a16:creationId xmlns:a16="http://schemas.microsoft.com/office/drawing/2014/main" id="{F129FA62-597A-4170-86F9-27F03F0339D3}"/>
                    </a:ext>
                  </a:extLst>
                </p14:cNvPr>
                <p14:cNvContentPartPr/>
                <p14:nvPr/>
              </p14:nvContentPartPr>
              <p14:xfrm>
                <a:off x="4672185" y="5066710"/>
                <a:ext cx="360" cy="282600"/>
              </p14:xfrm>
            </p:contentPart>
          </mc:Choice>
          <mc:Fallback xmlns="">
            <p:pic>
              <p:nvPicPr>
                <p:cNvPr id="124" name="Inkt 123">
                  <a:extLst>
                    <a:ext uri="{FF2B5EF4-FFF2-40B4-BE49-F238E27FC236}">
                      <a16:creationId xmlns:a16="http://schemas.microsoft.com/office/drawing/2014/main" id="{F129FA62-597A-4170-86F9-27F03F0339D3}"/>
                    </a:ext>
                  </a:extLst>
                </p:cNvPr>
                <p:cNvPicPr/>
                <p:nvPr/>
              </p:nvPicPr>
              <p:blipFill>
                <a:blip r:embed="rId143"/>
                <a:stretch>
                  <a:fillRect/>
                </a:stretch>
              </p:blipFill>
              <p:spPr>
                <a:xfrm>
                  <a:off x="4654185" y="5048710"/>
                  <a:ext cx="3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Inkt 131">
                  <a:extLst>
                    <a:ext uri="{FF2B5EF4-FFF2-40B4-BE49-F238E27FC236}">
                      <a16:creationId xmlns:a16="http://schemas.microsoft.com/office/drawing/2014/main" id="{52ED3A1B-1036-433B-B414-5AE6599618C3}"/>
                    </a:ext>
                  </a:extLst>
                </p14:cNvPr>
                <p14:cNvContentPartPr/>
                <p14:nvPr/>
              </p14:nvContentPartPr>
              <p14:xfrm>
                <a:off x="4616385" y="5164270"/>
                <a:ext cx="162720" cy="65880"/>
              </p14:xfrm>
            </p:contentPart>
          </mc:Choice>
          <mc:Fallback xmlns="">
            <p:pic>
              <p:nvPicPr>
                <p:cNvPr id="132" name="Inkt 131">
                  <a:extLst>
                    <a:ext uri="{FF2B5EF4-FFF2-40B4-BE49-F238E27FC236}">
                      <a16:creationId xmlns:a16="http://schemas.microsoft.com/office/drawing/2014/main" id="{52ED3A1B-1036-433B-B414-5AE6599618C3}"/>
                    </a:ext>
                  </a:extLst>
                </p:cNvPr>
                <p:cNvPicPr/>
                <p:nvPr/>
              </p:nvPicPr>
              <p:blipFill>
                <a:blip r:embed="rId145"/>
                <a:stretch>
                  <a:fillRect/>
                </a:stretch>
              </p:blipFill>
              <p:spPr>
                <a:xfrm>
                  <a:off x="4598745" y="5146270"/>
                  <a:ext cx="19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1" name="Inkt 150">
                  <a:extLst>
                    <a:ext uri="{FF2B5EF4-FFF2-40B4-BE49-F238E27FC236}">
                      <a16:creationId xmlns:a16="http://schemas.microsoft.com/office/drawing/2014/main" id="{CE49E6DF-C07B-43FB-B713-08C4BB2EB2BC}"/>
                    </a:ext>
                  </a:extLst>
                </p14:cNvPr>
                <p14:cNvContentPartPr/>
                <p14:nvPr/>
              </p14:nvContentPartPr>
              <p14:xfrm>
                <a:off x="4772625" y="5040070"/>
                <a:ext cx="11520" cy="266400"/>
              </p14:xfrm>
            </p:contentPart>
          </mc:Choice>
          <mc:Fallback xmlns="">
            <p:pic>
              <p:nvPicPr>
                <p:cNvPr id="151" name="Inkt 150">
                  <a:extLst>
                    <a:ext uri="{FF2B5EF4-FFF2-40B4-BE49-F238E27FC236}">
                      <a16:creationId xmlns:a16="http://schemas.microsoft.com/office/drawing/2014/main" id="{CE49E6DF-C07B-43FB-B713-08C4BB2EB2BC}"/>
                    </a:ext>
                  </a:extLst>
                </p:cNvPr>
                <p:cNvPicPr/>
                <p:nvPr/>
              </p:nvPicPr>
              <p:blipFill>
                <a:blip r:embed="rId147"/>
                <a:stretch>
                  <a:fillRect/>
                </a:stretch>
              </p:blipFill>
              <p:spPr>
                <a:xfrm>
                  <a:off x="4754985" y="5022070"/>
                  <a:ext cx="4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3" name="Inkt 152">
                  <a:extLst>
                    <a:ext uri="{FF2B5EF4-FFF2-40B4-BE49-F238E27FC236}">
                      <a16:creationId xmlns:a16="http://schemas.microsoft.com/office/drawing/2014/main" id="{8CC59578-3BF8-4F7F-84D0-6FF44EAF87E5}"/>
                    </a:ext>
                  </a:extLst>
                </p14:cNvPr>
                <p14:cNvContentPartPr/>
                <p14:nvPr/>
              </p14:nvContentPartPr>
              <p14:xfrm>
                <a:off x="4873065" y="5240950"/>
                <a:ext cx="84240" cy="123840"/>
              </p14:xfrm>
            </p:contentPart>
          </mc:Choice>
          <mc:Fallback xmlns="">
            <p:pic>
              <p:nvPicPr>
                <p:cNvPr id="153" name="Inkt 152">
                  <a:extLst>
                    <a:ext uri="{FF2B5EF4-FFF2-40B4-BE49-F238E27FC236}">
                      <a16:creationId xmlns:a16="http://schemas.microsoft.com/office/drawing/2014/main" id="{8CC59578-3BF8-4F7F-84D0-6FF44EAF87E5}"/>
                    </a:ext>
                  </a:extLst>
                </p:cNvPr>
                <p:cNvPicPr/>
                <p:nvPr/>
              </p:nvPicPr>
              <p:blipFill>
                <a:blip r:embed="rId149"/>
                <a:stretch>
                  <a:fillRect/>
                </a:stretch>
              </p:blipFill>
              <p:spPr>
                <a:xfrm>
                  <a:off x="4855425" y="5223310"/>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5" name="Inkt 154">
                  <a:extLst>
                    <a:ext uri="{FF2B5EF4-FFF2-40B4-BE49-F238E27FC236}">
                      <a16:creationId xmlns:a16="http://schemas.microsoft.com/office/drawing/2014/main" id="{FF2D21BF-D309-4A83-8D1C-B72EBDFFD853}"/>
                    </a:ext>
                  </a:extLst>
                </p14:cNvPr>
                <p14:cNvContentPartPr/>
                <p14:nvPr/>
              </p14:nvContentPartPr>
              <p14:xfrm>
                <a:off x="5014905" y="5019550"/>
                <a:ext cx="183960" cy="255600"/>
              </p14:xfrm>
            </p:contentPart>
          </mc:Choice>
          <mc:Fallback xmlns="">
            <p:pic>
              <p:nvPicPr>
                <p:cNvPr id="155" name="Inkt 154">
                  <a:extLst>
                    <a:ext uri="{FF2B5EF4-FFF2-40B4-BE49-F238E27FC236}">
                      <a16:creationId xmlns:a16="http://schemas.microsoft.com/office/drawing/2014/main" id="{FF2D21BF-D309-4A83-8D1C-B72EBDFFD853}"/>
                    </a:ext>
                  </a:extLst>
                </p:cNvPr>
                <p:cNvPicPr/>
                <p:nvPr/>
              </p:nvPicPr>
              <p:blipFill>
                <a:blip r:embed="rId151"/>
                <a:stretch>
                  <a:fillRect/>
                </a:stretch>
              </p:blipFill>
              <p:spPr>
                <a:xfrm>
                  <a:off x="4997265" y="5001910"/>
                  <a:ext cx="219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0" name="Inkt 159">
                  <a:extLst>
                    <a:ext uri="{FF2B5EF4-FFF2-40B4-BE49-F238E27FC236}">
                      <a16:creationId xmlns:a16="http://schemas.microsoft.com/office/drawing/2014/main" id="{E6623A14-6408-4F41-8040-570AD8FC8EF6}"/>
                    </a:ext>
                  </a:extLst>
                </p14:cNvPr>
                <p14:cNvContentPartPr/>
                <p14:nvPr/>
              </p14:nvContentPartPr>
              <p14:xfrm>
                <a:off x="5296785" y="4984270"/>
                <a:ext cx="23040" cy="128520"/>
              </p14:xfrm>
            </p:contentPart>
          </mc:Choice>
          <mc:Fallback xmlns="">
            <p:pic>
              <p:nvPicPr>
                <p:cNvPr id="160" name="Inkt 159">
                  <a:extLst>
                    <a:ext uri="{FF2B5EF4-FFF2-40B4-BE49-F238E27FC236}">
                      <a16:creationId xmlns:a16="http://schemas.microsoft.com/office/drawing/2014/main" id="{E6623A14-6408-4F41-8040-570AD8FC8EF6}"/>
                    </a:ext>
                  </a:extLst>
                </p:cNvPr>
                <p:cNvPicPr/>
                <p:nvPr/>
              </p:nvPicPr>
              <p:blipFill>
                <a:blip r:embed="rId153"/>
                <a:stretch>
                  <a:fillRect/>
                </a:stretch>
              </p:blipFill>
              <p:spPr>
                <a:xfrm>
                  <a:off x="5278785" y="4966630"/>
                  <a:ext cx="5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2" name="Inkt 161">
                  <a:extLst>
                    <a:ext uri="{FF2B5EF4-FFF2-40B4-BE49-F238E27FC236}">
                      <a16:creationId xmlns:a16="http://schemas.microsoft.com/office/drawing/2014/main" id="{70D355A2-0D4D-4B48-BB53-6FBECCF9FAEF}"/>
                    </a:ext>
                  </a:extLst>
                </p14:cNvPr>
                <p14:cNvContentPartPr/>
                <p14:nvPr/>
              </p14:nvContentPartPr>
              <p14:xfrm>
                <a:off x="5240985" y="5080750"/>
                <a:ext cx="88920" cy="26640"/>
              </p14:xfrm>
            </p:contentPart>
          </mc:Choice>
          <mc:Fallback xmlns="">
            <p:pic>
              <p:nvPicPr>
                <p:cNvPr id="162" name="Inkt 161">
                  <a:extLst>
                    <a:ext uri="{FF2B5EF4-FFF2-40B4-BE49-F238E27FC236}">
                      <a16:creationId xmlns:a16="http://schemas.microsoft.com/office/drawing/2014/main" id="{70D355A2-0D4D-4B48-BB53-6FBECCF9FAEF}"/>
                    </a:ext>
                  </a:extLst>
                </p:cNvPr>
                <p:cNvPicPr/>
                <p:nvPr/>
              </p:nvPicPr>
              <p:blipFill>
                <a:blip r:embed="rId155"/>
                <a:stretch>
                  <a:fillRect/>
                </a:stretch>
              </p:blipFill>
              <p:spPr>
                <a:xfrm>
                  <a:off x="5223345" y="5062750"/>
                  <a:ext cx="12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8" name="Inkt 177">
                  <a:extLst>
                    <a:ext uri="{FF2B5EF4-FFF2-40B4-BE49-F238E27FC236}">
                      <a16:creationId xmlns:a16="http://schemas.microsoft.com/office/drawing/2014/main" id="{14D948ED-2683-4AB7-866C-BD8F7548ACA9}"/>
                    </a:ext>
                  </a:extLst>
                </p14:cNvPr>
                <p14:cNvContentPartPr/>
                <p14:nvPr/>
              </p14:nvContentPartPr>
              <p14:xfrm>
                <a:off x="5352225" y="4962310"/>
                <a:ext cx="124560" cy="349560"/>
              </p14:xfrm>
            </p:contentPart>
          </mc:Choice>
          <mc:Fallback xmlns="">
            <p:pic>
              <p:nvPicPr>
                <p:cNvPr id="178" name="Inkt 177">
                  <a:extLst>
                    <a:ext uri="{FF2B5EF4-FFF2-40B4-BE49-F238E27FC236}">
                      <a16:creationId xmlns:a16="http://schemas.microsoft.com/office/drawing/2014/main" id="{14D948ED-2683-4AB7-866C-BD8F7548ACA9}"/>
                    </a:ext>
                  </a:extLst>
                </p:cNvPr>
                <p:cNvPicPr/>
                <p:nvPr/>
              </p:nvPicPr>
              <p:blipFill>
                <a:blip r:embed="rId157"/>
                <a:stretch>
                  <a:fillRect/>
                </a:stretch>
              </p:blipFill>
              <p:spPr>
                <a:xfrm>
                  <a:off x="5334585" y="4944310"/>
                  <a:ext cx="160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0" name="Inkt 179">
                  <a:extLst>
                    <a:ext uri="{FF2B5EF4-FFF2-40B4-BE49-F238E27FC236}">
                      <a16:creationId xmlns:a16="http://schemas.microsoft.com/office/drawing/2014/main" id="{0A129705-31D1-4573-BA1F-EC06CB45F94E}"/>
                    </a:ext>
                  </a:extLst>
                </p14:cNvPr>
                <p14:cNvContentPartPr/>
                <p14:nvPr/>
              </p14:nvContentPartPr>
              <p14:xfrm>
                <a:off x="2219145" y="5457670"/>
                <a:ext cx="3267000" cy="151920"/>
              </p14:xfrm>
            </p:contentPart>
          </mc:Choice>
          <mc:Fallback xmlns="">
            <p:pic>
              <p:nvPicPr>
                <p:cNvPr id="180" name="Inkt 179">
                  <a:extLst>
                    <a:ext uri="{FF2B5EF4-FFF2-40B4-BE49-F238E27FC236}">
                      <a16:creationId xmlns:a16="http://schemas.microsoft.com/office/drawing/2014/main" id="{0A129705-31D1-4573-BA1F-EC06CB45F94E}"/>
                    </a:ext>
                  </a:extLst>
                </p:cNvPr>
                <p:cNvPicPr/>
                <p:nvPr/>
              </p:nvPicPr>
              <p:blipFill>
                <a:blip r:embed="rId159"/>
                <a:stretch>
                  <a:fillRect/>
                </a:stretch>
              </p:blipFill>
              <p:spPr>
                <a:xfrm>
                  <a:off x="2201505" y="5439670"/>
                  <a:ext cx="3302640" cy="187560"/>
                </a:xfrm>
                <a:prstGeom prst="rect">
                  <a:avLst/>
                </a:prstGeom>
              </p:spPr>
            </p:pic>
          </mc:Fallback>
        </mc:AlternateContent>
      </p:grpSp>
      <p:grpSp>
        <p:nvGrpSpPr>
          <p:cNvPr id="197" name="Groep 196">
            <a:extLst>
              <a:ext uri="{FF2B5EF4-FFF2-40B4-BE49-F238E27FC236}">
                <a16:creationId xmlns:a16="http://schemas.microsoft.com/office/drawing/2014/main" id="{E2490BE6-07C4-40AA-A3D3-BEA2B590FA08}"/>
              </a:ext>
            </a:extLst>
          </p:cNvPr>
          <p:cNvGrpSpPr/>
          <p:nvPr/>
        </p:nvGrpSpPr>
        <p:grpSpPr>
          <a:xfrm>
            <a:off x="2861324" y="3602950"/>
            <a:ext cx="1455480" cy="393120"/>
            <a:chOff x="2783265" y="5664670"/>
            <a:chExt cx="1455480" cy="393120"/>
          </a:xfrm>
        </p:grpSpPr>
        <mc:AlternateContent xmlns:mc="http://schemas.openxmlformats.org/markup-compatibility/2006" xmlns:p14="http://schemas.microsoft.com/office/powerpoint/2010/main">
          <mc:Choice Requires="p14">
            <p:contentPart p14:bwMode="auto" r:id="rId160">
              <p14:nvContentPartPr>
                <p14:cNvPr id="182" name="Inkt 181">
                  <a:extLst>
                    <a:ext uri="{FF2B5EF4-FFF2-40B4-BE49-F238E27FC236}">
                      <a16:creationId xmlns:a16="http://schemas.microsoft.com/office/drawing/2014/main" id="{F3F8C49C-2FF6-41A4-A6EC-A8EB2D39D0C7}"/>
                    </a:ext>
                  </a:extLst>
                </p14:cNvPr>
                <p14:cNvContentPartPr/>
                <p14:nvPr/>
              </p14:nvContentPartPr>
              <p14:xfrm>
                <a:off x="2783265" y="5740990"/>
                <a:ext cx="179280" cy="266400"/>
              </p14:xfrm>
            </p:contentPart>
          </mc:Choice>
          <mc:Fallback xmlns="">
            <p:pic>
              <p:nvPicPr>
                <p:cNvPr id="182" name="Inkt 181">
                  <a:extLst>
                    <a:ext uri="{FF2B5EF4-FFF2-40B4-BE49-F238E27FC236}">
                      <a16:creationId xmlns:a16="http://schemas.microsoft.com/office/drawing/2014/main" id="{F3F8C49C-2FF6-41A4-A6EC-A8EB2D39D0C7}"/>
                    </a:ext>
                  </a:extLst>
                </p:cNvPr>
                <p:cNvPicPr/>
                <p:nvPr/>
              </p:nvPicPr>
              <p:blipFill>
                <a:blip r:embed="rId161"/>
                <a:stretch>
                  <a:fillRect/>
                </a:stretch>
              </p:blipFill>
              <p:spPr>
                <a:xfrm>
                  <a:off x="2765625" y="5723350"/>
                  <a:ext cx="214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3" name="Inkt 182">
                  <a:extLst>
                    <a:ext uri="{FF2B5EF4-FFF2-40B4-BE49-F238E27FC236}">
                      <a16:creationId xmlns:a16="http://schemas.microsoft.com/office/drawing/2014/main" id="{6EFD3BAC-31E5-4F14-A087-CA3CDE6E6BFE}"/>
                    </a:ext>
                  </a:extLst>
                </p14:cNvPr>
                <p14:cNvContentPartPr/>
                <p14:nvPr/>
              </p14:nvContentPartPr>
              <p14:xfrm>
                <a:off x="3021945" y="5753950"/>
                <a:ext cx="14040" cy="138240"/>
              </p14:xfrm>
            </p:contentPart>
          </mc:Choice>
          <mc:Fallback xmlns="">
            <p:pic>
              <p:nvPicPr>
                <p:cNvPr id="183" name="Inkt 182">
                  <a:extLst>
                    <a:ext uri="{FF2B5EF4-FFF2-40B4-BE49-F238E27FC236}">
                      <a16:creationId xmlns:a16="http://schemas.microsoft.com/office/drawing/2014/main" id="{6EFD3BAC-31E5-4F14-A087-CA3CDE6E6BFE}"/>
                    </a:ext>
                  </a:extLst>
                </p:cNvPr>
                <p:cNvPicPr/>
                <p:nvPr/>
              </p:nvPicPr>
              <p:blipFill>
                <a:blip r:embed="rId163"/>
                <a:stretch>
                  <a:fillRect/>
                </a:stretch>
              </p:blipFill>
              <p:spPr>
                <a:xfrm>
                  <a:off x="3004305" y="5735950"/>
                  <a:ext cx="4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4" name="Inkt 183">
                  <a:extLst>
                    <a:ext uri="{FF2B5EF4-FFF2-40B4-BE49-F238E27FC236}">
                      <a16:creationId xmlns:a16="http://schemas.microsoft.com/office/drawing/2014/main" id="{DE04C3F3-533C-4A06-9DC0-486380F5B91B}"/>
                    </a:ext>
                  </a:extLst>
                </p14:cNvPr>
                <p14:cNvContentPartPr/>
                <p14:nvPr/>
              </p14:nvContentPartPr>
              <p14:xfrm>
                <a:off x="3032745" y="5863030"/>
                <a:ext cx="82080" cy="13680"/>
              </p14:xfrm>
            </p:contentPart>
          </mc:Choice>
          <mc:Fallback xmlns="">
            <p:pic>
              <p:nvPicPr>
                <p:cNvPr id="184" name="Inkt 183">
                  <a:extLst>
                    <a:ext uri="{FF2B5EF4-FFF2-40B4-BE49-F238E27FC236}">
                      <a16:creationId xmlns:a16="http://schemas.microsoft.com/office/drawing/2014/main" id="{DE04C3F3-533C-4A06-9DC0-486380F5B91B}"/>
                    </a:ext>
                  </a:extLst>
                </p:cNvPr>
                <p:cNvPicPr/>
                <p:nvPr/>
              </p:nvPicPr>
              <p:blipFill>
                <a:blip r:embed="rId165"/>
                <a:stretch>
                  <a:fillRect/>
                </a:stretch>
              </p:blipFill>
              <p:spPr>
                <a:xfrm>
                  <a:off x="3015105" y="5845390"/>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5" name="Inkt 184">
                  <a:extLst>
                    <a:ext uri="{FF2B5EF4-FFF2-40B4-BE49-F238E27FC236}">
                      <a16:creationId xmlns:a16="http://schemas.microsoft.com/office/drawing/2014/main" id="{AC335637-AA39-41CA-9081-B7DA6AB66491}"/>
                    </a:ext>
                  </a:extLst>
                </p14:cNvPr>
                <p14:cNvContentPartPr/>
                <p14:nvPr/>
              </p14:nvContentPartPr>
              <p14:xfrm>
                <a:off x="3144705" y="5765110"/>
                <a:ext cx="360" cy="162720"/>
              </p14:xfrm>
            </p:contentPart>
          </mc:Choice>
          <mc:Fallback xmlns="">
            <p:pic>
              <p:nvPicPr>
                <p:cNvPr id="185" name="Inkt 184">
                  <a:extLst>
                    <a:ext uri="{FF2B5EF4-FFF2-40B4-BE49-F238E27FC236}">
                      <a16:creationId xmlns:a16="http://schemas.microsoft.com/office/drawing/2014/main" id="{AC335637-AA39-41CA-9081-B7DA6AB66491}"/>
                    </a:ext>
                  </a:extLst>
                </p:cNvPr>
                <p:cNvPicPr/>
                <p:nvPr/>
              </p:nvPicPr>
              <p:blipFill>
                <a:blip r:embed="rId167"/>
                <a:stretch>
                  <a:fillRect/>
                </a:stretch>
              </p:blipFill>
              <p:spPr>
                <a:xfrm>
                  <a:off x="3127065" y="5747470"/>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6" name="Inkt 185">
                  <a:extLst>
                    <a:ext uri="{FF2B5EF4-FFF2-40B4-BE49-F238E27FC236}">
                      <a16:creationId xmlns:a16="http://schemas.microsoft.com/office/drawing/2014/main" id="{BAA5562F-E6A6-4E1B-9003-E5E512404313}"/>
                    </a:ext>
                  </a:extLst>
                </p14:cNvPr>
                <p14:cNvContentPartPr/>
                <p14:nvPr/>
              </p14:nvContentPartPr>
              <p14:xfrm>
                <a:off x="3228585" y="5741350"/>
                <a:ext cx="120600" cy="131040"/>
              </p14:xfrm>
            </p:contentPart>
          </mc:Choice>
          <mc:Fallback xmlns="">
            <p:pic>
              <p:nvPicPr>
                <p:cNvPr id="186" name="Inkt 185">
                  <a:extLst>
                    <a:ext uri="{FF2B5EF4-FFF2-40B4-BE49-F238E27FC236}">
                      <a16:creationId xmlns:a16="http://schemas.microsoft.com/office/drawing/2014/main" id="{BAA5562F-E6A6-4E1B-9003-E5E512404313}"/>
                    </a:ext>
                  </a:extLst>
                </p:cNvPr>
                <p:cNvPicPr/>
                <p:nvPr/>
              </p:nvPicPr>
              <p:blipFill>
                <a:blip r:embed="rId169"/>
                <a:stretch>
                  <a:fillRect/>
                </a:stretch>
              </p:blipFill>
              <p:spPr>
                <a:xfrm>
                  <a:off x="3210585" y="5723350"/>
                  <a:ext cx="15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7" name="Inkt 186">
                  <a:extLst>
                    <a:ext uri="{FF2B5EF4-FFF2-40B4-BE49-F238E27FC236}">
                      <a16:creationId xmlns:a16="http://schemas.microsoft.com/office/drawing/2014/main" id="{6358CA59-CFEF-4402-9D44-BFACB3D5081B}"/>
                    </a:ext>
                  </a:extLst>
                </p14:cNvPr>
                <p14:cNvContentPartPr/>
                <p14:nvPr/>
              </p14:nvContentPartPr>
              <p14:xfrm>
                <a:off x="3512625" y="5765110"/>
                <a:ext cx="43560" cy="360"/>
              </p14:xfrm>
            </p:contentPart>
          </mc:Choice>
          <mc:Fallback xmlns="">
            <p:pic>
              <p:nvPicPr>
                <p:cNvPr id="187" name="Inkt 186">
                  <a:extLst>
                    <a:ext uri="{FF2B5EF4-FFF2-40B4-BE49-F238E27FC236}">
                      <a16:creationId xmlns:a16="http://schemas.microsoft.com/office/drawing/2014/main" id="{6358CA59-CFEF-4402-9D44-BFACB3D5081B}"/>
                    </a:ext>
                  </a:extLst>
                </p:cNvPr>
                <p:cNvPicPr/>
                <p:nvPr/>
              </p:nvPicPr>
              <p:blipFill>
                <a:blip r:embed="rId171"/>
                <a:stretch>
                  <a:fillRect/>
                </a:stretch>
              </p:blipFill>
              <p:spPr>
                <a:xfrm>
                  <a:off x="3494985" y="5747470"/>
                  <a:ext cx="79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9" name="Inkt 188">
                  <a:extLst>
                    <a:ext uri="{FF2B5EF4-FFF2-40B4-BE49-F238E27FC236}">
                      <a16:creationId xmlns:a16="http://schemas.microsoft.com/office/drawing/2014/main" id="{0BBF3F5D-8249-41EA-8DD3-C9E1DD37AA46}"/>
                    </a:ext>
                  </a:extLst>
                </p14:cNvPr>
                <p14:cNvContentPartPr/>
                <p14:nvPr/>
              </p14:nvContentPartPr>
              <p14:xfrm>
                <a:off x="3588585" y="5698870"/>
                <a:ext cx="221040" cy="160200"/>
              </p14:xfrm>
            </p:contentPart>
          </mc:Choice>
          <mc:Fallback xmlns="">
            <p:pic>
              <p:nvPicPr>
                <p:cNvPr id="189" name="Inkt 188">
                  <a:extLst>
                    <a:ext uri="{FF2B5EF4-FFF2-40B4-BE49-F238E27FC236}">
                      <a16:creationId xmlns:a16="http://schemas.microsoft.com/office/drawing/2014/main" id="{0BBF3F5D-8249-41EA-8DD3-C9E1DD37AA46}"/>
                    </a:ext>
                  </a:extLst>
                </p:cNvPr>
                <p:cNvPicPr/>
                <p:nvPr/>
              </p:nvPicPr>
              <p:blipFill>
                <a:blip r:embed="rId173"/>
                <a:stretch>
                  <a:fillRect/>
                </a:stretch>
              </p:blipFill>
              <p:spPr>
                <a:xfrm>
                  <a:off x="3570945" y="5681230"/>
                  <a:ext cx="256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0" name="Inkt 189">
                  <a:extLst>
                    <a:ext uri="{FF2B5EF4-FFF2-40B4-BE49-F238E27FC236}">
                      <a16:creationId xmlns:a16="http://schemas.microsoft.com/office/drawing/2014/main" id="{C61D62E7-C6CD-42F0-92CE-A715D31117CC}"/>
                    </a:ext>
                  </a:extLst>
                </p14:cNvPr>
                <p14:cNvContentPartPr/>
                <p14:nvPr/>
              </p14:nvContentPartPr>
              <p14:xfrm>
                <a:off x="3891345" y="5812270"/>
                <a:ext cx="120240" cy="30960"/>
              </p14:xfrm>
            </p:contentPart>
          </mc:Choice>
          <mc:Fallback xmlns="">
            <p:pic>
              <p:nvPicPr>
                <p:cNvPr id="190" name="Inkt 189">
                  <a:extLst>
                    <a:ext uri="{FF2B5EF4-FFF2-40B4-BE49-F238E27FC236}">
                      <a16:creationId xmlns:a16="http://schemas.microsoft.com/office/drawing/2014/main" id="{C61D62E7-C6CD-42F0-92CE-A715D31117CC}"/>
                    </a:ext>
                  </a:extLst>
                </p:cNvPr>
                <p:cNvPicPr/>
                <p:nvPr/>
              </p:nvPicPr>
              <p:blipFill>
                <a:blip r:embed="rId175"/>
                <a:stretch>
                  <a:fillRect/>
                </a:stretch>
              </p:blipFill>
              <p:spPr>
                <a:xfrm>
                  <a:off x="3873345" y="5794630"/>
                  <a:ext cx="155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1" name="Inkt 190">
                  <a:extLst>
                    <a:ext uri="{FF2B5EF4-FFF2-40B4-BE49-F238E27FC236}">
                      <a16:creationId xmlns:a16="http://schemas.microsoft.com/office/drawing/2014/main" id="{B2CD86B5-8738-44FF-AB2C-002E488FF722}"/>
                    </a:ext>
                  </a:extLst>
                </p14:cNvPr>
                <p14:cNvContentPartPr/>
                <p14:nvPr/>
              </p14:nvContentPartPr>
              <p14:xfrm>
                <a:off x="3869385" y="5753950"/>
                <a:ext cx="113040" cy="360"/>
              </p14:xfrm>
            </p:contentPart>
          </mc:Choice>
          <mc:Fallback xmlns="">
            <p:pic>
              <p:nvPicPr>
                <p:cNvPr id="191" name="Inkt 190">
                  <a:extLst>
                    <a:ext uri="{FF2B5EF4-FFF2-40B4-BE49-F238E27FC236}">
                      <a16:creationId xmlns:a16="http://schemas.microsoft.com/office/drawing/2014/main" id="{B2CD86B5-8738-44FF-AB2C-002E488FF722}"/>
                    </a:ext>
                  </a:extLst>
                </p:cNvPr>
                <p:cNvPicPr/>
                <p:nvPr/>
              </p:nvPicPr>
              <p:blipFill>
                <a:blip r:embed="rId22"/>
                <a:stretch>
                  <a:fillRect/>
                </a:stretch>
              </p:blipFill>
              <p:spPr>
                <a:xfrm>
                  <a:off x="3851385" y="573595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2" name="Inkt 191">
                  <a:extLst>
                    <a:ext uri="{FF2B5EF4-FFF2-40B4-BE49-F238E27FC236}">
                      <a16:creationId xmlns:a16="http://schemas.microsoft.com/office/drawing/2014/main" id="{38EC9959-357B-4E08-AA80-FEDFE94F0009}"/>
                    </a:ext>
                  </a:extLst>
                </p14:cNvPr>
                <p14:cNvContentPartPr/>
                <p14:nvPr/>
              </p14:nvContentPartPr>
              <p14:xfrm>
                <a:off x="3825105" y="5686270"/>
                <a:ext cx="176040" cy="12240"/>
              </p14:xfrm>
            </p:contentPart>
          </mc:Choice>
          <mc:Fallback xmlns="">
            <p:pic>
              <p:nvPicPr>
                <p:cNvPr id="192" name="Inkt 191">
                  <a:extLst>
                    <a:ext uri="{FF2B5EF4-FFF2-40B4-BE49-F238E27FC236}">
                      <a16:creationId xmlns:a16="http://schemas.microsoft.com/office/drawing/2014/main" id="{38EC9959-357B-4E08-AA80-FEDFE94F0009}"/>
                    </a:ext>
                  </a:extLst>
                </p:cNvPr>
                <p:cNvPicPr/>
                <p:nvPr/>
              </p:nvPicPr>
              <p:blipFill>
                <a:blip r:embed="rId178"/>
                <a:stretch>
                  <a:fillRect/>
                </a:stretch>
              </p:blipFill>
              <p:spPr>
                <a:xfrm>
                  <a:off x="3807105" y="5668630"/>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94" name="Inkt 193">
                  <a:extLst>
                    <a:ext uri="{FF2B5EF4-FFF2-40B4-BE49-F238E27FC236}">
                      <a16:creationId xmlns:a16="http://schemas.microsoft.com/office/drawing/2014/main" id="{3C80E961-F533-4C2E-B36F-9285E57BF0C1}"/>
                    </a:ext>
                  </a:extLst>
                </p14:cNvPr>
                <p14:cNvContentPartPr/>
                <p14:nvPr/>
              </p14:nvContentPartPr>
              <p14:xfrm>
                <a:off x="4081065" y="5664670"/>
                <a:ext cx="157680" cy="131760"/>
              </p14:xfrm>
            </p:contentPart>
          </mc:Choice>
          <mc:Fallback xmlns="">
            <p:pic>
              <p:nvPicPr>
                <p:cNvPr id="194" name="Inkt 193">
                  <a:extLst>
                    <a:ext uri="{FF2B5EF4-FFF2-40B4-BE49-F238E27FC236}">
                      <a16:creationId xmlns:a16="http://schemas.microsoft.com/office/drawing/2014/main" id="{3C80E961-F533-4C2E-B36F-9285E57BF0C1}"/>
                    </a:ext>
                  </a:extLst>
                </p:cNvPr>
                <p:cNvPicPr/>
                <p:nvPr/>
              </p:nvPicPr>
              <p:blipFill>
                <a:blip r:embed="rId180"/>
                <a:stretch>
                  <a:fillRect/>
                </a:stretch>
              </p:blipFill>
              <p:spPr>
                <a:xfrm>
                  <a:off x="4063065" y="5646670"/>
                  <a:ext cx="19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6" name="Inkt 195">
                  <a:extLst>
                    <a:ext uri="{FF2B5EF4-FFF2-40B4-BE49-F238E27FC236}">
                      <a16:creationId xmlns:a16="http://schemas.microsoft.com/office/drawing/2014/main" id="{BB1A5FF1-0871-4F7B-BAD7-F255B2C44935}"/>
                    </a:ext>
                  </a:extLst>
                </p14:cNvPr>
                <p14:cNvContentPartPr/>
                <p14:nvPr/>
              </p14:nvContentPartPr>
              <p14:xfrm>
                <a:off x="3200505" y="5954830"/>
                <a:ext cx="38520" cy="102960"/>
              </p14:xfrm>
            </p:contentPart>
          </mc:Choice>
          <mc:Fallback xmlns="">
            <p:pic>
              <p:nvPicPr>
                <p:cNvPr id="196" name="Inkt 195">
                  <a:extLst>
                    <a:ext uri="{FF2B5EF4-FFF2-40B4-BE49-F238E27FC236}">
                      <a16:creationId xmlns:a16="http://schemas.microsoft.com/office/drawing/2014/main" id="{BB1A5FF1-0871-4F7B-BAD7-F255B2C44935}"/>
                    </a:ext>
                  </a:extLst>
                </p:cNvPr>
                <p:cNvPicPr/>
                <p:nvPr/>
              </p:nvPicPr>
              <p:blipFill>
                <a:blip r:embed="rId182"/>
                <a:stretch>
                  <a:fillRect/>
                </a:stretch>
              </p:blipFill>
              <p:spPr>
                <a:xfrm>
                  <a:off x="3182505" y="5936830"/>
                  <a:ext cx="7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98" name="Inkt 197">
                <a:extLst>
                  <a:ext uri="{FF2B5EF4-FFF2-40B4-BE49-F238E27FC236}">
                    <a16:creationId xmlns:a16="http://schemas.microsoft.com/office/drawing/2014/main" id="{A14F095F-59CB-4BAB-B2A5-DEE858D18E14}"/>
                  </a:ext>
                </a:extLst>
              </p14:cNvPr>
              <p14:cNvContentPartPr/>
              <p14:nvPr/>
            </p14:nvContentPartPr>
            <p14:xfrm>
              <a:off x="4360004" y="3557590"/>
              <a:ext cx="195480" cy="367920"/>
            </p14:xfrm>
          </p:contentPart>
        </mc:Choice>
        <mc:Fallback xmlns="">
          <p:pic>
            <p:nvPicPr>
              <p:cNvPr id="198" name="Inkt 197">
                <a:extLst>
                  <a:ext uri="{FF2B5EF4-FFF2-40B4-BE49-F238E27FC236}">
                    <a16:creationId xmlns:a16="http://schemas.microsoft.com/office/drawing/2014/main" id="{A14F095F-59CB-4BAB-B2A5-DEE858D18E14}"/>
                  </a:ext>
                </a:extLst>
              </p:cNvPr>
              <p:cNvPicPr/>
              <p:nvPr/>
            </p:nvPicPr>
            <p:blipFill>
              <a:blip r:embed="rId184"/>
              <a:stretch>
                <a:fillRect/>
              </a:stretch>
            </p:blipFill>
            <p:spPr>
              <a:xfrm>
                <a:off x="4342364" y="3539590"/>
                <a:ext cx="231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9" name="Inkt 28">
                <a:extLst>
                  <a:ext uri="{FF2B5EF4-FFF2-40B4-BE49-F238E27FC236}">
                    <a16:creationId xmlns:a16="http://schemas.microsoft.com/office/drawing/2014/main" id="{B5DA7906-A143-42E6-82D9-0F030096F340}"/>
                  </a:ext>
                </a:extLst>
              </p14:cNvPr>
              <p14:cNvContentPartPr/>
              <p14:nvPr/>
            </p14:nvContentPartPr>
            <p14:xfrm>
              <a:off x="5608844" y="3647950"/>
              <a:ext cx="405000" cy="360"/>
            </p14:xfrm>
          </p:contentPart>
        </mc:Choice>
        <mc:Fallback xmlns="">
          <p:pic>
            <p:nvPicPr>
              <p:cNvPr id="29" name="Inkt 28">
                <a:extLst>
                  <a:ext uri="{FF2B5EF4-FFF2-40B4-BE49-F238E27FC236}">
                    <a16:creationId xmlns:a16="http://schemas.microsoft.com/office/drawing/2014/main" id="{B5DA7906-A143-42E6-82D9-0F030096F340}"/>
                  </a:ext>
                </a:extLst>
              </p:cNvPr>
              <p:cNvPicPr/>
              <p:nvPr/>
            </p:nvPicPr>
            <p:blipFill>
              <a:blip r:embed="rId186"/>
              <a:stretch>
                <a:fillRect/>
              </a:stretch>
            </p:blipFill>
            <p:spPr>
              <a:xfrm>
                <a:off x="5590844" y="3629950"/>
                <a:ext cx="44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6" name="Inkt 95">
                <a:extLst>
                  <a:ext uri="{FF2B5EF4-FFF2-40B4-BE49-F238E27FC236}">
                    <a16:creationId xmlns:a16="http://schemas.microsoft.com/office/drawing/2014/main" id="{92B7F3B9-7003-4365-B337-F01EC2F95D73}"/>
                  </a:ext>
                </a:extLst>
              </p14:cNvPr>
              <p14:cNvContentPartPr/>
              <p14:nvPr/>
            </p14:nvContentPartPr>
            <p14:xfrm>
              <a:off x="5709284" y="3458230"/>
              <a:ext cx="339120" cy="11520"/>
            </p14:xfrm>
          </p:contentPart>
        </mc:Choice>
        <mc:Fallback xmlns="">
          <p:pic>
            <p:nvPicPr>
              <p:cNvPr id="96" name="Inkt 95">
                <a:extLst>
                  <a:ext uri="{FF2B5EF4-FFF2-40B4-BE49-F238E27FC236}">
                    <a16:creationId xmlns:a16="http://schemas.microsoft.com/office/drawing/2014/main" id="{92B7F3B9-7003-4365-B337-F01EC2F95D73}"/>
                  </a:ext>
                </a:extLst>
              </p:cNvPr>
              <p:cNvPicPr/>
              <p:nvPr/>
            </p:nvPicPr>
            <p:blipFill>
              <a:blip r:embed="rId188"/>
              <a:stretch>
                <a:fillRect/>
              </a:stretch>
            </p:blipFill>
            <p:spPr>
              <a:xfrm>
                <a:off x="5691284" y="3440230"/>
                <a:ext cx="374760" cy="47160"/>
              </a:xfrm>
              <a:prstGeom prst="rect">
                <a:avLst/>
              </a:prstGeom>
            </p:spPr>
          </p:pic>
        </mc:Fallback>
      </mc:AlternateContent>
      <p:grpSp>
        <p:nvGrpSpPr>
          <p:cNvPr id="206" name="Groep 205">
            <a:extLst>
              <a:ext uri="{FF2B5EF4-FFF2-40B4-BE49-F238E27FC236}">
                <a16:creationId xmlns:a16="http://schemas.microsoft.com/office/drawing/2014/main" id="{5B3A5ECB-A183-484B-B6F9-56E4F12FF2C6}"/>
              </a:ext>
            </a:extLst>
          </p:cNvPr>
          <p:cNvGrpSpPr/>
          <p:nvPr/>
        </p:nvGrpSpPr>
        <p:grpSpPr>
          <a:xfrm>
            <a:off x="6478964" y="2900590"/>
            <a:ext cx="1190520" cy="805320"/>
            <a:chOff x="6400905" y="4962310"/>
            <a:chExt cx="1190520" cy="805320"/>
          </a:xfrm>
        </p:grpSpPr>
        <mc:AlternateContent xmlns:mc="http://schemas.openxmlformats.org/markup-compatibility/2006" xmlns:p14="http://schemas.microsoft.com/office/powerpoint/2010/main">
          <mc:Choice Requires="p14">
            <p:contentPart p14:bwMode="auto" r:id="rId189">
              <p14:nvContentPartPr>
                <p14:cNvPr id="98" name="Inkt 97">
                  <a:extLst>
                    <a:ext uri="{FF2B5EF4-FFF2-40B4-BE49-F238E27FC236}">
                      <a16:creationId xmlns:a16="http://schemas.microsoft.com/office/drawing/2014/main" id="{63ED69FD-2378-4E65-8EAC-043B37B15600}"/>
                    </a:ext>
                  </a:extLst>
                </p14:cNvPr>
                <p14:cNvContentPartPr/>
                <p14:nvPr/>
              </p14:nvContentPartPr>
              <p14:xfrm>
                <a:off x="6578745" y="5017750"/>
                <a:ext cx="151560" cy="230040"/>
              </p14:xfrm>
            </p:contentPart>
          </mc:Choice>
          <mc:Fallback xmlns="">
            <p:pic>
              <p:nvPicPr>
                <p:cNvPr id="98" name="Inkt 97">
                  <a:extLst>
                    <a:ext uri="{FF2B5EF4-FFF2-40B4-BE49-F238E27FC236}">
                      <a16:creationId xmlns:a16="http://schemas.microsoft.com/office/drawing/2014/main" id="{63ED69FD-2378-4E65-8EAC-043B37B15600}"/>
                    </a:ext>
                  </a:extLst>
                </p:cNvPr>
                <p:cNvPicPr/>
                <p:nvPr/>
              </p:nvPicPr>
              <p:blipFill>
                <a:blip r:embed="rId190"/>
                <a:stretch>
                  <a:fillRect/>
                </a:stretch>
              </p:blipFill>
              <p:spPr>
                <a:xfrm>
                  <a:off x="6561105" y="5000110"/>
                  <a:ext cx="187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0" name="Inkt 99">
                  <a:extLst>
                    <a:ext uri="{FF2B5EF4-FFF2-40B4-BE49-F238E27FC236}">
                      <a16:creationId xmlns:a16="http://schemas.microsoft.com/office/drawing/2014/main" id="{5AF41267-6685-4A5C-AAF3-7FBE88189A4C}"/>
                    </a:ext>
                  </a:extLst>
                </p14:cNvPr>
                <p14:cNvContentPartPr/>
                <p14:nvPr/>
              </p14:nvContentPartPr>
              <p14:xfrm>
                <a:off x="6572985" y="4995790"/>
                <a:ext cx="173520" cy="302400"/>
              </p14:xfrm>
            </p:contentPart>
          </mc:Choice>
          <mc:Fallback xmlns="">
            <p:pic>
              <p:nvPicPr>
                <p:cNvPr id="100" name="Inkt 99">
                  <a:extLst>
                    <a:ext uri="{FF2B5EF4-FFF2-40B4-BE49-F238E27FC236}">
                      <a16:creationId xmlns:a16="http://schemas.microsoft.com/office/drawing/2014/main" id="{5AF41267-6685-4A5C-AAF3-7FBE88189A4C}"/>
                    </a:ext>
                  </a:extLst>
                </p:cNvPr>
                <p:cNvPicPr/>
                <p:nvPr/>
              </p:nvPicPr>
              <p:blipFill>
                <a:blip r:embed="rId192"/>
                <a:stretch>
                  <a:fillRect/>
                </a:stretch>
              </p:blipFill>
              <p:spPr>
                <a:xfrm>
                  <a:off x="6555345" y="4977790"/>
                  <a:ext cx="209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88" name="Inkt 187">
                  <a:extLst>
                    <a:ext uri="{FF2B5EF4-FFF2-40B4-BE49-F238E27FC236}">
                      <a16:creationId xmlns:a16="http://schemas.microsoft.com/office/drawing/2014/main" id="{C009B17D-AEB3-4145-A20B-305B5B66A8AE}"/>
                    </a:ext>
                  </a:extLst>
                </p14:cNvPr>
                <p14:cNvContentPartPr/>
                <p14:nvPr/>
              </p14:nvContentPartPr>
              <p14:xfrm>
                <a:off x="7058625" y="5095510"/>
                <a:ext cx="23400" cy="16560"/>
              </p14:xfrm>
            </p:contentPart>
          </mc:Choice>
          <mc:Fallback xmlns="">
            <p:pic>
              <p:nvPicPr>
                <p:cNvPr id="188" name="Inkt 187">
                  <a:extLst>
                    <a:ext uri="{FF2B5EF4-FFF2-40B4-BE49-F238E27FC236}">
                      <a16:creationId xmlns:a16="http://schemas.microsoft.com/office/drawing/2014/main" id="{C009B17D-AEB3-4145-A20B-305B5B66A8AE}"/>
                    </a:ext>
                  </a:extLst>
                </p:cNvPr>
                <p:cNvPicPr/>
                <p:nvPr/>
              </p:nvPicPr>
              <p:blipFill>
                <a:blip r:embed="rId194"/>
                <a:stretch>
                  <a:fillRect/>
                </a:stretch>
              </p:blipFill>
              <p:spPr>
                <a:xfrm>
                  <a:off x="7040985" y="5077870"/>
                  <a:ext cx="59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3" name="Inkt 192">
                  <a:extLst>
                    <a:ext uri="{FF2B5EF4-FFF2-40B4-BE49-F238E27FC236}">
                      <a16:creationId xmlns:a16="http://schemas.microsoft.com/office/drawing/2014/main" id="{CA5E2F18-C34C-4B73-B8FE-E925704B730F}"/>
                    </a:ext>
                  </a:extLst>
                </p14:cNvPr>
                <p14:cNvContentPartPr/>
                <p14:nvPr/>
              </p14:nvContentPartPr>
              <p14:xfrm>
                <a:off x="7304145" y="5040070"/>
                <a:ext cx="138600" cy="184680"/>
              </p14:xfrm>
            </p:contentPart>
          </mc:Choice>
          <mc:Fallback xmlns="">
            <p:pic>
              <p:nvPicPr>
                <p:cNvPr id="193" name="Inkt 192">
                  <a:extLst>
                    <a:ext uri="{FF2B5EF4-FFF2-40B4-BE49-F238E27FC236}">
                      <a16:creationId xmlns:a16="http://schemas.microsoft.com/office/drawing/2014/main" id="{CA5E2F18-C34C-4B73-B8FE-E925704B730F}"/>
                    </a:ext>
                  </a:extLst>
                </p:cNvPr>
                <p:cNvPicPr/>
                <p:nvPr/>
              </p:nvPicPr>
              <p:blipFill>
                <a:blip r:embed="rId196"/>
                <a:stretch>
                  <a:fillRect/>
                </a:stretch>
              </p:blipFill>
              <p:spPr>
                <a:xfrm>
                  <a:off x="7286145" y="5022070"/>
                  <a:ext cx="174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5" name="Inkt 194">
                  <a:extLst>
                    <a:ext uri="{FF2B5EF4-FFF2-40B4-BE49-F238E27FC236}">
                      <a16:creationId xmlns:a16="http://schemas.microsoft.com/office/drawing/2014/main" id="{D8B5499A-06D8-4AEE-97CD-F0E64A580646}"/>
                    </a:ext>
                  </a:extLst>
                </p14:cNvPr>
                <p14:cNvContentPartPr/>
                <p14:nvPr/>
              </p14:nvContentPartPr>
              <p14:xfrm>
                <a:off x="7320345" y="4962310"/>
                <a:ext cx="151200" cy="283320"/>
              </p14:xfrm>
            </p:contentPart>
          </mc:Choice>
          <mc:Fallback xmlns="">
            <p:pic>
              <p:nvPicPr>
                <p:cNvPr id="195" name="Inkt 194">
                  <a:extLst>
                    <a:ext uri="{FF2B5EF4-FFF2-40B4-BE49-F238E27FC236}">
                      <a16:creationId xmlns:a16="http://schemas.microsoft.com/office/drawing/2014/main" id="{D8B5499A-06D8-4AEE-97CD-F0E64A580646}"/>
                    </a:ext>
                  </a:extLst>
                </p:cNvPr>
                <p:cNvPicPr/>
                <p:nvPr/>
              </p:nvPicPr>
              <p:blipFill>
                <a:blip r:embed="rId198"/>
                <a:stretch>
                  <a:fillRect/>
                </a:stretch>
              </p:blipFill>
              <p:spPr>
                <a:xfrm>
                  <a:off x="7302345" y="4944310"/>
                  <a:ext cx="186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9" name="Inkt 198">
                  <a:extLst>
                    <a:ext uri="{FF2B5EF4-FFF2-40B4-BE49-F238E27FC236}">
                      <a16:creationId xmlns:a16="http://schemas.microsoft.com/office/drawing/2014/main" id="{25F29E18-181E-424C-8CA9-8E04C3282186}"/>
                    </a:ext>
                  </a:extLst>
                </p14:cNvPr>
                <p14:cNvContentPartPr/>
                <p14:nvPr/>
              </p14:nvContentPartPr>
              <p14:xfrm>
                <a:off x="6400905" y="5288830"/>
                <a:ext cx="1190520" cy="97200"/>
              </p14:xfrm>
            </p:contentPart>
          </mc:Choice>
          <mc:Fallback xmlns="">
            <p:pic>
              <p:nvPicPr>
                <p:cNvPr id="199" name="Inkt 198">
                  <a:extLst>
                    <a:ext uri="{FF2B5EF4-FFF2-40B4-BE49-F238E27FC236}">
                      <a16:creationId xmlns:a16="http://schemas.microsoft.com/office/drawing/2014/main" id="{25F29E18-181E-424C-8CA9-8E04C3282186}"/>
                    </a:ext>
                  </a:extLst>
                </p:cNvPr>
                <p:cNvPicPr/>
                <p:nvPr/>
              </p:nvPicPr>
              <p:blipFill>
                <a:blip r:embed="rId200"/>
                <a:stretch>
                  <a:fillRect/>
                </a:stretch>
              </p:blipFill>
              <p:spPr>
                <a:xfrm>
                  <a:off x="6382905" y="5271190"/>
                  <a:ext cx="1226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1" name="Inkt 200">
                  <a:extLst>
                    <a:ext uri="{FF2B5EF4-FFF2-40B4-BE49-F238E27FC236}">
                      <a16:creationId xmlns:a16="http://schemas.microsoft.com/office/drawing/2014/main" id="{B59C7FC1-2C4C-4EE9-8740-3C7ED66B028F}"/>
                    </a:ext>
                  </a:extLst>
                </p14:cNvPr>
                <p14:cNvContentPartPr/>
                <p14:nvPr/>
              </p14:nvContentPartPr>
              <p14:xfrm>
                <a:off x="6407025" y="5575390"/>
                <a:ext cx="203400" cy="137520"/>
              </p14:xfrm>
            </p:contentPart>
          </mc:Choice>
          <mc:Fallback xmlns="">
            <p:pic>
              <p:nvPicPr>
                <p:cNvPr id="201" name="Inkt 200">
                  <a:extLst>
                    <a:ext uri="{FF2B5EF4-FFF2-40B4-BE49-F238E27FC236}">
                      <a16:creationId xmlns:a16="http://schemas.microsoft.com/office/drawing/2014/main" id="{B59C7FC1-2C4C-4EE9-8740-3C7ED66B028F}"/>
                    </a:ext>
                  </a:extLst>
                </p:cNvPr>
                <p:cNvPicPr/>
                <p:nvPr/>
              </p:nvPicPr>
              <p:blipFill>
                <a:blip r:embed="rId202"/>
                <a:stretch>
                  <a:fillRect/>
                </a:stretch>
              </p:blipFill>
              <p:spPr>
                <a:xfrm>
                  <a:off x="6389025" y="5557750"/>
                  <a:ext cx="23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2" name="Inkt 201">
                  <a:extLst>
                    <a:ext uri="{FF2B5EF4-FFF2-40B4-BE49-F238E27FC236}">
                      <a16:creationId xmlns:a16="http://schemas.microsoft.com/office/drawing/2014/main" id="{4897F84C-1F04-4E28-AEE1-C34E1F9A1F06}"/>
                    </a:ext>
                  </a:extLst>
                </p14:cNvPr>
                <p14:cNvContentPartPr/>
                <p14:nvPr/>
              </p14:nvContentPartPr>
              <p14:xfrm>
                <a:off x="6456345" y="5508430"/>
                <a:ext cx="96840" cy="360"/>
              </p14:xfrm>
            </p:contentPart>
          </mc:Choice>
          <mc:Fallback xmlns="">
            <p:pic>
              <p:nvPicPr>
                <p:cNvPr id="202" name="Inkt 201">
                  <a:extLst>
                    <a:ext uri="{FF2B5EF4-FFF2-40B4-BE49-F238E27FC236}">
                      <a16:creationId xmlns:a16="http://schemas.microsoft.com/office/drawing/2014/main" id="{4897F84C-1F04-4E28-AEE1-C34E1F9A1F06}"/>
                    </a:ext>
                  </a:extLst>
                </p:cNvPr>
                <p:cNvPicPr/>
                <p:nvPr/>
              </p:nvPicPr>
              <p:blipFill>
                <a:blip r:embed="rId204"/>
                <a:stretch>
                  <a:fillRect/>
                </a:stretch>
              </p:blipFill>
              <p:spPr>
                <a:xfrm>
                  <a:off x="6438345" y="5490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3" name="Inkt 202">
                  <a:extLst>
                    <a:ext uri="{FF2B5EF4-FFF2-40B4-BE49-F238E27FC236}">
                      <a16:creationId xmlns:a16="http://schemas.microsoft.com/office/drawing/2014/main" id="{E1DFEDE9-63C9-4BCF-B4E8-B82476D6EE0D}"/>
                    </a:ext>
                  </a:extLst>
                </p14:cNvPr>
                <p14:cNvContentPartPr/>
                <p14:nvPr/>
              </p14:nvContentPartPr>
              <p14:xfrm>
                <a:off x="6686385" y="5664670"/>
                <a:ext cx="5040" cy="82440"/>
              </p14:xfrm>
            </p:contentPart>
          </mc:Choice>
          <mc:Fallback xmlns="">
            <p:pic>
              <p:nvPicPr>
                <p:cNvPr id="203" name="Inkt 202">
                  <a:extLst>
                    <a:ext uri="{FF2B5EF4-FFF2-40B4-BE49-F238E27FC236}">
                      <a16:creationId xmlns:a16="http://schemas.microsoft.com/office/drawing/2014/main" id="{E1DFEDE9-63C9-4BCF-B4E8-B82476D6EE0D}"/>
                    </a:ext>
                  </a:extLst>
                </p:cNvPr>
                <p:cNvPicPr/>
                <p:nvPr/>
              </p:nvPicPr>
              <p:blipFill>
                <a:blip r:embed="rId206"/>
                <a:stretch>
                  <a:fillRect/>
                </a:stretch>
              </p:blipFill>
              <p:spPr>
                <a:xfrm>
                  <a:off x="6668385" y="5646670"/>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5" name="Inkt 204">
                  <a:extLst>
                    <a:ext uri="{FF2B5EF4-FFF2-40B4-BE49-F238E27FC236}">
                      <a16:creationId xmlns:a16="http://schemas.microsoft.com/office/drawing/2014/main" id="{D7254F01-2888-4AA3-B683-79C2DE805FCA}"/>
                    </a:ext>
                  </a:extLst>
                </p14:cNvPr>
                <p14:cNvContentPartPr/>
                <p14:nvPr/>
              </p14:nvContentPartPr>
              <p14:xfrm>
                <a:off x="6786825" y="5477470"/>
                <a:ext cx="140760" cy="290160"/>
              </p14:xfrm>
            </p:contentPart>
          </mc:Choice>
          <mc:Fallback xmlns="">
            <p:pic>
              <p:nvPicPr>
                <p:cNvPr id="205" name="Inkt 204">
                  <a:extLst>
                    <a:ext uri="{FF2B5EF4-FFF2-40B4-BE49-F238E27FC236}">
                      <a16:creationId xmlns:a16="http://schemas.microsoft.com/office/drawing/2014/main" id="{D7254F01-2888-4AA3-B683-79C2DE805FCA}"/>
                    </a:ext>
                  </a:extLst>
                </p:cNvPr>
                <p:cNvPicPr/>
                <p:nvPr/>
              </p:nvPicPr>
              <p:blipFill>
                <a:blip r:embed="rId208"/>
                <a:stretch>
                  <a:fillRect/>
                </a:stretch>
              </p:blipFill>
              <p:spPr>
                <a:xfrm>
                  <a:off x="6769185" y="5459470"/>
                  <a:ext cx="176400" cy="325800"/>
                </a:xfrm>
                <a:prstGeom prst="rect">
                  <a:avLst/>
                </a:prstGeom>
              </p:spPr>
            </p:pic>
          </mc:Fallback>
        </mc:AlternateContent>
      </p:grpSp>
      <p:grpSp>
        <p:nvGrpSpPr>
          <p:cNvPr id="215" name="Groep 214">
            <a:extLst>
              <a:ext uri="{FF2B5EF4-FFF2-40B4-BE49-F238E27FC236}">
                <a16:creationId xmlns:a16="http://schemas.microsoft.com/office/drawing/2014/main" id="{6EC00BA3-4190-4C7C-A067-4C251D74A470}"/>
              </a:ext>
            </a:extLst>
          </p:cNvPr>
          <p:cNvGrpSpPr/>
          <p:nvPr/>
        </p:nvGrpSpPr>
        <p:grpSpPr>
          <a:xfrm>
            <a:off x="7036244" y="3379750"/>
            <a:ext cx="624960" cy="292320"/>
            <a:chOff x="6958185" y="5441470"/>
            <a:chExt cx="624960" cy="292320"/>
          </a:xfrm>
        </p:grpSpPr>
        <mc:AlternateContent xmlns:mc="http://schemas.openxmlformats.org/markup-compatibility/2006" xmlns:p14="http://schemas.microsoft.com/office/powerpoint/2010/main">
          <mc:Choice Requires="p14">
            <p:contentPart p14:bwMode="auto" r:id="rId209">
              <p14:nvContentPartPr>
                <p14:cNvPr id="209" name="Inkt 208">
                  <a:extLst>
                    <a:ext uri="{FF2B5EF4-FFF2-40B4-BE49-F238E27FC236}">
                      <a16:creationId xmlns:a16="http://schemas.microsoft.com/office/drawing/2014/main" id="{18AAF84D-0EE4-4658-B2FD-9C636DC524ED}"/>
                    </a:ext>
                  </a:extLst>
                </p14:cNvPr>
                <p14:cNvContentPartPr/>
                <p14:nvPr/>
              </p14:nvContentPartPr>
              <p14:xfrm>
                <a:off x="6958185" y="5508430"/>
                <a:ext cx="155520" cy="141480"/>
              </p14:xfrm>
            </p:contentPart>
          </mc:Choice>
          <mc:Fallback xmlns="">
            <p:pic>
              <p:nvPicPr>
                <p:cNvPr id="209" name="Inkt 208">
                  <a:extLst>
                    <a:ext uri="{FF2B5EF4-FFF2-40B4-BE49-F238E27FC236}">
                      <a16:creationId xmlns:a16="http://schemas.microsoft.com/office/drawing/2014/main" id="{18AAF84D-0EE4-4658-B2FD-9C636DC524ED}"/>
                    </a:ext>
                  </a:extLst>
                </p:cNvPr>
                <p:cNvPicPr/>
                <p:nvPr/>
              </p:nvPicPr>
              <p:blipFill>
                <a:blip r:embed="rId210"/>
                <a:stretch>
                  <a:fillRect/>
                </a:stretch>
              </p:blipFill>
              <p:spPr>
                <a:xfrm>
                  <a:off x="6940185" y="5490790"/>
                  <a:ext cx="191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0" name="Inkt 209">
                  <a:extLst>
                    <a:ext uri="{FF2B5EF4-FFF2-40B4-BE49-F238E27FC236}">
                      <a16:creationId xmlns:a16="http://schemas.microsoft.com/office/drawing/2014/main" id="{D072CFB3-75A9-41AA-ADF1-2EBD6B17CB0B}"/>
                    </a:ext>
                  </a:extLst>
                </p14:cNvPr>
                <p14:cNvContentPartPr/>
                <p14:nvPr/>
              </p14:nvContentPartPr>
              <p14:xfrm>
                <a:off x="6991665" y="5477110"/>
                <a:ext cx="92520" cy="20520"/>
              </p14:xfrm>
            </p:contentPart>
          </mc:Choice>
          <mc:Fallback xmlns="">
            <p:pic>
              <p:nvPicPr>
                <p:cNvPr id="210" name="Inkt 209">
                  <a:extLst>
                    <a:ext uri="{FF2B5EF4-FFF2-40B4-BE49-F238E27FC236}">
                      <a16:creationId xmlns:a16="http://schemas.microsoft.com/office/drawing/2014/main" id="{D072CFB3-75A9-41AA-ADF1-2EBD6B17CB0B}"/>
                    </a:ext>
                  </a:extLst>
                </p:cNvPr>
                <p:cNvPicPr/>
                <p:nvPr/>
              </p:nvPicPr>
              <p:blipFill>
                <a:blip r:embed="rId212"/>
                <a:stretch>
                  <a:fillRect/>
                </a:stretch>
              </p:blipFill>
              <p:spPr>
                <a:xfrm>
                  <a:off x="6974025" y="5459110"/>
                  <a:ext cx="12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2" name="Inkt 211">
                  <a:extLst>
                    <a:ext uri="{FF2B5EF4-FFF2-40B4-BE49-F238E27FC236}">
                      <a16:creationId xmlns:a16="http://schemas.microsoft.com/office/drawing/2014/main" id="{F01E3657-81AC-4A5F-918D-BC1325C54B5D}"/>
                    </a:ext>
                  </a:extLst>
                </p14:cNvPr>
                <p14:cNvContentPartPr/>
                <p14:nvPr/>
              </p14:nvContentPartPr>
              <p14:xfrm>
                <a:off x="7259145" y="5555230"/>
                <a:ext cx="108360" cy="9000"/>
              </p14:xfrm>
            </p:contentPart>
          </mc:Choice>
          <mc:Fallback xmlns="">
            <p:pic>
              <p:nvPicPr>
                <p:cNvPr id="212" name="Inkt 211">
                  <a:extLst>
                    <a:ext uri="{FF2B5EF4-FFF2-40B4-BE49-F238E27FC236}">
                      <a16:creationId xmlns:a16="http://schemas.microsoft.com/office/drawing/2014/main" id="{F01E3657-81AC-4A5F-918D-BC1325C54B5D}"/>
                    </a:ext>
                  </a:extLst>
                </p:cNvPr>
                <p:cNvPicPr/>
                <p:nvPr/>
              </p:nvPicPr>
              <p:blipFill>
                <a:blip r:embed="rId214"/>
                <a:stretch>
                  <a:fillRect/>
                </a:stretch>
              </p:blipFill>
              <p:spPr>
                <a:xfrm>
                  <a:off x="7241145" y="5537590"/>
                  <a:ext cx="144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3" name="Inkt 212">
                  <a:extLst>
                    <a:ext uri="{FF2B5EF4-FFF2-40B4-BE49-F238E27FC236}">
                      <a16:creationId xmlns:a16="http://schemas.microsoft.com/office/drawing/2014/main" id="{0EC2D2D5-6FD4-4C67-9F03-57C47A5A38C4}"/>
                    </a:ext>
                  </a:extLst>
                </p14:cNvPr>
                <p14:cNvContentPartPr/>
                <p14:nvPr/>
              </p14:nvContentPartPr>
              <p14:xfrm>
                <a:off x="7433025" y="5445790"/>
                <a:ext cx="109080" cy="162360"/>
              </p14:xfrm>
            </p:contentPart>
          </mc:Choice>
          <mc:Fallback xmlns="">
            <p:pic>
              <p:nvPicPr>
                <p:cNvPr id="213" name="Inkt 212">
                  <a:extLst>
                    <a:ext uri="{FF2B5EF4-FFF2-40B4-BE49-F238E27FC236}">
                      <a16:creationId xmlns:a16="http://schemas.microsoft.com/office/drawing/2014/main" id="{0EC2D2D5-6FD4-4C67-9F03-57C47A5A38C4}"/>
                    </a:ext>
                  </a:extLst>
                </p:cNvPr>
                <p:cNvPicPr/>
                <p:nvPr/>
              </p:nvPicPr>
              <p:blipFill>
                <a:blip r:embed="rId216"/>
                <a:stretch>
                  <a:fillRect/>
                </a:stretch>
              </p:blipFill>
              <p:spPr>
                <a:xfrm>
                  <a:off x="7415025" y="5428150"/>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4" name="Inkt 213">
                  <a:extLst>
                    <a:ext uri="{FF2B5EF4-FFF2-40B4-BE49-F238E27FC236}">
                      <a16:creationId xmlns:a16="http://schemas.microsoft.com/office/drawing/2014/main" id="{5E5547FE-BC50-4E48-A4FA-DC90E50DF3D6}"/>
                    </a:ext>
                  </a:extLst>
                </p14:cNvPr>
                <p14:cNvContentPartPr/>
                <p14:nvPr/>
              </p14:nvContentPartPr>
              <p14:xfrm>
                <a:off x="7399185" y="5441470"/>
                <a:ext cx="183960" cy="292320"/>
              </p14:xfrm>
            </p:contentPart>
          </mc:Choice>
          <mc:Fallback xmlns="">
            <p:pic>
              <p:nvPicPr>
                <p:cNvPr id="214" name="Inkt 213">
                  <a:extLst>
                    <a:ext uri="{FF2B5EF4-FFF2-40B4-BE49-F238E27FC236}">
                      <a16:creationId xmlns:a16="http://schemas.microsoft.com/office/drawing/2014/main" id="{5E5547FE-BC50-4E48-A4FA-DC90E50DF3D6}"/>
                    </a:ext>
                  </a:extLst>
                </p:cNvPr>
                <p:cNvPicPr/>
                <p:nvPr/>
              </p:nvPicPr>
              <p:blipFill>
                <a:blip r:embed="rId218"/>
                <a:stretch>
                  <a:fillRect/>
                </a:stretch>
              </p:blipFill>
              <p:spPr>
                <a:xfrm>
                  <a:off x="7381185" y="5423830"/>
                  <a:ext cx="219600" cy="32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00" name="Inkt 199">
                <a:extLst>
                  <a:ext uri="{FF2B5EF4-FFF2-40B4-BE49-F238E27FC236}">
                    <a16:creationId xmlns:a16="http://schemas.microsoft.com/office/drawing/2014/main" id="{3C94D722-5937-44EA-B57F-7C1A36EF394D}"/>
                  </a:ext>
                </a:extLst>
              </p14:cNvPr>
              <p14:cNvContentPartPr/>
              <p14:nvPr/>
            </p14:nvContentPartPr>
            <p14:xfrm>
              <a:off x="1594545" y="2118670"/>
              <a:ext cx="360" cy="360"/>
            </p14:xfrm>
          </p:contentPart>
        </mc:Choice>
        <mc:Fallback xmlns="">
          <p:pic>
            <p:nvPicPr>
              <p:cNvPr id="200" name="Inkt 199">
                <a:extLst>
                  <a:ext uri="{FF2B5EF4-FFF2-40B4-BE49-F238E27FC236}">
                    <a16:creationId xmlns:a16="http://schemas.microsoft.com/office/drawing/2014/main" id="{3C94D722-5937-44EA-B57F-7C1A36EF394D}"/>
                  </a:ext>
                </a:extLst>
              </p:cNvPr>
              <p:cNvPicPr/>
              <p:nvPr/>
            </p:nvPicPr>
            <p:blipFill>
              <a:blip r:embed="rId220"/>
              <a:stretch>
                <a:fillRect/>
              </a:stretch>
            </p:blipFill>
            <p:spPr>
              <a:xfrm>
                <a:off x="1576545" y="2100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4" name="Inkt 203">
                <a:extLst>
                  <a:ext uri="{FF2B5EF4-FFF2-40B4-BE49-F238E27FC236}">
                    <a16:creationId xmlns:a16="http://schemas.microsoft.com/office/drawing/2014/main" id="{1414F1AF-AAF8-4564-B58B-A45E4A763EF9}"/>
                  </a:ext>
                </a:extLst>
              </p14:cNvPr>
              <p14:cNvContentPartPr/>
              <p14:nvPr/>
            </p14:nvContentPartPr>
            <p14:xfrm>
              <a:off x="2263425" y="2140630"/>
              <a:ext cx="360" cy="360"/>
            </p14:xfrm>
          </p:contentPart>
        </mc:Choice>
        <mc:Fallback xmlns="">
          <p:pic>
            <p:nvPicPr>
              <p:cNvPr id="204" name="Inkt 203">
                <a:extLst>
                  <a:ext uri="{FF2B5EF4-FFF2-40B4-BE49-F238E27FC236}">
                    <a16:creationId xmlns:a16="http://schemas.microsoft.com/office/drawing/2014/main" id="{1414F1AF-AAF8-4564-B58B-A45E4A763EF9}"/>
                  </a:ext>
                </a:extLst>
              </p:cNvPr>
              <p:cNvPicPr/>
              <p:nvPr/>
            </p:nvPicPr>
            <p:blipFill>
              <a:blip r:embed="rId220"/>
              <a:stretch>
                <a:fillRect/>
              </a:stretch>
            </p:blipFill>
            <p:spPr>
              <a:xfrm>
                <a:off x="2245425" y="2122990"/>
                <a:ext cx="36000" cy="36000"/>
              </a:xfrm>
              <a:prstGeom prst="rect">
                <a:avLst/>
              </a:prstGeom>
            </p:spPr>
          </p:pic>
        </mc:Fallback>
      </mc:AlternateContent>
      <p:grpSp>
        <p:nvGrpSpPr>
          <p:cNvPr id="217" name="Groep 216">
            <a:extLst>
              <a:ext uri="{FF2B5EF4-FFF2-40B4-BE49-F238E27FC236}">
                <a16:creationId xmlns:a16="http://schemas.microsoft.com/office/drawing/2014/main" id="{4608D00D-CAD3-4278-BAF2-819B4D30FF58}"/>
              </a:ext>
            </a:extLst>
          </p:cNvPr>
          <p:cNvGrpSpPr/>
          <p:nvPr/>
        </p:nvGrpSpPr>
        <p:grpSpPr>
          <a:xfrm>
            <a:off x="3757785" y="2352670"/>
            <a:ext cx="360" cy="360"/>
            <a:chOff x="3757785" y="2352670"/>
            <a:chExt cx="360" cy="360"/>
          </a:xfrm>
        </p:grpSpPr>
        <mc:AlternateContent xmlns:mc="http://schemas.openxmlformats.org/markup-compatibility/2006" xmlns:p14="http://schemas.microsoft.com/office/powerpoint/2010/main">
          <mc:Choice Requires="p14">
            <p:contentPart p14:bwMode="auto" r:id="rId222">
              <p14:nvContentPartPr>
                <p14:cNvPr id="211" name="Inkt 210">
                  <a:extLst>
                    <a:ext uri="{FF2B5EF4-FFF2-40B4-BE49-F238E27FC236}">
                      <a16:creationId xmlns:a16="http://schemas.microsoft.com/office/drawing/2014/main" id="{F05C02D0-E7D4-415E-8107-CEE93C76B5A8}"/>
                    </a:ext>
                  </a:extLst>
                </p14:cNvPr>
                <p14:cNvContentPartPr/>
                <p14:nvPr/>
              </p14:nvContentPartPr>
              <p14:xfrm>
                <a:off x="3757785" y="2352670"/>
                <a:ext cx="360" cy="360"/>
              </p14:xfrm>
            </p:contentPart>
          </mc:Choice>
          <mc:Fallback xmlns="">
            <p:pic>
              <p:nvPicPr>
                <p:cNvPr id="211" name="Inkt 210">
                  <a:extLst>
                    <a:ext uri="{FF2B5EF4-FFF2-40B4-BE49-F238E27FC236}">
                      <a16:creationId xmlns:a16="http://schemas.microsoft.com/office/drawing/2014/main" id="{F05C02D0-E7D4-415E-8107-CEE93C76B5A8}"/>
                    </a:ext>
                  </a:extLst>
                </p:cNvPr>
                <p:cNvPicPr/>
                <p:nvPr/>
              </p:nvPicPr>
              <p:blipFill>
                <a:blip r:embed="rId220"/>
                <a:stretch>
                  <a:fillRect/>
                </a:stretch>
              </p:blipFill>
              <p:spPr>
                <a:xfrm>
                  <a:off x="3740145" y="2334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6" name="Inkt 215">
                  <a:extLst>
                    <a:ext uri="{FF2B5EF4-FFF2-40B4-BE49-F238E27FC236}">
                      <a16:creationId xmlns:a16="http://schemas.microsoft.com/office/drawing/2014/main" id="{CE4A43BD-7F26-4E29-A03F-2E83C9D66BA2}"/>
                    </a:ext>
                  </a:extLst>
                </p14:cNvPr>
                <p14:cNvContentPartPr/>
                <p14:nvPr/>
              </p14:nvContentPartPr>
              <p14:xfrm>
                <a:off x="3757785" y="2352670"/>
                <a:ext cx="360" cy="360"/>
              </p14:xfrm>
            </p:contentPart>
          </mc:Choice>
          <mc:Fallback xmlns="">
            <p:pic>
              <p:nvPicPr>
                <p:cNvPr id="216" name="Inkt 215">
                  <a:extLst>
                    <a:ext uri="{FF2B5EF4-FFF2-40B4-BE49-F238E27FC236}">
                      <a16:creationId xmlns:a16="http://schemas.microsoft.com/office/drawing/2014/main" id="{CE4A43BD-7F26-4E29-A03F-2E83C9D66BA2}"/>
                    </a:ext>
                  </a:extLst>
                </p:cNvPr>
                <p:cNvPicPr/>
                <p:nvPr/>
              </p:nvPicPr>
              <p:blipFill>
                <a:blip r:embed="rId224"/>
                <a:stretch>
                  <a:fillRect/>
                </a:stretch>
              </p:blipFill>
              <p:spPr>
                <a:xfrm>
                  <a:off x="3740145" y="2334670"/>
                  <a:ext cx="36000" cy="36000"/>
                </a:xfrm>
                <a:prstGeom prst="rect">
                  <a:avLst/>
                </a:prstGeom>
              </p:spPr>
            </p:pic>
          </mc:Fallback>
        </mc:AlternateContent>
      </p:grpSp>
    </p:spTree>
    <p:extLst>
      <p:ext uri="{BB962C8B-B14F-4D97-AF65-F5344CB8AC3E}">
        <p14:creationId xmlns:p14="http://schemas.microsoft.com/office/powerpoint/2010/main" val="1356569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solidFill>
                  <a:prstClr val="black"/>
                </a:solidFill>
                <a:latin typeface="Calibri" panose="020F0502020204030204"/>
              </a:rPr>
              <a:t>2 opties: Uitwerken </a:t>
            </a:r>
            <a:r>
              <a:rPr lang="nl-NL" sz="2000" b="1" dirty="0" err="1">
                <a:solidFill>
                  <a:prstClr val="black"/>
                </a:solidFill>
                <a:latin typeface="Calibri" panose="020F0502020204030204"/>
              </a:rPr>
              <a:t>ABC-formule</a:t>
            </a:r>
            <a:r>
              <a:rPr lang="nl-NL" sz="2000" b="1" dirty="0">
                <a:solidFill>
                  <a:prstClr val="black"/>
                </a:solidFill>
                <a:latin typeface="Calibri" panose="020F0502020204030204"/>
              </a:rPr>
              <a:t>		OF		Verwaarlozen </a:t>
            </a:r>
            <a:r>
              <a:rPr lang="nl-NL" sz="2000" b="1" dirty="0" err="1">
                <a:solidFill>
                  <a:prstClr val="black"/>
                </a:solidFill>
                <a:latin typeface="Calibri" panose="020F0502020204030204"/>
              </a:rPr>
              <a:t>tov</a:t>
            </a:r>
            <a:r>
              <a:rPr lang="nl-NL" sz="2000" b="1" dirty="0">
                <a:solidFill>
                  <a:prstClr val="black"/>
                </a:solidFill>
                <a:latin typeface="Calibri" panose="020F0502020204030204"/>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nl-NL" sz="2000" b="1" i="0" u="none" strike="noStrike" kern="1200" cap="none" spc="0" normalizeH="0" baseline="-25000" noProof="0" dirty="0" err="1">
                <a:ln>
                  <a:noFill/>
                </a:ln>
                <a:solidFill>
                  <a:prstClr val="black"/>
                </a:solidFill>
                <a:effectLst/>
                <a:uLnTx/>
                <a:uFillTx/>
                <a:latin typeface="Calibri" panose="020F0502020204030204"/>
                <a:ea typeface="+mn-ea"/>
                <a:cs typeface="+mn-cs"/>
              </a:rPr>
              <a:t>z</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rPr>
              <a:t> / </a:t>
            </a:r>
            <a:r>
              <a:rPr kumimoji="0" lang="nl-NL" sz="2000" b="1" i="0" u="none" strike="noStrike" kern="1200" cap="none" spc="0" normalizeH="0" noProof="0" dirty="0" err="1">
                <a:ln>
                  <a:noFill/>
                </a:ln>
                <a:solidFill>
                  <a:prstClr val="black"/>
                </a:solidFill>
                <a:effectLst/>
                <a:uLnTx/>
                <a:uFillTx/>
                <a:latin typeface="Calibri" panose="020F0502020204030204"/>
                <a:ea typeface="+mn-ea"/>
                <a:cs typeface="+mn-cs"/>
              </a:rPr>
              <a:t>K</a:t>
            </a:r>
            <a:r>
              <a:rPr kumimoji="0" lang="nl-NL" sz="2000" b="1" i="0" u="none" strike="noStrike" kern="1200" cap="none" spc="0" normalizeH="0" baseline="-25000" noProof="0" dirty="0" err="1">
                <a:ln>
                  <a:noFill/>
                </a:ln>
                <a:solidFill>
                  <a:prstClr val="black"/>
                </a:solidFill>
                <a:effectLst/>
                <a:uLnTx/>
                <a:uFillTx/>
                <a:latin typeface="Calibri" panose="020F0502020204030204"/>
                <a:ea typeface="+mn-ea"/>
                <a:cs typeface="+mn-cs"/>
              </a:rPr>
              <a:t>z</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rPr>
              <a:t> &gt; 100? </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Verwaarlozen! </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9" name="Groep 118">
            <a:extLst>
              <a:ext uri="{FF2B5EF4-FFF2-40B4-BE49-F238E27FC236}">
                <a16:creationId xmlns:a16="http://schemas.microsoft.com/office/drawing/2014/main" id="{D5AFA906-9746-4FAF-ACC9-A5A516715BA7}"/>
              </a:ext>
            </a:extLst>
          </p:cNvPr>
          <p:cNvGrpSpPr/>
          <p:nvPr/>
        </p:nvGrpSpPr>
        <p:grpSpPr>
          <a:xfrm>
            <a:off x="1248884" y="2606110"/>
            <a:ext cx="546840" cy="338760"/>
            <a:chOff x="1170825" y="4667830"/>
            <a:chExt cx="546840" cy="338760"/>
          </a:xfrm>
        </p:grpSpPr>
        <mc:AlternateContent xmlns:mc="http://schemas.openxmlformats.org/markup-compatibility/2006" xmlns:p14="http://schemas.microsoft.com/office/powerpoint/2010/main">
          <mc:Choice Requires="p14">
            <p:contentPart p14:bwMode="auto" r:id="rId3">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4"/>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6"/>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8"/>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10"/>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96324" y="2599270"/>
            <a:ext cx="612000" cy="337680"/>
            <a:chOff x="2018265" y="4660990"/>
            <a:chExt cx="612000" cy="337680"/>
          </a:xfrm>
        </p:grpSpPr>
        <mc:AlternateContent xmlns:mc="http://schemas.openxmlformats.org/markup-compatibility/2006" xmlns:p14="http://schemas.microsoft.com/office/powerpoint/2010/main">
          <mc:Choice Requires="p14">
            <p:contentPart p14:bwMode="auto" r:id="rId11">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12"/>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14"/>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16"/>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18"/>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20"/>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99124" y="249019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21">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22"/>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24"/>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26"/>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28"/>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30"/>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32"/>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34"/>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36"/>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337324" y="2429350"/>
            <a:ext cx="546480" cy="362160"/>
            <a:chOff x="4259265" y="4491070"/>
            <a:chExt cx="546480" cy="362160"/>
          </a:xfrm>
        </p:grpSpPr>
        <mc:AlternateContent xmlns:mc="http://schemas.openxmlformats.org/markup-compatibility/2006" xmlns:p14="http://schemas.microsoft.com/office/powerpoint/2010/main">
          <mc:Choice Requires="p14">
            <p:contentPart p14:bwMode="auto" r:id="rId37">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38"/>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40"/>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42"/>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44"/>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46"/>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89444" y="2387230"/>
            <a:ext cx="464040" cy="292680"/>
            <a:chOff x="5111385" y="4448950"/>
            <a:chExt cx="464040" cy="292680"/>
          </a:xfrm>
        </p:grpSpPr>
        <mc:AlternateContent xmlns:mc="http://schemas.openxmlformats.org/markup-compatibility/2006" xmlns:p14="http://schemas.microsoft.com/office/powerpoint/2010/main">
          <mc:Choice Requires="p14">
            <p:contentPart p14:bwMode="auto" r:id="rId47">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48"/>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50"/>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52"/>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54"/>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86484" y="214063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55">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56"/>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58"/>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60"/>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62"/>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64"/>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66"/>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68"/>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70"/>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72"/>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74"/>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76"/>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78"/>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129204" y="2275990"/>
            <a:ext cx="112320" cy="220680"/>
            <a:chOff x="8051145" y="4337710"/>
            <a:chExt cx="112320" cy="220680"/>
          </a:xfrm>
        </p:grpSpPr>
        <mc:AlternateContent xmlns:mc="http://schemas.openxmlformats.org/markup-compatibility/2006" xmlns:p14="http://schemas.microsoft.com/office/powerpoint/2010/main">
          <mc:Choice Requires="p14">
            <p:contentPart p14:bwMode="auto" r:id="rId79">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80"/>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22"/>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430164" y="2153230"/>
            <a:ext cx="775800" cy="424080"/>
            <a:chOff x="8352105" y="4214950"/>
            <a:chExt cx="775800" cy="424080"/>
          </a:xfrm>
        </p:grpSpPr>
        <mc:AlternateContent xmlns:mc="http://schemas.openxmlformats.org/markup-compatibility/2006" xmlns:p14="http://schemas.microsoft.com/office/powerpoint/2010/main">
          <mc:Choice Requires="p14">
            <p:contentPart p14:bwMode="auto" r:id="rId82">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83"/>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85"/>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87"/>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89"/>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91"/>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93"/>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95"/>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97"/>
                <a:stretch>
                  <a:fillRect/>
                </a:stretch>
              </p:blipFill>
              <p:spPr>
                <a:xfrm>
                  <a:off x="8959065" y="4244110"/>
                  <a:ext cx="186840" cy="56160"/>
                </a:xfrm>
                <a:prstGeom prst="rect">
                  <a:avLst/>
                </a:prstGeom>
              </p:spPr>
            </p:pic>
          </mc:Fallback>
        </mc:AlternateContent>
      </p:grpSp>
      <p:grpSp>
        <p:nvGrpSpPr>
          <p:cNvPr id="17" name="Groep 16">
            <a:extLst>
              <a:ext uri="{FF2B5EF4-FFF2-40B4-BE49-F238E27FC236}">
                <a16:creationId xmlns:a16="http://schemas.microsoft.com/office/drawing/2014/main" id="{CB26CBBA-87AF-41D7-94AF-7FAD2ABA4F5B}"/>
              </a:ext>
            </a:extLst>
          </p:cNvPr>
          <p:cNvGrpSpPr/>
          <p:nvPr/>
        </p:nvGrpSpPr>
        <p:grpSpPr>
          <a:xfrm>
            <a:off x="1259684" y="3569470"/>
            <a:ext cx="781560" cy="415080"/>
            <a:chOff x="1181625" y="5631190"/>
            <a:chExt cx="781560" cy="415080"/>
          </a:xfrm>
        </p:grpSpPr>
        <mc:AlternateContent xmlns:mc="http://schemas.openxmlformats.org/markup-compatibility/2006" xmlns:p14="http://schemas.microsoft.com/office/powerpoint/2010/main">
          <mc:Choice Requires="p14">
            <p:contentPart p14:bwMode="auto" r:id="rId98">
              <p14:nvContentPartPr>
                <p14:cNvPr id="9" name="Inkt 8">
                  <a:extLst>
                    <a:ext uri="{FF2B5EF4-FFF2-40B4-BE49-F238E27FC236}">
                      <a16:creationId xmlns:a16="http://schemas.microsoft.com/office/drawing/2014/main" id="{DEE725E1-F96B-4C98-A6D1-013B973C78D2}"/>
                    </a:ext>
                  </a:extLst>
                </p14:cNvPr>
                <p14:cNvContentPartPr/>
                <p14:nvPr/>
              </p14:nvContentPartPr>
              <p14:xfrm>
                <a:off x="1181625" y="5631190"/>
                <a:ext cx="24120" cy="404640"/>
              </p14:xfrm>
            </p:contentPart>
          </mc:Choice>
          <mc:Fallback xmlns="">
            <p:pic>
              <p:nvPicPr>
                <p:cNvPr id="9" name="Inkt 8">
                  <a:extLst>
                    <a:ext uri="{FF2B5EF4-FFF2-40B4-BE49-F238E27FC236}">
                      <a16:creationId xmlns:a16="http://schemas.microsoft.com/office/drawing/2014/main" id="{DEE725E1-F96B-4C98-A6D1-013B973C78D2}"/>
                    </a:ext>
                  </a:extLst>
                </p:cNvPr>
                <p:cNvPicPr/>
                <p:nvPr/>
              </p:nvPicPr>
              <p:blipFill>
                <a:blip r:embed="rId99"/>
                <a:stretch>
                  <a:fillRect/>
                </a:stretch>
              </p:blipFill>
              <p:spPr>
                <a:xfrm>
                  <a:off x="1163985" y="5613190"/>
                  <a:ext cx="59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 name="Inkt 9">
                  <a:extLst>
                    <a:ext uri="{FF2B5EF4-FFF2-40B4-BE49-F238E27FC236}">
                      <a16:creationId xmlns:a16="http://schemas.microsoft.com/office/drawing/2014/main" id="{B3FE9C11-C331-487D-A3F8-F97F56BE3C51}"/>
                    </a:ext>
                  </a:extLst>
                </p14:cNvPr>
                <p14:cNvContentPartPr/>
                <p14:nvPr/>
              </p14:nvContentPartPr>
              <p14:xfrm>
                <a:off x="1193145" y="5677270"/>
                <a:ext cx="237240" cy="155520"/>
              </p14:xfrm>
            </p:contentPart>
          </mc:Choice>
          <mc:Fallback xmlns="">
            <p:pic>
              <p:nvPicPr>
                <p:cNvPr id="10" name="Inkt 9">
                  <a:extLst>
                    <a:ext uri="{FF2B5EF4-FFF2-40B4-BE49-F238E27FC236}">
                      <a16:creationId xmlns:a16="http://schemas.microsoft.com/office/drawing/2014/main" id="{B3FE9C11-C331-487D-A3F8-F97F56BE3C51}"/>
                    </a:ext>
                  </a:extLst>
                </p:cNvPr>
                <p:cNvPicPr/>
                <p:nvPr/>
              </p:nvPicPr>
              <p:blipFill>
                <a:blip r:embed="rId101"/>
                <a:stretch>
                  <a:fillRect/>
                </a:stretch>
              </p:blipFill>
              <p:spPr>
                <a:xfrm>
                  <a:off x="1175145" y="5659270"/>
                  <a:ext cx="272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 name="Inkt 11">
                  <a:extLst>
                    <a:ext uri="{FF2B5EF4-FFF2-40B4-BE49-F238E27FC236}">
                      <a16:creationId xmlns:a16="http://schemas.microsoft.com/office/drawing/2014/main" id="{8C83A1FA-8C1F-4820-B414-9D76313B6B7B}"/>
                    </a:ext>
                  </a:extLst>
                </p14:cNvPr>
                <p14:cNvContentPartPr/>
                <p14:nvPr/>
              </p14:nvContentPartPr>
              <p14:xfrm>
                <a:off x="1260105" y="5798590"/>
                <a:ext cx="129240" cy="186480"/>
              </p14:xfrm>
            </p:contentPart>
          </mc:Choice>
          <mc:Fallback xmlns="">
            <p:pic>
              <p:nvPicPr>
                <p:cNvPr id="12" name="Inkt 11">
                  <a:extLst>
                    <a:ext uri="{FF2B5EF4-FFF2-40B4-BE49-F238E27FC236}">
                      <a16:creationId xmlns:a16="http://schemas.microsoft.com/office/drawing/2014/main" id="{8C83A1FA-8C1F-4820-B414-9D76313B6B7B}"/>
                    </a:ext>
                  </a:extLst>
                </p:cNvPr>
                <p:cNvPicPr/>
                <p:nvPr/>
              </p:nvPicPr>
              <p:blipFill>
                <a:blip r:embed="rId103"/>
                <a:stretch>
                  <a:fillRect/>
                </a:stretch>
              </p:blipFill>
              <p:spPr>
                <a:xfrm>
                  <a:off x="1242105" y="5780950"/>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 name="Inkt 12">
                  <a:extLst>
                    <a:ext uri="{FF2B5EF4-FFF2-40B4-BE49-F238E27FC236}">
                      <a16:creationId xmlns:a16="http://schemas.microsoft.com/office/drawing/2014/main" id="{9543B957-3FF4-4FAD-877D-AA18A701A29D}"/>
                    </a:ext>
                  </a:extLst>
                </p14:cNvPr>
                <p14:cNvContentPartPr/>
                <p14:nvPr/>
              </p14:nvContentPartPr>
              <p14:xfrm>
                <a:off x="1494105" y="5890030"/>
                <a:ext cx="82080" cy="156240"/>
              </p14:xfrm>
            </p:contentPart>
          </mc:Choice>
          <mc:Fallback xmlns="">
            <p:pic>
              <p:nvPicPr>
                <p:cNvPr id="13" name="Inkt 12">
                  <a:extLst>
                    <a:ext uri="{FF2B5EF4-FFF2-40B4-BE49-F238E27FC236}">
                      <a16:creationId xmlns:a16="http://schemas.microsoft.com/office/drawing/2014/main" id="{9543B957-3FF4-4FAD-877D-AA18A701A29D}"/>
                    </a:ext>
                  </a:extLst>
                </p:cNvPr>
                <p:cNvPicPr/>
                <p:nvPr/>
              </p:nvPicPr>
              <p:blipFill>
                <a:blip r:embed="rId105"/>
                <a:stretch>
                  <a:fillRect/>
                </a:stretch>
              </p:blipFill>
              <p:spPr>
                <a:xfrm>
                  <a:off x="1476105" y="5872030"/>
                  <a:ext cx="11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 name="Inkt 13">
                  <a:extLst>
                    <a:ext uri="{FF2B5EF4-FFF2-40B4-BE49-F238E27FC236}">
                      <a16:creationId xmlns:a16="http://schemas.microsoft.com/office/drawing/2014/main" id="{A79309FD-EA17-4054-8E5E-E6E9BA52F3C7}"/>
                    </a:ext>
                  </a:extLst>
                </p14:cNvPr>
                <p14:cNvContentPartPr/>
                <p14:nvPr/>
              </p14:nvContentPartPr>
              <p14:xfrm>
                <a:off x="1482585" y="5965630"/>
                <a:ext cx="83160" cy="360"/>
              </p14:xfrm>
            </p:contentPart>
          </mc:Choice>
          <mc:Fallback xmlns="">
            <p:pic>
              <p:nvPicPr>
                <p:cNvPr id="14" name="Inkt 13">
                  <a:extLst>
                    <a:ext uri="{FF2B5EF4-FFF2-40B4-BE49-F238E27FC236}">
                      <a16:creationId xmlns:a16="http://schemas.microsoft.com/office/drawing/2014/main" id="{A79309FD-EA17-4054-8E5E-E6E9BA52F3C7}"/>
                    </a:ext>
                  </a:extLst>
                </p:cNvPr>
                <p:cNvPicPr/>
                <p:nvPr/>
              </p:nvPicPr>
              <p:blipFill>
                <a:blip r:embed="rId107"/>
                <a:stretch>
                  <a:fillRect/>
                </a:stretch>
              </p:blipFill>
              <p:spPr>
                <a:xfrm>
                  <a:off x="1464945" y="5947630"/>
                  <a:ext cx="118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 name="Inkt 14">
                  <a:extLst>
                    <a:ext uri="{FF2B5EF4-FFF2-40B4-BE49-F238E27FC236}">
                      <a16:creationId xmlns:a16="http://schemas.microsoft.com/office/drawing/2014/main" id="{B0D39CF2-727C-451A-9E00-FEDBBE9E2959}"/>
                    </a:ext>
                  </a:extLst>
                </p14:cNvPr>
                <p14:cNvContentPartPr/>
                <p14:nvPr/>
              </p14:nvContentPartPr>
              <p14:xfrm>
                <a:off x="1750785" y="5867710"/>
                <a:ext cx="211680" cy="9000"/>
              </p14:xfrm>
            </p:contentPart>
          </mc:Choice>
          <mc:Fallback xmlns="">
            <p:pic>
              <p:nvPicPr>
                <p:cNvPr id="15" name="Inkt 14">
                  <a:extLst>
                    <a:ext uri="{FF2B5EF4-FFF2-40B4-BE49-F238E27FC236}">
                      <a16:creationId xmlns:a16="http://schemas.microsoft.com/office/drawing/2014/main" id="{B0D39CF2-727C-451A-9E00-FEDBBE9E2959}"/>
                    </a:ext>
                  </a:extLst>
                </p:cNvPr>
                <p:cNvPicPr/>
                <p:nvPr/>
              </p:nvPicPr>
              <p:blipFill>
                <a:blip r:embed="rId109"/>
                <a:stretch>
                  <a:fillRect/>
                </a:stretch>
              </p:blipFill>
              <p:spPr>
                <a:xfrm>
                  <a:off x="1732785" y="5849710"/>
                  <a:ext cx="24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 name="Inkt 15">
                  <a:extLst>
                    <a:ext uri="{FF2B5EF4-FFF2-40B4-BE49-F238E27FC236}">
                      <a16:creationId xmlns:a16="http://schemas.microsoft.com/office/drawing/2014/main" id="{F1C67A0F-6CB2-44D0-8C61-95394742CCD6}"/>
                    </a:ext>
                  </a:extLst>
                </p14:cNvPr>
                <p14:cNvContentPartPr/>
                <p14:nvPr/>
              </p14:nvContentPartPr>
              <p14:xfrm>
                <a:off x="1750785" y="5741350"/>
                <a:ext cx="212400" cy="24120"/>
              </p14:xfrm>
            </p:contentPart>
          </mc:Choice>
          <mc:Fallback xmlns="">
            <p:pic>
              <p:nvPicPr>
                <p:cNvPr id="16" name="Inkt 15">
                  <a:extLst>
                    <a:ext uri="{FF2B5EF4-FFF2-40B4-BE49-F238E27FC236}">
                      <a16:creationId xmlns:a16="http://schemas.microsoft.com/office/drawing/2014/main" id="{F1C67A0F-6CB2-44D0-8C61-95394742CCD6}"/>
                    </a:ext>
                  </a:extLst>
                </p:cNvPr>
                <p:cNvPicPr/>
                <p:nvPr/>
              </p:nvPicPr>
              <p:blipFill>
                <a:blip r:embed="rId111"/>
                <a:stretch>
                  <a:fillRect/>
                </a:stretch>
              </p:blipFill>
              <p:spPr>
                <a:xfrm>
                  <a:off x="1732785" y="5723710"/>
                  <a:ext cx="248040" cy="59760"/>
                </a:xfrm>
                <a:prstGeom prst="rect">
                  <a:avLst/>
                </a:prstGeom>
              </p:spPr>
            </p:pic>
          </mc:Fallback>
        </mc:AlternateContent>
      </p:grpSp>
      <p:grpSp>
        <p:nvGrpSpPr>
          <p:cNvPr id="181" name="Groep 180">
            <a:extLst>
              <a:ext uri="{FF2B5EF4-FFF2-40B4-BE49-F238E27FC236}">
                <a16:creationId xmlns:a16="http://schemas.microsoft.com/office/drawing/2014/main" id="{4D83094E-F95A-4B19-AAF1-7A8A2C70E98A}"/>
              </a:ext>
            </a:extLst>
          </p:cNvPr>
          <p:cNvGrpSpPr/>
          <p:nvPr/>
        </p:nvGrpSpPr>
        <p:grpSpPr>
          <a:xfrm>
            <a:off x="2283164" y="2900230"/>
            <a:ext cx="3281040" cy="647640"/>
            <a:chOff x="2205105" y="4961950"/>
            <a:chExt cx="3281040" cy="647640"/>
          </a:xfrm>
        </p:grpSpPr>
        <mc:AlternateContent xmlns:mc="http://schemas.openxmlformats.org/markup-compatibility/2006" xmlns:p14="http://schemas.microsoft.com/office/powerpoint/2010/main">
          <mc:Choice Requires="p14">
            <p:contentPart p14:bwMode="auto" r:id="rId112">
              <p14:nvContentPartPr>
                <p14:cNvPr id="19" name="Inkt 18">
                  <a:extLst>
                    <a:ext uri="{FF2B5EF4-FFF2-40B4-BE49-F238E27FC236}">
                      <a16:creationId xmlns:a16="http://schemas.microsoft.com/office/drawing/2014/main" id="{FC73232C-2359-4E5C-BC0C-6FA2D8831160}"/>
                    </a:ext>
                  </a:extLst>
                </p14:cNvPr>
                <p14:cNvContentPartPr/>
                <p14:nvPr/>
              </p14:nvContentPartPr>
              <p14:xfrm>
                <a:off x="2205105" y="5196310"/>
                <a:ext cx="162000" cy="306360"/>
              </p14:xfrm>
            </p:contentPart>
          </mc:Choice>
          <mc:Fallback xmlns="">
            <p:pic>
              <p:nvPicPr>
                <p:cNvPr id="19" name="Inkt 18">
                  <a:extLst>
                    <a:ext uri="{FF2B5EF4-FFF2-40B4-BE49-F238E27FC236}">
                      <a16:creationId xmlns:a16="http://schemas.microsoft.com/office/drawing/2014/main" id="{FC73232C-2359-4E5C-BC0C-6FA2D8831160}"/>
                    </a:ext>
                  </a:extLst>
                </p:cNvPr>
                <p:cNvPicPr/>
                <p:nvPr/>
              </p:nvPicPr>
              <p:blipFill>
                <a:blip r:embed="rId113"/>
                <a:stretch>
                  <a:fillRect/>
                </a:stretch>
              </p:blipFill>
              <p:spPr>
                <a:xfrm>
                  <a:off x="2187105" y="5178310"/>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 name="Inkt 19">
                  <a:extLst>
                    <a:ext uri="{FF2B5EF4-FFF2-40B4-BE49-F238E27FC236}">
                      <a16:creationId xmlns:a16="http://schemas.microsoft.com/office/drawing/2014/main" id="{C74AAD04-4086-405B-9D37-B557DEA99F44}"/>
                    </a:ext>
                  </a:extLst>
                </p14:cNvPr>
                <p14:cNvContentPartPr/>
                <p14:nvPr/>
              </p14:nvContentPartPr>
              <p14:xfrm>
                <a:off x="2419665" y="5256430"/>
                <a:ext cx="12240" cy="215280"/>
              </p14:xfrm>
            </p:contentPart>
          </mc:Choice>
          <mc:Fallback xmlns="">
            <p:pic>
              <p:nvPicPr>
                <p:cNvPr id="20" name="Inkt 19">
                  <a:extLst>
                    <a:ext uri="{FF2B5EF4-FFF2-40B4-BE49-F238E27FC236}">
                      <a16:creationId xmlns:a16="http://schemas.microsoft.com/office/drawing/2014/main" id="{C74AAD04-4086-405B-9D37-B557DEA99F44}"/>
                    </a:ext>
                  </a:extLst>
                </p:cNvPr>
                <p:cNvPicPr/>
                <p:nvPr/>
              </p:nvPicPr>
              <p:blipFill>
                <a:blip r:embed="rId115"/>
                <a:stretch>
                  <a:fillRect/>
                </a:stretch>
              </p:blipFill>
              <p:spPr>
                <a:xfrm>
                  <a:off x="2401665" y="5238430"/>
                  <a:ext cx="4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 name="Inkt 20">
                  <a:extLst>
                    <a:ext uri="{FF2B5EF4-FFF2-40B4-BE49-F238E27FC236}">
                      <a16:creationId xmlns:a16="http://schemas.microsoft.com/office/drawing/2014/main" id="{BCFC691E-B37E-4457-9659-049219C63273}"/>
                    </a:ext>
                  </a:extLst>
                </p14:cNvPr>
                <p14:cNvContentPartPr/>
                <p14:nvPr/>
              </p14:nvContentPartPr>
              <p14:xfrm>
                <a:off x="2419665" y="5363710"/>
                <a:ext cx="99000" cy="360"/>
              </p14:xfrm>
            </p:contentPart>
          </mc:Choice>
          <mc:Fallback xmlns="">
            <p:pic>
              <p:nvPicPr>
                <p:cNvPr id="21" name="Inkt 20">
                  <a:extLst>
                    <a:ext uri="{FF2B5EF4-FFF2-40B4-BE49-F238E27FC236}">
                      <a16:creationId xmlns:a16="http://schemas.microsoft.com/office/drawing/2014/main" id="{BCFC691E-B37E-4457-9659-049219C63273}"/>
                    </a:ext>
                  </a:extLst>
                </p:cNvPr>
                <p:cNvPicPr/>
                <p:nvPr/>
              </p:nvPicPr>
              <p:blipFill>
                <a:blip r:embed="rId117"/>
                <a:stretch>
                  <a:fillRect/>
                </a:stretch>
              </p:blipFill>
              <p:spPr>
                <a:xfrm>
                  <a:off x="2401665" y="5346070"/>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 name="Inkt 21">
                  <a:extLst>
                    <a:ext uri="{FF2B5EF4-FFF2-40B4-BE49-F238E27FC236}">
                      <a16:creationId xmlns:a16="http://schemas.microsoft.com/office/drawing/2014/main" id="{9F68CE03-4E95-4D2E-9CC5-CCFBEA96F859}"/>
                    </a:ext>
                  </a:extLst>
                </p14:cNvPr>
                <p14:cNvContentPartPr/>
                <p14:nvPr/>
              </p14:nvContentPartPr>
              <p14:xfrm>
                <a:off x="2542065" y="5274430"/>
                <a:ext cx="360" cy="168120"/>
              </p14:xfrm>
            </p:contentPart>
          </mc:Choice>
          <mc:Fallback xmlns="">
            <p:pic>
              <p:nvPicPr>
                <p:cNvPr id="22" name="Inkt 21">
                  <a:extLst>
                    <a:ext uri="{FF2B5EF4-FFF2-40B4-BE49-F238E27FC236}">
                      <a16:creationId xmlns:a16="http://schemas.microsoft.com/office/drawing/2014/main" id="{9F68CE03-4E95-4D2E-9CC5-CCFBEA96F859}"/>
                    </a:ext>
                  </a:extLst>
                </p:cNvPr>
                <p:cNvPicPr/>
                <p:nvPr/>
              </p:nvPicPr>
              <p:blipFill>
                <a:blip r:embed="rId119"/>
                <a:stretch>
                  <a:fillRect/>
                </a:stretch>
              </p:blipFill>
              <p:spPr>
                <a:xfrm>
                  <a:off x="2524425" y="5256790"/>
                  <a:ext cx="3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 name="Inkt 22">
                  <a:extLst>
                    <a:ext uri="{FF2B5EF4-FFF2-40B4-BE49-F238E27FC236}">
                      <a16:creationId xmlns:a16="http://schemas.microsoft.com/office/drawing/2014/main" id="{1D4A8D50-BA3D-4D17-AD4E-6F6879350F82}"/>
                    </a:ext>
                  </a:extLst>
                </p14:cNvPr>
                <p14:cNvContentPartPr/>
                <p14:nvPr/>
              </p14:nvContentPartPr>
              <p14:xfrm>
                <a:off x="2611545" y="5208190"/>
                <a:ext cx="156960" cy="186120"/>
              </p14:xfrm>
            </p:contentPart>
          </mc:Choice>
          <mc:Fallback xmlns="">
            <p:pic>
              <p:nvPicPr>
                <p:cNvPr id="23" name="Inkt 22">
                  <a:extLst>
                    <a:ext uri="{FF2B5EF4-FFF2-40B4-BE49-F238E27FC236}">
                      <a16:creationId xmlns:a16="http://schemas.microsoft.com/office/drawing/2014/main" id="{1D4A8D50-BA3D-4D17-AD4E-6F6879350F82}"/>
                    </a:ext>
                  </a:extLst>
                </p:cNvPr>
                <p:cNvPicPr/>
                <p:nvPr/>
              </p:nvPicPr>
              <p:blipFill>
                <a:blip r:embed="rId121"/>
                <a:stretch>
                  <a:fillRect/>
                </a:stretch>
              </p:blipFill>
              <p:spPr>
                <a:xfrm>
                  <a:off x="2593905" y="5190190"/>
                  <a:ext cx="19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 name="Inkt 23">
                  <a:extLst>
                    <a:ext uri="{FF2B5EF4-FFF2-40B4-BE49-F238E27FC236}">
                      <a16:creationId xmlns:a16="http://schemas.microsoft.com/office/drawing/2014/main" id="{7519FDD3-A424-4E9D-8771-965EAD82E107}"/>
                    </a:ext>
                  </a:extLst>
                </p14:cNvPr>
                <p14:cNvContentPartPr/>
                <p14:nvPr/>
              </p14:nvContentPartPr>
              <p14:xfrm>
                <a:off x="2943825" y="5274430"/>
                <a:ext cx="96840" cy="360"/>
              </p14:xfrm>
            </p:contentPart>
          </mc:Choice>
          <mc:Fallback xmlns="">
            <p:pic>
              <p:nvPicPr>
                <p:cNvPr id="24" name="Inkt 23">
                  <a:extLst>
                    <a:ext uri="{FF2B5EF4-FFF2-40B4-BE49-F238E27FC236}">
                      <a16:creationId xmlns:a16="http://schemas.microsoft.com/office/drawing/2014/main" id="{7519FDD3-A424-4E9D-8771-965EAD82E107}"/>
                    </a:ext>
                  </a:extLst>
                </p:cNvPr>
                <p:cNvPicPr/>
                <p:nvPr/>
              </p:nvPicPr>
              <p:blipFill>
                <a:blip r:embed="rId123"/>
                <a:stretch>
                  <a:fillRect/>
                </a:stretch>
              </p:blipFill>
              <p:spPr>
                <a:xfrm>
                  <a:off x="2925825" y="5256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 name="Inkt 24">
                  <a:extLst>
                    <a:ext uri="{FF2B5EF4-FFF2-40B4-BE49-F238E27FC236}">
                      <a16:creationId xmlns:a16="http://schemas.microsoft.com/office/drawing/2014/main" id="{EDC098A2-4FA1-4643-9E9C-5F8EC63B437B}"/>
                    </a:ext>
                  </a:extLst>
                </p14:cNvPr>
                <p14:cNvContentPartPr/>
                <p14:nvPr/>
              </p14:nvContentPartPr>
              <p14:xfrm>
                <a:off x="3087105" y="5176150"/>
                <a:ext cx="158040" cy="201960"/>
              </p14:xfrm>
            </p:contentPart>
          </mc:Choice>
          <mc:Fallback xmlns="">
            <p:pic>
              <p:nvPicPr>
                <p:cNvPr id="25" name="Inkt 24">
                  <a:extLst>
                    <a:ext uri="{FF2B5EF4-FFF2-40B4-BE49-F238E27FC236}">
                      <a16:creationId xmlns:a16="http://schemas.microsoft.com/office/drawing/2014/main" id="{EDC098A2-4FA1-4643-9E9C-5F8EC63B437B}"/>
                    </a:ext>
                  </a:extLst>
                </p:cNvPr>
                <p:cNvPicPr/>
                <p:nvPr/>
              </p:nvPicPr>
              <p:blipFill>
                <a:blip r:embed="rId125"/>
                <a:stretch>
                  <a:fillRect/>
                </a:stretch>
              </p:blipFill>
              <p:spPr>
                <a:xfrm>
                  <a:off x="3069105" y="5158510"/>
                  <a:ext cx="19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 name="Inkt 25">
                  <a:extLst>
                    <a:ext uri="{FF2B5EF4-FFF2-40B4-BE49-F238E27FC236}">
                      <a16:creationId xmlns:a16="http://schemas.microsoft.com/office/drawing/2014/main" id="{C4291AFB-D2ED-43CC-87E3-26F2DCCBC6A7}"/>
                    </a:ext>
                  </a:extLst>
                </p14:cNvPr>
                <p14:cNvContentPartPr/>
                <p14:nvPr/>
              </p14:nvContentPartPr>
              <p14:xfrm>
                <a:off x="3333705" y="5307910"/>
                <a:ext cx="139320" cy="360"/>
              </p14:xfrm>
            </p:contentPart>
          </mc:Choice>
          <mc:Fallback xmlns="">
            <p:pic>
              <p:nvPicPr>
                <p:cNvPr id="26" name="Inkt 25">
                  <a:extLst>
                    <a:ext uri="{FF2B5EF4-FFF2-40B4-BE49-F238E27FC236}">
                      <a16:creationId xmlns:a16="http://schemas.microsoft.com/office/drawing/2014/main" id="{C4291AFB-D2ED-43CC-87E3-26F2DCCBC6A7}"/>
                    </a:ext>
                  </a:extLst>
                </p:cNvPr>
                <p:cNvPicPr/>
                <p:nvPr/>
              </p:nvPicPr>
              <p:blipFill>
                <a:blip r:embed="rId127"/>
                <a:stretch>
                  <a:fillRect/>
                </a:stretch>
              </p:blipFill>
              <p:spPr>
                <a:xfrm>
                  <a:off x="3316065" y="5290270"/>
                  <a:ext cx="174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 name="Inkt 26">
                  <a:extLst>
                    <a:ext uri="{FF2B5EF4-FFF2-40B4-BE49-F238E27FC236}">
                      <a16:creationId xmlns:a16="http://schemas.microsoft.com/office/drawing/2014/main" id="{2420EEDC-F44E-4C3E-B92C-206B9D05AAC7}"/>
                    </a:ext>
                  </a:extLst>
                </p14:cNvPr>
                <p14:cNvContentPartPr/>
                <p14:nvPr/>
              </p14:nvContentPartPr>
              <p14:xfrm>
                <a:off x="3300945" y="5229790"/>
                <a:ext cx="184320" cy="360"/>
              </p14:xfrm>
            </p:contentPart>
          </mc:Choice>
          <mc:Fallback xmlns="">
            <p:pic>
              <p:nvPicPr>
                <p:cNvPr id="27" name="Inkt 26">
                  <a:extLst>
                    <a:ext uri="{FF2B5EF4-FFF2-40B4-BE49-F238E27FC236}">
                      <a16:creationId xmlns:a16="http://schemas.microsoft.com/office/drawing/2014/main" id="{2420EEDC-F44E-4C3E-B92C-206B9D05AAC7}"/>
                    </a:ext>
                  </a:extLst>
                </p:cNvPr>
                <p:cNvPicPr/>
                <p:nvPr/>
              </p:nvPicPr>
              <p:blipFill>
                <a:blip r:embed="rId129"/>
                <a:stretch>
                  <a:fillRect/>
                </a:stretch>
              </p:blipFill>
              <p:spPr>
                <a:xfrm>
                  <a:off x="3282945" y="5211790"/>
                  <a:ext cx="21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8" name="Inkt 27">
                  <a:extLst>
                    <a:ext uri="{FF2B5EF4-FFF2-40B4-BE49-F238E27FC236}">
                      <a16:creationId xmlns:a16="http://schemas.microsoft.com/office/drawing/2014/main" id="{4A79E366-57C3-4FD9-BEF0-16AAB822BE0E}"/>
                    </a:ext>
                  </a:extLst>
                </p14:cNvPr>
                <p14:cNvContentPartPr/>
                <p14:nvPr/>
              </p14:nvContentPartPr>
              <p14:xfrm>
                <a:off x="3311745" y="5140510"/>
                <a:ext cx="163080" cy="360"/>
              </p14:xfrm>
            </p:contentPart>
          </mc:Choice>
          <mc:Fallback xmlns="">
            <p:pic>
              <p:nvPicPr>
                <p:cNvPr id="28" name="Inkt 27">
                  <a:extLst>
                    <a:ext uri="{FF2B5EF4-FFF2-40B4-BE49-F238E27FC236}">
                      <a16:creationId xmlns:a16="http://schemas.microsoft.com/office/drawing/2014/main" id="{4A79E366-57C3-4FD9-BEF0-16AAB822BE0E}"/>
                    </a:ext>
                  </a:extLst>
                </p:cNvPr>
                <p:cNvPicPr/>
                <p:nvPr/>
              </p:nvPicPr>
              <p:blipFill>
                <a:blip r:embed="rId131"/>
                <a:stretch>
                  <a:fillRect/>
                </a:stretch>
              </p:blipFill>
              <p:spPr>
                <a:xfrm>
                  <a:off x="3293745" y="5122870"/>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 name="Inkt 29">
                  <a:extLst>
                    <a:ext uri="{FF2B5EF4-FFF2-40B4-BE49-F238E27FC236}">
                      <a16:creationId xmlns:a16="http://schemas.microsoft.com/office/drawing/2014/main" id="{D5573A2C-561F-4967-B1C1-FB665CAFB839}"/>
                    </a:ext>
                  </a:extLst>
                </p14:cNvPr>
                <p14:cNvContentPartPr/>
                <p14:nvPr/>
              </p14:nvContentPartPr>
              <p14:xfrm>
                <a:off x="3568425" y="5072830"/>
                <a:ext cx="137520" cy="152640"/>
              </p14:xfrm>
            </p:contentPart>
          </mc:Choice>
          <mc:Fallback xmlns="">
            <p:pic>
              <p:nvPicPr>
                <p:cNvPr id="30" name="Inkt 29">
                  <a:extLst>
                    <a:ext uri="{FF2B5EF4-FFF2-40B4-BE49-F238E27FC236}">
                      <a16:creationId xmlns:a16="http://schemas.microsoft.com/office/drawing/2014/main" id="{D5573A2C-561F-4967-B1C1-FB665CAFB839}"/>
                    </a:ext>
                  </a:extLst>
                </p:cNvPr>
                <p:cNvPicPr/>
                <p:nvPr/>
              </p:nvPicPr>
              <p:blipFill>
                <a:blip r:embed="rId133"/>
                <a:stretch>
                  <a:fillRect/>
                </a:stretch>
              </p:blipFill>
              <p:spPr>
                <a:xfrm>
                  <a:off x="3550425" y="5054830"/>
                  <a:ext cx="17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1" name="Inkt 30">
                  <a:extLst>
                    <a:ext uri="{FF2B5EF4-FFF2-40B4-BE49-F238E27FC236}">
                      <a16:creationId xmlns:a16="http://schemas.microsoft.com/office/drawing/2014/main" id="{43D9C2E5-B41E-4BE2-B4A6-C57A8C185A44}"/>
                    </a:ext>
                  </a:extLst>
                </p14:cNvPr>
                <p14:cNvContentPartPr/>
                <p14:nvPr/>
              </p14:nvContentPartPr>
              <p14:xfrm>
                <a:off x="3825105" y="5040070"/>
                <a:ext cx="39960" cy="360"/>
              </p14:xfrm>
            </p:contentPart>
          </mc:Choice>
          <mc:Fallback xmlns="">
            <p:pic>
              <p:nvPicPr>
                <p:cNvPr id="31" name="Inkt 30">
                  <a:extLst>
                    <a:ext uri="{FF2B5EF4-FFF2-40B4-BE49-F238E27FC236}">
                      <a16:creationId xmlns:a16="http://schemas.microsoft.com/office/drawing/2014/main" id="{43D9C2E5-B41E-4BE2-B4A6-C57A8C185A44}"/>
                    </a:ext>
                  </a:extLst>
                </p:cNvPr>
                <p:cNvPicPr/>
                <p:nvPr/>
              </p:nvPicPr>
              <p:blipFill>
                <a:blip r:embed="rId135"/>
                <a:stretch>
                  <a:fillRect/>
                </a:stretch>
              </p:blipFill>
              <p:spPr>
                <a:xfrm>
                  <a:off x="3807105" y="5022070"/>
                  <a:ext cx="75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t 96">
                  <a:extLst>
                    <a:ext uri="{FF2B5EF4-FFF2-40B4-BE49-F238E27FC236}">
                      <a16:creationId xmlns:a16="http://schemas.microsoft.com/office/drawing/2014/main" id="{9E0EC140-567F-4E31-9113-442DCDAEC577}"/>
                    </a:ext>
                  </a:extLst>
                </p14:cNvPr>
                <p14:cNvContentPartPr/>
                <p14:nvPr/>
              </p14:nvContentPartPr>
              <p14:xfrm>
                <a:off x="3766425" y="4961950"/>
                <a:ext cx="160560" cy="153720"/>
              </p14:xfrm>
            </p:contentPart>
          </mc:Choice>
          <mc:Fallback xmlns="">
            <p:pic>
              <p:nvPicPr>
                <p:cNvPr id="97" name="Inkt 96">
                  <a:extLst>
                    <a:ext uri="{FF2B5EF4-FFF2-40B4-BE49-F238E27FC236}">
                      <a16:creationId xmlns:a16="http://schemas.microsoft.com/office/drawing/2014/main" id="{9E0EC140-567F-4E31-9113-442DCDAEC577}"/>
                    </a:ext>
                  </a:extLst>
                </p:cNvPr>
                <p:cNvPicPr/>
                <p:nvPr/>
              </p:nvPicPr>
              <p:blipFill>
                <a:blip r:embed="rId137"/>
                <a:stretch>
                  <a:fillRect/>
                </a:stretch>
              </p:blipFill>
              <p:spPr>
                <a:xfrm>
                  <a:off x="3748425" y="4944310"/>
                  <a:ext cx="19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t 98">
                  <a:extLst>
                    <a:ext uri="{FF2B5EF4-FFF2-40B4-BE49-F238E27FC236}">
                      <a16:creationId xmlns:a16="http://schemas.microsoft.com/office/drawing/2014/main" id="{A6FB47F3-86FB-4F67-A41D-96A70B090414}"/>
                    </a:ext>
                  </a:extLst>
                </p14:cNvPr>
                <p14:cNvContentPartPr/>
                <p14:nvPr/>
              </p14:nvContentPartPr>
              <p14:xfrm>
                <a:off x="3997185" y="5010910"/>
                <a:ext cx="205920" cy="257400"/>
              </p14:xfrm>
            </p:contentPart>
          </mc:Choice>
          <mc:Fallback xmlns="">
            <p:pic>
              <p:nvPicPr>
                <p:cNvPr id="99" name="Inkt 98">
                  <a:extLst>
                    <a:ext uri="{FF2B5EF4-FFF2-40B4-BE49-F238E27FC236}">
                      <a16:creationId xmlns:a16="http://schemas.microsoft.com/office/drawing/2014/main" id="{A6FB47F3-86FB-4F67-A41D-96A70B090414}"/>
                    </a:ext>
                  </a:extLst>
                </p:cNvPr>
                <p:cNvPicPr/>
                <p:nvPr/>
              </p:nvPicPr>
              <p:blipFill>
                <a:blip r:embed="rId139"/>
                <a:stretch>
                  <a:fillRect/>
                </a:stretch>
              </p:blipFill>
              <p:spPr>
                <a:xfrm>
                  <a:off x="3979185" y="4993270"/>
                  <a:ext cx="2415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t 100">
                  <a:extLst>
                    <a:ext uri="{FF2B5EF4-FFF2-40B4-BE49-F238E27FC236}">
                      <a16:creationId xmlns:a16="http://schemas.microsoft.com/office/drawing/2014/main" id="{4CDD6A28-7F6F-4A3A-86D0-01566A73F8D4}"/>
                    </a:ext>
                  </a:extLst>
                </p14:cNvPr>
                <p14:cNvContentPartPr/>
                <p14:nvPr/>
              </p14:nvContentPartPr>
              <p14:xfrm>
                <a:off x="4400385" y="5082910"/>
                <a:ext cx="173880" cy="185400"/>
              </p14:xfrm>
            </p:contentPart>
          </mc:Choice>
          <mc:Fallback xmlns="">
            <p:pic>
              <p:nvPicPr>
                <p:cNvPr id="101" name="Inkt 100">
                  <a:extLst>
                    <a:ext uri="{FF2B5EF4-FFF2-40B4-BE49-F238E27FC236}">
                      <a16:creationId xmlns:a16="http://schemas.microsoft.com/office/drawing/2014/main" id="{4CDD6A28-7F6F-4A3A-86D0-01566A73F8D4}"/>
                    </a:ext>
                  </a:extLst>
                </p:cNvPr>
                <p:cNvPicPr/>
                <p:nvPr/>
              </p:nvPicPr>
              <p:blipFill>
                <a:blip r:embed="rId141"/>
                <a:stretch>
                  <a:fillRect/>
                </a:stretch>
              </p:blipFill>
              <p:spPr>
                <a:xfrm>
                  <a:off x="4382385" y="5064910"/>
                  <a:ext cx="209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Inkt 123">
                  <a:extLst>
                    <a:ext uri="{FF2B5EF4-FFF2-40B4-BE49-F238E27FC236}">
                      <a16:creationId xmlns:a16="http://schemas.microsoft.com/office/drawing/2014/main" id="{F129FA62-597A-4170-86F9-27F03F0339D3}"/>
                    </a:ext>
                  </a:extLst>
                </p14:cNvPr>
                <p14:cNvContentPartPr/>
                <p14:nvPr/>
              </p14:nvContentPartPr>
              <p14:xfrm>
                <a:off x="4672185" y="5066710"/>
                <a:ext cx="360" cy="282600"/>
              </p14:xfrm>
            </p:contentPart>
          </mc:Choice>
          <mc:Fallback xmlns="">
            <p:pic>
              <p:nvPicPr>
                <p:cNvPr id="124" name="Inkt 123">
                  <a:extLst>
                    <a:ext uri="{FF2B5EF4-FFF2-40B4-BE49-F238E27FC236}">
                      <a16:creationId xmlns:a16="http://schemas.microsoft.com/office/drawing/2014/main" id="{F129FA62-597A-4170-86F9-27F03F0339D3}"/>
                    </a:ext>
                  </a:extLst>
                </p:cNvPr>
                <p:cNvPicPr/>
                <p:nvPr/>
              </p:nvPicPr>
              <p:blipFill>
                <a:blip r:embed="rId143"/>
                <a:stretch>
                  <a:fillRect/>
                </a:stretch>
              </p:blipFill>
              <p:spPr>
                <a:xfrm>
                  <a:off x="4654185" y="5048710"/>
                  <a:ext cx="3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Inkt 131">
                  <a:extLst>
                    <a:ext uri="{FF2B5EF4-FFF2-40B4-BE49-F238E27FC236}">
                      <a16:creationId xmlns:a16="http://schemas.microsoft.com/office/drawing/2014/main" id="{52ED3A1B-1036-433B-B414-5AE6599618C3}"/>
                    </a:ext>
                  </a:extLst>
                </p14:cNvPr>
                <p14:cNvContentPartPr/>
                <p14:nvPr/>
              </p14:nvContentPartPr>
              <p14:xfrm>
                <a:off x="4616385" y="5164270"/>
                <a:ext cx="162720" cy="65880"/>
              </p14:xfrm>
            </p:contentPart>
          </mc:Choice>
          <mc:Fallback xmlns="">
            <p:pic>
              <p:nvPicPr>
                <p:cNvPr id="132" name="Inkt 131">
                  <a:extLst>
                    <a:ext uri="{FF2B5EF4-FFF2-40B4-BE49-F238E27FC236}">
                      <a16:creationId xmlns:a16="http://schemas.microsoft.com/office/drawing/2014/main" id="{52ED3A1B-1036-433B-B414-5AE6599618C3}"/>
                    </a:ext>
                  </a:extLst>
                </p:cNvPr>
                <p:cNvPicPr/>
                <p:nvPr/>
              </p:nvPicPr>
              <p:blipFill>
                <a:blip r:embed="rId145"/>
                <a:stretch>
                  <a:fillRect/>
                </a:stretch>
              </p:blipFill>
              <p:spPr>
                <a:xfrm>
                  <a:off x="4598745" y="5146270"/>
                  <a:ext cx="19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1" name="Inkt 150">
                  <a:extLst>
                    <a:ext uri="{FF2B5EF4-FFF2-40B4-BE49-F238E27FC236}">
                      <a16:creationId xmlns:a16="http://schemas.microsoft.com/office/drawing/2014/main" id="{CE49E6DF-C07B-43FB-B713-08C4BB2EB2BC}"/>
                    </a:ext>
                  </a:extLst>
                </p14:cNvPr>
                <p14:cNvContentPartPr/>
                <p14:nvPr/>
              </p14:nvContentPartPr>
              <p14:xfrm>
                <a:off x="4772625" y="5040070"/>
                <a:ext cx="11520" cy="266400"/>
              </p14:xfrm>
            </p:contentPart>
          </mc:Choice>
          <mc:Fallback xmlns="">
            <p:pic>
              <p:nvPicPr>
                <p:cNvPr id="151" name="Inkt 150">
                  <a:extLst>
                    <a:ext uri="{FF2B5EF4-FFF2-40B4-BE49-F238E27FC236}">
                      <a16:creationId xmlns:a16="http://schemas.microsoft.com/office/drawing/2014/main" id="{CE49E6DF-C07B-43FB-B713-08C4BB2EB2BC}"/>
                    </a:ext>
                  </a:extLst>
                </p:cNvPr>
                <p:cNvPicPr/>
                <p:nvPr/>
              </p:nvPicPr>
              <p:blipFill>
                <a:blip r:embed="rId147"/>
                <a:stretch>
                  <a:fillRect/>
                </a:stretch>
              </p:blipFill>
              <p:spPr>
                <a:xfrm>
                  <a:off x="4754985" y="5022070"/>
                  <a:ext cx="4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3" name="Inkt 152">
                  <a:extLst>
                    <a:ext uri="{FF2B5EF4-FFF2-40B4-BE49-F238E27FC236}">
                      <a16:creationId xmlns:a16="http://schemas.microsoft.com/office/drawing/2014/main" id="{8CC59578-3BF8-4F7F-84D0-6FF44EAF87E5}"/>
                    </a:ext>
                  </a:extLst>
                </p14:cNvPr>
                <p14:cNvContentPartPr/>
                <p14:nvPr/>
              </p14:nvContentPartPr>
              <p14:xfrm>
                <a:off x="4873065" y="5240950"/>
                <a:ext cx="84240" cy="123840"/>
              </p14:xfrm>
            </p:contentPart>
          </mc:Choice>
          <mc:Fallback xmlns="">
            <p:pic>
              <p:nvPicPr>
                <p:cNvPr id="153" name="Inkt 152">
                  <a:extLst>
                    <a:ext uri="{FF2B5EF4-FFF2-40B4-BE49-F238E27FC236}">
                      <a16:creationId xmlns:a16="http://schemas.microsoft.com/office/drawing/2014/main" id="{8CC59578-3BF8-4F7F-84D0-6FF44EAF87E5}"/>
                    </a:ext>
                  </a:extLst>
                </p:cNvPr>
                <p:cNvPicPr/>
                <p:nvPr/>
              </p:nvPicPr>
              <p:blipFill>
                <a:blip r:embed="rId149"/>
                <a:stretch>
                  <a:fillRect/>
                </a:stretch>
              </p:blipFill>
              <p:spPr>
                <a:xfrm>
                  <a:off x="4855425" y="5223310"/>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5" name="Inkt 154">
                  <a:extLst>
                    <a:ext uri="{FF2B5EF4-FFF2-40B4-BE49-F238E27FC236}">
                      <a16:creationId xmlns:a16="http://schemas.microsoft.com/office/drawing/2014/main" id="{FF2D21BF-D309-4A83-8D1C-B72EBDFFD853}"/>
                    </a:ext>
                  </a:extLst>
                </p14:cNvPr>
                <p14:cNvContentPartPr/>
                <p14:nvPr/>
              </p14:nvContentPartPr>
              <p14:xfrm>
                <a:off x="5014905" y="5019550"/>
                <a:ext cx="183960" cy="255600"/>
              </p14:xfrm>
            </p:contentPart>
          </mc:Choice>
          <mc:Fallback xmlns="">
            <p:pic>
              <p:nvPicPr>
                <p:cNvPr id="155" name="Inkt 154">
                  <a:extLst>
                    <a:ext uri="{FF2B5EF4-FFF2-40B4-BE49-F238E27FC236}">
                      <a16:creationId xmlns:a16="http://schemas.microsoft.com/office/drawing/2014/main" id="{FF2D21BF-D309-4A83-8D1C-B72EBDFFD853}"/>
                    </a:ext>
                  </a:extLst>
                </p:cNvPr>
                <p:cNvPicPr/>
                <p:nvPr/>
              </p:nvPicPr>
              <p:blipFill>
                <a:blip r:embed="rId151"/>
                <a:stretch>
                  <a:fillRect/>
                </a:stretch>
              </p:blipFill>
              <p:spPr>
                <a:xfrm>
                  <a:off x="4997265" y="5001910"/>
                  <a:ext cx="219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0" name="Inkt 159">
                  <a:extLst>
                    <a:ext uri="{FF2B5EF4-FFF2-40B4-BE49-F238E27FC236}">
                      <a16:creationId xmlns:a16="http://schemas.microsoft.com/office/drawing/2014/main" id="{E6623A14-6408-4F41-8040-570AD8FC8EF6}"/>
                    </a:ext>
                  </a:extLst>
                </p14:cNvPr>
                <p14:cNvContentPartPr/>
                <p14:nvPr/>
              </p14:nvContentPartPr>
              <p14:xfrm>
                <a:off x="5296785" y="4984270"/>
                <a:ext cx="23040" cy="128520"/>
              </p14:xfrm>
            </p:contentPart>
          </mc:Choice>
          <mc:Fallback xmlns="">
            <p:pic>
              <p:nvPicPr>
                <p:cNvPr id="160" name="Inkt 159">
                  <a:extLst>
                    <a:ext uri="{FF2B5EF4-FFF2-40B4-BE49-F238E27FC236}">
                      <a16:creationId xmlns:a16="http://schemas.microsoft.com/office/drawing/2014/main" id="{E6623A14-6408-4F41-8040-570AD8FC8EF6}"/>
                    </a:ext>
                  </a:extLst>
                </p:cNvPr>
                <p:cNvPicPr/>
                <p:nvPr/>
              </p:nvPicPr>
              <p:blipFill>
                <a:blip r:embed="rId153"/>
                <a:stretch>
                  <a:fillRect/>
                </a:stretch>
              </p:blipFill>
              <p:spPr>
                <a:xfrm>
                  <a:off x="5278785" y="4966630"/>
                  <a:ext cx="5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2" name="Inkt 161">
                  <a:extLst>
                    <a:ext uri="{FF2B5EF4-FFF2-40B4-BE49-F238E27FC236}">
                      <a16:creationId xmlns:a16="http://schemas.microsoft.com/office/drawing/2014/main" id="{70D355A2-0D4D-4B48-BB53-6FBECCF9FAEF}"/>
                    </a:ext>
                  </a:extLst>
                </p14:cNvPr>
                <p14:cNvContentPartPr/>
                <p14:nvPr/>
              </p14:nvContentPartPr>
              <p14:xfrm>
                <a:off x="5240985" y="5080750"/>
                <a:ext cx="88920" cy="26640"/>
              </p14:xfrm>
            </p:contentPart>
          </mc:Choice>
          <mc:Fallback xmlns="">
            <p:pic>
              <p:nvPicPr>
                <p:cNvPr id="162" name="Inkt 161">
                  <a:extLst>
                    <a:ext uri="{FF2B5EF4-FFF2-40B4-BE49-F238E27FC236}">
                      <a16:creationId xmlns:a16="http://schemas.microsoft.com/office/drawing/2014/main" id="{70D355A2-0D4D-4B48-BB53-6FBECCF9FAEF}"/>
                    </a:ext>
                  </a:extLst>
                </p:cNvPr>
                <p:cNvPicPr/>
                <p:nvPr/>
              </p:nvPicPr>
              <p:blipFill>
                <a:blip r:embed="rId155"/>
                <a:stretch>
                  <a:fillRect/>
                </a:stretch>
              </p:blipFill>
              <p:spPr>
                <a:xfrm>
                  <a:off x="5223345" y="5062750"/>
                  <a:ext cx="12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8" name="Inkt 177">
                  <a:extLst>
                    <a:ext uri="{FF2B5EF4-FFF2-40B4-BE49-F238E27FC236}">
                      <a16:creationId xmlns:a16="http://schemas.microsoft.com/office/drawing/2014/main" id="{14D948ED-2683-4AB7-866C-BD8F7548ACA9}"/>
                    </a:ext>
                  </a:extLst>
                </p14:cNvPr>
                <p14:cNvContentPartPr/>
                <p14:nvPr/>
              </p14:nvContentPartPr>
              <p14:xfrm>
                <a:off x="5352225" y="4962310"/>
                <a:ext cx="124560" cy="349560"/>
              </p14:xfrm>
            </p:contentPart>
          </mc:Choice>
          <mc:Fallback xmlns="">
            <p:pic>
              <p:nvPicPr>
                <p:cNvPr id="178" name="Inkt 177">
                  <a:extLst>
                    <a:ext uri="{FF2B5EF4-FFF2-40B4-BE49-F238E27FC236}">
                      <a16:creationId xmlns:a16="http://schemas.microsoft.com/office/drawing/2014/main" id="{14D948ED-2683-4AB7-866C-BD8F7548ACA9}"/>
                    </a:ext>
                  </a:extLst>
                </p:cNvPr>
                <p:cNvPicPr/>
                <p:nvPr/>
              </p:nvPicPr>
              <p:blipFill>
                <a:blip r:embed="rId157"/>
                <a:stretch>
                  <a:fillRect/>
                </a:stretch>
              </p:blipFill>
              <p:spPr>
                <a:xfrm>
                  <a:off x="5334585" y="4944310"/>
                  <a:ext cx="160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0" name="Inkt 179">
                  <a:extLst>
                    <a:ext uri="{FF2B5EF4-FFF2-40B4-BE49-F238E27FC236}">
                      <a16:creationId xmlns:a16="http://schemas.microsoft.com/office/drawing/2014/main" id="{0A129705-31D1-4573-BA1F-EC06CB45F94E}"/>
                    </a:ext>
                  </a:extLst>
                </p14:cNvPr>
                <p14:cNvContentPartPr/>
                <p14:nvPr/>
              </p14:nvContentPartPr>
              <p14:xfrm>
                <a:off x="2219145" y="5457670"/>
                <a:ext cx="3267000" cy="151920"/>
              </p14:xfrm>
            </p:contentPart>
          </mc:Choice>
          <mc:Fallback xmlns="">
            <p:pic>
              <p:nvPicPr>
                <p:cNvPr id="180" name="Inkt 179">
                  <a:extLst>
                    <a:ext uri="{FF2B5EF4-FFF2-40B4-BE49-F238E27FC236}">
                      <a16:creationId xmlns:a16="http://schemas.microsoft.com/office/drawing/2014/main" id="{0A129705-31D1-4573-BA1F-EC06CB45F94E}"/>
                    </a:ext>
                  </a:extLst>
                </p:cNvPr>
                <p:cNvPicPr/>
                <p:nvPr/>
              </p:nvPicPr>
              <p:blipFill>
                <a:blip r:embed="rId159"/>
                <a:stretch>
                  <a:fillRect/>
                </a:stretch>
              </p:blipFill>
              <p:spPr>
                <a:xfrm>
                  <a:off x="2201505" y="5439670"/>
                  <a:ext cx="3302640" cy="187560"/>
                </a:xfrm>
                <a:prstGeom prst="rect">
                  <a:avLst/>
                </a:prstGeom>
              </p:spPr>
            </p:pic>
          </mc:Fallback>
        </mc:AlternateContent>
      </p:grpSp>
      <p:grpSp>
        <p:nvGrpSpPr>
          <p:cNvPr id="197" name="Groep 196">
            <a:extLst>
              <a:ext uri="{FF2B5EF4-FFF2-40B4-BE49-F238E27FC236}">
                <a16:creationId xmlns:a16="http://schemas.microsoft.com/office/drawing/2014/main" id="{E2490BE6-07C4-40AA-A3D3-BEA2B590FA08}"/>
              </a:ext>
            </a:extLst>
          </p:cNvPr>
          <p:cNvGrpSpPr/>
          <p:nvPr/>
        </p:nvGrpSpPr>
        <p:grpSpPr>
          <a:xfrm>
            <a:off x="2861324" y="3602950"/>
            <a:ext cx="1455480" cy="393120"/>
            <a:chOff x="2783265" y="5664670"/>
            <a:chExt cx="1455480" cy="393120"/>
          </a:xfrm>
        </p:grpSpPr>
        <mc:AlternateContent xmlns:mc="http://schemas.openxmlformats.org/markup-compatibility/2006" xmlns:p14="http://schemas.microsoft.com/office/powerpoint/2010/main">
          <mc:Choice Requires="p14">
            <p:contentPart p14:bwMode="auto" r:id="rId160">
              <p14:nvContentPartPr>
                <p14:cNvPr id="182" name="Inkt 181">
                  <a:extLst>
                    <a:ext uri="{FF2B5EF4-FFF2-40B4-BE49-F238E27FC236}">
                      <a16:creationId xmlns:a16="http://schemas.microsoft.com/office/drawing/2014/main" id="{F3F8C49C-2FF6-41A4-A6EC-A8EB2D39D0C7}"/>
                    </a:ext>
                  </a:extLst>
                </p14:cNvPr>
                <p14:cNvContentPartPr/>
                <p14:nvPr/>
              </p14:nvContentPartPr>
              <p14:xfrm>
                <a:off x="2783265" y="5740990"/>
                <a:ext cx="179280" cy="266400"/>
              </p14:xfrm>
            </p:contentPart>
          </mc:Choice>
          <mc:Fallback xmlns="">
            <p:pic>
              <p:nvPicPr>
                <p:cNvPr id="182" name="Inkt 181">
                  <a:extLst>
                    <a:ext uri="{FF2B5EF4-FFF2-40B4-BE49-F238E27FC236}">
                      <a16:creationId xmlns:a16="http://schemas.microsoft.com/office/drawing/2014/main" id="{F3F8C49C-2FF6-41A4-A6EC-A8EB2D39D0C7}"/>
                    </a:ext>
                  </a:extLst>
                </p:cNvPr>
                <p:cNvPicPr/>
                <p:nvPr/>
              </p:nvPicPr>
              <p:blipFill>
                <a:blip r:embed="rId161"/>
                <a:stretch>
                  <a:fillRect/>
                </a:stretch>
              </p:blipFill>
              <p:spPr>
                <a:xfrm>
                  <a:off x="2765625" y="5723350"/>
                  <a:ext cx="214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3" name="Inkt 182">
                  <a:extLst>
                    <a:ext uri="{FF2B5EF4-FFF2-40B4-BE49-F238E27FC236}">
                      <a16:creationId xmlns:a16="http://schemas.microsoft.com/office/drawing/2014/main" id="{6EFD3BAC-31E5-4F14-A087-CA3CDE6E6BFE}"/>
                    </a:ext>
                  </a:extLst>
                </p14:cNvPr>
                <p14:cNvContentPartPr/>
                <p14:nvPr/>
              </p14:nvContentPartPr>
              <p14:xfrm>
                <a:off x="3021945" y="5753950"/>
                <a:ext cx="14040" cy="138240"/>
              </p14:xfrm>
            </p:contentPart>
          </mc:Choice>
          <mc:Fallback xmlns="">
            <p:pic>
              <p:nvPicPr>
                <p:cNvPr id="183" name="Inkt 182">
                  <a:extLst>
                    <a:ext uri="{FF2B5EF4-FFF2-40B4-BE49-F238E27FC236}">
                      <a16:creationId xmlns:a16="http://schemas.microsoft.com/office/drawing/2014/main" id="{6EFD3BAC-31E5-4F14-A087-CA3CDE6E6BFE}"/>
                    </a:ext>
                  </a:extLst>
                </p:cNvPr>
                <p:cNvPicPr/>
                <p:nvPr/>
              </p:nvPicPr>
              <p:blipFill>
                <a:blip r:embed="rId163"/>
                <a:stretch>
                  <a:fillRect/>
                </a:stretch>
              </p:blipFill>
              <p:spPr>
                <a:xfrm>
                  <a:off x="3004305" y="5735950"/>
                  <a:ext cx="4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4" name="Inkt 183">
                  <a:extLst>
                    <a:ext uri="{FF2B5EF4-FFF2-40B4-BE49-F238E27FC236}">
                      <a16:creationId xmlns:a16="http://schemas.microsoft.com/office/drawing/2014/main" id="{DE04C3F3-533C-4A06-9DC0-486380F5B91B}"/>
                    </a:ext>
                  </a:extLst>
                </p14:cNvPr>
                <p14:cNvContentPartPr/>
                <p14:nvPr/>
              </p14:nvContentPartPr>
              <p14:xfrm>
                <a:off x="3032745" y="5863030"/>
                <a:ext cx="82080" cy="13680"/>
              </p14:xfrm>
            </p:contentPart>
          </mc:Choice>
          <mc:Fallback xmlns="">
            <p:pic>
              <p:nvPicPr>
                <p:cNvPr id="184" name="Inkt 183">
                  <a:extLst>
                    <a:ext uri="{FF2B5EF4-FFF2-40B4-BE49-F238E27FC236}">
                      <a16:creationId xmlns:a16="http://schemas.microsoft.com/office/drawing/2014/main" id="{DE04C3F3-533C-4A06-9DC0-486380F5B91B}"/>
                    </a:ext>
                  </a:extLst>
                </p:cNvPr>
                <p:cNvPicPr/>
                <p:nvPr/>
              </p:nvPicPr>
              <p:blipFill>
                <a:blip r:embed="rId165"/>
                <a:stretch>
                  <a:fillRect/>
                </a:stretch>
              </p:blipFill>
              <p:spPr>
                <a:xfrm>
                  <a:off x="3015105" y="5845390"/>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5" name="Inkt 184">
                  <a:extLst>
                    <a:ext uri="{FF2B5EF4-FFF2-40B4-BE49-F238E27FC236}">
                      <a16:creationId xmlns:a16="http://schemas.microsoft.com/office/drawing/2014/main" id="{AC335637-AA39-41CA-9081-B7DA6AB66491}"/>
                    </a:ext>
                  </a:extLst>
                </p14:cNvPr>
                <p14:cNvContentPartPr/>
                <p14:nvPr/>
              </p14:nvContentPartPr>
              <p14:xfrm>
                <a:off x="3144705" y="5765110"/>
                <a:ext cx="360" cy="162720"/>
              </p14:xfrm>
            </p:contentPart>
          </mc:Choice>
          <mc:Fallback xmlns="">
            <p:pic>
              <p:nvPicPr>
                <p:cNvPr id="185" name="Inkt 184">
                  <a:extLst>
                    <a:ext uri="{FF2B5EF4-FFF2-40B4-BE49-F238E27FC236}">
                      <a16:creationId xmlns:a16="http://schemas.microsoft.com/office/drawing/2014/main" id="{AC335637-AA39-41CA-9081-B7DA6AB66491}"/>
                    </a:ext>
                  </a:extLst>
                </p:cNvPr>
                <p:cNvPicPr/>
                <p:nvPr/>
              </p:nvPicPr>
              <p:blipFill>
                <a:blip r:embed="rId167"/>
                <a:stretch>
                  <a:fillRect/>
                </a:stretch>
              </p:blipFill>
              <p:spPr>
                <a:xfrm>
                  <a:off x="3127065" y="5747470"/>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6" name="Inkt 185">
                  <a:extLst>
                    <a:ext uri="{FF2B5EF4-FFF2-40B4-BE49-F238E27FC236}">
                      <a16:creationId xmlns:a16="http://schemas.microsoft.com/office/drawing/2014/main" id="{BAA5562F-E6A6-4E1B-9003-E5E512404313}"/>
                    </a:ext>
                  </a:extLst>
                </p14:cNvPr>
                <p14:cNvContentPartPr/>
                <p14:nvPr/>
              </p14:nvContentPartPr>
              <p14:xfrm>
                <a:off x="3228585" y="5741350"/>
                <a:ext cx="120600" cy="131040"/>
              </p14:xfrm>
            </p:contentPart>
          </mc:Choice>
          <mc:Fallback xmlns="">
            <p:pic>
              <p:nvPicPr>
                <p:cNvPr id="186" name="Inkt 185">
                  <a:extLst>
                    <a:ext uri="{FF2B5EF4-FFF2-40B4-BE49-F238E27FC236}">
                      <a16:creationId xmlns:a16="http://schemas.microsoft.com/office/drawing/2014/main" id="{BAA5562F-E6A6-4E1B-9003-E5E512404313}"/>
                    </a:ext>
                  </a:extLst>
                </p:cNvPr>
                <p:cNvPicPr/>
                <p:nvPr/>
              </p:nvPicPr>
              <p:blipFill>
                <a:blip r:embed="rId169"/>
                <a:stretch>
                  <a:fillRect/>
                </a:stretch>
              </p:blipFill>
              <p:spPr>
                <a:xfrm>
                  <a:off x="3210585" y="5723350"/>
                  <a:ext cx="15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7" name="Inkt 186">
                  <a:extLst>
                    <a:ext uri="{FF2B5EF4-FFF2-40B4-BE49-F238E27FC236}">
                      <a16:creationId xmlns:a16="http://schemas.microsoft.com/office/drawing/2014/main" id="{6358CA59-CFEF-4402-9D44-BFACB3D5081B}"/>
                    </a:ext>
                  </a:extLst>
                </p14:cNvPr>
                <p14:cNvContentPartPr/>
                <p14:nvPr/>
              </p14:nvContentPartPr>
              <p14:xfrm>
                <a:off x="3512625" y="5765110"/>
                <a:ext cx="43560" cy="360"/>
              </p14:xfrm>
            </p:contentPart>
          </mc:Choice>
          <mc:Fallback xmlns="">
            <p:pic>
              <p:nvPicPr>
                <p:cNvPr id="187" name="Inkt 186">
                  <a:extLst>
                    <a:ext uri="{FF2B5EF4-FFF2-40B4-BE49-F238E27FC236}">
                      <a16:creationId xmlns:a16="http://schemas.microsoft.com/office/drawing/2014/main" id="{6358CA59-CFEF-4402-9D44-BFACB3D5081B}"/>
                    </a:ext>
                  </a:extLst>
                </p:cNvPr>
                <p:cNvPicPr/>
                <p:nvPr/>
              </p:nvPicPr>
              <p:blipFill>
                <a:blip r:embed="rId171"/>
                <a:stretch>
                  <a:fillRect/>
                </a:stretch>
              </p:blipFill>
              <p:spPr>
                <a:xfrm>
                  <a:off x="3494985" y="5747470"/>
                  <a:ext cx="79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9" name="Inkt 188">
                  <a:extLst>
                    <a:ext uri="{FF2B5EF4-FFF2-40B4-BE49-F238E27FC236}">
                      <a16:creationId xmlns:a16="http://schemas.microsoft.com/office/drawing/2014/main" id="{0BBF3F5D-8249-41EA-8DD3-C9E1DD37AA46}"/>
                    </a:ext>
                  </a:extLst>
                </p14:cNvPr>
                <p14:cNvContentPartPr/>
                <p14:nvPr/>
              </p14:nvContentPartPr>
              <p14:xfrm>
                <a:off x="3588585" y="5698870"/>
                <a:ext cx="221040" cy="160200"/>
              </p14:xfrm>
            </p:contentPart>
          </mc:Choice>
          <mc:Fallback xmlns="">
            <p:pic>
              <p:nvPicPr>
                <p:cNvPr id="189" name="Inkt 188">
                  <a:extLst>
                    <a:ext uri="{FF2B5EF4-FFF2-40B4-BE49-F238E27FC236}">
                      <a16:creationId xmlns:a16="http://schemas.microsoft.com/office/drawing/2014/main" id="{0BBF3F5D-8249-41EA-8DD3-C9E1DD37AA46}"/>
                    </a:ext>
                  </a:extLst>
                </p:cNvPr>
                <p:cNvPicPr/>
                <p:nvPr/>
              </p:nvPicPr>
              <p:blipFill>
                <a:blip r:embed="rId173"/>
                <a:stretch>
                  <a:fillRect/>
                </a:stretch>
              </p:blipFill>
              <p:spPr>
                <a:xfrm>
                  <a:off x="3570945" y="5681230"/>
                  <a:ext cx="256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0" name="Inkt 189">
                  <a:extLst>
                    <a:ext uri="{FF2B5EF4-FFF2-40B4-BE49-F238E27FC236}">
                      <a16:creationId xmlns:a16="http://schemas.microsoft.com/office/drawing/2014/main" id="{C61D62E7-C6CD-42F0-92CE-A715D31117CC}"/>
                    </a:ext>
                  </a:extLst>
                </p14:cNvPr>
                <p14:cNvContentPartPr/>
                <p14:nvPr/>
              </p14:nvContentPartPr>
              <p14:xfrm>
                <a:off x="3891345" y="5812270"/>
                <a:ext cx="120240" cy="30960"/>
              </p14:xfrm>
            </p:contentPart>
          </mc:Choice>
          <mc:Fallback xmlns="">
            <p:pic>
              <p:nvPicPr>
                <p:cNvPr id="190" name="Inkt 189">
                  <a:extLst>
                    <a:ext uri="{FF2B5EF4-FFF2-40B4-BE49-F238E27FC236}">
                      <a16:creationId xmlns:a16="http://schemas.microsoft.com/office/drawing/2014/main" id="{C61D62E7-C6CD-42F0-92CE-A715D31117CC}"/>
                    </a:ext>
                  </a:extLst>
                </p:cNvPr>
                <p:cNvPicPr/>
                <p:nvPr/>
              </p:nvPicPr>
              <p:blipFill>
                <a:blip r:embed="rId175"/>
                <a:stretch>
                  <a:fillRect/>
                </a:stretch>
              </p:blipFill>
              <p:spPr>
                <a:xfrm>
                  <a:off x="3873345" y="5794630"/>
                  <a:ext cx="155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1" name="Inkt 190">
                  <a:extLst>
                    <a:ext uri="{FF2B5EF4-FFF2-40B4-BE49-F238E27FC236}">
                      <a16:creationId xmlns:a16="http://schemas.microsoft.com/office/drawing/2014/main" id="{B2CD86B5-8738-44FF-AB2C-002E488FF722}"/>
                    </a:ext>
                  </a:extLst>
                </p14:cNvPr>
                <p14:cNvContentPartPr/>
                <p14:nvPr/>
              </p14:nvContentPartPr>
              <p14:xfrm>
                <a:off x="3869385" y="5753950"/>
                <a:ext cx="113040" cy="360"/>
              </p14:xfrm>
            </p:contentPart>
          </mc:Choice>
          <mc:Fallback xmlns="">
            <p:pic>
              <p:nvPicPr>
                <p:cNvPr id="191" name="Inkt 190">
                  <a:extLst>
                    <a:ext uri="{FF2B5EF4-FFF2-40B4-BE49-F238E27FC236}">
                      <a16:creationId xmlns:a16="http://schemas.microsoft.com/office/drawing/2014/main" id="{B2CD86B5-8738-44FF-AB2C-002E488FF722}"/>
                    </a:ext>
                  </a:extLst>
                </p:cNvPr>
                <p:cNvPicPr/>
                <p:nvPr/>
              </p:nvPicPr>
              <p:blipFill>
                <a:blip r:embed="rId22"/>
                <a:stretch>
                  <a:fillRect/>
                </a:stretch>
              </p:blipFill>
              <p:spPr>
                <a:xfrm>
                  <a:off x="3851385" y="573595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2" name="Inkt 191">
                  <a:extLst>
                    <a:ext uri="{FF2B5EF4-FFF2-40B4-BE49-F238E27FC236}">
                      <a16:creationId xmlns:a16="http://schemas.microsoft.com/office/drawing/2014/main" id="{38EC9959-357B-4E08-AA80-FEDFE94F0009}"/>
                    </a:ext>
                  </a:extLst>
                </p14:cNvPr>
                <p14:cNvContentPartPr/>
                <p14:nvPr/>
              </p14:nvContentPartPr>
              <p14:xfrm>
                <a:off x="3825105" y="5686270"/>
                <a:ext cx="176040" cy="12240"/>
              </p14:xfrm>
            </p:contentPart>
          </mc:Choice>
          <mc:Fallback xmlns="">
            <p:pic>
              <p:nvPicPr>
                <p:cNvPr id="192" name="Inkt 191">
                  <a:extLst>
                    <a:ext uri="{FF2B5EF4-FFF2-40B4-BE49-F238E27FC236}">
                      <a16:creationId xmlns:a16="http://schemas.microsoft.com/office/drawing/2014/main" id="{38EC9959-357B-4E08-AA80-FEDFE94F0009}"/>
                    </a:ext>
                  </a:extLst>
                </p:cNvPr>
                <p:cNvPicPr/>
                <p:nvPr/>
              </p:nvPicPr>
              <p:blipFill>
                <a:blip r:embed="rId178"/>
                <a:stretch>
                  <a:fillRect/>
                </a:stretch>
              </p:blipFill>
              <p:spPr>
                <a:xfrm>
                  <a:off x="3807105" y="5668630"/>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94" name="Inkt 193">
                  <a:extLst>
                    <a:ext uri="{FF2B5EF4-FFF2-40B4-BE49-F238E27FC236}">
                      <a16:creationId xmlns:a16="http://schemas.microsoft.com/office/drawing/2014/main" id="{3C80E961-F533-4C2E-B36F-9285E57BF0C1}"/>
                    </a:ext>
                  </a:extLst>
                </p14:cNvPr>
                <p14:cNvContentPartPr/>
                <p14:nvPr/>
              </p14:nvContentPartPr>
              <p14:xfrm>
                <a:off x="4081065" y="5664670"/>
                <a:ext cx="157680" cy="131760"/>
              </p14:xfrm>
            </p:contentPart>
          </mc:Choice>
          <mc:Fallback xmlns="">
            <p:pic>
              <p:nvPicPr>
                <p:cNvPr id="194" name="Inkt 193">
                  <a:extLst>
                    <a:ext uri="{FF2B5EF4-FFF2-40B4-BE49-F238E27FC236}">
                      <a16:creationId xmlns:a16="http://schemas.microsoft.com/office/drawing/2014/main" id="{3C80E961-F533-4C2E-B36F-9285E57BF0C1}"/>
                    </a:ext>
                  </a:extLst>
                </p:cNvPr>
                <p:cNvPicPr/>
                <p:nvPr/>
              </p:nvPicPr>
              <p:blipFill>
                <a:blip r:embed="rId180"/>
                <a:stretch>
                  <a:fillRect/>
                </a:stretch>
              </p:blipFill>
              <p:spPr>
                <a:xfrm>
                  <a:off x="4063065" y="5646670"/>
                  <a:ext cx="19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6" name="Inkt 195">
                  <a:extLst>
                    <a:ext uri="{FF2B5EF4-FFF2-40B4-BE49-F238E27FC236}">
                      <a16:creationId xmlns:a16="http://schemas.microsoft.com/office/drawing/2014/main" id="{BB1A5FF1-0871-4F7B-BAD7-F255B2C44935}"/>
                    </a:ext>
                  </a:extLst>
                </p14:cNvPr>
                <p14:cNvContentPartPr/>
                <p14:nvPr/>
              </p14:nvContentPartPr>
              <p14:xfrm>
                <a:off x="3200505" y="5954830"/>
                <a:ext cx="38520" cy="102960"/>
              </p14:xfrm>
            </p:contentPart>
          </mc:Choice>
          <mc:Fallback xmlns="">
            <p:pic>
              <p:nvPicPr>
                <p:cNvPr id="196" name="Inkt 195">
                  <a:extLst>
                    <a:ext uri="{FF2B5EF4-FFF2-40B4-BE49-F238E27FC236}">
                      <a16:creationId xmlns:a16="http://schemas.microsoft.com/office/drawing/2014/main" id="{BB1A5FF1-0871-4F7B-BAD7-F255B2C44935}"/>
                    </a:ext>
                  </a:extLst>
                </p:cNvPr>
                <p:cNvPicPr/>
                <p:nvPr/>
              </p:nvPicPr>
              <p:blipFill>
                <a:blip r:embed="rId182"/>
                <a:stretch>
                  <a:fillRect/>
                </a:stretch>
              </p:blipFill>
              <p:spPr>
                <a:xfrm>
                  <a:off x="3182505" y="5936830"/>
                  <a:ext cx="7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98" name="Inkt 197">
                <a:extLst>
                  <a:ext uri="{FF2B5EF4-FFF2-40B4-BE49-F238E27FC236}">
                    <a16:creationId xmlns:a16="http://schemas.microsoft.com/office/drawing/2014/main" id="{A14F095F-59CB-4BAB-B2A5-DEE858D18E14}"/>
                  </a:ext>
                </a:extLst>
              </p14:cNvPr>
              <p14:cNvContentPartPr/>
              <p14:nvPr/>
            </p14:nvContentPartPr>
            <p14:xfrm>
              <a:off x="4360004" y="3557590"/>
              <a:ext cx="195480" cy="367920"/>
            </p14:xfrm>
          </p:contentPart>
        </mc:Choice>
        <mc:Fallback xmlns="">
          <p:pic>
            <p:nvPicPr>
              <p:cNvPr id="198" name="Inkt 197">
                <a:extLst>
                  <a:ext uri="{FF2B5EF4-FFF2-40B4-BE49-F238E27FC236}">
                    <a16:creationId xmlns:a16="http://schemas.microsoft.com/office/drawing/2014/main" id="{A14F095F-59CB-4BAB-B2A5-DEE858D18E14}"/>
                  </a:ext>
                </a:extLst>
              </p:cNvPr>
              <p:cNvPicPr/>
              <p:nvPr/>
            </p:nvPicPr>
            <p:blipFill>
              <a:blip r:embed="rId184"/>
              <a:stretch>
                <a:fillRect/>
              </a:stretch>
            </p:blipFill>
            <p:spPr>
              <a:xfrm>
                <a:off x="4342364" y="3539590"/>
                <a:ext cx="231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9" name="Inkt 28">
                <a:extLst>
                  <a:ext uri="{FF2B5EF4-FFF2-40B4-BE49-F238E27FC236}">
                    <a16:creationId xmlns:a16="http://schemas.microsoft.com/office/drawing/2014/main" id="{B5DA7906-A143-42E6-82D9-0F030096F340}"/>
                  </a:ext>
                </a:extLst>
              </p14:cNvPr>
              <p14:cNvContentPartPr/>
              <p14:nvPr/>
            </p14:nvContentPartPr>
            <p14:xfrm>
              <a:off x="5608844" y="3647950"/>
              <a:ext cx="405000" cy="360"/>
            </p14:xfrm>
          </p:contentPart>
        </mc:Choice>
        <mc:Fallback xmlns="">
          <p:pic>
            <p:nvPicPr>
              <p:cNvPr id="29" name="Inkt 28">
                <a:extLst>
                  <a:ext uri="{FF2B5EF4-FFF2-40B4-BE49-F238E27FC236}">
                    <a16:creationId xmlns:a16="http://schemas.microsoft.com/office/drawing/2014/main" id="{B5DA7906-A143-42E6-82D9-0F030096F340}"/>
                  </a:ext>
                </a:extLst>
              </p:cNvPr>
              <p:cNvPicPr/>
              <p:nvPr/>
            </p:nvPicPr>
            <p:blipFill>
              <a:blip r:embed="rId186"/>
              <a:stretch>
                <a:fillRect/>
              </a:stretch>
            </p:blipFill>
            <p:spPr>
              <a:xfrm>
                <a:off x="5590844" y="3629950"/>
                <a:ext cx="44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6" name="Inkt 95">
                <a:extLst>
                  <a:ext uri="{FF2B5EF4-FFF2-40B4-BE49-F238E27FC236}">
                    <a16:creationId xmlns:a16="http://schemas.microsoft.com/office/drawing/2014/main" id="{92B7F3B9-7003-4365-B337-F01EC2F95D73}"/>
                  </a:ext>
                </a:extLst>
              </p14:cNvPr>
              <p14:cNvContentPartPr/>
              <p14:nvPr/>
            </p14:nvContentPartPr>
            <p14:xfrm>
              <a:off x="5709284" y="3458230"/>
              <a:ext cx="339120" cy="11520"/>
            </p14:xfrm>
          </p:contentPart>
        </mc:Choice>
        <mc:Fallback xmlns="">
          <p:pic>
            <p:nvPicPr>
              <p:cNvPr id="96" name="Inkt 95">
                <a:extLst>
                  <a:ext uri="{FF2B5EF4-FFF2-40B4-BE49-F238E27FC236}">
                    <a16:creationId xmlns:a16="http://schemas.microsoft.com/office/drawing/2014/main" id="{92B7F3B9-7003-4365-B337-F01EC2F95D73}"/>
                  </a:ext>
                </a:extLst>
              </p:cNvPr>
              <p:cNvPicPr/>
              <p:nvPr/>
            </p:nvPicPr>
            <p:blipFill>
              <a:blip r:embed="rId188"/>
              <a:stretch>
                <a:fillRect/>
              </a:stretch>
            </p:blipFill>
            <p:spPr>
              <a:xfrm>
                <a:off x="5691284" y="3440230"/>
                <a:ext cx="374760" cy="47160"/>
              </a:xfrm>
              <a:prstGeom prst="rect">
                <a:avLst/>
              </a:prstGeom>
            </p:spPr>
          </p:pic>
        </mc:Fallback>
      </mc:AlternateContent>
      <p:grpSp>
        <p:nvGrpSpPr>
          <p:cNvPr id="206" name="Groep 205">
            <a:extLst>
              <a:ext uri="{FF2B5EF4-FFF2-40B4-BE49-F238E27FC236}">
                <a16:creationId xmlns:a16="http://schemas.microsoft.com/office/drawing/2014/main" id="{5B3A5ECB-A183-484B-B6F9-56E4F12FF2C6}"/>
              </a:ext>
            </a:extLst>
          </p:cNvPr>
          <p:cNvGrpSpPr/>
          <p:nvPr/>
        </p:nvGrpSpPr>
        <p:grpSpPr>
          <a:xfrm>
            <a:off x="6478964" y="2900590"/>
            <a:ext cx="1190520" cy="805320"/>
            <a:chOff x="6400905" y="4962310"/>
            <a:chExt cx="1190520" cy="805320"/>
          </a:xfrm>
        </p:grpSpPr>
        <mc:AlternateContent xmlns:mc="http://schemas.openxmlformats.org/markup-compatibility/2006" xmlns:p14="http://schemas.microsoft.com/office/powerpoint/2010/main">
          <mc:Choice Requires="p14">
            <p:contentPart p14:bwMode="auto" r:id="rId189">
              <p14:nvContentPartPr>
                <p14:cNvPr id="98" name="Inkt 97">
                  <a:extLst>
                    <a:ext uri="{FF2B5EF4-FFF2-40B4-BE49-F238E27FC236}">
                      <a16:creationId xmlns:a16="http://schemas.microsoft.com/office/drawing/2014/main" id="{63ED69FD-2378-4E65-8EAC-043B37B15600}"/>
                    </a:ext>
                  </a:extLst>
                </p14:cNvPr>
                <p14:cNvContentPartPr/>
                <p14:nvPr/>
              </p14:nvContentPartPr>
              <p14:xfrm>
                <a:off x="6578745" y="5017750"/>
                <a:ext cx="151560" cy="230040"/>
              </p14:xfrm>
            </p:contentPart>
          </mc:Choice>
          <mc:Fallback xmlns="">
            <p:pic>
              <p:nvPicPr>
                <p:cNvPr id="98" name="Inkt 97">
                  <a:extLst>
                    <a:ext uri="{FF2B5EF4-FFF2-40B4-BE49-F238E27FC236}">
                      <a16:creationId xmlns:a16="http://schemas.microsoft.com/office/drawing/2014/main" id="{63ED69FD-2378-4E65-8EAC-043B37B15600}"/>
                    </a:ext>
                  </a:extLst>
                </p:cNvPr>
                <p:cNvPicPr/>
                <p:nvPr/>
              </p:nvPicPr>
              <p:blipFill>
                <a:blip r:embed="rId190"/>
                <a:stretch>
                  <a:fillRect/>
                </a:stretch>
              </p:blipFill>
              <p:spPr>
                <a:xfrm>
                  <a:off x="6561105" y="5000110"/>
                  <a:ext cx="187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0" name="Inkt 99">
                  <a:extLst>
                    <a:ext uri="{FF2B5EF4-FFF2-40B4-BE49-F238E27FC236}">
                      <a16:creationId xmlns:a16="http://schemas.microsoft.com/office/drawing/2014/main" id="{5AF41267-6685-4A5C-AAF3-7FBE88189A4C}"/>
                    </a:ext>
                  </a:extLst>
                </p14:cNvPr>
                <p14:cNvContentPartPr/>
                <p14:nvPr/>
              </p14:nvContentPartPr>
              <p14:xfrm>
                <a:off x="6572985" y="4995790"/>
                <a:ext cx="173520" cy="302400"/>
              </p14:xfrm>
            </p:contentPart>
          </mc:Choice>
          <mc:Fallback xmlns="">
            <p:pic>
              <p:nvPicPr>
                <p:cNvPr id="100" name="Inkt 99">
                  <a:extLst>
                    <a:ext uri="{FF2B5EF4-FFF2-40B4-BE49-F238E27FC236}">
                      <a16:creationId xmlns:a16="http://schemas.microsoft.com/office/drawing/2014/main" id="{5AF41267-6685-4A5C-AAF3-7FBE88189A4C}"/>
                    </a:ext>
                  </a:extLst>
                </p:cNvPr>
                <p:cNvPicPr/>
                <p:nvPr/>
              </p:nvPicPr>
              <p:blipFill>
                <a:blip r:embed="rId192"/>
                <a:stretch>
                  <a:fillRect/>
                </a:stretch>
              </p:blipFill>
              <p:spPr>
                <a:xfrm>
                  <a:off x="6555345" y="4977790"/>
                  <a:ext cx="209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88" name="Inkt 187">
                  <a:extLst>
                    <a:ext uri="{FF2B5EF4-FFF2-40B4-BE49-F238E27FC236}">
                      <a16:creationId xmlns:a16="http://schemas.microsoft.com/office/drawing/2014/main" id="{C009B17D-AEB3-4145-A20B-305B5B66A8AE}"/>
                    </a:ext>
                  </a:extLst>
                </p14:cNvPr>
                <p14:cNvContentPartPr/>
                <p14:nvPr/>
              </p14:nvContentPartPr>
              <p14:xfrm>
                <a:off x="7058625" y="5095510"/>
                <a:ext cx="23400" cy="16560"/>
              </p14:xfrm>
            </p:contentPart>
          </mc:Choice>
          <mc:Fallback xmlns="">
            <p:pic>
              <p:nvPicPr>
                <p:cNvPr id="188" name="Inkt 187">
                  <a:extLst>
                    <a:ext uri="{FF2B5EF4-FFF2-40B4-BE49-F238E27FC236}">
                      <a16:creationId xmlns:a16="http://schemas.microsoft.com/office/drawing/2014/main" id="{C009B17D-AEB3-4145-A20B-305B5B66A8AE}"/>
                    </a:ext>
                  </a:extLst>
                </p:cNvPr>
                <p:cNvPicPr/>
                <p:nvPr/>
              </p:nvPicPr>
              <p:blipFill>
                <a:blip r:embed="rId194"/>
                <a:stretch>
                  <a:fillRect/>
                </a:stretch>
              </p:blipFill>
              <p:spPr>
                <a:xfrm>
                  <a:off x="7040985" y="5077870"/>
                  <a:ext cx="59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3" name="Inkt 192">
                  <a:extLst>
                    <a:ext uri="{FF2B5EF4-FFF2-40B4-BE49-F238E27FC236}">
                      <a16:creationId xmlns:a16="http://schemas.microsoft.com/office/drawing/2014/main" id="{CA5E2F18-C34C-4B73-B8FE-E925704B730F}"/>
                    </a:ext>
                  </a:extLst>
                </p14:cNvPr>
                <p14:cNvContentPartPr/>
                <p14:nvPr/>
              </p14:nvContentPartPr>
              <p14:xfrm>
                <a:off x="7304145" y="5040070"/>
                <a:ext cx="138600" cy="184680"/>
              </p14:xfrm>
            </p:contentPart>
          </mc:Choice>
          <mc:Fallback xmlns="">
            <p:pic>
              <p:nvPicPr>
                <p:cNvPr id="193" name="Inkt 192">
                  <a:extLst>
                    <a:ext uri="{FF2B5EF4-FFF2-40B4-BE49-F238E27FC236}">
                      <a16:creationId xmlns:a16="http://schemas.microsoft.com/office/drawing/2014/main" id="{CA5E2F18-C34C-4B73-B8FE-E925704B730F}"/>
                    </a:ext>
                  </a:extLst>
                </p:cNvPr>
                <p:cNvPicPr/>
                <p:nvPr/>
              </p:nvPicPr>
              <p:blipFill>
                <a:blip r:embed="rId196"/>
                <a:stretch>
                  <a:fillRect/>
                </a:stretch>
              </p:blipFill>
              <p:spPr>
                <a:xfrm>
                  <a:off x="7286145" y="5022070"/>
                  <a:ext cx="174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5" name="Inkt 194">
                  <a:extLst>
                    <a:ext uri="{FF2B5EF4-FFF2-40B4-BE49-F238E27FC236}">
                      <a16:creationId xmlns:a16="http://schemas.microsoft.com/office/drawing/2014/main" id="{D8B5499A-06D8-4AEE-97CD-F0E64A580646}"/>
                    </a:ext>
                  </a:extLst>
                </p14:cNvPr>
                <p14:cNvContentPartPr/>
                <p14:nvPr/>
              </p14:nvContentPartPr>
              <p14:xfrm>
                <a:off x="7320345" y="4962310"/>
                <a:ext cx="151200" cy="283320"/>
              </p14:xfrm>
            </p:contentPart>
          </mc:Choice>
          <mc:Fallback xmlns="">
            <p:pic>
              <p:nvPicPr>
                <p:cNvPr id="195" name="Inkt 194">
                  <a:extLst>
                    <a:ext uri="{FF2B5EF4-FFF2-40B4-BE49-F238E27FC236}">
                      <a16:creationId xmlns:a16="http://schemas.microsoft.com/office/drawing/2014/main" id="{D8B5499A-06D8-4AEE-97CD-F0E64A580646}"/>
                    </a:ext>
                  </a:extLst>
                </p:cNvPr>
                <p:cNvPicPr/>
                <p:nvPr/>
              </p:nvPicPr>
              <p:blipFill>
                <a:blip r:embed="rId198"/>
                <a:stretch>
                  <a:fillRect/>
                </a:stretch>
              </p:blipFill>
              <p:spPr>
                <a:xfrm>
                  <a:off x="7302345" y="4944310"/>
                  <a:ext cx="186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9" name="Inkt 198">
                  <a:extLst>
                    <a:ext uri="{FF2B5EF4-FFF2-40B4-BE49-F238E27FC236}">
                      <a16:creationId xmlns:a16="http://schemas.microsoft.com/office/drawing/2014/main" id="{25F29E18-181E-424C-8CA9-8E04C3282186}"/>
                    </a:ext>
                  </a:extLst>
                </p14:cNvPr>
                <p14:cNvContentPartPr/>
                <p14:nvPr/>
              </p14:nvContentPartPr>
              <p14:xfrm>
                <a:off x="6400905" y="5288830"/>
                <a:ext cx="1190520" cy="97200"/>
              </p14:xfrm>
            </p:contentPart>
          </mc:Choice>
          <mc:Fallback xmlns="">
            <p:pic>
              <p:nvPicPr>
                <p:cNvPr id="199" name="Inkt 198">
                  <a:extLst>
                    <a:ext uri="{FF2B5EF4-FFF2-40B4-BE49-F238E27FC236}">
                      <a16:creationId xmlns:a16="http://schemas.microsoft.com/office/drawing/2014/main" id="{25F29E18-181E-424C-8CA9-8E04C3282186}"/>
                    </a:ext>
                  </a:extLst>
                </p:cNvPr>
                <p:cNvPicPr/>
                <p:nvPr/>
              </p:nvPicPr>
              <p:blipFill>
                <a:blip r:embed="rId200"/>
                <a:stretch>
                  <a:fillRect/>
                </a:stretch>
              </p:blipFill>
              <p:spPr>
                <a:xfrm>
                  <a:off x="6382905" y="5271190"/>
                  <a:ext cx="1226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1" name="Inkt 200">
                  <a:extLst>
                    <a:ext uri="{FF2B5EF4-FFF2-40B4-BE49-F238E27FC236}">
                      <a16:creationId xmlns:a16="http://schemas.microsoft.com/office/drawing/2014/main" id="{B59C7FC1-2C4C-4EE9-8740-3C7ED66B028F}"/>
                    </a:ext>
                  </a:extLst>
                </p14:cNvPr>
                <p14:cNvContentPartPr/>
                <p14:nvPr/>
              </p14:nvContentPartPr>
              <p14:xfrm>
                <a:off x="6407025" y="5575390"/>
                <a:ext cx="203400" cy="137520"/>
              </p14:xfrm>
            </p:contentPart>
          </mc:Choice>
          <mc:Fallback xmlns="">
            <p:pic>
              <p:nvPicPr>
                <p:cNvPr id="201" name="Inkt 200">
                  <a:extLst>
                    <a:ext uri="{FF2B5EF4-FFF2-40B4-BE49-F238E27FC236}">
                      <a16:creationId xmlns:a16="http://schemas.microsoft.com/office/drawing/2014/main" id="{B59C7FC1-2C4C-4EE9-8740-3C7ED66B028F}"/>
                    </a:ext>
                  </a:extLst>
                </p:cNvPr>
                <p:cNvPicPr/>
                <p:nvPr/>
              </p:nvPicPr>
              <p:blipFill>
                <a:blip r:embed="rId202"/>
                <a:stretch>
                  <a:fillRect/>
                </a:stretch>
              </p:blipFill>
              <p:spPr>
                <a:xfrm>
                  <a:off x="6389025" y="5557750"/>
                  <a:ext cx="23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2" name="Inkt 201">
                  <a:extLst>
                    <a:ext uri="{FF2B5EF4-FFF2-40B4-BE49-F238E27FC236}">
                      <a16:creationId xmlns:a16="http://schemas.microsoft.com/office/drawing/2014/main" id="{4897F84C-1F04-4E28-AEE1-C34E1F9A1F06}"/>
                    </a:ext>
                  </a:extLst>
                </p14:cNvPr>
                <p14:cNvContentPartPr/>
                <p14:nvPr/>
              </p14:nvContentPartPr>
              <p14:xfrm>
                <a:off x="6456345" y="5508430"/>
                <a:ext cx="96840" cy="360"/>
              </p14:xfrm>
            </p:contentPart>
          </mc:Choice>
          <mc:Fallback xmlns="">
            <p:pic>
              <p:nvPicPr>
                <p:cNvPr id="202" name="Inkt 201">
                  <a:extLst>
                    <a:ext uri="{FF2B5EF4-FFF2-40B4-BE49-F238E27FC236}">
                      <a16:creationId xmlns:a16="http://schemas.microsoft.com/office/drawing/2014/main" id="{4897F84C-1F04-4E28-AEE1-C34E1F9A1F06}"/>
                    </a:ext>
                  </a:extLst>
                </p:cNvPr>
                <p:cNvPicPr/>
                <p:nvPr/>
              </p:nvPicPr>
              <p:blipFill>
                <a:blip r:embed="rId204"/>
                <a:stretch>
                  <a:fillRect/>
                </a:stretch>
              </p:blipFill>
              <p:spPr>
                <a:xfrm>
                  <a:off x="6438345" y="5490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3" name="Inkt 202">
                  <a:extLst>
                    <a:ext uri="{FF2B5EF4-FFF2-40B4-BE49-F238E27FC236}">
                      <a16:creationId xmlns:a16="http://schemas.microsoft.com/office/drawing/2014/main" id="{E1DFEDE9-63C9-4BCF-B4E8-B82476D6EE0D}"/>
                    </a:ext>
                  </a:extLst>
                </p14:cNvPr>
                <p14:cNvContentPartPr/>
                <p14:nvPr/>
              </p14:nvContentPartPr>
              <p14:xfrm>
                <a:off x="6686385" y="5664670"/>
                <a:ext cx="5040" cy="82440"/>
              </p14:xfrm>
            </p:contentPart>
          </mc:Choice>
          <mc:Fallback xmlns="">
            <p:pic>
              <p:nvPicPr>
                <p:cNvPr id="203" name="Inkt 202">
                  <a:extLst>
                    <a:ext uri="{FF2B5EF4-FFF2-40B4-BE49-F238E27FC236}">
                      <a16:creationId xmlns:a16="http://schemas.microsoft.com/office/drawing/2014/main" id="{E1DFEDE9-63C9-4BCF-B4E8-B82476D6EE0D}"/>
                    </a:ext>
                  </a:extLst>
                </p:cNvPr>
                <p:cNvPicPr/>
                <p:nvPr/>
              </p:nvPicPr>
              <p:blipFill>
                <a:blip r:embed="rId206"/>
                <a:stretch>
                  <a:fillRect/>
                </a:stretch>
              </p:blipFill>
              <p:spPr>
                <a:xfrm>
                  <a:off x="6668385" y="5646670"/>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5" name="Inkt 204">
                  <a:extLst>
                    <a:ext uri="{FF2B5EF4-FFF2-40B4-BE49-F238E27FC236}">
                      <a16:creationId xmlns:a16="http://schemas.microsoft.com/office/drawing/2014/main" id="{D7254F01-2888-4AA3-B683-79C2DE805FCA}"/>
                    </a:ext>
                  </a:extLst>
                </p14:cNvPr>
                <p14:cNvContentPartPr/>
                <p14:nvPr/>
              </p14:nvContentPartPr>
              <p14:xfrm>
                <a:off x="6786825" y="5477470"/>
                <a:ext cx="140760" cy="290160"/>
              </p14:xfrm>
            </p:contentPart>
          </mc:Choice>
          <mc:Fallback xmlns="">
            <p:pic>
              <p:nvPicPr>
                <p:cNvPr id="205" name="Inkt 204">
                  <a:extLst>
                    <a:ext uri="{FF2B5EF4-FFF2-40B4-BE49-F238E27FC236}">
                      <a16:creationId xmlns:a16="http://schemas.microsoft.com/office/drawing/2014/main" id="{D7254F01-2888-4AA3-B683-79C2DE805FCA}"/>
                    </a:ext>
                  </a:extLst>
                </p:cNvPr>
                <p:cNvPicPr/>
                <p:nvPr/>
              </p:nvPicPr>
              <p:blipFill>
                <a:blip r:embed="rId208"/>
                <a:stretch>
                  <a:fillRect/>
                </a:stretch>
              </p:blipFill>
              <p:spPr>
                <a:xfrm>
                  <a:off x="6769185" y="5459470"/>
                  <a:ext cx="176400" cy="325800"/>
                </a:xfrm>
                <a:prstGeom prst="rect">
                  <a:avLst/>
                </a:prstGeom>
              </p:spPr>
            </p:pic>
          </mc:Fallback>
        </mc:AlternateContent>
      </p:grpSp>
      <p:grpSp>
        <p:nvGrpSpPr>
          <p:cNvPr id="215" name="Groep 214">
            <a:extLst>
              <a:ext uri="{FF2B5EF4-FFF2-40B4-BE49-F238E27FC236}">
                <a16:creationId xmlns:a16="http://schemas.microsoft.com/office/drawing/2014/main" id="{6EC00BA3-4190-4C7C-A067-4C251D74A470}"/>
              </a:ext>
            </a:extLst>
          </p:cNvPr>
          <p:cNvGrpSpPr/>
          <p:nvPr/>
        </p:nvGrpSpPr>
        <p:grpSpPr>
          <a:xfrm>
            <a:off x="7036244" y="3379750"/>
            <a:ext cx="624960" cy="292320"/>
            <a:chOff x="6958185" y="5441470"/>
            <a:chExt cx="624960" cy="292320"/>
          </a:xfrm>
        </p:grpSpPr>
        <mc:AlternateContent xmlns:mc="http://schemas.openxmlformats.org/markup-compatibility/2006" xmlns:p14="http://schemas.microsoft.com/office/powerpoint/2010/main">
          <mc:Choice Requires="p14">
            <p:contentPart p14:bwMode="auto" r:id="rId209">
              <p14:nvContentPartPr>
                <p14:cNvPr id="209" name="Inkt 208">
                  <a:extLst>
                    <a:ext uri="{FF2B5EF4-FFF2-40B4-BE49-F238E27FC236}">
                      <a16:creationId xmlns:a16="http://schemas.microsoft.com/office/drawing/2014/main" id="{18AAF84D-0EE4-4658-B2FD-9C636DC524ED}"/>
                    </a:ext>
                  </a:extLst>
                </p14:cNvPr>
                <p14:cNvContentPartPr/>
                <p14:nvPr/>
              </p14:nvContentPartPr>
              <p14:xfrm>
                <a:off x="6958185" y="5508430"/>
                <a:ext cx="155520" cy="141480"/>
              </p14:xfrm>
            </p:contentPart>
          </mc:Choice>
          <mc:Fallback xmlns="">
            <p:pic>
              <p:nvPicPr>
                <p:cNvPr id="209" name="Inkt 208">
                  <a:extLst>
                    <a:ext uri="{FF2B5EF4-FFF2-40B4-BE49-F238E27FC236}">
                      <a16:creationId xmlns:a16="http://schemas.microsoft.com/office/drawing/2014/main" id="{18AAF84D-0EE4-4658-B2FD-9C636DC524ED}"/>
                    </a:ext>
                  </a:extLst>
                </p:cNvPr>
                <p:cNvPicPr/>
                <p:nvPr/>
              </p:nvPicPr>
              <p:blipFill>
                <a:blip r:embed="rId210"/>
                <a:stretch>
                  <a:fillRect/>
                </a:stretch>
              </p:blipFill>
              <p:spPr>
                <a:xfrm>
                  <a:off x="6940185" y="5490790"/>
                  <a:ext cx="191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0" name="Inkt 209">
                  <a:extLst>
                    <a:ext uri="{FF2B5EF4-FFF2-40B4-BE49-F238E27FC236}">
                      <a16:creationId xmlns:a16="http://schemas.microsoft.com/office/drawing/2014/main" id="{D072CFB3-75A9-41AA-ADF1-2EBD6B17CB0B}"/>
                    </a:ext>
                  </a:extLst>
                </p14:cNvPr>
                <p14:cNvContentPartPr/>
                <p14:nvPr/>
              </p14:nvContentPartPr>
              <p14:xfrm>
                <a:off x="6991665" y="5477110"/>
                <a:ext cx="92520" cy="20520"/>
              </p14:xfrm>
            </p:contentPart>
          </mc:Choice>
          <mc:Fallback xmlns="">
            <p:pic>
              <p:nvPicPr>
                <p:cNvPr id="210" name="Inkt 209">
                  <a:extLst>
                    <a:ext uri="{FF2B5EF4-FFF2-40B4-BE49-F238E27FC236}">
                      <a16:creationId xmlns:a16="http://schemas.microsoft.com/office/drawing/2014/main" id="{D072CFB3-75A9-41AA-ADF1-2EBD6B17CB0B}"/>
                    </a:ext>
                  </a:extLst>
                </p:cNvPr>
                <p:cNvPicPr/>
                <p:nvPr/>
              </p:nvPicPr>
              <p:blipFill>
                <a:blip r:embed="rId212"/>
                <a:stretch>
                  <a:fillRect/>
                </a:stretch>
              </p:blipFill>
              <p:spPr>
                <a:xfrm>
                  <a:off x="6974025" y="5459110"/>
                  <a:ext cx="12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2" name="Inkt 211">
                  <a:extLst>
                    <a:ext uri="{FF2B5EF4-FFF2-40B4-BE49-F238E27FC236}">
                      <a16:creationId xmlns:a16="http://schemas.microsoft.com/office/drawing/2014/main" id="{F01E3657-81AC-4A5F-918D-BC1325C54B5D}"/>
                    </a:ext>
                  </a:extLst>
                </p14:cNvPr>
                <p14:cNvContentPartPr/>
                <p14:nvPr/>
              </p14:nvContentPartPr>
              <p14:xfrm>
                <a:off x="7259145" y="5555230"/>
                <a:ext cx="108360" cy="9000"/>
              </p14:xfrm>
            </p:contentPart>
          </mc:Choice>
          <mc:Fallback xmlns="">
            <p:pic>
              <p:nvPicPr>
                <p:cNvPr id="212" name="Inkt 211">
                  <a:extLst>
                    <a:ext uri="{FF2B5EF4-FFF2-40B4-BE49-F238E27FC236}">
                      <a16:creationId xmlns:a16="http://schemas.microsoft.com/office/drawing/2014/main" id="{F01E3657-81AC-4A5F-918D-BC1325C54B5D}"/>
                    </a:ext>
                  </a:extLst>
                </p:cNvPr>
                <p:cNvPicPr/>
                <p:nvPr/>
              </p:nvPicPr>
              <p:blipFill>
                <a:blip r:embed="rId214"/>
                <a:stretch>
                  <a:fillRect/>
                </a:stretch>
              </p:blipFill>
              <p:spPr>
                <a:xfrm>
                  <a:off x="7241145" y="5537590"/>
                  <a:ext cx="144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3" name="Inkt 212">
                  <a:extLst>
                    <a:ext uri="{FF2B5EF4-FFF2-40B4-BE49-F238E27FC236}">
                      <a16:creationId xmlns:a16="http://schemas.microsoft.com/office/drawing/2014/main" id="{0EC2D2D5-6FD4-4C67-9F03-57C47A5A38C4}"/>
                    </a:ext>
                  </a:extLst>
                </p14:cNvPr>
                <p14:cNvContentPartPr/>
                <p14:nvPr/>
              </p14:nvContentPartPr>
              <p14:xfrm>
                <a:off x="7433025" y="5445790"/>
                <a:ext cx="109080" cy="162360"/>
              </p14:xfrm>
            </p:contentPart>
          </mc:Choice>
          <mc:Fallback xmlns="">
            <p:pic>
              <p:nvPicPr>
                <p:cNvPr id="213" name="Inkt 212">
                  <a:extLst>
                    <a:ext uri="{FF2B5EF4-FFF2-40B4-BE49-F238E27FC236}">
                      <a16:creationId xmlns:a16="http://schemas.microsoft.com/office/drawing/2014/main" id="{0EC2D2D5-6FD4-4C67-9F03-57C47A5A38C4}"/>
                    </a:ext>
                  </a:extLst>
                </p:cNvPr>
                <p:cNvPicPr/>
                <p:nvPr/>
              </p:nvPicPr>
              <p:blipFill>
                <a:blip r:embed="rId216"/>
                <a:stretch>
                  <a:fillRect/>
                </a:stretch>
              </p:blipFill>
              <p:spPr>
                <a:xfrm>
                  <a:off x="7415025" y="5428150"/>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4" name="Inkt 213">
                  <a:extLst>
                    <a:ext uri="{FF2B5EF4-FFF2-40B4-BE49-F238E27FC236}">
                      <a16:creationId xmlns:a16="http://schemas.microsoft.com/office/drawing/2014/main" id="{5E5547FE-BC50-4E48-A4FA-DC90E50DF3D6}"/>
                    </a:ext>
                  </a:extLst>
                </p14:cNvPr>
                <p14:cNvContentPartPr/>
                <p14:nvPr/>
              </p14:nvContentPartPr>
              <p14:xfrm>
                <a:off x="7399185" y="5441470"/>
                <a:ext cx="183960" cy="292320"/>
              </p14:xfrm>
            </p:contentPart>
          </mc:Choice>
          <mc:Fallback xmlns="">
            <p:pic>
              <p:nvPicPr>
                <p:cNvPr id="214" name="Inkt 213">
                  <a:extLst>
                    <a:ext uri="{FF2B5EF4-FFF2-40B4-BE49-F238E27FC236}">
                      <a16:creationId xmlns:a16="http://schemas.microsoft.com/office/drawing/2014/main" id="{5E5547FE-BC50-4E48-A4FA-DC90E50DF3D6}"/>
                    </a:ext>
                  </a:extLst>
                </p:cNvPr>
                <p:cNvPicPr/>
                <p:nvPr/>
              </p:nvPicPr>
              <p:blipFill>
                <a:blip r:embed="rId218"/>
                <a:stretch>
                  <a:fillRect/>
                </a:stretch>
              </p:blipFill>
              <p:spPr>
                <a:xfrm>
                  <a:off x="7381185" y="5423830"/>
                  <a:ext cx="219600" cy="32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00" name="Inkt 199">
                <a:extLst>
                  <a:ext uri="{FF2B5EF4-FFF2-40B4-BE49-F238E27FC236}">
                    <a16:creationId xmlns:a16="http://schemas.microsoft.com/office/drawing/2014/main" id="{3C94D722-5937-44EA-B57F-7C1A36EF394D}"/>
                  </a:ext>
                </a:extLst>
              </p14:cNvPr>
              <p14:cNvContentPartPr/>
              <p14:nvPr/>
            </p14:nvContentPartPr>
            <p14:xfrm>
              <a:off x="1594545" y="2118670"/>
              <a:ext cx="360" cy="360"/>
            </p14:xfrm>
          </p:contentPart>
        </mc:Choice>
        <mc:Fallback xmlns="">
          <p:pic>
            <p:nvPicPr>
              <p:cNvPr id="200" name="Inkt 199">
                <a:extLst>
                  <a:ext uri="{FF2B5EF4-FFF2-40B4-BE49-F238E27FC236}">
                    <a16:creationId xmlns:a16="http://schemas.microsoft.com/office/drawing/2014/main" id="{3C94D722-5937-44EA-B57F-7C1A36EF394D}"/>
                  </a:ext>
                </a:extLst>
              </p:cNvPr>
              <p:cNvPicPr/>
              <p:nvPr/>
            </p:nvPicPr>
            <p:blipFill>
              <a:blip r:embed="rId220"/>
              <a:stretch>
                <a:fillRect/>
              </a:stretch>
            </p:blipFill>
            <p:spPr>
              <a:xfrm>
                <a:off x="1576545" y="2100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4" name="Inkt 203">
                <a:extLst>
                  <a:ext uri="{FF2B5EF4-FFF2-40B4-BE49-F238E27FC236}">
                    <a16:creationId xmlns:a16="http://schemas.microsoft.com/office/drawing/2014/main" id="{1414F1AF-AAF8-4564-B58B-A45E4A763EF9}"/>
                  </a:ext>
                </a:extLst>
              </p14:cNvPr>
              <p14:cNvContentPartPr/>
              <p14:nvPr/>
            </p14:nvContentPartPr>
            <p14:xfrm>
              <a:off x="2263425" y="2140630"/>
              <a:ext cx="360" cy="360"/>
            </p14:xfrm>
          </p:contentPart>
        </mc:Choice>
        <mc:Fallback xmlns="">
          <p:pic>
            <p:nvPicPr>
              <p:cNvPr id="204" name="Inkt 203">
                <a:extLst>
                  <a:ext uri="{FF2B5EF4-FFF2-40B4-BE49-F238E27FC236}">
                    <a16:creationId xmlns:a16="http://schemas.microsoft.com/office/drawing/2014/main" id="{1414F1AF-AAF8-4564-B58B-A45E4A763EF9}"/>
                  </a:ext>
                </a:extLst>
              </p:cNvPr>
              <p:cNvPicPr/>
              <p:nvPr/>
            </p:nvPicPr>
            <p:blipFill>
              <a:blip r:embed="rId220"/>
              <a:stretch>
                <a:fillRect/>
              </a:stretch>
            </p:blipFill>
            <p:spPr>
              <a:xfrm>
                <a:off x="2245425" y="2122990"/>
                <a:ext cx="36000" cy="36000"/>
              </a:xfrm>
              <a:prstGeom prst="rect">
                <a:avLst/>
              </a:prstGeom>
            </p:spPr>
          </p:pic>
        </mc:Fallback>
      </mc:AlternateContent>
      <p:grpSp>
        <p:nvGrpSpPr>
          <p:cNvPr id="217" name="Groep 216">
            <a:extLst>
              <a:ext uri="{FF2B5EF4-FFF2-40B4-BE49-F238E27FC236}">
                <a16:creationId xmlns:a16="http://schemas.microsoft.com/office/drawing/2014/main" id="{4608D00D-CAD3-4278-BAF2-819B4D30FF58}"/>
              </a:ext>
            </a:extLst>
          </p:cNvPr>
          <p:cNvGrpSpPr/>
          <p:nvPr/>
        </p:nvGrpSpPr>
        <p:grpSpPr>
          <a:xfrm>
            <a:off x="3757785" y="2352670"/>
            <a:ext cx="360" cy="360"/>
            <a:chOff x="3757785" y="2352670"/>
            <a:chExt cx="360" cy="360"/>
          </a:xfrm>
        </p:grpSpPr>
        <mc:AlternateContent xmlns:mc="http://schemas.openxmlformats.org/markup-compatibility/2006" xmlns:p14="http://schemas.microsoft.com/office/powerpoint/2010/main">
          <mc:Choice Requires="p14">
            <p:contentPart p14:bwMode="auto" r:id="rId222">
              <p14:nvContentPartPr>
                <p14:cNvPr id="211" name="Inkt 210">
                  <a:extLst>
                    <a:ext uri="{FF2B5EF4-FFF2-40B4-BE49-F238E27FC236}">
                      <a16:creationId xmlns:a16="http://schemas.microsoft.com/office/drawing/2014/main" id="{F05C02D0-E7D4-415E-8107-CEE93C76B5A8}"/>
                    </a:ext>
                  </a:extLst>
                </p14:cNvPr>
                <p14:cNvContentPartPr/>
                <p14:nvPr/>
              </p14:nvContentPartPr>
              <p14:xfrm>
                <a:off x="3757785" y="2352670"/>
                <a:ext cx="360" cy="360"/>
              </p14:xfrm>
            </p:contentPart>
          </mc:Choice>
          <mc:Fallback xmlns="">
            <p:pic>
              <p:nvPicPr>
                <p:cNvPr id="211" name="Inkt 210">
                  <a:extLst>
                    <a:ext uri="{FF2B5EF4-FFF2-40B4-BE49-F238E27FC236}">
                      <a16:creationId xmlns:a16="http://schemas.microsoft.com/office/drawing/2014/main" id="{F05C02D0-E7D4-415E-8107-CEE93C76B5A8}"/>
                    </a:ext>
                  </a:extLst>
                </p:cNvPr>
                <p:cNvPicPr/>
                <p:nvPr/>
              </p:nvPicPr>
              <p:blipFill>
                <a:blip r:embed="rId220"/>
                <a:stretch>
                  <a:fillRect/>
                </a:stretch>
              </p:blipFill>
              <p:spPr>
                <a:xfrm>
                  <a:off x="3740145" y="2334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6" name="Inkt 215">
                  <a:extLst>
                    <a:ext uri="{FF2B5EF4-FFF2-40B4-BE49-F238E27FC236}">
                      <a16:creationId xmlns:a16="http://schemas.microsoft.com/office/drawing/2014/main" id="{CE4A43BD-7F26-4E29-A03F-2E83C9D66BA2}"/>
                    </a:ext>
                  </a:extLst>
                </p14:cNvPr>
                <p14:cNvContentPartPr/>
                <p14:nvPr/>
              </p14:nvContentPartPr>
              <p14:xfrm>
                <a:off x="3757785" y="2352670"/>
                <a:ext cx="360" cy="360"/>
              </p14:xfrm>
            </p:contentPart>
          </mc:Choice>
          <mc:Fallback xmlns="">
            <p:pic>
              <p:nvPicPr>
                <p:cNvPr id="216" name="Inkt 215">
                  <a:extLst>
                    <a:ext uri="{FF2B5EF4-FFF2-40B4-BE49-F238E27FC236}">
                      <a16:creationId xmlns:a16="http://schemas.microsoft.com/office/drawing/2014/main" id="{CE4A43BD-7F26-4E29-A03F-2E83C9D66BA2}"/>
                    </a:ext>
                  </a:extLst>
                </p:cNvPr>
                <p:cNvPicPr/>
                <p:nvPr/>
              </p:nvPicPr>
              <p:blipFill>
                <a:blip r:embed="rId224"/>
                <a:stretch>
                  <a:fillRect/>
                </a:stretch>
              </p:blipFill>
              <p:spPr>
                <a:xfrm>
                  <a:off x="3740145" y="2334670"/>
                  <a:ext cx="36000" cy="36000"/>
                </a:xfrm>
                <a:prstGeom prst="rect">
                  <a:avLst/>
                </a:prstGeom>
              </p:spPr>
            </p:pic>
          </mc:Fallback>
        </mc:AlternateContent>
      </p:grpSp>
    </p:spTree>
    <p:extLst>
      <p:ext uri="{BB962C8B-B14F-4D97-AF65-F5344CB8AC3E}">
        <p14:creationId xmlns:p14="http://schemas.microsoft.com/office/powerpoint/2010/main" val="224003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A994-5744-4DBB-814F-E61DBA1B45B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0B47651-EA82-812B-99B9-8A4DF2E6CA92}"/>
              </a:ext>
            </a:extLst>
          </p:cNvPr>
          <p:cNvSpPr txBox="1"/>
          <p:nvPr/>
        </p:nvSpPr>
        <p:spPr>
          <a:xfrm>
            <a:off x="948690" y="742950"/>
            <a:ext cx="11843483" cy="5139869"/>
          </a:xfrm>
          <a:prstGeom prst="rect">
            <a:avLst/>
          </a:prstGeom>
          <a:noFill/>
        </p:spPr>
        <p:txBody>
          <a:bodyPr wrap="square" rtlCol="0">
            <a:spAutoFit/>
          </a:bodyPr>
          <a:lstStyle/>
          <a:p>
            <a:r>
              <a:rPr lang="en-US" sz="3200" b="1" dirty="0" err="1">
                <a:latin typeface="Effra"/>
              </a:rPr>
              <a:t>Examenspreekuur</a:t>
            </a:r>
            <a:r>
              <a:rPr lang="en-US" sz="3200" b="1" dirty="0">
                <a:latin typeface="Effra"/>
              </a:rPr>
              <a:t> 2025</a:t>
            </a:r>
          </a:p>
          <a:p>
            <a:endParaRPr lang="en-US" sz="3200" b="1" dirty="0">
              <a:latin typeface="Effra"/>
            </a:endParaRPr>
          </a:p>
          <a:p>
            <a:r>
              <a:rPr lang="nl-NL" sz="2400" b="1" dirty="0">
                <a:solidFill>
                  <a:srgbClr val="131313"/>
                </a:solidFill>
                <a:latin typeface="Effra"/>
              </a:rPr>
              <a:t>Bindingen</a:t>
            </a:r>
          </a:p>
          <a:p>
            <a:r>
              <a:rPr lang="nl-NL" sz="2400" b="1" dirty="0">
                <a:solidFill>
                  <a:srgbClr val="131313"/>
                </a:solidFill>
                <a:latin typeface="Effra"/>
              </a:rPr>
              <a:t>Hoe pak je rekenvragen aan?</a:t>
            </a:r>
          </a:p>
          <a:p>
            <a:r>
              <a:rPr lang="nl-NL" sz="2400" b="1" dirty="0">
                <a:solidFill>
                  <a:srgbClr val="131313"/>
                </a:solidFill>
                <a:latin typeface="Effra"/>
              </a:rPr>
              <a:t>Redox/batterij </a:t>
            </a:r>
          </a:p>
          <a:p>
            <a:r>
              <a:rPr lang="nl-NL" sz="2400" b="1" dirty="0">
                <a:solidFill>
                  <a:srgbClr val="131313"/>
                </a:solidFill>
                <a:latin typeface="Effra"/>
              </a:rPr>
              <a:t>Gaschromatografie en </a:t>
            </a:r>
            <a:r>
              <a:rPr lang="nl-NL" sz="2400" b="1" dirty="0" err="1">
                <a:solidFill>
                  <a:srgbClr val="131313"/>
                </a:solidFill>
                <a:latin typeface="Effra"/>
              </a:rPr>
              <a:t>Kv</a:t>
            </a:r>
            <a:r>
              <a:rPr lang="nl-NL" sz="2400" b="1" dirty="0">
                <a:solidFill>
                  <a:srgbClr val="131313"/>
                </a:solidFill>
                <a:latin typeface="Effra"/>
              </a:rPr>
              <a:t> </a:t>
            </a:r>
          </a:p>
          <a:p>
            <a:r>
              <a:rPr lang="nl-NL" sz="2400" b="1" dirty="0">
                <a:solidFill>
                  <a:srgbClr val="131313"/>
                </a:solidFill>
                <a:latin typeface="Effra"/>
              </a:rPr>
              <a:t>Oplosbaarheid en dipolen </a:t>
            </a:r>
          </a:p>
          <a:p>
            <a:r>
              <a:rPr lang="nl-NL" sz="2400" b="1" dirty="0">
                <a:solidFill>
                  <a:srgbClr val="131313"/>
                </a:solidFill>
                <a:latin typeface="Effra"/>
              </a:rPr>
              <a:t>Stereo-isomeren</a:t>
            </a:r>
          </a:p>
          <a:p>
            <a:r>
              <a:rPr lang="nl-NL" sz="2400" b="1" dirty="0">
                <a:solidFill>
                  <a:srgbClr val="131313"/>
                </a:solidFill>
                <a:latin typeface="Effra"/>
              </a:rPr>
              <a:t>Uitleggen op microniveau</a:t>
            </a:r>
          </a:p>
          <a:p>
            <a:r>
              <a:rPr lang="nl-NL" sz="2400" b="1" dirty="0">
                <a:solidFill>
                  <a:srgbClr val="131313"/>
                </a:solidFill>
                <a:latin typeface="Effra"/>
              </a:rPr>
              <a:t>Koolhydraten </a:t>
            </a:r>
          </a:p>
          <a:p>
            <a:endParaRPr lang="nl-NL" sz="2400" b="1" dirty="0">
              <a:solidFill>
                <a:srgbClr val="131313"/>
              </a:solidFill>
              <a:latin typeface="Effra"/>
            </a:endParaRPr>
          </a:p>
          <a:p>
            <a:endParaRPr lang="nl-NL" sz="2400" b="1" dirty="0">
              <a:solidFill>
                <a:srgbClr val="131313"/>
              </a:solidFill>
              <a:latin typeface="Effra"/>
            </a:endParaRPr>
          </a:p>
          <a:p>
            <a:endParaRPr lang="nl-NL" sz="2400" b="1" dirty="0">
              <a:latin typeface="Effra"/>
            </a:endParaRPr>
          </a:p>
        </p:txBody>
      </p:sp>
      <p:sp>
        <p:nvSpPr>
          <p:cNvPr id="6" name="Tekstvak 5">
            <a:extLst>
              <a:ext uri="{FF2B5EF4-FFF2-40B4-BE49-F238E27FC236}">
                <a16:creationId xmlns:a16="http://schemas.microsoft.com/office/drawing/2014/main" id="{75C7978C-1D2A-F13A-F972-12B44A60F362}"/>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Tree>
    <p:extLst>
      <p:ext uri="{BB962C8B-B14F-4D97-AF65-F5344CB8AC3E}">
        <p14:creationId xmlns:p14="http://schemas.microsoft.com/office/powerpoint/2010/main" val="3888710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solidFill>
                  <a:prstClr val="black"/>
                </a:solidFill>
                <a:latin typeface="Calibri" panose="020F0502020204030204"/>
              </a:rPr>
              <a:t>2 opties: Uitwerken </a:t>
            </a:r>
            <a:r>
              <a:rPr lang="nl-NL" sz="2000" b="1" dirty="0" err="1">
                <a:solidFill>
                  <a:prstClr val="black"/>
                </a:solidFill>
                <a:latin typeface="Calibri" panose="020F0502020204030204"/>
              </a:rPr>
              <a:t>ABC-formule</a:t>
            </a:r>
            <a:r>
              <a:rPr lang="nl-NL" sz="2000" b="1" dirty="0">
                <a:solidFill>
                  <a:prstClr val="black"/>
                </a:solidFill>
                <a:latin typeface="Calibri" panose="020F0502020204030204"/>
              </a:rPr>
              <a:t>		OF		Verwaarlozen </a:t>
            </a:r>
            <a:r>
              <a:rPr lang="nl-NL" sz="2000" b="1" dirty="0" err="1">
                <a:solidFill>
                  <a:prstClr val="black"/>
                </a:solidFill>
                <a:latin typeface="Calibri" panose="020F0502020204030204"/>
              </a:rPr>
              <a:t>tov</a:t>
            </a:r>
            <a:r>
              <a:rPr lang="nl-NL" sz="2000" b="1" dirty="0">
                <a:solidFill>
                  <a:prstClr val="black"/>
                </a:solidFill>
                <a:latin typeface="Calibri" panose="020F0502020204030204"/>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nl-NL" sz="2000" b="1" i="0" u="none" strike="noStrike" kern="1200" cap="none" spc="0" normalizeH="0" baseline="-25000" noProof="0" dirty="0" err="1">
                <a:ln>
                  <a:noFill/>
                </a:ln>
                <a:solidFill>
                  <a:prstClr val="black"/>
                </a:solidFill>
                <a:effectLst/>
                <a:uLnTx/>
                <a:uFillTx/>
                <a:latin typeface="Calibri" panose="020F0502020204030204"/>
                <a:ea typeface="+mn-ea"/>
                <a:cs typeface="+mn-cs"/>
              </a:rPr>
              <a:t>z</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rPr>
              <a:t> / </a:t>
            </a:r>
            <a:r>
              <a:rPr kumimoji="0" lang="nl-NL" sz="2000" b="1" i="0" u="none" strike="noStrike" kern="1200" cap="none" spc="0" normalizeH="0" noProof="0" dirty="0" err="1">
                <a:ln>
                  <a:noFill/>
                </a:ln>
                <a:solidFill>
                  <a:prstClr val="black"/>
                </a:solidFill>
                <a:effectLst/>
                <a:uLnTx/>
                <a:uFillTx/>
                <a:latin typeface="Calibri" panose="020F0502020204030204"/>
                <a:ea typeface="+mn-ea"/>
                <a:cs typeface="+mn-cs"/>
              </a:rPr>
              <a:t>K</a:t>
            </a:r>
            <a:r>
              <a:rPr kumimoji="0" lang="nl-NL" sz="2000" b="1" i="0" u="none" strike="noStrike" kern="1200" cap="none" spc="0" normalizeH="0" baseline="-25000" noProof="0" dirty="0" err="1">
                <a:ln>
                  <a:noFill/>
                </a:ln>
                <a:solidFill>
                  <a:prstClr val="black"/>
                </a:solidFill>
                <a:effectLst/>
                <a:uLnTx/>
                <a:uFillTx/>
                <a:latin typeface="Calibri" panose="020F0502020204030204"/>
                <a:ea typeface="+mn-ea"/>
                <a:cs typeface="+mn-cs"/>
              </a:rPr>
              <a:t>z</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rPr>
              <a:t> &gt; 100? </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Verwaarlozen!  5,95 / 5,42 . 10</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-11</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 1,09 . 10</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11</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dus verwaarlozen! </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9" name="Groep 118">
            <a:extLst>
              <a:ext uri="{FF2B5EF4-FFF2-40B4-BE49-F238E27FC236}">
                <a16:creationId xmlns:a16="http://schemas.microsoft.com/office/drawing/2014/main" id="{D5AFA906-9746-4FAF-ACC9-A5A516715BA7}"/>
              </a:ext>
            </a:extLst>
          </p:cNvPr>
          <p:cNvGrpSpPr/>
          <p:nvPr/>
        </p:nvGrpSpPr>
        <p:grpSpPr>
          <a:xfrm>
            <a:off x="1248884" y="2606110"/>
            <a:ext cx="546840" cy="338760"/>
            <a:chOff x="1170825" y="4667830"/>
            <a:chExt cx="546840" cy="338760"/>
          </a:xfrm>
        </p:grpSpPr>
        <mc:AlternateContent xmlns:mc="http://schemas.openxmlformats.org/markup-compatibility/2006" xmlns:p14="http://schemas.microsoft.com/office/powerpoint/2010/main">
          <mc:Choice Requires="p14">
            <p:contentPart p14:bwMode="auto" r:id="rId3">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4"/>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6"/>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8"/>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10"/>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96324" y="2599270"/>
            <a:ext cx="612000" cy="337680"/>
            <a:chOff x="2018265" y="4660990"/>
            <a:chExt cx="612000" cy="337680"/>
          </a:xfrm>
        </p:grpSpPr>
        <mc:AlternateContent xmlns:mc="http://schemas.openxmlformats.org/markup-compatibility/2006" xmlns:p14="http://schemas.microsoft.com/office/powerpoint/2010/main">
          <mc:Choice Requires="p14">
            <p:contentPart p14:bwMode="auto" r:id="rId11">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12"/>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14"/>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16"/>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18"/>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20"/>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99124" y="249019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21">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22"/>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24"/>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26"/>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28"/>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30"/>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32"/>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34"/>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36"/>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337324" y="2429350"/>
            <a:ext cx="546480" cy="362160"/>
            <a:chOff x="4259265" y="4491070"/>
            <a:chExt cx="546480" cy="362160"/>
          </a:xfrm>
        </p:grpSpPr>
        <mc:AlternateContent xmlns:mc="http://schemas.openxmlformats.org/markup-compatibility/2006" xmlns:p14="http://schemas.microsoft.com/office/powerpoint/2010/main">
          <mc:Choice Requires="p14">
            <p:contentPart p14:bwMode="auto" r:id="rId37">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38"/>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40"/>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42"/>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44"/>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46"/>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89444" y="2387230"/>
            <a:ext cx="464040" cy="292680"/>
            <a:chOff x="5111385" y="4448950"/>
            <a:chExt cx="464040" cy="292680"/>
          </a:xfrm>
        </p:grpSpPr>
        <mc:AlternateContent xmlns:mc="http://schemas.openxmlformats.org/markup-compatibility/2006" xmlns:p14="http://schemas.microsoft.com/office/powerpoint/2010/main">
          <mc:Choice Requires="p14">
            <p:contentPart p14:bwMode="auto" r:id="rId47">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48"/>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50"/>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52"/>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54"/>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86484" y="214063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55">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56"/>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58"/>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60"/>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62"/>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64"/>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66"/>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68"/>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70"/>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72"/>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74"/>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76"/>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78"/>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129204" y="2275990"/>
            <a:ext cx="112320" cy="220680"/>
            <a:chOff x="8051145" y="4337710"/>
            <a:chExt cx="112320" cy="220680"/>
          </a:xfrm>
        </p:grpSpPr>
        <mc:AlternateContent xmlns:mc="http://schemas.openxmlformats.org/markup-compatibility/2006" xmlns:p14="http://schemas.microsoft.com/office/powerpoint/2010/main">
          <mc:Choice Requires="p14">
            <p:contentPart p14:bwMode="auto" r:id="rId79">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80"/>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22"/>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430164" y="2153230"/>
            <a:ext cx="775800" cy="424080"/>
            <a:chOff x="8352105" y="4214950"/>
            <a:chExt cx="775800" cy="424080"/>
          </a:xfrm>
        </p:grpSpPr>
        <mc:AlternateContent xmlns:mc="http://schemas.openxmlformats.org/markup-compatibility/2006" xmlns:p14="http://schemas.microsoft.com/office/powerpoint/2010/main">
          <mc:Choice Requires="p14">
            <p:contentPart p14:bwMode="auto" r:id="rId82">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83"/>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85"/>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87"/>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89"/>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91"/>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93"/>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95"/>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97"/>
                <a:stretch>
                  <a:fillRect/>
                </a:stretch>
              </p:blipFill>
              <p:spPr>
                <a:xfrm>
                  <a:off x="8959065" y="4244110"/>
                  <a:ext cx="186840" cy="56160"/>
                </a:xfrm>
                <a:prstGeom prst="rect">
                  <a:avLst/>
                </a:prstGeom>
              </p:spPr>
            </p:pic>
          </mc:Fallback>
        </mc:AlternateContent>
      </p:grpSp>
      <p:grpSp>
        <p:nvGrpSpPr>
          <p:cNvPr id="17" name="Groep 16">
            <a:extLst>
              <a:ext uri="{FF2B5EF4-FFF2-40B4-BE49-F238E27FC236}">
                <a16:creationId xmlns:a16="http://schemas.microsoft.com/office/drawing/2014/main" id="{CB26CBBA-87AF-41D7-94AF-7FAD2ABA4F5B}"/>
              </a:ext>
            </a:extLst>
          </p:cNvPr>
          <p:cNvGrpSpPr/>
          <p:nvPr/>
        </p:nvGrpSpPr>
        <p:grpSpPr>
          <a:xfrm>
            <a:off x="1259684" y="3569470"/>
            <a:ext cx="781560" cy="415080"/>
            <a:chOff x="1181625" y="5631190"/>
            <a:chExt cx="781560" cy="415080"/>
          </a:xfrm>
        </p:grpSpPr>
        <mc:AlternateContent xmlns:mc="http://schemas.openxmlformats.org/markup-compatibility/2006" xmlns:p14="http://schemas.microsoft.com/office/powerpoint/2010/main">
          <mc:Choice Requires="p14">
            <p:contentPart p14:bwMode="auto" r:id="rId98">
              <p14:nvContentPartPr>
                <p14:cNvPr id="9" name="Inkt 8">
                  <a:extLst>
                    <a:ext uri="{FF2B5EF4-FFF2-40B4-BE49-F238E27FC236}">
                      <a16:creationId xmlns:a16="http://schemas.microsoft.com/office/drawing/2014/main" id="{DEE725E1-F96B-4C98-A6D1-013B973C78D2}"/>
                    </a:ext>
                  </a:extLst>
                </p14:cNvPr>
                <p14:cNvContentPartPr/>
                <p14:nvPr/>
              </p14:nvContentPartPr>
              <p14:xfrm>
                <a:off x="1181625" y="5631190"/>
                <a:ext cx="24120" cy="404640"/>
              </p14:xfrm>
            </p:contentPart>
          </mc:Choice>
          <mc:Fallback xmlns="">
            <p:pic>
              <p:nvPicPr>
                <p:cNvPr id="9" name="Inkt 8">
                  <a:extLst>
                    <a:ext uri="{FF2B5EF4-FFF2-40B4-BE49-F238E27FC236}">
                      <a16:creationId xmlns:a16="http://schemas.microsoft.com/office/drawing/2014/main" id="{DEE725E1-F96B-4C98-A6D1-013B973C78D2}"/>
                    </a:ext>
                  </a:extLst>
                </p:cNvPr>
                <p:cNvPicPr/>
                <p:nvPr/>
              </p:nvPicPr>
              <p:blipFill>
                <a:blip r:embed="rId99"/>
                <a:stretch>
                  <a:fillRect/>
                </a:stretch>
              </p:blipFill>
              <p:spPr>
                <a:xfrm>
                  <a:off x="1163985" y="5613190"/>
                  <a:ext cx="59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 name="Inkt 9">
                  <a:extLst>
                    <a:ext uri="{FF2B5EF4-FFF2-40B4-BE49-F238E27FC236}">
                      <a16:creationId xmlns:a16="http://schemas.microsoft.com/office/drawing/2014/main" id="{B3FE9C11-C331-487D-A3F8-F97F56BE3C51}"/>
                    </a:ext>
                  </a:extLst>
                </p14:cNvPr>
                <p14:cNvContentPartPr/>
                <p14:nvPr/>
              </p14:nvContentPartPr>
              <p14:xfrm>
                <a:off x="1193145" y="5677270"/>
                <a:ext cx="237240" cy="155520"/>
              </p14:xfrm>
            </p:contentPart>
          </mc:Choice>
          <mc:Fallback xmlns="">
            <p:pic>
              <p:nvPicPr>
                <p:cNvPr id="10" name="Inkt 9">
                  <a:extLst>
                    <a:ext uri="{FF2B5EF4-FFF2-40B4-BE49-F238E27FC236}">
                      <a16:creationId xmlns:a16="http://schemas.microsoft.com/office/drawing/2014/main" id="{B3FE9C11-C331-487D-A3F8-F97F56BE3C51}"/>
                    </a:ext>
                  </a:extLst>
                </p:cNvPr>
                <p:cNvPicPr/>
                <p:nvPr/>
              </p:nvPicPr>
              <p:blipFill>
                <a:blip r:embed="rId101"/>
                <a:stretch>
                  <a:fillRect/>
                </a:stretch>
              </p:blipFill>
              <p:spPr>
                <a:xfrm>
                  <a:off x="1175145" y="5659270"/>
                  <a:ext cx="272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 name="Inkt 11">
                  <a:extLst>
                    <a:ext uri="{FF2B5EF4-FFF2-40B4-BE49-F238E27FC236}">
                      <a16:creationId xmlns:a16="http://schemas.microsoft.com/office/drawing/2014/main" id="{8C83A1FA-8C1F-4820-B414-9D76313B6B7B}"/>
                    </a:ext>
                  </a:extLst>
                </p14:cNvPr>
                <p14:cNvContentPartPr/>
                <p14:nvPr/>
              </p14:nvContentPartPr>
              <p14:xfrm>
                <a:off x="1260105" y="5798590"/>
                <a:ext cx="129240" cy="186480"/>
              </p14:xfrm>
            </p:contentPart>
          </mc:Choice>
          <mc:Fallback xmlns="">
            <p:pic>
              <p:nvPicPr>
                <p:cNvPr id="12" name="Inkt 11">
                  <a:extLst>
                    <a:ext uri="{FF2B5EF4-FFF2-40B4-BE49-F238E27FC236}">
                      <a16:creationId xmlns:a16="http://schemas.microsoft.com/office/drawing/2014/main" id="{8C83A1FA-8C1F-4820-B414-9D76313B6B7B}"/>
                    </a:ext>
                  </a:extLst>
                </p:cNvPr>
                <p:cNvPicPr/>
                <p:nvPr/>
              </p:nvPicPr>
              <p:blipFill>
                <a:blip r:embed="rId103"/>
                <a:stretch>
                  <a:fillRect/>
                </a:stretch>
              </p:blipFill>
              <p:spPr>
                <a:xfrm>
                  <a:off x="1242105" y="5780950"/>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 name="Inkt 12">
                  <a:extLst>
                    <a:ext uri="{FF2B5EF4-FFF2-40B4-BE49-F238E27FC236}">
                      <a16:creationId xmlns:a16="http://schemas.microsoft.com/office/drawing/2014/main" id="{9543B957-3FF4-4FAD-877D-AA18A701A29D}"/>
                    </a:ext>
                  </a:extLst>
                </p14:cNvPr>
                <p14:cNvContentPartPr/>
                <p14:nvPr/>
              </p14:nvContentPartPr>
              <p14:xfrm>
                <a:off x="1494105" y="5890030"/>
                <a:ext cx="82080" cy="156240"/>
              </p14:xfrm>
            </p:contentPart>
          </mc:Choice>
          <mc:Fallback xmlns="">
            <p:pic>
              <p:nvPicPr>
                <p:cNvPr id="13" name="Inkt 12">
                  <a:extLst>
                    <a:ext uri="{FF2B5EF4-FFF2-40B4-BE49-F238E27FC236}">
                      <a16:creationId xmlns:a16="http://schemas.microsoft.com/office/drawing/2014/main" id="{9543B957-3FF4-4FAD-877D-AA18A701A29D}"/>
                    </a:ext>
                  </a:extLst>
                </p:cNvPr>
                <p:cNvPicPr/>
                <p:nvPr/>
              </p:nvPicPr>
              <p:blipFill>
                <a:blip r:embed="rId105"/>
                <a:stretch>
                  <a:fillRect/>
                </a:stretch>
              </p:blipFill>
              <p:spPr>
                <a:xfrm>
                  <a:off x="1476105" y="5872030"/>
                  <a:ext cx="11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 name="Inkt 13">
                  <a:extLst>
                    <a:ext uri="{FF2B5EF4-FFF2-40B4-BE49-F238E27FC236}">
                      <a16:creationId xmlns:a16="http://schemas.microsoft.com/office/drawing/2014/main" id="{A79309FD-EA17-4054-8E5E-E6E9BA52F3C7}"/>
                    </a:ext>
                  </a:extLst>
                </p14:cNvPr>
                <p14:cNvContentPartPr/>
                <p14:nvPr/>
              </p14:nvContentPartPr>
              <p14:xfrm>
                <a:off x="1482585" y="5965630"/>
                <a:ext cx="83160" cy="360"/>
              </p14:xfrm>
            </p:contentPart>
          </mc:Choice>
          <mc:Fallback xmlns="">
            <p:pic>
              <p:nvPicPr>
                <p:cNvPr id="14" name="Inkt 13">
                  <a:extLst>
                    <a:ext uri="{FF2B5EF4-FFF2-40B4-BE49-F238E27FC236}">
                      <a16:creationId xmlns:a16="http://schemas.microsoft.com/office/drawing/2014/main" id="{A79309FD-EA17-4054-8E5E-E6E9BA52F3C7}"/>
                    </a:ext>
                  </a:extLst>
                </p:cNvPr>
                <p:cNvPicPr/>
                <p:nvPr/>
              </p:nvPicPr>
              <p:blipFill>
                <a:blip r:embed="rId107"/>
                <a:stretch>
                  <a:fillRect/>
                </a:stretch>
              </p:blipFill>
              <p:spPr>
                <a:xfrm>
                  <a:off x="1464945" y="5947630"/>
                  <a:ext cx="118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 name="Inkt 14">
                  <a:extLst>
                    <a:ext uri="{FF2B5EF4-FFF2-40B4-BE49-F238E27FC236}">
                      <a16:creationId xmlns:a16="http://schemas.microsoft.com/office/drawing/2014/main" id="{B0D39CF2-727C-451A-9E00-FEDBBE9E2959}"/>
                    </a:ext>
                  </a:extLst>
                </p14:cNvPr>
                <p14:cNvContentPartPr/>
                <p14:nvPr/>
              </p14:nvContentPartPr>
              <p14:xfrm>
                <a:off x="1750785" y="5867710"/>
                <a:ext cx="211680" cy="9000"/>
              </p14:xfrm>
            </p:contentPart>
          </mc:Choice>
          <mc:Fallback xmlns="">
            <p:pic>
              <p:nvPicPr>
                <p:cNvPr id="15" name="Inkt 14">
                  <a:extLst>
                    <a:ext uri="{FF2B5EF4-FFF2-40B4-BE49-F238E27FC236}">
                      <a16:creationId xmlns:a16="http://schemas.microsoft.com/office/drawing/2014/main" id="{B0D39CF2-727C-451A-9E00-FEDBBE9E2959}"/>
                    </a:ext>
                  </a:extLst>
                </p:cNvPr>
                <p:cNvPicPr/>
                <p:nvPr/>
              </p:nvPicPr>
              <p:blipFill>
                <a:blip r:embed="rId109"/>
                <a:stretch>
                  <a:fillRect/>
                </a:stretch>
              </p:blipFill>
              <p:spPr>
                <a:xfrm>
                  <a:off x="1732785" y="5849710"/>
                  <a:ext cx="24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 name="Inkt 15">
                  <a:extLst>
                    <a:ext uri="{FF2B5EF4-FFF2-40B4-BE49-F238E27FC236}">
                      <a16:creationId xmlns:a16="http://schemas.microsoft.com/office/drawing/2014/main" id="{F1C67A0F-6CB2-44D0-8C61-95394742CCD6}"/>
                    </a:ext>
                  </a:extLst>
                </p14:cNvPr>
                <p14:cNvContentPartPr/>
                <p14:nvPr/>
              </p14:nvContentPartPr>
              <p14:xfrm>
                <a:off x="1750785" y="5741350"/>
                <a:ext cx="212400" cy="24120"/>
              </p14:xfrm>
            </p:contentPart>
          </mc:Choice>
          <mc:Fallback xmlns="">
            <p:pic>
              <p:nvPicPr>
                <p:cNvPr id="16" name="Inkt 15">
                  <a:extLst>
                    <a:ext uri="{FF2B5EF4-FFF2-40B4-BE49-F238E27FC236}">
                      <a16:creationId xmlns:a16="http://schemas.microsoft.com/office/drawing/2014/main" id="{F1C67A0F-6CB2-44D0-8C61-95394742CCD6}"/>
                    </a:ext>
                  </a:extLst>
                </p:cNvPr>
                <p:cNvPicPr/>
                <p:nvPr/>
              </p:nvPicPr>
              <p:blipFill>
                <a:blip r:embed="rId111"/>
                <a:stretch>
                  <a:fillRect/>
                </a:stretch>
              </p:blipFill>
              <p:spPr>
                <a:xfrm>
                  <a:off x="1732785" y="5723710"/>
                  <a:ext cx="248040" cy="59760"/>
                </a:xfrm>
                <a:prstGeom prst="rect">
                  <a:avLst/>
                </a:prstGeom>
              </p:spPr>
            </p:pic>
          </mc:Fallback>
        </mc:AlternateContent>
      </p:grpSp>
      <p:grpSp>
        <p:nvGrpSpPr>
          <p:cNvPr id="181" name="Groep 180">
            <a:extLst>
              <a:ext uri="{FF2B5EF4-FFF2-40B4-BE49-F238E27FC236}">
                <a16:creationId xmlns:a16="http://schemas.microsoft.com/office/drawing/2014/main" id="{4D83094E-F95A-4B19-AAF1-7A8A2C70E98A}"/>
              </a:ext>
            </a:extLst>
          </p:cNvPr>
          <p:cNvGrpSpPr/>
          <p:nvPr/>
        </p:nvGrpSpPr>
        <p:grpSpPr>
          <a:xfrm>
            <a:off x="2283164" y="2900230"/>
            <a:ext cx="3281040" cy="647640"/>
            <a:chOff x="2205105" y="4961950"/>
            <a:chExt cx="3281040" cy="647640"/>
          </a:xfrm>
        </p:grpSpPr>
        <mc:AlternateContent xmlns:mc="http://schemas.openxmlformats.org/markup-compatibility/2006" xmlns:p14="http://schemas.microsoft.com/office/powerpoint/2010/main">
          <mc:Choice Requires="p14">
            <p:contentPart p14:bwMode="auto" r:id="rId112">
              <p14:nvContentPartPr>
                <p14:cNvPr id="19" name="Inkt 18">
                  <a:extLst>
                    <a:ext uri="{FF2B5EF4-FFF2-40B4-BE49-F238E27FC236}">
                      <a16:creationId xmlns:a16="http://schemas.microsoft.com/office/drawing/2014/main" id="{FC73232C-2359-4E5C-BC0C-6FA2D8831160}"/>
                    </a:ext>
                  </a:extLst>
                </p14:cNvPr>
                <p14:cNvContentPartPr/>
                <p14:nvPr/>
              </p14:nvContentPartPr>
              <p14:xfrm>
                <a:off x="2205105" y="5196310"/>
                <a:ext cx="162000" cy="306360"/>
              </p14:xfrm>
            </p:contentPart>
          </mc:Choice>
          <mc:Fallback xmlns="">
            <p:pic>
              <p:nvPicPr>
                <p:cNvPr id="19" name="Inkt 18">
                  <a:extLst>
                    <a:ext uri="{FF2B5EF4-FFF2-40B4-BE49-F238E27FC236}">
                      <a16:creationId xmlns:a16="http://schemas.microsoft.com/office/drawing/2014/main" id="{FC73232C-2359-4E5C-BC0C-6FA2D8831160}"/>
                    </a:ext>
                  </a:extLst>
                </p:cNvPr>
                <p:cNvPicPr/>
                <p:nvPr/>
              </p:nvPicPr>
              <p:blipFill>
                <a:blip r:embed="rId113"/>
                <a:stretch>
                  <a:fillRect/>
                </a:stretch>
              </p:blipFill>
              <p:spPr>
                <a:xfrm>
                  <a:off x="2187105" y="5178310"/>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 name="Inkt 19">
                  <a:extLst>
                    <a:ext uri="{FF2B5EF4-FFF2-40B4-BE49-F238E27FC236}">
                      <a16:creationId xmlns:a16="http://schemas.microsoft.com/office/drawing/2014/main" id="{C74AAD04-4086-405B-9D37-B557DEA99F44}"/>
                    </a:ext>
                  </a:extLst>
                </p14:cNvPr>
                <p14:cNvContentPartPr/>
                <p14:nvPr/>
              </p14:nvContentPartPr>
              <p14:xfrm>
                <a:off x="2419665" y="5256430"/>
                <a:ext cx="12240" cy="215280"/>
              </p14:xfrm>
            </p:contentPart>
          </mc:Choice>
          <mc:Fallback xmlns="">
            <p:pic>
              <p:nvPicPr>
                <p:cNvPr id="20" name="Inkt 19">
                  <a:extLst>
                    <a:ext uri="{FF2B5EF4-FFF2-40B4-BE49-F238E27FC236}">
                      <a16:creationId xmlns:a16="http://schemas.microsoft.com/office/drawing/2014/main" id="{C74AAD04-4086-405B-9D37-B557DEA99F44}"/>
                    </a:ext>
                  </a:extLst>
                </p:cNvPr>
                <p:cNvPicPr/>
                <p:nvPr/>
              </p:nvPicPr>
              <p:blipFill>
                <a:blip r:embed="rId115"/>
                <a:stretch>
                  <a:fillRect/>
                </a:stretch>
              </p:blipFill>
              <p:spPr>
                <a:xfrm>
                  <a:off x="2401665" y="5238430"/>
                  <a:ext cx="4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 name="Inkt 20">
                  <a:extLst>
                    <a:ext uri="{FF2B5EF4-FFF2-40B4-BE49-F238E27FC236}">
                      <a16:creationId xmlns:a16="http://schemas.microsoft.com/office/drawing/2014/main" id="{BCFC691E-B37E-4457-9659-049219C63273}"/>
                    </a:ext>
                  </a:extLst>
                </p14:cNvPr>
                <p14:cNvContentPartPr/>
                <p14:nvPr/>
              </p14:nvContentPartPr>
              <p14:xfrm>
                <a:off x="2419665" y="5363710"/>
                <a:ext cx="99000" cy="360"/>
              </p14:xfrm>
            </p:contentPart>
          </mc:Choice>
          <mc:Fallback xmlns="">
            <p:pic>
              <p:nvPicPr>
                <p:cNvPr id="21" name="Inkt 20">
                  <a:extLst>
                    <a:ext uri="{FF2B5EF4-FFF2-40B4-BE49-F238E27FC236}">
                      <a16:creationId xmlns:a16="http://schemas.microsoft.com/office/drawing/2014/main" id="{BCFC691E-B37E-4457-9659-049219C63273}"/>
                    </a:ext>
                  </a:extLst>
                </p:cNvPr>
                <p:cNvPicPr/>
                <p:nvPr/>
              </p:nvPicPr>
              <p:blipFill>
                <a:blip r:embed="rId117"/>
                <a:stretch>
                  <a:fillRect/>
                </a:stretch>
              </p:blipFill>
              <p:spPr>
                <a:xfrm>
                  <a:off x="2401665" y="5346070"/>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 name="Inkt 21">
                  <a:extLst>
                    <a:ext uri="{FF2B5EF4-FFF2-40B4-BE49-F238E27FC236}">
                      <a16:creationId xmlns:a16="http://schemas.microsoft.com/office/drawing/2014/main" id="{9F68CE03-4E95-4D2E-9CC5-CCFBEA96F859}"/>
                    </a:ext>
                  </a:extLst>
                </p14:cNvPr>
                <p14:cNvContentPartPr/>
                <p14:nvPr/>
              </p14:nvContentPartPr>
              <p14:xfrm>
                <a:off x="2542065" y="5274430"/>
                <a:ext cx="360" cy="168120"/>
              </p14:xfrm>
            </p:contentPart>
          </mc:Choice>
          <mc:Fallback xmlns="">
            <p:pic>
              <p:nvPicPr>
                <p:cNvPr id="22" name="Inkt 21">
                  <a:extLst>
                    <a:ext uri="{FF2B5EF4-FFF2-40B4-BE49-F238E27FC236}">
                      <a16:creationId xmlns:a16="http://schemas.microsoft.com/office/drawing/2014/main" id="{9F68CE03-4E95-4D2E-9CC5-CCFBEA96F859}"/>
                    </a:ext>
                  </a:extLst>
                </p:cNvPr>
                <p:cNvPicPr/>
                <p:nvPr/>
              </p:nvPicPr>
              <p:blipFill>
                <a:blip r:embed="rId119"/>
                <a:stretch>
                  <a:fillRect/>
                </a:stretch>
              </p:blipFill>
              <p:spPr>
                <a:xfrm>
                  <a:off x="2524425" y="5256790"/>
                  <a:ext cx="3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 name="Inkt 22">
                  <a:extLst>
                    <a:ext uri="{FF2B5EF4-FFF2-40B4-BE49-F238E27FC236}">
                      <a16:creationId xmlns:a16="http://schemas.microsoft.com/office/drawing/2014/main" id="{1D4A8D50-BA3D-4D17-AD4E-6F6879350F82}"/>
                    </a:ext>
                  </a:extLst>
                </p14:cNvPr>
                <p14:cNvContentPartPr/>
                <p14:nvPr/>
              </p14:nvContentPartPr>
              <p14:xfrm>
                <a:off x="2611545" y="5208190"/>
                <a:ext cx="156960" cy="186120"/>
              </p14:xfrm>
            </p:contentPart>
          </mc:Choice>
          <mc:Fallback xmlns="">
            <p:pic>
              <p:nvPicPr>
                <p:cNvPr id="23" name="Inkt 22">
                  <a:extLst>
                    <a:ext uri="{FF2B5EF4-FFF2-40B4-BE49-F238E27FC236}">
                      <a16:creationId xmlns:a16="http://schemas.microsoft.com/office/drawing/2014/main" id="{1D4A8D50-BA3D-4D17-AD4E-6F6879350F82}"/>
                    </a:ext>
                  </a:extLst>
                </p:cNvPr>
                <p:cNvPicPr/>
                <p:nvPr/>
              </p:nvPicPr>
              <p:blipFill>
                <a:blip r:embed="rId121"/>
                <a:stretch>
                  <a:fillRect/>
                </a:stretch>
              </p:blipFill>
              <p:spPr>
                <a:xfrm>
                  <a:off x="2593905" y="5190190"/>
                  <a:ext cx="19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 name="Inkt 23">
                  <a:extLst>
                    <a:ext uri="{FF2B5EF4-FFF2-40B4-BE49-F238E27FC236}">
                      <a16:creationId xmlns:a16="http://schemas.microsoft.com/office/drawing/2014/main" id="{7519FDD3-A424-4E9D-8771-965EAD82E107}"/>
                    </a:ext>
                  </a:extLst>
                </p14:cNvPr>
                <p14:cNvContentPartPr/>
                <p14:nvPr/>
              </p14:nvContentPartPr>
              <p14:xfrm>
                <a:off x="2943825" y="5274430"/>
                <a:ext cx="96840" cy="360"/>
              </p14:xfrm>
            </p:contentPart>
          </mc:Choice>
          <mc:Fallback xmlns="">
            <p:pic>
              <p:nvPicPr>
                <p:cNvPr id="24" name="Inkt 23">
                  <a:extLst>
                    <a:ext uri="{FF2B5EF4-FFF2-40B4-BE49-F238E27FC236}">
                      <a16:creationId xmlns:a16="http://schemas.microsoft.com/office/drawing/2014/main" id="{7519FDD3-A424-4E9D-8771-965EAD82E107}"/>
                    </a:ext>
                  </a:extLst>
                </p:cNvPr>
                <p:cNvPicPr/>
                <p:nvPr/>
              </p:nvPicPr>
              <p:blipFill>
                <a:blip r:embed="rId123"/>
                <a:stretch>
                  <a:fillRect/>
                </a:stretch>
              </p:blipFill>
              <p:spPr>
                <a:xfrm>
                  <a:off x="2925825" y="5256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 name="Inkt 24">
                  <a:extLst>
                    <a:ext uri="{FF2B5EF4-FFF2-40B4-BE49-F238E27FC236}">
                      <a16:creationId xmlns:a16="http://schemas.microsoft.com/office/drawing/2014/main" id="{EDC098A2-4FA1-4643-9E9C-5F8EC63B437B}"/>
                    </a:ext>
                  </a:extLst>
                </p14:cNvPr>
                <p14:cNvContentPartPr/>
                <p14:nvPr/>
              </p14:nvContentPartPr>
              <p14:xfrm>
                <a:off x="3087105" y="5176150"/>
                <a:ext cx="158040" cy="201960"/>
              </p14:xfrm>
            </p:contentPart>
          </mc:Choice>
          <mc:Fallback xmlns="">
            <p:pic>
              <p:nvPicPr>
                <p:cNvPr id="25" name="Inkt 24">
                  <a:extLst>
                    <a:ext uri="{FF2B5EF4-FFF2-40B4-BE49-F238E27FC236}">
                      <a16:creationId xmlns:a16="http://schemas.microsoft.com/office/drawing/2014/main" id="{EDC098A2-4FA1-4643-9E9C-5F8EC63B437B}"/>
                    </a:ext>
                  </a:extLst>
                </p:cNvPr>
                <p:cNvPicPr/>
                <p:nvPr/>
              </p:nvPicPr>
              <p:blipFill>
                <a:blip r:embed="rId125"/>
                <a:stretch>
                  <a:fillRect/>
                </a:stretch>
              </p:blipFill>
              <p:spPr>
                <a:xfrm>
                  <a:off x="3069105" y="5158510"/>
                  <a:ext cx="19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 name="Inkt 25">
                  <a:extLst>
                    <a:ext uri="{FF2B5EF4-FFF2-40B4-BE49-F238E27FC236}">
                      <a16:creationId xmlns:a16="http://schemas.microsoft.com/office/drawing/2014/main" id="{C4291AFB-D2ED-43CC-87E3-26F2DCCBC6A7}"/>
                    </a:ext>
                  </a:extLst>
                </p14:cNvPr>
                <p14:cNvContentPartPr/>
                <p14:nvPr/>
              </p14:nvContentPartPr>
              <p14:xfrm>
                <a:off x="3333705" y="5307910"/>
                <a:ext cx="139320" cy="360"/>
              </p14:xfrm>
            </p:contentPart>
          </mc:Choice>
          <mc:Fallback xmlns="">
            <p:pic>
              <p:nvPicPr>
                <p:cNvPr id="26" name="Inkt 25">
                  <a:extLst>
                    <a:ext uri="{FF2B5EF4-FFF2-40B4-BE49-F238E27FC236}">
                      <a16:creationId xmlns:a16="http://schemas.microsoft.com/office/drawing/2014/main" id="{C4291AFB-D2ED-43CC-87E3-26F2DCCBC6A7}"/>
                    </a:ext>
                  </a:extLst>
                </p:cNvPr>
                <p:cNvPicPr/>
                <p:nvPr/>
              </p:nvPicPr>
              <p:blipFill>
                <a:blip r:embed="rId127"/>
                <a:stretch>
                  <a:fillRect/>
                </a:stretch>
              </p:blipFill>
              <p:spPr>
                <a:xfrm>
                  <a:off x="3316065" y="5290270"/>
                  <a:ext cx="174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 name="Inkt 26">
                  <a:extLst>
                    <a:ext uri="{FF2B5EF4-FFF2-40B4-BE49-F238E27FC236}">
                      <a16:creationId xmlns:a16="http://schemas.microsoft.com/office/drawing/2014/main" id="{2420EEDC-F44E-4C3E-B92C-206B9D05AAC7}"/>
                    </a:ext>
                  </a:extLst>
                </p14:cNvPr>
                <p14:cNvContentPartPr/>
                <p14:nvPr/>
              </p14:nvContentPartPr>
              <p14:xfrm>
                <a:off x="3300945" y="5229790"/>
                <a:ext cx="184320" cy="360"/>
              </p14:xfrm>
            </p:contentPart>
          </mc:Choice>
          <mc:Fallback xmlns="">
            <p:pic>
              <p:nvPicPr>
                <p:cNvPr id="27" name="Inkt 26">
                  <a:extLst>
                    <a:ext uri="{FF2B5EF4-FFF2-40B4-BE49-F238E27FC236}">
                      <a16:creationId xmlns:a16="http://schemas.microsoft.com/office/drawing/2014/main" id="{2420EEDC-F44E-4C3E-B92C-206B9D05AAC7}"/>
                    </a:ext>
                  </a:extLst>
                </p:cNvPr>
                <p:cNvPicPr/>
                <p:nvPr/>
              </p:nvPicPr>
              <p:blipFill>
                <a:blip r:embed="rId129"/>
                <a:stretch>
                  <a:fillRect/>
                </a:stretch>
              </p:blipFill>
              <p:spPr>
                <a:xfrm>
                  <a:off x="3282945" y="5211790"/>
                  <a:ext cx="21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8" name="Inkt 27">
                  <a:extLst>
                    <a:ext uri="{FF2B5EF4-FFF2-40B4-BE49-F238E27FC236}">
                      <a16:creationId xmlns:a16="http://schemas.microsoft.com/office/drawing/2014/main" id="{4A79E366-57C3-4FD9-BEF0-16AAB822BE0E}"/>
                    </a:ext>
                  </a:extLst>
                </p14:cNvPr>
                <p14:cNvContentPartPr/>
                <p14:nvPr/>
              </p14:nvContentPartPr>
              <p14:xfrm>
                <a:off x="3311745" y="5140510"/>
                <a:ext cx="163080" cy="360"/>
              </p14:xfrm>
            </p:contentPart>
          </mc:Choice>
          <mc:Fallback xmlns="">
            <p:pic>
              <p:nvPicPr>
                <p:cNvPr id="28" name="Inkt 27">
                  <a:extLst>
                    <a:ext uri="{FF2B5EF4-FFF2-40B4-BE49-F238E27FC236}">
                      <a16:creationId xmlns:a16="http://schemas.microsoft.com/office/drawing/2014/main" id="{4A79E366-57C3-4FD9-BEF0-16AAB822BE0E}"/>
                    </a:ext>
                  </a:extLst>
                </p:cNvPr>
                <p:cNvPicPr/>
                <p:nvPr/>
              </p:nvPicPr>
              <p:blipFill>
                <a:blip r:embed="rId131"/>
                <a:stretch>
                  <a:fillRect/>
                </a:stretch>
              </p:blipFill>
              <p:spPr>
                <a:xfrm>
                  <a:off x="3293745" y="5122870"/>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 name="Inkt 29">
                  <a:extLst>
                    <a:ext uri="{FF2B5EF4-FFF2-40B4-BE49-F238E27FC236}">
                      <a16:creationId xmlns:a16="http://schemas.microsoft.com/office/drawing/2014/main" id="{D5573A2C-561F-4967-B1C1-FB665CAFB839}"/>
                    </a:ext>
                  </a:extLst>
                </p14:cNvPr>
                <p14:cNvContentPartPr/>
                <p14:nvPr/>
              </p14:nvContentPartPr>
              <p14:xfrm>
                <a:off x="3568425" y="5072830"/>
                <a:ext cx="137520" cy="152640"/>
              </p14:xfrm>
            </p:contentPart>
          </mc:Choice>
          <mc:Fallback xmlns="">
            <p:pic>
              <p:nvPicPr>
                <p:cNvPr id="30" name="Inkt 29">
                  <a:extLst>
                    <a:ext uri="{FF2B5EF4-FFF2-40B4-BE49-F238E27FC236}">
                      <a16:creationId xmlns:a16="http://schemas.microsoft.com/office/drawing/2014/main" id="{D5573A2C-561F-4967-B1C1-FB665CAFB839}"/>
                    </a:ext>
                  </a:extLst>
                </p:cNvPr>
                <p:cNvPicPr/>
                <p:nvPr/>
              </p:nvPicPr>
              <p:blipFill>
                <a:blip r:embed="rId133"/>
                <a:stretch>
                  <a:fillRect/>
                </a:stretch>
              </p:blipFill>
              <p:spPr>
                <a:xfrm>
                  <a:off x="3550425" y="5054830"/>
                  <a:ext cx="17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1" name="Inkt 30">
                  <a:extLst>
                    <a:ext uri="{FF2B5EF4-FFF2-40B4-BE49-F238E27FC236}">
                      <a16:creationId xmlns:a16="http://schemas.microsoft.com/office/drawing/2014/main" id="{43D9C2E5-B41E-4BE2-B4A6-C57A8C185A44}"/>
                    </a:ext>
                  </a:extLst>
                </p14:cNvPr>
                <p14:cNvContentPartPr/>
                <p14:nvPr/>
              </p14:nvContentPartPr>
              <p14:xfrm>
                <a:off x="3825105" y="5040070"/>
                <a:ext cx="39960" cy="360"/>
              </p14:xfrm>
            </p:contentPart>
          </mc:Choice>
          <mc:Fallback xmlns="">
            <p:pic>
              <p:nvPicPr>
                <p:cNvPr id="31" name="Inkt 30">
                  <a:extLst>
                    <a:ext uri="{FF2B5EF4-FFF2-40B4-BE49-F238E27FC236}">
                      <a16:creationId xmlns:a16="http://schemas.microsoft.com/office/drawing/2014/main" id="{43D9C2E5-B41E-4BE2-B4A6-C57A8C185A44}"/>
                    </a:ext>
                  </a:extLst>
                </p:cNvPr>
                <p:cNvPicPr/>
                <p:nvPr/>
              </p:nvPicPr>
              <p:blipFill>
                <a:blip r:embed="rId135"/>
                <a:stretch>
                  <a:fillRect/>
                </a:stretch>
              </p:blipFill>
              <p:spPr>
                <a:xfrm>
                  <a:off x="3807105" y="5022070"/>
                  <a:ext cx="75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t 96">
                  <a:extLst>
                    <a:ext uri="{FF2B5EF4-FFF2-40B4-BE49-F238E27FC236}">
                      <a16:creationId xmlns:a16="http://schemas.microsoft.com/office/drawing/2014/main" id="{9E0EC140-567F-4E31-9113-442DCDAEC577}"/>
                    </a:ext>
                  </a:extLst>
                </p14:cNvPr>
                <p14:cNvContentPartPr/>
                <p14:nvPr/>
              </p14:nvContentPartPr>
              <p14:xfrm>
                <a:off x="3766425" y="4961950"/>
                <a:ext cx="160560" cy="153720"/>
              </p14:xfrm>
            </p:contentPart>
          </mc:Choice>
          <mc:Fallback xmlns="">
            <p:pic>
              <p:nvPicPr>
                <p:cNvPr id="97" name="Inkt 96">
                  <a:extLst>
                    <a:ext uri="{FF2B5EF4-FFF2-40B4-BE49-F238E27FC236}">
                      <a16:creationId xmlns:a16="http://schemas.microsoft.com/office/drawing/2014/main" id="{9E0EC140-567F-4E31-9113-442DCDAEC577}"/>
                    </a:ext>
                  </a:extLst>
                </p:cNvPr>
                <p:cNvPicPr/>
                <p:nvPr/>
              </p:nvPicPr>
              <p:blipFill>
                <a:blip r:embed="rId137"/>
                <a:stretch>
                  <a:fillRect/>
                </a:stretch>
              </p:blipFill>
              <p:spPr>
                <a:xfrm>
                  <a:off x="3748425" y="4944310"/>
                  <a:ext cx="19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t 98">
                  <a:extLst>
                    <a:ext uri="{FF2B5EF4-FFF2-40B4-BE49-F238E27FC236}">
                      <a16:creationId xmlns:a16="http://schemas.microsoft.com/office/drawing/2014/main" id="{A6FB47F3-86FB-4F67-A41D-96A70B090414}"/>
                    </a:ext>
                  </a:extLst>
                </p14:cNvPr>
                <p14:cNvContentPartPr/>
                <p14:nvPr/>
              </p14:nvContentPartPr>
              <p14:xfrm>
                <a:off x="3997185" y="5010910"/>
                <a:ext cx="205920" cy="257400"/>
              </p14:xfrm>
            </p:contentPart>
          </mc:Choice>
          <mc:Fallback xmlns="">
            <p:pic>
              <p:nvPicPr>
                <p:cNvPr id="99" name="Inkt 98">
                  <a:extLst>
                    <a:ext uri="{FF2B5EF4-FFF2-40B4-BE49-F238E27FC236}">
                      <a16:creationId xmlns:a16="http://schemas.microsoft.com/office/drawing/2014/main" id="{A6FB47F3-86FB-4F67-A41D-96A70B090414}"/>
                    </a:ext>
                  </a:extLst>
                </p:cNvPr>
                <p:cNvPicPr/>
                <p:nvPr/>
              </p:nvPicPr>
              <p:blipFill>
                <a:blip r:embed="rId139"/>
                <a:stretch>
                  <a:fillRect/>
                </a:stretch>
              </p:blipFill>
              <p:spPr>
                <a:xfrm>
                  <a:off x="3979185" y="4993270"/>
                  <a:ext cx="2415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t 100">
                  <a:extLst>
                    <a:ext uri="{FF2B5EF4-FFF2-40B4-BE49-F238E27FC236}">
                      <a16:creationId xmlns:a16="http://schemas.microsoft.com/office/drawing/2014/main" id="{4CDD6A28-7F6F-4A3A-86D0-01566A73F8D4}"/>
                    </a:ext>
                  </a:extLst>
                </p14:cNvPr>
                <p14:cNvContentPartPr/>
                <p14:nvPr/>
              </p14:nvContentPartPr>
              <p14:xfrm>
                <a:off x="4400385" y="5082910"/>
                <a:ext cx="173880" cy="185400"/>
              </p14:xfrm>
            </p:contentPart>
          </mc:Choice>
          <mc:Fallback xmlns="">
            <p:pic>
              <p:nvPicPr>
                <p:cNvPr id="101" name="Inkt 100">
                  <a:extLst>
                    <a:ext uri="{FF2B5EF4-FFF2-40B4-BE49-F238E27FC236}">
                      <a16:creationId xmlns:a16="http://schemas.microsoft.com/office/drawing/2014/main" id="{4CDD6A28-7F6F-4A3A-86D0-01566A73F8D4}"/>
                    </a:ext>
                  </a:extLst>
                </p:cNvPr>
                <p:cNvPicPr/>
                <p:nvPr/>
              </p:nvPicPr>
              <p:blipFill>
                <a:blip r:embed="rId141"/>
                <a:stretch>
                  <a:fillRect/>
                </a:stretch>
              </p:blipFill>
              <p:spPr>
                <a:xfrm>
                  <a:off x="4382385" y="5064910"/>
                  <a:ext cx="209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Inkt 123">
                  <a:extLst>
                    <a:ext uri="{FF2B5EF4-FFF2-40B4-BE49-F238E27FC236}">
                      <a16:creationId xmlns:a16="http://schemas.microsoft.com/office/drawing/2014/main" id="{F129FA62-597A-4170-86F9-27F03F0339D3}"/>
                    </a:ext>
                  </a:extLst>
                </p14:cNvPr>
                <p14:cNvContentPartPr/>
                <p14:nvPr/>
              </p14:nvContentPartPr>
              <p14:xfrm>
                <a:off x="4672185" y="5066710"/>
                <a:ext cx="360" cy="282600"/>
              </p14:xfrm>
            </p:contentPart>
          </mc:Choice>
          <mc:Fallback xmlns="">
            <p:pic>
              <p:nvPicPr>
                <p:cNvPr id="124" name="Inkt 123">
                  <a:extLst>
                    <a:ext uri="{FF2B5EF4-FFF2-40B4-BE49-F238E27FC236}">
                      <a16:creationId xmlns:a16="http://schemas.microsoft.com/office/drawing/2014/main" id="{F129FA62-597A-4170-86F9-27F03F0339D3}"/>
                    </a:ext>
                  </a:extLst>
                </p:cNvPr>
                <p:cNvPicPr/>
                <p:nvPr/>
              </p:nvPicPr>
              <p:blipFill>
                <a:blip r:embed="rId143"/>
                <a:stretch>
                  <a:fillRect/>
                </a:stretch>
              </p:blipFill>
              <p:spPr>
                <a:xfrm>
                  <a:off x="4654185" y="5048710"/>
                  <a:ext cx="3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Inkt 131">
                  <a:extLst>
                    <a:ext uri="{FF2B5EF4-FFF2-40B4-BE49-F238E27FC236}">
                      <a16:creationId xmlns:a16="http://schemas.microsoft.com/office/drawing/2014/main" id="{52ED3A1B-1036-433B-B414-5AE6599618C3}"/>
                    </a:ext>
                  </a:extLst>
                </p14:cNvPr>
                <p14:cNvContentPartPr/>
                <p14:nvPr/>
              </p14:nvContentPartPr>
              <p14:xfrm>
                <a:off x="4616385" y="5164270"/>
                <a:ext cx="162720" cy="65880"/>
              </p14:xfrm>
            </p:contentPart>
          </mc:Choice>
          <mc:Fallback xmlns="">
            <p:pic>
              <p:nvPicPr>
                <p:cNvPr id="132" name="Inkt 131">
                  <a:extLst>
                    <a:ext uri="{FF2B5EF4-FFF2-40B4-BE49-F238E27FC236}">
                      <a16:creationId xmlns:a16="http://schemas.microsoft.com/office/drawing/2014/main" id="{52ED3A1B-1036-433B-B414-5AE6599618C3}"/>
                    </a:ext>
                  </a:extLst>
                </p:cNvPr>
                <p:cNvPicPr/>
                <p:nvPr/>
              </p:nvPicPr>
              <p:blipFill>
                <a:blip r:embed="rId145"/>
                <a:stretch>
                  <a:fillRect/>
                </a:stretch>
              </p:blipFill>
              <p:spPr>
                <a:xfrm>
                  <a:off x="4598745" y="5146270"/>
                  <a:ext cx="19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1" name="Inkt 150">
                  <a:extLst>
                    <a:ext uri="{FF2B5EF4-FFF2-40B4-BE49-F238E27FC236}">
                      <a16:creationId xmlns:a16="http://schemas.microsoft.com/office/drawing/2014/main" id="{CE49E6DF-C07B-43FB-B713-08C4BB2EB2BC}"/>
                    </a:ext>
                  </a:extLst>
                </p14:cNvPr>
                <p14:cNvContentPartPr/>
                <p14:nvPr/>
              </p14:nvContentPartPr>
              <p14:xfrm>
                <a:off x="4772625" y="5040070"/>
                <a:ext cx="11520" cy="266400"/>
              </p14:xfrm>
            </p:contentPart>
          </mc:Choice>
          <mc:Fallback xmlns="">
            <p:pic>
              <p:nvPicPr>
                <p:cNvPr id="151" name="Inkt 150">
                  <a:extLst>
                    <a:ext uri="{FF2B5EF4-FFF2-40B4-BE49-F238E27FC236}">
                      <a16:creationId xmlns:a16="http://schemas.microsoft.com/office/drawing/2014/main" id="{CE49E6DF-C07B-43FB-B713-08C4BB2EB2BC}"/>
                    </a:ext>
                  </a:extLst>
                </p:cNvPr>
                <p:cNvPicPr/>
                <p:nvPr/>
              </p:nvPicPr>
              <p:blipFill>
                <a:blip r:embed="rId147"/>
                <a:stretch>
                  <a:fillRect/>
                </a:stretch>
              </p:blipFill>
              <p:spPr>
                <a:xfrm>
                  <a:off x="4754985" y="5022070"/>
                  <a:ext cx="4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3" name="Inkt 152">
                  <a:extLst>
                    <a:ext uri="{FF2B5EF4-FFF2-40B4-BE49-F238E27FC236}">
                      <a16:creationId xmlns:a16="http://schemas.microsoft.com/office/drawing/2014/main" id="{8CC59578-3BF8-4F7F-84D0-6FF44EAF87E5}"/>
                    </a:ext>
                  </a:extLst>
                </p14:cNvPr>
                <p14:cNvContentPartPr/>
                <p14:nvPr/>
              </p14:nvContentPartPr>
              <p14:xfrm>
                <a:off x="4873065" y="5240950"/>
                <a:ext cx="84240" cy="123840"/>
              </p14:xfrm>
            </p:contentPart>
          </mc:Choice>
          <mc:Fallback xmlns="">
            <p:pic>
              <p:nvPicPr>
                <p:cNvPr id="153" name="Inkt 152">
                  <a:extLst>
                    <a:ext uri="{FF2B5EF4-FFF2-40B4-BE49-F238E27FC236}">
                      <a16:creationId xmlns:a16="http://schemas.microsoft.com/office/drawing/2014/main" id="{8CC59578-3BF8-4F7F-84D0-6FF44EAF87E5}"/>
                    </a:ext>
                  </a:extLst>
                </p:cNvPr>
                <p:cNvPicPr/>
                <p:nvPr/>
              </p:nvPicPr>
              <p:blipFill>
                <a:blip r:embed="rId149"/>
                <a:stretch>
                  <a:fillRect/>
                </a:stretch>
              </p:blipFill>
              <p:spPr>
                <a:xfrm>
                  <a:off x="4855425" y="5223310"/>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5" name="Inkt 154">
                  <a:extLst>
                    <a:ext uri="{FF2B5EF4-FFF2-40B4-BE49-F238E27FC236}">
                      <a16:creationId xmlns:a16="http://schemas.microsoft.com/office/drawing/2014/main" id="{FF2D21BF-D309-4A83-8D1C-B72EBDFFD853}"/>
                    </a:ext>
                  </a:extLst>
                </p14:cNvPr>
                <p14:cNvContentPartPr/>
                <p14:nvPr/>
              </p14:nvContentPartPr>
              <p14:xfrm>
                <a:off x="5014905" y="5019550"/>
                <a:ext cx="183960" cy="255600"/>
              </p14:xfrm>
            </p:contentPart>
          </mc:Choice>
          <mc:Fallback xmlns="">
            <p:pic>
              <p:nvPicPr>
                <p:cNvPr id="155" name="Inkt 154">
                  <a:extLst>
                    <a:ext uri="{FF2B5EF4-FFF2-40B4-BE49-F238E27FC236}">
                      <a16:creationId xmlns:a16="http://schemas.microsoft.com/office/drawing/2014/main" id="{FF2D21BF-D309-4A83-8D1C-B72EBDFFD853}"/>
                    </a:ext>
                  </a:extLst>
                </p:cNvPr>
                <p:cNvPicPr/>
                <p:nvPr/>
              </p:nvPicPr>
              <p:blipFill>
                <a:blip r:embed="rId151"/>
                <a:stretch>
                  <a:fillRect/>
                </a:stretch>
              </p:blipFill>
              <p:spPr>
                <a:xfrm>
                  <a:off x="4997265" y="5001910"/>
                  <a:ext cx="219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0" name="Inkt 159">
                  <a:extLst>
                    <a:ext uri="{FF2B5EF4-FFF2-40B4-BE49-F238E27FC236}">
                      <a16:creationId xmlns:a16="http://schemas.microsoft.com/office/drawing/2014/main" id="{E6623A14-6408-4F41-8040-570AD8FC8EF6}"/>
                    </a:ext>
                  </a:extLst>
                </p14:cNvPr>
                <p14:cNvContentPartPr/>
                <p14:nvPr/>
              </p14:nvContentPartPr>
              <p14:xfrm>
                <a:off x="5296785" y="4984270"/>
                <a:ext cx="23040" cy="128520"/>
              </p14:xfrm>
            </p:contentPart>
          </mc:Choice>
          <mc:Fallback xmlns="">
            <p:pic>
              <p:nvPicPr>
                <p:cNvPr id="160" name="Inkt 159">
                  <a:extLst>
                    <a:ext uri="{FF2B5EF4-FFF2-40B4-BE49-F238E27FC236}">
                      <a16:creationId xmlns:a16="http://schemas.microsoft.com/office/drawing/2014/main" id="{E6623A14-6408-4F41-8040-570AD8FC8EF6}"/>
                    </a:ext>
                  </a:extLst>
                </p:cNvPr>
                <p:cNvPicPr/>
                <p:nvPr/>
              </p:nvPicPr>
              <p:blipFill>
                <a:blip r:embed="rId153"/>
                <a:stretch>
                  <a:fillRect/>
                </a:stretch>
              </p:blipFill>
              <p:spPr>
                <a:xfrm>
                  <a:off x="5278785" y="4966630"/>
                  <a:ext cx="5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2" name="Inkt 161">
                  <a:extLst>
                    <a:ext uri="{FF2B5EF4-FFF2-40B4-BE49-F238E27FC236}">
                      <a16:creationId xmlns:a16="http://schemas.microsoft.com/office/drawing/2014/main" id="{70D355A2-0D4D-4B48-BB53-6FBECCF9FAEF}"/>
                    </a:ext>
                  </a:extLst>
                </p14:cNvPr>
                <p14:cNvContentPartPr/>
                <p14:nvPr/>
              </p14:nvContentPartPr>
              <p14:xfrm>
                <a:off x="5240985" y="5080750"/>
                <a:ext cx="88920" cy="26640"/>
              </p14:xfrm>
            </p:contentPart>
          </mc:Choice>
          <mc:Fallback xmlns="">
            <p:pic>
              <p:nvPicPr>
                <p:cNvPr id="162" name="Inkt 161">
                  <a:extLst>
                    <a:ext uri="{FF2B5EF4-FFF2-40B4-BE49-F238E27FC236}">
                      <a16:creationId xmlns:a16="http://schemas.microsoft.com/office/drawing/2014/main" id="{70D355A2-0D4D-4B48-BB53-6FBECCF9FAEF}"/>
                    </a:ext>
                  </a:extLst>
                </p:cNvPr>
                <p:cNvPicPr/>
                <p:nvPr/>
              </p:nvPicPr>
              <p:blipFill>
                <a:blip r:embed="rId155"/>
                <a:stretch>
                  <a:fillRect/>
                </a:stretch>
              </p:blipFill>
              <p:spPr>
                <a:xfrm>
                  <a:off x="5223345" y="5062750"/>
                  <a:ext cx="12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8" name="Inkt 177">
                  <a:extLst>
                    <a:ext uri="{FF2B5EF4-FFF2-40B4-BE49-F238E27FC236}">
                      <a16:creationId xmlns:a16="http://schemas.microsoft.com/office/drawing/2014/main" id="{14D948ED-2683-4AB7-866C-BD8F7548ACA9}"/>
                    </a:ext>
                  </a:extLst>
                </p14:cNvPr>
                <p14:cNvContentPartPr/>
                <p14:nvPr/>
              </p14:nvContentPartPr>
              <p14:xfrm>
                <a:off x="5352225" y="4962310"/>
                <a:ext cx="124560" cy="349560"/>
              </p14:xfrm>
            </p:contentPart>
          </mc:Choice>
          <mc:Fallback xmlns="">
            <p:pic>
              <p:nvPicPr>
                <p:cNvPr id="178" name="Inkt 177">
                  <a:extLst>
                    <a:ext uri="{FF2B5EF4-FFF2-40B4-BE49-F238E27FC236}">
                      <a16:creationId xmlns:a16="http://schemas.microsoft.com/office/drawing/2014/main" id="{14D948ED-2683-4AB7-866C-BD8F7548ACA9}"/>
                    </a:ext>
                  </a:extLst>
                </p:cNvPr>
                <p:cNvPicPr/>
                <p:nvPr/>
              </p:nvPicPr>
              <p:blipFill>
                <a:blip r:embed="rId157"/>
                <a:stretch>
                  <a:fillRect/>
                </a:stretch>
              </p:blipFill>
              <p:spPr>
                <a:xfrm>
                  <a:off x="5334585" y="4944310"/>
                  <a:ext cx="160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0" name="Inkt 179">
                  <a:extLst>
                    <a:ext uri="{FF2B5EF4-FFF2-40B4-BE49-F238E27FC236}">
                      <a16:creationId xmlns:a16="http://schemas.microsoft.com/office/drawing/2014/main" id="{0A129705-31D1-4573-BA1F-EC06CB45F94E}"/>
                    </a:ext>
                  </a:extLst>
                </p14:cNvPr>
                <p14:cNvContentPartPr/>
                <p14:nvPr/>
              </p14:nvContentPartPr>
              <p14:xfrm>
                <a:off x="2219145" y="5457670"/>
                <a:ext cx="3267000" cy="151920"/>
              </p14:xfrm>
            </p:contentPart>
          </mc:Choice>
          <mc:Fallback xmlns="">
            <p:pic>
              <p:nvPicPr>
                <p:cNvPr id="180" name="Inkt 179">
                  <a:extLst>
                    <a:ext uri="{FF2B5EF4-FFF2-40B4-BE49-F238E27FC236}">
                      <a16:creationId xmlns:a16="http://schemas.microsoft.com/office/drawing/2014/main" id="{0A129705-31D1-4573-BA1F-EC06CB45F94E}"/>
                    </a:ext>
                  </a:extLst>
                </p:cNvPr>
                <p:cNvPicPr/>
                <p:nvPr/>
              </p:nvPicPr>
              <p:blipFill>
                <a:blip r:embed="rId159"/>
                <a:stretch>
                  <a:fillRect/>
                </a:stretch>
              </p:blipFill>
              <p:spPr>
                <a:xfrm>
                  <a:off x="2201505" y="5439670"/>
                  <a:ext cx="3302640" cy="187560"/>
                </a:xfrm>
                <a:prstGeom prst="rect">
                  <a:avLst/>
                </a:prstGeom>
              </p:spPr>
            </p:pic>
          </mc:Fallback>
        </mc:AlternateContent>
      </p:grpSp>
      <p:grpSp>
        <p:nvGrpSpPr>
          <p:cNvPr id="197" name="Groep 196">
            <a:extLst>
              <a:ext uri="{FF2B5EF4-FFF2-40B4-BE49-F238E27FC236}">
                <a16:creationId xmlns:a16="http://schemas.microsoft.com/office/drawing/2014/main" id="{E2490BE6-07C4-40AA-A3D3-BEA2B590FA08}"/>
              </a:ext>
            </a:extLst>
          </p:cNvPr>
          <p:cNvGrpSpPr/>
          <p:nvPr/>
        </p:nvGrpSpPr>
        <p:grpSpPr>
          <a:xfrm>
            <a:off x="2861324" y="3602950"/>
            <a:ext cx="1455480" cy="393120"/>
            <a:chOff x="2783265" y="5664670"/>
            <a:chExt cx="1455480" cy="393120"/>
          </a:xfrm>
        </p:grpSpPr>
        <mc:AlternateContent xmlns:mc="http://schemas.openxmlformats.org/markup-compatibility/2006" xmlns:p14="http://schemas.microsoft.com/office/powerpoint/2010/main">
          <mc:Choice Requires="p14">
            <p:contentPart p14:bwMode="auto" r:id="rId160">
              <p14:nvContentPartPr>
                <p14:cNvPr id="182" name="Inkt 181">
                  <a:extLst>
                    <a:ext uri="{FF2B5EF4-FFF2-40B4-BE49-F238E27FC236}">
                      <a16:creationId xmlns:a16="http://schemas.microsoft.com/office/drawing/2014/main" id="{F3F8C49C-2FF6-41A4-A6EC-A8EB2D39D0C7}"/>
                    </a:ext>
                  </a:extLst>
                </p14:cNvPr>
                <p14:cNvContentPartPr/>
                <p14:nvPr/>
              </p14:nvContentPartPr>
              <p14:xfrm>
                <a:off x="2783265" y="5740990"/>
                <a:ext cx="179280" cy="266400"/>
              </p14:xfrm>
            </p:contentPart>
          </mc:Choice>
          <mc:Fallback xmlns="">
            <p:pic>
              <p:nvPicPr>
                <p:cNvPr id="182" name="Inkt 181">
                  <a:extLst>
                    <a:ext uri="{FF2B5EF4-FFF2-40B4-BE49-F238E27FC236}">
                      <a16:creationId xmlns:a16="http://schemas.microsoft.com/office/drawing/2014/main" id="{F3F8C49C-2FF6-41A4-A6EC-A8EB2D39D0C7}"/>
                    </a:ext>
                  </a:extLst>
                </p:cNvPr>
                <p:cNvPicPr/>
                <p:nvPr/>
              </p:nvPicPr>
              <p:blipFill>
                <a:blip r:embed="rId161"/>
                <a:stretch>
                  <a:fillRect/>
                </a:stretch>
              </p:blipFill>
              <p:spPr>
                <a:xfrm>
                  <a:off x="2765625" y="5723350"/>
                  <a:ext cx="214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3" name="Inkt 182">
                  <a:extLst>
                    <a:ext uri="{FF2B5EF4-FFF2-40B4-BE49-F238E27FC236}">
                      <a16:creationId xmlns:a16="http://schemas.microsoft.com/office/drawing/2014/main" id="{6EFD3BAC-31E5-4F14-A087-CA3CDE6E6BFE}"/>
                    </a:ext>
                  </a:extLst>
                </p14:cNvPr>
                <p14:cNvContentPartPr/>
                <p14:nvPr/>
              </p14:nvContentPartPr>
              <p14:xfrm>
                <a:off x="3021945" y="5753950"/>
                <a:ext cx="14040" cy="138240"/>
              </p14:xfrm>
            </p:contentPart>
          </mc:Choice>
          <mc:Fallback xmlns="">
            <p:pic>
              <p:nvPicPr>
                <p:cNvPr id="183" name="Inkt 182">
                  <a:extLst>
                    <a:ext uri="{FF2B5EF4-FFF2-40B4-BE49-F238E27FC236}">
                      <a16:creationId xmlns:a16="http://schemas.microsoft.com/office/drawing/2014/main" id="{6EFD3BAC-31E5-4F14-A087-CA3CDE6E6BFE}"/>
                    </a:ext>
                  </a:extLst>
                </p:cNvPr>
                <p:cNvPicPr/>
                <p:nvPr/>
              </p:nvPicPr>
              <p:blipFill>
                <a:blip r:embed="rId163"/>
                <a:stretch>
                  <a:fillRect/>
                </a:stretch>
              </p:blipFill>
              <p:spPr>
                <a:xfrm>
                  <a:off x="3004305" y="5735950"/>
                  <a:ext cx="4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4" name="Inkt 183">
                  <a:extLst>
                    <a:ext uri="{FF2B5EF4-FFF2-40B4-BE49-F238E27FC236}">
                      <a16:creationId xmlns:a16="http://schemas.microsoft.com/office/drawing/2014/main" id="{DE04C3F3-533C-4A06-9DC0-486380F5B91B}"/>
                    </a:ext>
                  </a:extLst>
                </p14:cNvPr>
                <p14:cNvContentPartPr/>
                <p14:nvPr/>
              </p14:nvContentPartPr>
              <p14:xfrm>
                <a:off x="3032745" y="5863030"/>
                <a:ext cx="82080" cy="13680"/>
              </p14:xfrm>
            </p:contentPart>
          </mc:Choice>
          <mc:Fallback xmlns="">
            <p:pic>
              <p:nvPicPr>
                <p:cNvPr id="184" name="Inkt 183">
                  <a:extLst>
                    <a:ext uri="{FF2B5EF4-FFF2-40B4-BE49-F238E27FC236}">
                      <a16:creationId xmlns:a16="http://schemas.microsoft.com/office/drawing/2014/main" id="{DE04C3F3-533C-4A06-9DC0-486380F5B91B}"/>
                    </a:ext>
                  </a:extLst>
                </p:cNvPr>
                <p:cNvPicPr/>
                <p:nvPr/>
              </p:nvPicPr>
              <p:blipFill>
                <a:blip r:embed="rId165"/>
                <a:stretch>
                  <a:fillRect/>
                </a:stretch>
              </p:blipFill>
              <p:spPr>
                <a:xfrm>
                  <a:off x="3015105" y="5845390"/>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5" name="Inkt 184">
                  <a:extLst>
                    <a:ext uri="{FF2B5EF4-FFF2-40B4-BE49-F238E27FC236}">
                      <a16:creationId xmlns:a16="http://schemas.microsoft.com/office/drawing/2014/main" id="{AC335637-AA39-41CA-9081-B7DA6AB66491}"/>
                    </a:ext>
                  </a:extLst>
                </p14:cNvPr>
                <p14:cNvContentPartPr/>
                <p14:nvPr/>
              </p14:nvContentPartPr>
              <p14:xfrm>
                <a:off x="3144705" y="5765110"/>
                <a:ext cx="360" cy="162720"/>
              </p14:xfrm>
            </p:contentPart>
          </mc:Choice>
          <mc:Fallback xmlns="">
            <p:pic>
              <p:nvPicPr>
                <p:cNvPr id="185" name="Inkt 184">
                  <a:extLst>
                    <a:ext uri="{FF2B5EF4-FFF2-40B4-BE49-F238E27FC236}">
                      <a16:creationId xmlns:a16="http://schemas.microsoft.com/office/drawing/2014/main" id="{AC335637-AA39-41CA-9081-B7DA6AB66491}"/>
                    </a:ext>
                  </a:extLst>
                </p:cNvPr>
                <p:cNvPicPr/>
                <p:nvPr/>
              </p:nvPicPr>
              <p:blipFill>
                <a:blip r:embed="rId167"/>
                <a:stretch>
                  <a:fillRect/>
                </a:stretch>
              </p:blipFill>
              <p:spPr>
                <a:xfrm>
                  <a:off x="3127065" y="5747470"/>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6" name="Inkt 185">
                  <a:extLst>
                    <a:ext uri="{FF2B5EF4-FFF2-40B4-BE49-F238E27FC236}">
                      <a16:creationId xmlns:a16="http://schemas.microsoft.com/office/drawing/2014/main" id="{BAA5562F-E6A6-4E1B-9003-E5E512404313}"/>
                    </a:ext>
                  </a:extLst>
                </p14:cNvPr>
                <p14:cNvContentPartPr/>
                <p14:nvPr/>
              </p14:nvContentPartPr>
              <p14:xfrm>
                <a:off x="3228585" y="5741350"/>
                <a:ext cx="120600" cy="131040"/>
              </p14:xfrm>
            </p:contentPart>
          </mc:Choice>
          <mc:Fallback xmlns="">
            <p:pic>
              <p:nvPicPr>
                <p:cNvPr id="186" name="Inkt 185">
                  <a:extLst>
                    <a:ext uri="{FF2B5EF4-FFF2-40B4-BE49-F238E27FC236}">
                      <a16:creationId xmlns:a16="http://schemas.microsoft.com/office/drawing/2014/main" id="{BAA5562F-E6A6-4E1B-9003-E5E512404313}"/>
                    </a:ext>
                  </a:extLst>
                </p:cNvPr>
                <p:cNvPicPr/>
                <p:nvPr/>
              </p:nvPicPr>
              <p:blipFill>
                <a:blip r:embed="rId169"/>
                <a:stretch>
                  <a:fillRect/>
                </a:stretch>
              </p:blipFill>
              <p:spPr>
                <a:xfrm>
                  <a:off x="3210585" y="5723350"/>
                  <a:ext cx="15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7" name="Inkt 186">
                  <a:extLst>
                    <a:ext uri="{FF2B5EF4-FFF2-40B4-BE49-F238E27FC236}">
                      <a16:creationId xmlns:a16="http://schemas.microsoft.com/office/drawing/2014/main" id="{6358CA59-CFEF-4402-9D44-BFACB3D5081B}"/>
                    </a:ext>
                  </a:extLst>
                </p14:cNvPr>
                <p14:cNvContentPartPr/>
                <p14:nvPr/>
              </p14:nvContentPartPr>
              <p14:xfrm>
                <a:off x="3512625" y="5765110"/>
                <a:ext cx="43560" cy="360"/>
              </p14:xfrm>
            </p:contentPart>
          </mc:Choice>
          <mc:Fallback xmlns="">
            <p:pic>
              <p:nvPicPr>
                <p:cNvPr id="187" name="Inkt 186">
                  <a:extLst>
                    <a:ext uri="{FF2B5EF4-FFF2-40B4-BE49-F238E27FC236}">
                      <a16:creationId xmlns:a16="http://schemas.microsoft.com/office/drawing/2014/main" id="{6358CA59-CFEF-4402-9D44-BFACB3D5081B}"/>
                    </a:ext>
                  </a:extLst>
                </p:cNvPr>
                <p:cNvPicPr/>
                <p:nvPr/>
              </p:nvPicPr>
              <p:blipFill>
                <a:blip r:embed="rId171"/>
                <a:stretch>
                  <a:fillRect/>
                </a:stretch>
              </p:blipFill>
              <p:spPr>
                <a:xfrm>
                  <a:off x="3494985" y="5747470"/>
                  <a:ext cx="79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9" name="Inkt 188">
                  <a:extLst>
                    <a:ext uri="{FF2B5EF4-FFF2-40B4-BE49-F238E27FC236}">
                      <a16:creationId xmlns:a16="http://schemas.microsoft.com/office/drawing/2014/main" id="{0BBF3F5D-8249-41EA-8DD3-C9E1DD37AA46}"/>
                    </a:ext>
                  </a:extLst>
                </p14:cNvPr>
                <p14:cNvContentPartPr/>
                <p14:nvPr/>
              </p14:nvContentPartPr>
              <p14:xfrm>
                <a:off x="3588585" y="5698870"/>
                <a:ext cx="221040" cy="160200"/>
              </p14:xfrm>
            </p:contentPart>
          </mc:Choice>
          <mc:Fallback xmlns="">
            <p:pic>
              <p:nvPicPr>
                <p:cNvPr id="189" name="Inkt 188">
                  <a:extLst>
                    <a:ext uri="{FF2B5EF4-FFF2-40B4-BE49-F238E27FC236}">
                      <a16:creationId xmlns:a16="http://schemas.microsoft.com/office/drawing/2014/main" id="{0BBF3F5D-8249-41EA-8DD3-C9E1DD37AA46}"/>
                    </a:ext>
                  </a:extLst>
                </p:cNvPr>
                <p:cNvPicPr/>
                <p:nvPr/>
              </p:nvPicPr>
              <p:blipFill>
                <a:blip r:embed="rId173"/>
                <a:stretch>
                  <a:fillRect/>
                </a:stretch>
              </p:blipFill>
              <p:spPr>
                <a:xfrm>
                  <a:off x="3570945" y="5681230"/>
                  <a:ext cx="256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0" name="Inkt 189">
                  <a:extLst>
                    <a:ext uri="{FF2B5EF4-FFF2-40B4-BE49-F238E27FC236}">
                      <a16:creationId xmlns:a16="http://schemas.microsoft.com/office/drawing/2014/main" id="{C61D62E7-C6CD-42F0-92CE-A715D31117CC}"/>
                    </a:ext>
                  </a:extLst>
                </p14:cNvPr>
                <p14:cNvContentPartPr/>
                <p14:nvPr/>
              </p14:nvContentPartPr>
              <p14:xfrm>
                <a:off x="3891345" y="5812270"/>
                <a:ext cx="120240" cy="30960"/>
              </p14:xfrm>
            </p:contentPart>
          </mc:Choice>
          <mc:Fallback xmlns="">
            <p:pic>
              <p:nvPicPr>
                <p:cNvPr id="190" name="Inkt 189">
                  <a:extLst>
                    <a:ext uri="{FF2B5EF4-FFF2-40B4-BE49-F238E27FC236}">
                      <a16:creationId xmlns:a16="http://schemas.microsoft.com/office/drawing/2014/main" id="{C61D62E7-C6CD-42F0-92CE-A715D31117CC}"/>
                    </a:ext>
                  </a:extLst>
                </p:cNvPr>
                <p:cNvPicPr/>
                <p:nvPr/>
              </p:nvPicPr>
              <p:blipFill>
                <a:blip r:embed="rId175"/>
                <a:stretch>
                  <a:fillRect/>
                </a:stretch>
              </p:blipFill>
              <p:spPr>
                <a:xfrm>
                  <a:off x="3873345" y="5794630"/>
                  <a:ext cx="155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1" name="Inkt 190">
                  <a:extLst>
                    <a:ext uri="{FF2B5EF4-FFF2-40B4-BE49-F238E27FC236}">
                      <a16:creationId xmlns:a16="http://schemas.microsoft.com/office/drawing/2014/main" id="{B2CD86B5-8738-44FF-AB2C-002E488FF722}"/>
                    </a:ext>
                  </a:extLst>
                </p14:cNvPr>
                <p14:cNvContentPartPr/>
                <p14:nvPr/>
              </p14:nvContentPartPr>
              <p14:xfrm>
                <a:off x="3869385" y="5753950"/>
                <a:ext cx="113040" cy="360"/>
              </p14:xfrm>
            </p:contentPart>
          </mc:Choice>
          <mc:Fallback xmlns="">
            <p:pic>
              <p:nvPicPr>
                <p:cNvPr id="191" name="Inkt 190">
                  <a:extLst>
                    <a:ext uri="{FF2B5EF4-FFF2-40B4-BE49-F238E27FC236}">
                      <a16:creationId xmlns:a16="http://schemas.microsoft.com/office/drawing/2014/main" id="{B2CD86B5-8738-44FF-AB2C-002E488FF722}"/>
                    </a:ext>
                  </a:extLst>
                </p:cNvPr>
                <p:cNvPicPr/>
                <p:nvPr/>
              </p:nvPicPr>
              <p:blipFill>
                <a:blip r:embed="rId22"/>
                <a:stretch>
                  <a:fillRect/>
                </a:stretch>
              </p:blipFill>
              <p:spPr>
                <a:xfrm>
                  <a:off x="3851385" y="573595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2" name="Inkt 191">
                  <a:extLst>
                    <a:ext uri="{FF2B5EF4-FFF2-40B4-BE49-F238E27FC236}">
                      <a16:creationId xmlns:a16="http://schemas.microsoft.com/office/drawing/2014/main" id="{38EC9959-357B-4E08-AA80-FEDFE94F0009}"/>
                    </a:ext>
                  </a:extLst>
                </p14:cNvPr>
                <p14:cNvContentPartPr/>
                <p14:nvPr/>
              </p14:nvContentPartPr>
              <p14:xfrm>
                <a:off x="3825105" y="5686270"/>
                <a:ext cx="176040" cy="12240"/>
              </p14:xfrm>
            </p:contentPart>
          </mc:Choice>
          <mc:Fallback xmlns="">
            <p:pic>
              <p:nvPicPr>
                <p:cNvPr id="192" name="Inkt 191">
                  <a:extLst>
                    <a:ext uri="{FF2B5EF4-FFF2-40B4-BE49-F238E27FC236}">
                      <a16:creationId xmlns:a16="http://schemas.microsoft.com/office/drawing/2014/main" id="{38EC9959-357B-4E08-AA80-FEDFE94F0009}"/>
                    </a:ext>
                  </a:extLst>
                </p:cNvPr>
                <p:cNvPicPr/>
                <p:nvPr/>
              </p:nvPicPr>
              <p:blipFill>
                <a:blip r:embed="rId178"/>
                <a:stretch>
                  <a:fillRect/>
                </a:stretch>
              </p:blipFill>
              <p:spPr>
                <a:xfrm>
                  <a:off x="3807105" y="5668630"/>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94" name="Inkt 193">
                  <a:extLst>
                    <a:ext uri="{FF2B5EF4-FFF2-40B4-BE49-F238E27FC236}">
                      <a16:creationId xmlns:a16="http://schemas.microsoft.com/office/drawing/2014/main" id="{3C80E961-F533-4C2E-B36F-9285E57BF0C1}"/>
                    </a:ext>
                  </a:extLst>
                </p14:cNvPr>
                <p14:cNvContentPartPr/>
                <p14:nvPr/>
              </p14:nvContentPartPr>
              <p14:xfrm>
                <a:off x="4081065" y="5664670"/>
                <a:ext cx="157680" cy="131760"/>
              </p14:xfrm>
            </p:contentPart>
          </mc:Choice>
          <mc:Fallback xmlns="">
            <p:pic>
              <p:nvPicPr>
                <p:cNvPr id="194" name="Inkt 193">
                  <a:extLst>
                    <a:ext uri="{FF2B5EF4-FFF2-40B4-BE49-F238E27FC236}">
                      <a16:creationId xmlns:a16="http://schemas.microsoft.com/office/drawing/2014/main" id="{3C80E961-F533-4C2E-B36F-9285E57BF0C1}"/>
                    </a:ext>
                  </a:extLst>
                </p:cNvPr>
                <p:cNvPicPr/>
                <p:nvPr/>
              </p:nvPicPr>
              <p:blipFill>
                <a:blip r:embed="rId180"/>
                <a:stretch>
                  <a:fillRect/>
                </a:stretch>
              </p:blipFill>
              <p:spPr>
                <a:xfrm>
                  <a:off x="4063065" y="5646670"/>
                  <a:ext cx="19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6" name="Inkt 195">
                  <a:extLst>
                    <a:ext uri="{FF2B5EF4-FFF2-40B4-BE49-F238E27FC236}">
                      <a16:creationId xmlns:a16="http://schemas.microsoft.com/office/drawing/2014/main" id="{BB1A5FF1-0871-4F7B-BAD7-F255B2C44935}"/>
                    </a:ext>
                  </a:extLst>
                </p14:cNvPr>
                <p14:cNvContentPartPr/>
                <p14:nvPr/>
              </p14:nvContentPartPr>
              <p14:xfrm>
                <a:off x="3200505" y="5954830"/>
                <a:ext cx="38520" cy="102960"/>
              </p14:xfrm>
            </p:contentPart>
          </mc:Choice>
          <mc:Fallback xmlns="">
            <p:pic>
              <p:nvPicPr>
                <p:cNvPr id="196" name="Inkt 195">
                  <a:extLst>
                    <a:ext uri="{FF2B5EF4-FFF2-40B4-BE49-F238E27FC236}">
                      <a16:creationId xmlns:a16="http://schemas.microsoft.com/office/drawing/2014/main" id="{BB1A5FF1-0871-4F7B-BAD7-F255B2C44935}"/>
                    </a:ext>
                  </a:extLst>
                </p:cNvPr>
                <p:cNvPicPr/>
                <p:nvPr/>
              </p:nvPicPr>
              <p:blipFill>
                <a:blip r:embed="rId182"/>
                <a:stretch>
                  <a:fillRect/>
                </a:stretch>
              </p:blipFill>
              <p:spPr>
                <a:xfrm>
                  <a:off x="3182505" y="5936830"/>
                  <a:ext cx="7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98" name="Inkt 197">
                <a:extLst>
                  <a:ext uri="{FF2B5EF4-FFF2-40B4-BE49-F238E27FC236}">
                    <a16:creationId xmlns:a16="http://schemas.microsoft.com/office/drawing/2014/main" id="{A14F095F-59CB-4BAB-B2A5-DEE858D18E14}"/>
                  </a:ext>
                </a:extLst>
              </p14:cNvPr>
              <p14:cNvContentPartPr/>
              <p14:nvPr/>
            </p14:nvContentPartPr>
            <p14:xfrm>
              <a:off x="4360004" y="3557590"/>
              <a:ext cx="195480" cy="367920"/>
            </p14:xfrm>
          </p:contentPart>
        </mc:Choice>
        <mc:Fallback xmlns="">
          <p:pic>
            <p:nvPicPr>
              <p:cNvPr id="198" name="Inkt 197">
                <a:extLst>
                  <a:ext uri="{FF2B5EF4-FFF2-40B4-BE49-F238E27FC236}">
                    <a16:creationId xmlns:a16="http://schemas.microsoft.com/office/drawing/2014/main" id="{A14F095F-59CB-4BAB-B2A5-DEE858D18E14}"/>
                  </a:ext>
                </a:extLst>
              </p:cNvPr>
              <p:cNvPicPr/>
              <p:nvPr/>
            </p:nvPicPr>
            <p:blipFill>
              <a:blip r:embed="rId184"/>
              <a:stretch>
                <a:fillRect/>
              </a:stretch>
            </p:blipFill>
            <p:spPr>
              <a:xfrm>
                <a:off x="4342364" y="3539590"/>
                <a:ext cx="231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9" name="Inkt 28">
                <a:extLst>
                  <a:ext uri="{FF2B5EF4-FFF2-40B4-BE49-F238E27FC236}">
                    <a16:creationId xmlns:a16="http://schemas.microsoft.com/office/drawing/2014/main" id="{B5DA7906-A143-42E6-82D9-0F030096F340}"/>
                  </a:ext>
                </a:extLst>
              </p14:cNvPr>
              <p14:cNvContentPartPr/>
              <p14:nvPr/>
            </p14:nvContentPartPr>
            <p14:xfrm>
              <a:off x="5608844" y="3647950"/>
              <a:ext cx="405000" cy="360"/>
            </p14:xfrm>
          </p:contentPart>
        </mc:Choice>
        <mc:Fallback xmlns="">
          <p:pic>
            <p:nvPicPr>
              <p:cNvPr id="29" name="Inkt 28">
                <a:extLst>
                  <a:ext uri="{FF2B5EF4-FFF2-40B4-BE49-F238E27FC236}">
                    <a16:creationId xmlns:a16="http://schemas.microsoft.com/office/drawing/2014/main" id="{B5DA7906-A143-42E6-82D9-0F030096F340}"/>
                  </a:ext>
                </a:extLst>
              </p:cNvPr>
              <p:cNvPicPr/>
              <p:nvPr/>
            </p:nvPicPr>
            <p:blipFill>
              <a:blip r:embed="rId186"/>
              <a:stretch>
                <a:fillRect/>
              </a:stretch>
            </p:blipFill>
            <p:spPr>
              <a:xfrm>
                <a:off x="5590844" y="3629950"/>
                <a:ext cx="44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6" name="Inkt 95">
                <a:extLst>
                  <a:ext uri="{FF2B5EF4-FFF2-40B4-BE49-F238E27FC236}">
                    <a16:creationId xmlns:a16="http://schemas.microsoft.com/office/drawing/2014/main" id="{92B7F3B9-7003-4365-B337-F01EC2F95D73}"/>
                  </a:ext>
                </a:extLst>
              </p14:cNvPr>
              <p14:cNvContentPartPr/>
              <p14:nvPr/>
            </p14:nvContentPartPr>
            <p14:xfrm>
              <a:off x="5709284" y="3458230"/>
              <a:ext cx="339120" cy="11520"/>
            </p14:xfrm>
          </p:contentPart>
        </mc:Choice>
        <mc:Fallback xmlns="">
          <p:pic>
            <p:nvPicPr>
              <p:cNvPr id="96" name="Inkt 95">
                <a:extLst>
                  <a:ext uri="{FF2B5EF4-FFF2-40B4-BE49-F238E27FC236}">
                    <a16:creationId xmlns:a16="http://schemas.microsoft.com/office/drawing/2014/main" id="{92B7F3B9-7003-4365-B337-F01EC2F95D73}"/>
                  </a:ext>
                </a:extLst>
              </p:cNvPr>
              <p:cNvPicPr/>
              <p:nvPr/>
            </p:nvPicPr>
            <p:blipFill>
              <a:blip r:embed="rId188"/>
              <a:stretch>
                <a:fillRect/>
              </a:stretch>
            </p:blipFill>
            <p:spPr>
              <a:xfrm>
                <a:off x="5691284" y="3440230"/>
                <a:ext cx="374760" cy="47160"/>
              </a:xfrm>
              <a:prstGeom prst="rect">
                <a:avLst/>
              </a:prstGeom>
            </p:spPr>
          </p:pic>
        </mc:Fallback>
      </mc:AlternateContent>
      <p:grpSp>
        <p:nvGrpSpPr>
          <p:cNvPr id="206" name="Groep 205">
            <a:extLst>
              <a:ext uri="{FF2B5EF4-FFF2-40B4-BE49-F238E27FC236}">
                <a16:creationId xmlns:a16="http://schemas.microsoft.com/office/drawing/2014/main" id="{5B3A5ECB-A183-484B-B6F9-56E4F12FF2C6}"/>
              </a:ext>
            </a:extLst>
          </p:cNvPr>
          <p:cNvGrpSpPr/>
          <p:nvPr/>
        </p:nvGrpSpPr>
        <p:grpSpPr>
          <a:xfrm>
            <a:off x="6478964" y="2900590"/>
            <a:ext cx="1190520" cy="805320"/>
            <a:chOff x="6400905" y="4962310"/>
            <a:chExt cx="1190520" cy="805320"/>
          </a:xfrm>
        </p:grpSpPr>
        <mc:AlternateContent xmlns:mc="http://schemas.openxmlformats.org/markup-compatibility/2006" xmlns:p14="http://schemas.microsoft.com/office/powerpoint/2010/main">
          <mc:Choice Requires="p14">
            <p:contentPart p14:bwMode="auto" r:id="rId189">
              <p14:nvContentPartPr>
                <p14:cNvPr id="98" name="Inkt 97">
                  <a:extLst>
                    <a:ext uri="{FF2B5EF4-FFF2-40B4-BE49-F238E27FC236}">
                      <a16:creationId xmlns:a16="http://schemas.microsoft.com/office/drawing/2014/main" id="{63ED69FD-2378-4E65-8EAC-043B37B15600}"/>
                    </a:ext>
                  </a:extLst>
                </p14:cNvPr>
                <p14:cNvContentPartPr/>
                <p14:nvPr/>
              </p14:nvContentPartPr>
              <p14:xfrm>
                <a:off x="6578745" y="5017750"/>
                <a:ext cx="151560" cy="230040"/>
              </p14:xfrm>
            </p:contentPart>
          </mc:Choice>
          <mc:Fallback xmlns="">
            <p:pic>
              <p:nvPicPr>
                <p:cNvPr id="98" name="Inkt 97">
                  <a:extLst>
                    <a:ext uri="{FF2B5EF4-FFF2-40B4-BE49-F238E27FC236}">
                      <a16:creationId xmlns:a16="http://schemas.microsoft.com/office/drawing/2014/main" id="{63ED69FD-2378-4E65-8EAC-043B37B15600}"/>
                    </a:ext>
                  </a:extLst>
                </p:cNvPr>
                <p:cNvPicPr/>
                <p:nvPr/>
              </p:nvPicPr>
              <p:blipFill>
                <a:blip r:embed="rId190"/>
                <a:stretch>
                  <a:fillRect/>
                </a:stretch>
              </p:blipFill>
              <p:spPr>
                <a:xfrm>
                  <a:off x="6561105" y="5000110"/>
                  <a:ext cx="187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0" name="Inkt 99">
                  <a:extLst>
                    <a:ext uri="{FF2B5EF4-FFF2-40B4-BE49-F238E27FC236}">
                      <a16:creationId xmlns:a16="http://schemas.microsoft.com/office/drawing/2014/main" id="{5AF41267-6685-4A5C-AAF3-7FBE88189A4C}"/>
                    </a:ext>
                  </a:extLst>
                </p14:cNvPr>
                <p14:cNvContentPartPr/>
                <p14:nvPr/>
              </p14:nvContentPartPr>
              <p14:xfrm>
                <a:off x="6572985" y="4995790"/>
                <a:ext cx="173520" cy="302400"/>
              </p14:xfrm>
            </p:contentPart>
          </mc:Choice>
          <mc:Fallback xmlns="">
            <p:pic>
              <p:nvPicPr>
                <p:cNvPr id="100" name="Inkt 99">
                  <a:extLst>
                    <a:ext uri="{FF2B5EF4-FFF2-40B4-BE49-F238E27FC236}">
                      <a16:creationId xmlns:a16="http://schemas.microsoft.com/office/drawing/2014/main" id="{5AF41267-6685-4A5C-AAF3-7FBE88189A4C}"/>
                    </a:ext>
                  </a:extLst>
                </p:cNvPr>
                <p:cNvPicPr/>
                <p:nvPr/>
              </p:nvPicPr>
              <p:blipFill>
                <a:blip r:embed="rId192"/>
                <a:stretch>
                  <a:fillRect/>
                </a:stretch>
              </p:blipFill>
              <p:spPr>
                <a:xfrm>
                  <a:off x="6555345" y="4977790"/>
                  <a:ext cx="209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88" name="Inkt 187">
                  <a:extLst>
                    <a:ext uri="{FF2B5EF4-FFF2-40B4-BE49-F238E27FC236}">
                      <a16:creationId xmlns:a16="http://schemas.microsoft.com/office/drawing/2014/main" id="{C009B17D-AEB3-4145-A20B-305B5B66A8AE}"/>
                    </a:ext>
                  </a:extLst>
                </p14:cNvPr>
                <p14:cNvContentPartPr/>
                <p14:nvPr/>
              </p14:nvContentPartPr>
              <p14:xfrm>
                <a:off x="7058625" y="5095510"/>
                <a:ext cx="23400" cy="16560"/>
              </p14:xfrm>
            </p:contentPart>
          </mc:Choice>
          <mc:Fallback xmlns="">
            <p:pic>
              <p:nvPicPr>
                <p:cNvPr id="188" name="Inkt 187">
                  <a:extLst>
                    <a:ext uri="{FF2B5EF4-FFF2-40B4-BE49-F238E27FC236}">
                      <a16:creationId xmlns:a16="http://schemas.microsoft.com/office/drawing/2014/main" id="{C009B17D-AEB3-4145-A20B-305B5B66A8AE}"/>
                    </a:ext>
                  </a:extLst>
                </p:cNvPr>
                <p:cNvPicPr/>
                <p:nvPr/>
              </p:nvPicPr>
              <p:blipFill>
                <a:blip r:embed="rId194"/>
                <a:stretch>
                  <a:fillRect/>
                </a:stretch>
              </p:blipFill>
              <p:spPr>
                <a:xfrm>
                  <a:off x="7040985" y="5077870"/>
                  <a:ext cx="59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3" name="Inkt 192">
                  <a:extLst>
                    <a:ext uri="{FF2B5EF4-FFF2-40B4-BE49-F238E27FC236}">
                      <a16:creationId xmlns:a16="http://schemas.microsoft.com/office/drawing/2014/main" id="{CA5E2F18-C34C-4B73-B8FE-E925704B730F}"/>
                    </a:ext>
                  </a:extLst>
                </p14:cNvPr>
                <p14:cNvContentPartPr/>
                <p14:nvPr/>
              </p14:nvContentPartPr>
              <p14:xfrm>
                <a:off x="7304145" y="5040070"/>
                <a:ext cx="138600" cy="184680"/>
              </p14:xfrm>
            </p:contentPart>
          </mc:Choice>
          <mc:Fallback xmlns="">
            <p:pic>
              <p:nvPicPr>
                <p:cNvPr id="193" name="Inkt 192">
                  <a:extLst>
                    <a:ext uri="{FF2B5EF4-FFF2-40B4-BE49-F238E27FC236}">
                      <a16:creationId xmlns:a16="http://schemas.microsoft.com/office/drawing/2014/main" id="{CA5E2F18-C34C-4B73-B8FE-E925704B730F}"/>
                    </a:ext>
                  </a:extLst>
                </p:cNvPr>
                <p:cNvPicPr/>
                <p:nvPr/>
              </p:nvPicPr>
              <p:blipFill>
                <a:blip r:embed="rId196"/>
                <a:stretch>
                  <a:fillRect/>
                </a:stretch>
              </p:blipFill>
              <p:spPr>
                <a:xfrm>
                  <a:off x="7286145" y="5022070"/>
                  <a:ext cx="174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5" name="Inkt 194">
                  <a:extLst>
                    <a:ext uri="{FF2B5EF4-FFF2-40B4-BE49-F238E27FC236}">
                      <a16:creationId xmlns:a16="http://schemas.microsoft.com/office/drawing/2014/main" id="{D8B5499A-06D8-4AEE-97CD-F0E64A580646}"/>
                    </a:ext>
                  </a:extLst>
                </p14:cNvPr>
                <p14:cNvContentPartPr/>
                <p14:nvPr/>
              </p14:nvContentPartPr>
              <p14:xfrm>
                <a:off x="7320345" y="4962310"/>
                <a:ext cx="151200" cy="283320"/>
              </p14:xfrm>
            </p:contentPart>
          </mc:Choice>
          <mc:Fallback xmlns="">
            <p:pic>
              <p:nvPicPr>
                <p:cNvPr id="195" name="Inkt 194">
                  <a:extLst>
                    <a:ext uri="{FF2B5EF4-FFF2-40B4-BE49-F238E27FC236}">
                      <a16:creationId xmlns:a16="http://schemas.microsoft.com/office/drawing/2014/main" id="{D8B5499A-06D8-4AEE-97CD-F0E64A580646}"/>
                    </a:ext>
                  </a:extLst>
                </p:cNvPr>
                <p:cNvPicPr/>
                <p:nvPr/>
              </p:nvPicPr>
              <p:blipFill>
                <a:blip r:embed="rId198"/>
                <a:stretch>
                  <a:fillRect/>
                </a:stretch>
              </p:blipFill>
              <p:spPr>
                <a:xfrm>
                  <a:off x="7302345" y="4944310"/>
                  <a:ext cx="186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9" name="Inkt 198">
                  <a:extLst>
                    <a:ext uri="{FF2B5EF4-FFF2-40B4-BE49-F238E27FC236}">
                      <a16:creationId xmlns:a16="http://schemas.microsoft.com/office/drawing/2014/main" id="{25F29E18-181E-424C-8CA9-8E04C3282186}"/>
                    </a:ext>
                  </a:extLst>
                </p14:cNvPr>
                <p14:cNvContentPartPr/>
                <p14:nvPr/>
              </p14:nvContentPartPr>
              <p14:xfrm>
                <a:off x="6400905" y="5288830"/>
                <a:ext cx="1190520" cy="97200"/>
              </p14:xfrm>
            </p:contentPart>
          </mc:Choice>
          <mc:Fallback xmlns="">
            <p:pic>
              <p:nvPicPr>
                <p:cNvPr id="199" name="Inkt 198">
                  <a:extLst>
                    <a:ext uri="{FF2B5EF4-FFF2-40B4-BE49-F238E27FC236}">
                      <a16:creationId xmlns:a16="http://schemas.microsoft.com/office/drawing/2014/main" id="{25F29E18-181E-424C-8CA9-8E04C3282186}"/>
                    </a:ext>
                  </a:extLst>
                </p:cNvPr>
                <p:cNvPicPr/>
                <p:nvPr/>
              </p:nvPicPr>
              <p:blipFill>
                <a:blip r:embed="rId200"/>
                <a:stretch>
                  <a:fillRect/>
                </a:stretch>
              </p:blipFill>
              <p:spPr>
                <a:xfrm>
                  <a:off x="6382905" y="5271190"/>
                  <a:ext cx="1226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1" name="Inkt 200">
                  <a:extLst>
                    <a:ext uri="{FF2B5EF4-FFF2-40B4-BE49-F238E27FC236}">
                      <a16:creationId xmlns:a16="http://schemas.microsoft.com/office/drawing/2014/main" id="{B59C7FC1-2C4C-4EE9-8740-3C7ED66B028F}"/>
                    </a:ext>
                  </a:extLst>
                </p14:cNvPr>
                <p14:cNvContentPartPr/>
                <p14:nvPr/>
              </p14:nvContentPartPr>
              <p14:xfrm>
                <a:off x="6407025" y="5575390"/>
                <a:ext cx="203400" cy="137520"/>
              </p14:xfrm>
            </p:contentPart>
          </mc:Choice>
          <mc:Fallback xmlns="">
            <p:pic>
              <p:nvPicPr>
                <p:cNvPr id="201" name="Inkt 200">
                  <a:extLst>
                    <a:ext uri="{FF2B5EF4-FFF2-40B4-BE49-F238E27FC236}">
                      <a16:creationId xmlns:a16="http://schemas.microsoft.com/office/drawing/2014/main" id="{B59C7FC1-2C4C-4EE9-8740-3C7ED66B028F}"/>
                    </a:ext>
                  </a:extLst>
                </p:cNvPr>
                <p:cNvPicPr/>
                <p:nvPr/>
              </p:nvPicPr>
              <p:blipFill>
                <a:blip r:embed="rId202"/>
                <a:stretch>
                  <a:fillRect/>
                </a:stretch>
              </p:blipFill>
              <p:spPr>
                <a:xfrm>
                  <a:off x="6389025" y="5557750"/>
                  <a:ext cx="23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2" name="Inkt 201">
                  <a:extLst>
                    <a:ext uri="{FF2B5EF4-FFF2-40B4-BE49-F238E27FC236}">
                      <a16:creationId xmlns:a16="http://schemas.microsoft.com/office/drawing/2014/main" id="{4897F84C-1F04-4E28-AEE1-C34E1F9A1F06}"/>
                    </a:ext>
                  </a:extLst>
                </p14:cNvPr>
                <p14:cNvContentPartPr/>
                <p14:nvPr/>
              </p14:nvContentPartPr>
              <p14:xfrm>
                <a:off x="6456345" y="5508430"/>
                <a:ext cx="96840" cy="360"/>
              </p14:xfrm>
            </p:contentPart>
          </mc:Choice>
          <mc:Fallback xmlns="">
            <p:pic>
              <p:nvPicPr>
                <p:cNvPr id="202" name="Inkt 201">
                  <a:extLst>
                    <a:ext uri="{FF2B5EF4-FFF2-40B4-BE49-F238E27FC236}">
                      <a16:creationId xmlns:a16="http://schemas.microsoft.com/office/drawing/2014/main" id="{4897F84C-1F04-4E28-AEE1-C34E1F9A1F06}"/>
                    </a:ext>
                  </a:extLst>
                </p:cNvPr>
                <p:cNvPicPr/>
                <p:nvPr/>
              </p:nvPicPr>
              <p:blipFill>
                <a:blip r:embed="rId204"/>
                <a:stretch>
                  <a:fillRect/>
                </a:stretch>
              </p:blipFill>
              <p:spPr>
                <a:xfrm>
                  <a:off x="6438345" y="5490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3" name="Inkt 202">
                  <a:extLst>
                    <a:ext uri="{FF2B5EF4-FFF2-40B4-BE49-F238E27FC236}">
                      <a16:creationId xmlns:a16="http://schemas.microsoft.com/office/drawing/2014/main" id="{E1DFEDE9-63C9-4BCF-B4E8-B82476D6EE0D}"/>
                    </a:ext>
                  </a:extLst>
                </p14:cNvPr>
                <p14:cNvContentPartPr/>
                <p14:nvPr/>
              </p14:nvContentPartPr>
              <p14:xfrm>
                <a:off x="6686385" y="5664670"/>
                <a:ext cx="5040" cy="82440"/>
              </p14:xfrm>
            </p:contentPart>
          </mc:Choice>
          <mc:Fallback xmlns="">
            <p:pic>
              <p:nvPicPr>
                <p:cNvPr id="203" name="Inkt 202">
                  <a:extLst>
                    <a:ext uri="{FF2B5EF4-FFF2-40B4-BE49-F238E27FC236}">
                      <a16:creationId xmlns:a16="http://schemas.microsoft.com/office/drawing/2014/main" id="{E1DFEDE9-63C9-4BCF-B4E8-B82476D6EE0D}"/>
                    </a:ext>
                  </a:extLst>
                </p:cNvPr>
                <p:cNvPicPr/>
                <p:nvPr/>
              </p:nvPicPr>
              <p:blipFill>
                <a:blip r:embed="rId206"/>
                <a:stretch>
                  <a:fillRect/>
                </a:stretch>
              </p:blipFill>
              <p:spPr>
                <a:xfrm>
                  <a:off x="6668385" y="5646670"/>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5" name="Inkt 204">
                  <a:extLst>
                    <a:ext uri="{FF2B5EF4-FFF2-40B4-BE49-F238E27FC236}">
                      <a16:creationId xmlns:a16="http://schemas.microsoft.com/office/drawing/2014/main" id="{D7254F01-2888-4AA3-B683-79C2DE805FCA}"/>
                    </a:ext>
                  </a:extLst>
                </p14:cNvPr>
                <p14:cNvContentPartPr/>
                <p14:nvPr/>
              </p14:nvContentPartPr>
              <p14:xfrm>
                <a:off x="6786825" y="5477470"/>
                <a:ext cx="140760" cy="290160"/>
              </p14:xfrm>
            </p:contentPart>
          </mc:Choice>
          <mc:Fallback xmlns="">
            <p:pic>
              <p:nvPicPr>
                <p:cNvPr id="205" name="Inkt 204">
                  <a:extLst>
                    <a:ext uri="{FF2B5EF4-FFF2-40B4-BE49-F238E27FC236}">
                      <a16:creationId xmlns:a16="http://schemas.microsoft.com/office/drawing/2014/main" id="{D7254F01-2888-4AA3-B683-79C2DE805FCA}"/>
                    </a:ext>
                  </a:extLst>
                </p:cNvPr>
                <p:cNvPicPr/>
                <p:nvPr/>
              </p:nvPicPr>
              <p:blipFill>
                <a:blip r:embed="rId208"/>
                <a:stretch>
                  <a:fillRect/>
                </a:stretch>
              </p:blipFill>
              <p:spPr>
                <a:xfrm>
                  <a:off x="6769185" y="5459470"/>
                  <a:ext cx="176400" cy="325800"/>
                </a:xfrm>
                <a:prstGeom prst="rect">
                  <a:avLst/>
                </a:prstGeom>
              </p:spPr>
            </p:pic>
          </mc:Fallback>
        </mc:AlternateContent>
      </p:grpSp>
      <p:grpSp>
        <p:nvGrpSpPr>
          <p:cNvPr id="215" name="Groep 214">
            <a:extLst>
              <a:ext uri="{FF2B5EF4-FFF2-40B4-BE49-F238E27FC236}">
                <a16:creationId xmlns:a16="http://schemas.microsoft.com/office/drawing/2014/main" id="{6EC00BA3-4190-4C7C-A067-4C251D74A470}"/>
              </a:ext>
            </a:extLst>
          </p:cNvPr>
          <p:cNvGrpSpPr/>
          <p:nvPr/>
        </p:nvGrpSpPr>
        <p:grpSpPr>
          <a:xfrm>
            <a:off x="7036244" y="3379750"/>
            <a:ext cx="624960" cy="292320"/>
            <a:chOff x="6958185" y="5441470"/>
            <a:chExt cx="624960" cy="292320"/>
          </a:xfrm>
        </p:grpSpPr>
        <mc:AlternateContent xmlns:mc="http://schemas.openxmlformats.org/markup-compatibility/2006" xmlns:p14="http://schemas.microsoft.com/office/powerpoint/2010/main">
          <mc:Choice Requires="p14">
            <p:contentPart p14:bwMode="auto" r:id="rId209">
              <p14:nvContentPartPr>
                <p14:cNvPr id="209" name="Inkt 208">
                  <a:extLst>
                    <a:ext uri="{FF2B5EF4-FFF2-40B4-BE49-F238E27FC236}">
                      <a16:creationId xmlns:a16="http://schemas.microsoft.com/office/drawing/2014/main" id="{18AAF84D-0EE4-4658-B2FD-9C636DC524ED}"/>
                    </a:ext>
                  </a:extLst>
                </p14:cNvPr>
                <p14:cNvContentPartPr/>
                <p14:nvPr/>
              </p14:nvContentPartPr>
              <p14:xfrm>
                <a:off x="6958185" y="5508430"/>
                <a:ext cx="155520" cy="141480"/>
              </p14:xfrm>
            </p:contentPart>
          </mc:Choice>
          <mc:Fallback xmlns="">
            <p:pic>
              <p:nvPicPr>
                <p:cNvPr id="209" name="Inkt 208">
                  <a:extLst>
                    <a:ext uri="{FF2B5EF4-FFF2-40B4-BE49-F238E27FC236}">
                      <a16:creationId xmlns:a16="http://schemas.microsoft.com/office/drawing/2014/main" id="{18AAF84D-0EE4-4658-B2FD-9C636DC524ED}"/>
                    </a:ext>
                  </a:extLst>
                </p:cNvPr>
                <p:cNvPicPr/>
                <p:nvPr/>
              </p:nvPicPr>
              <p:blipFill>
                <a:blip r:embed="rId210"/>
                <a:stretch>
                  <a:fillRect/>
                </a:stretch>
              </p:blipFill>
              <p:spPr>
                <a:xfrm>
                  <a:off x="6940185" y="5490790"/>
                  <a:ext cx="191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0" name="Inkt 209">
                  <a:extLst>
                    <a:ext uri="{FF2B5EF4-FFF2-40B4-BE49-F238E27FC236}">
                      <a16:creationId xmlns:a16="http://schemas.microsoft.com/office/drawing/2014/main" id="{D072CFB3-75A9-41AA-ADF1-2EBD6B17CB0B}"/>
                    </a:ext>
                  </a:extLst>
                </p14:cNvPr>
                <p14:cNvContentPartPr/>
                <p14:nvPr/>
              </p14:nvContentPartPr>
              <p14:xfrm>
                <a:off x="6991665" y="5477110"/>
                <a:ext cx="92520" cy="20520"/>
              </p14:xfrm>
            </p:contentPart>
          </mc:Choice>
          <mc:Fallback xmlns="">
            <p:pic>
              <p:nvPicPr>
                <p:cNvPr id="210" name="Inkt 209">
                  <a:extLst>
                    <a:ext uri="{FF2B5EF4-FFF2-40B4-BE49-F238E27FC236}">
                      <a16:creationId xmlns:a16="http://schemas.microsoft.com/office/drawing/2014/main" id="{D072CFB3-75A9-41AA-ADF1-2EBD6B17CB0B}"/>
                    </a:ext>
                  </a:extLst>
                </p:cNvPr>
                <p:cNvPicPr/>
                <p:nvPr/>
              </p:nvPicPr>
              <p:blipFill>
                <a:blip r:embed="rId212"/>
                <a:stretch>
                  <a:fillRect/>
                </a:stretch>
              </p:blipFill>
              <p:spPr>
                <a:xfrm>
                  <a:off x="6974025" y="5459110"/>
                  <a:ext cx="12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2" name="Inkt 211">
                  <a:extLst>
                    <a:ext uri="{FF2B5EF4-FFF2-40B4-BE49-F238E27FC236}">
                      <a16:creationId xmlns:a16="http://schemas.microsoft.com/office/drawing/2014/main" id="{F01E3657-81AC-4A5F-918D-BC1325C54B5D}"/>
                    </a:ext>
                  </a:extLst>
                </p14:cNvPr>
                <p14:cNvContentPartPr/>
                <p14:nvPr/>
              </p14:nvContentPartPr>
              <p14:xfrm>
                <a:off x="7259145" y="5555230"/>
                <a:ext cx="108360" cy="9000"/>
              </p14:xfrm>
            </p:contentPart>
          </mc:Choice>
          <mc:Fallback xmlns="">
            <p:pic>
              <p:nvPicPr>
                <p:cNvPr id="212" name="Inkt 211">
                  <a:extLst>
                    <a:ext uri="{FF2B5EF4-FFF2-40B4-BE49-F238E27FC236}">
                      <a16:creationId xmlns:a16="http://schemas.microsoft.com/office/drawing/2014/main" id="{F01E3657-81AC-4A5F-918D-BC1325C54B5D}"/>
                    </a:ext>
                  </a:extLst>
                </p:cNvPr>
                <p:cNvPicPr/>
                <p:nvPr/>
              </p:nvPicPr>
              <p:blipFill>
                <a:blip r:embed="rId214"/>
                <a:stretch>
                  <a:fillRect/>
                </a:stretch>
              </p:blipFill>
              <p:spPr>
                <a:xfrm>
                  <a:off x="7241145" y="5537590"/>
                  <a:ext cx="144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3" name="Inkt 212">
                  <a:extLst>
                    <a:ext uri="{FF2B5EF4-FFF2-40B4-BE49-F238E27FC236}">
                      <a16:creationId xmlns:a16="http://schemas.microsoft.com/office/drawing/2014/main" id="{0EC2D2D5-6FD4-4C67-9F03-57C47A5A38C4}"/>
                    </a:ext>
                  </a:extLst>
                </p14:cNvPr>
                <p14:cNvContentPartPr/>
                <p14:nvPr/>
              </p14:nvContentPartPr>
              <p14:xfrm>
                <a:off x="7433025" y="5445790"/>
                <a:ext cx="109080" cy="162360"/>
              </p14:xfrm>
            </p:contentPart>
          </mc:Choice>
          <mc:Fallback xmlns="">
            <p:pic>
              <p:nvPicPr>
                <p:cNvPr id="213" name="Inkt 212">
                  <a:extLst>
                    <a:ext uri="{FF2B5EF4-FFF2-40B4-BE49-F238E27FC236}">
                      <a16:creationId xmlns:a16="http://schemas.microsoft.com/office/drawing/2014/main" id="{0EC2D2D5-6FD4-4C67-9F03-57C47A5A38C4}"/>
                    </a:ext>
                  </a:extLst>
                </p:cNvPr>
                <p:cNvPicPr/>
                <p:nvPr/>
              </p:nvPicPr>
              <p:blipFill>
                <a:blip r:embed="rId216"/>
                <a:stretch>
                  <a:fillRect/>
                </a:stretch>
              </p:blipFill>
              <p:spPr>
                <a:xfrm>
                  <a:off x="7415025" y="5428150"/>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4" name="Inkt 213">
                  <a:extLst>
                    <a:ext uri="{FF2B5EF4-FFF2-40B4-BE49-F238E27FC236}">
                      <a16:creationId xmlns:a16="http://schemas.microsoft.com/office/drawing/2014/main" id="{5E5547FE-BC50-4E48-A4FA-DC90E50DF3D6}"/>
                    </a:ext>
                  </a:extLst>
                </p14:cNvPr>
                <p14:cNvContentPartPr/>
                <p14:nvPr/>
              </p14:nvContentPartPr>
              <p14:xfrm>
                <a:off x="7399185" y="5441470"/>
                <a:ext cx="183960" cy="292320"/>
              </p14:xfrm>
            </p:contentPart>
          </mc:Choice>
          <mc:Fallback xmlns="">
            <p:pic>
              <p:nvPicPr>
                <p:cNvPr id="214" name="Inkt 213">
                  <a:extLst>
                    <a:ext uri="{FF2B5EF4-FFF2-40B4-BE49-F238E27FC236}">
                      <a16:creationId xmlns:a16="http://schemas.microsoft.com/office/drawing/2014/main" id="{5E5547FE-BC50-4E48-A4FA-DC90E50DF3D6}"/>
                    </a:ext>
                  </a:extLst>
                </p:cNvPr>
                <p:cNvPicPr/>
                <p:nvPr/>
              </p:nvPicPr>
              <p:blipFill>
                <a:blip r:embed="rId218"/>
                <a:stretch>
                  <a:fillRect/>
                </a:stretch>
              </p:blipFill>
              <p:spPr>
                <a:xfrm>
                  <a:off x="7381185" y="5423830"/>
                  <a:ext cx="219600" cy="32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00" name="Inkt 199">
                <a:extLst>
                  <a:ext uri="{FF2B5EF4-FFF2-40B4-BE49-F238E27FC236}">
                    <a16:creationId xmlns:a16="http://schemas.microsoft.com/office/drawing/2014/main" id="{3C94D722-5937-44EA-B57F-7C1A36EF394D}"/>
                  </a:ext>
                </a:extLst>
              </p14:cNvPr>
              <p14:cNvContentPartPr/>
              <p14:nvPr/>
            </p14:nvContentPartPr>
            <p14:xfrm>
              <a:off x="1594545" y="2118670"/>
              <a:ext cx="360" cy="360"/>
            </p14:xfrm>
          </p:contentPart>
        </mc:Choice>
        <mc:Fallback xmlns="">
          <p:pic>
            <p:nvPicPr>
              <p:cNvPr id="200" name="Inkt 199">
                <a:extLst>
                  <a:ext uri="{FF2B5EF4-FFF2-40B4-BE49-F238E27FC236}">
                    <a16:creationId xmlns:a16="http://schemas.microsoft.com/office/drawing/2014/main" id="{3C94D722-5937-44EA-B57F-7C1A36EF394D}"/>
                  </a:ext>
                </a:extLst>
              </p:cNvPr>
              <p:cNvPicPr/>
              <p:nvPr/>
            </p:nvPicPr>
            <p:blipFill>
              <a:blip r:embed="rId220"/>
              <a:stretch>
                <a:fillRect/>
              </a:stretch>
            </p:blipFill>
            <p:spPr>
              <a:xfrm>
                <a:off x="1576545" y="2100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4" name="Inkt 203">
                <a:extLst>
                  <a:ext uri="{FF2B5EF4-FFF2-40B4-BE49-F238E27FC236}">
                    <a16:creationId xmlns:a16="http://schemas.microsoft.com/office/drawing/2014/main" id="{1414F1AF-AAF8-4564-B58B-A45E4A763EF9}"/>
                  </a:ext>
                </a:extLst>
              </p14:cNvPr>
              <p14:cNvContentPartPr/>
              <p14:nvPr/>
            </p14:nvContentPartPr>
            <p14:xfrm>
              <a:off x="2263425" y="2140630"/>
              <a:ext cx="360" cy="360"/>
            </p14:xfrm>
          </p:contentPart>
        </mc:Choice>
        <mc:Fallback xmlns="">
          <p:pic>
            <p:nvPicPr>
              <p:cNvPr id="204" name="Inkt 203">
                <a:extLst>
                  <a:ext uri="{FF2B5EF4-FFF2-40B4-BE49-F238E27FC236}">
                    <a16:creationId xmlns:a16="http://schemas.microsoft.com/office/drawing/2014/main" id="{1414F1AF-AAF8-4564-B58B-A45E4A763EF9}"/>
                  </a:ext>
                </a:extLst>
              </p:cNvPr>
              <p:cNvPicPr/>
              <p:nvPr/>
            </p:nvPicPr>
            <p:blipFill>
              <a:blip r:embed="rId220"/>
              <a:stretch>
                <a:fillRect/>
              </a:stretch>
            </p:blipFill>
            <p:spPr>
              <a:xfrm>
                <a:off x="2245425" y="2122990"/>
                <a:ext cx="36000" cy="36000"/>
              </a:xfrm>
              <a:prstGeom prst="rect">
                <a:avLst/>
              </a:prstGeom>
            </p:spPr>
          </p:pic>
        </mc:Fallback>
      </mc:AlternateContent>
      <p:grpSp>
        <p:nvGrpSpPr>
          <p:cNvPr id="217" name="Groep 216">
            <a:extLst>
              <a:ext uri="{FF2B5EF4-FFF2-40B4-BE49-F238E27FC236}">
                <a16:creationId xmlns:a16="http://schemas.microsoft.com/office/drawing/2014/main" id="{4608D00D-CAD3-4278-BAF2-819B4D30FF58}"/>
              </a:ext>
            </a:extLst>
          </p:cNvPr>
          <p:cNvGrpSpPr/>
          <p:nvPr/>
        </p:nvGrpSpPr>
        <p:grpSpPr>
          <a:xfrm>
            <a:off x="3757785" y="2352670"/>
            <a:ext cx="360" cy="360"/>
            <a:chOff x="3757785" y="2352670"/>
            <a:chExt cx="360" cy="360"/>
          </a:xfrm>
        </p:grpSpPr>
        <mc:AlternateContent xmlns:mc="http://schemas.openxmlformats.org/markup-compatibility/2006" xmlns:p14="http://schemas.microsoft.com/office/powerpoint/2010/main">
          <mc:Choice Requires="p14">
            <p:contentPart p14:bwMode="auto" r:id="rId222">
              <p14:nvContentPartPr>
                <p14:cNvPr id="211" name="Inkt 210">
                  <a:extLst>
                    <a:ext uri="{FF2B5EF4-FFF2-40B4-BE49-F238E27FC236}">
                      <a16:creationId xmlns:a16="http://schemas.microsoft.com/office/drawing/2014/main" id="{F05C02D0-E7D4-415E-8107-CEE93C76B5A8}"/>
                    </a:ext>
                  </a:extLst>
                </p14:cNvPr>
                <p14:cNvContentPartPr/>
                <p14:nvPr/>
              </p14:nvContentPartPr>
              <p14:xfrm>
                <a:off x="3757785" y="2352670"/>
                <a:ext cx="360" cy="360"/>
              </p14:xfrm>
            </p:contentPart>
          </mc:Choice>
          <mc:Fallback xmlns="">
            <p:pic>
              <p:nvPicPr>
                <p:cNvPr id="211" name="Inkt 210">
                  <a:extLst>
                    <a:ext uri="{FF2B5EF4-FFF2-40B4-BE49-F238E27FC236}">
                      <a16:creationId xmlns:a16="http://schemas.microsoft.com/office/drawing/2014/main" id="{F05C02D0-E7D4-415E-8107-CEE93C76B5A8}"/>
                    </a:ext>
                  </a:extLst>
                </p:cNvPr>
                <p:cNvPicPr/>
                <p:nvPr/>
              </p:nvPicPr>
              <p:blipFill>
                <a:blip r:embed="rId220"/>
                <a:stretch>
                  <a:fillRect/>
                </a:stretch>
              </p:blipFill>
              <p:spPr>
                <a:xfrm>
                  <a:off x="3740145" y="2334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6" name="Inkt 215">
                  <a:extLst>
                    <a:ext uri="{FF2B5EF4-FFF2-40B4-BE49-F238E27FC236}">
                      <a16:creationId xmlns:a16="http://schemas.microsoft.com/office/drawing/2014/main" id="{CE4A43BD-7F26-4E29-A03F-2E83C9D66BA2}"/>
                    </a:ext>
                  </a:extLst>
                </p14:cNvPr>
                <p14:cNvContentPartPr/>
                <p14:nvPr/>
              </p14:nvContentPartPr>
              <p14:xfrm>
                <a:off x="3757785" y="2352670"/>
                <a:ext cx="360" cy="360"/>
              </p14:xfrm>
            </p:contentPart>
          </mc:Choice>
          <mc:Fallback xmlns="">
            <p:pic>
              <p:nvPicPr>
                <p:cNvPr id="216" name="Inkt 215">
                  <a:extLst>
                    <a:ext uri="{FF2B5EF4-FFF2-40B4-BE49-F238E27FC236}">
                      <a16:creationId xmlns:a16="http://schemas.microsoft.com/office/drawing/2014/main" id="{CE4A43BD-7F26-4E29-A03F-2E83C9D66BA2}"/>
                    </a:ext>
                  </a:extLst>
                </p:cNvPr>
                <p:cNvPicPr/>
                <p:nvPr/>
              </p:nvPicPr>
              <p:blipFill>
                <a:blip r:embed="rId224"/>
                <a:stretch>
                  <a:fillRect/>
                </a:stretch>
              </p:blipFill>
              <p:spPr>
                <a:xfrm>
                  <a:off x="3740145" y="2334670"/>
                  <a:ext cx="36000" cy="36000"/>
                </a:xfrm>
                <a:prstGeom prst="rect">
                  <a:avLst/>
                </a:prstGeom>
              </p:spPr>
            </p:pic>
          </mc:Fallback>
        </mc:AlternateContent>
      </p:grpSp>
    </p:spTree>
    <p:extLst>
      <p:ext uri="{BB962C8B-B14F-4D97-AF65-F5344CB8AC3E}">
        <p14:creationId xmlns:p14="http://schemas.microsoft.com/office/powerpoint/2010/main" val="3588177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Rekenen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met de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Kz</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Kb</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2025-II Vraag </a:t>
            </a:r>
            <a:r>
              <a:rPr lang="nl-NL" sz="2000" b="1" dirty="0">
                <a:solidFill>
                  <a:prstClr val="black"/>
                </a:solidFill>
                <a:latin typeface="Calibri" panose="020F0502020204030204"/>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solidFill>
                  <a:prstClr val="black"/>
                </a:solidFill>
                <a:latin typeface="Calibri" panose="020F0502020204030204"/>
              </a:rPr>
              <a:t>2 opties: Uitwerken </a:t>
            </a:r>
            <a:r>
              <a:rPr lang="nl-NL" sz="2000" b="1" dirty="0" err="1">
                <a:solidFill>
                  <a:prstClr val="black"/>
                </a:solidFill>
                <a:latin typeface="Calibri" panose="020F0502020204030204"/>
              </a:rPr>
              <a:t>ABC-formule</a:t>
            </a:r>
            <a:r>
              <a:rPr lang="nl-NL" sz="2000" b="1" dirty="0">
                <a:solidFill>
                  <a:prstClr val="black"/>
                </a:solidFill>
                <a:latin typeface="Calibri" panose="020F0502020204030204"/>
              </a:rPr>
              <a:t>		OF		Verwaarlozen </a:t>
            </a:r>
            <a:r>
              <a:rPr lang="nl-NL" sz="2000" b="1" dirty="0" err="1">
                <a:solidFill>
                  <a:prstClr val="black"/>
                </a:solidFill>
                <a:latin typeface="Calibri" panose="020F0502020204030204"/>
              </a:rPr>
              <a:t>tov</a:t>
            </a:r>
            <a:r>
              <a:rPr lang="nl-NL" sz="2000" b="1" dirty="0">
                <a:solidFill>
                  <a:prstClr val="black"/>
                </a:solidFill>
                <a:latin typeface="Calibri" panose="020F0502020204030204"/>
              </a:rPr>
              <a:t>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nl-NL" sz="2000" b="1" i="0" u="none" strike="noStrike" kern="1200" cap="none" spc="0" normalizeH="0" baseline="-25000" noProof="0" dirty="0" err="1">
                <a:ln>
                  <a:noFill/>
                </a:ln>
                <a:solidFill>
                  <a:prstClr val="black"/>
                </a:solidFill>
                <a:effectLst/>
                <a:uLnTx/>
                <a:uFillTx/>
                <a:latin typeface="Calibri" panose="020F0502020204030204"/>
                <a:ea typeface="+mn-ea"/>
                <a:cs typeface="+mn-cs"/>
              </a:rPr>
              <a:t>z</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rPr>
              <a:t> / </a:t>
            </a:r>
            <a:r>
              <a:rPr kumimoji="0" lang="nl-NL" sz="2000" b="1" i="0" u="none" strike="noStrike" kern="1200" cap="none" spc="0" normalizeH="0" noProof="0" dirty="0" err="1">
                <a:ln>
                  <a:noFill/>
                </a:ln>
                <a:solidFill>
                  <a:prstClr val="black"/>
                </a:solidFill>
                <a:effectLst/>
                <a:uLnTx/>
                <a:uFillTx/>
                <a:latin typeface="Calibri" panose="020F0502020204030204"/>
                <a:ea typeface="+mn-ea"/>
                <a:cs typeface="+mn-cs"/>
              </a:rPr>
              <a:t>K</a:t>
            </a:r>
            <a:r>
              <a:rPr kumimoji="0" lang="nl-NL" sz="2000" b="1" i="0" u="none" strike="noStrike" kern="1200" cap="none" spc="0" normalizeH="0" baseline="-25000" noProof="0" dirty="0" err="1">
                <a:ln>
                  <a:noFill/>
                </a:ln>
                <a:solidFill>
                  <a:prstClr val="black"/>
                </a:solidFill>
                <a:effectLst/>
                <a:uLnTx/>
                <a:uFillTx/>
                <a:latin typeface="Calibri" panose="020F0502020204030204"/>
                <a:ea typeface="+mn-ea"/>
                <a:cs typeface="+mn-cs"/>
              </a:rPr>
              <a:t>z</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rPr>
              <a:t> &gt; 100? </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Verwaarlozen!  5,95 / 5,42 . 10</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-11</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 1,09 . 10</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11</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dus verwaarlozen!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1" dirty="0">
              <a:solidFill>
                <a:prstClr val="black"/>
              </a:solidFill>
              <a:latin typeface="Calibri" panose="020F0502020204030204"/>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5,42 x 10</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-11</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 x</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2</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 5,95  x = 1,80 x 10</a:t>
            </a:r>
            <a:r>
              <a:rPr kumimoji="0" lang="nl-NL" sz="2000" b="1"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anose="05000000000000000000" pitchFamily="2" charset="2"/>
              </a:rPr>
              <a:t>-5 </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mol/L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1" dirty="0">
                <a:solidFill>
                  <a:prstClr val="black"/>
                </a:solidFill>
                <a:latin typeface="Calibri" panose="020F0502020204030204"/>
                <a:sym typeface="Wingdings" panose="05000000000000000000" pitchFamily="2" charset="2"/>
              </a:rPr>
              <a:t>pH = - log (1,80 x 10</a:t>
            </a:r>
            <a:r>
              <a:rPr lang="nl-NL" sz="2000" b="1" baseline="30000" dirty="0">
                <a:solidFill>
                  <a:prstClr val="black"/>
                </a:solidFill>
                <a:latin typeface="Calibri" panose="020F0502020204030204"/>
                <a:sym typeface="Wingdings" panose="05000000000000000000" pitchFamily="2" charset="2"/>
              </a:rPr>
              <a:t>-5</a:t>
            </a:r>
            <a:r>
              <a:rPr lang="nl-NL" sz="2000" b="1" dirty="0">
                <a:solidFill>
                  <a:prstClr val="black"/>
                </a:solidFill>
                <a:latin typeface="Calibri" panose="020F0502020204030204"/>
                <a:sym typeface="Wingdings" panose="05000000000000000000" pitchFamily="2" charset="2"/>
              </a:rPr>
              <a:t>) = 4,75</a:t>
            </a:r>
            <a:r>
              <a:rPr kumimoji="0" lang="nl-NL" sz="2000" b="1" i="0" u="none" strike="noStrike" kern="1200" cap="none" spc="0" normalizeH="0" noProof="0" dirty="0">
                <a:ln>
                  <a:noFill/>
                </a:ln>
                <a:solidFill>
                  <a:prstClr val="black"/>
                </a:solidFill>
                <a:effectLst/>
                <a:uLnTx/>
                <a:uFillTx/>
                <a:latin typeface="Calibri" panose="020F0502020204030204"/>
                <a:ea typeface="+mn-ea"/>
                <a:cs typeface="+mn-cs"/>
                <a:sym typeface="Wingdings" panose="05000000000000000000" pitchFamily="2" charset="2"/>
              </a:rPr>
              <a:t> </a:t>
            </a: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9" name="Groep 118">
            <a:extLst>
              <a:ext uri="{FF2B5EF4-FFF2-40B4-BE49-F238E27FC236}">
                <a16:creationId xmlns:a16="http://schemas.microsoft.com/office/drawing/2014/main" id="{D5AFA906-9746-4FAF-ACC9-A5A516715BA7}"/>
              </a:ext>
            </a:extLst>
          </p:cNvPr>
          <p:cNvGrpSpPr/>
          <p:nvPr/>
        </p:nvGrpSpPr>
        <p:grpSpPr>
          <a:xfrm>
            <a:off x="1248884" y="2606110"/>
            <a:ext cx="546840" cy="338760"/>
            <a:chOff x="1170825" y="4667830"/>
            <a:chExt cx="546840" cy="338760"/>
          </a:xfrm>
        </p:grpSpPr>
        <mc:AlternateContent xmlns:mc="http://schemas.openxmlformats.org/markup-compatibility/2006" xmlns:p14="http://schemas.microsoft.com/office/powerpoint/2010/main">
          <mc:Choice Requires="p14">
            <p:contentPart p14:bwMode="auto" r:id="rId3">
              <p14:nvContentPartPr>
                <p14:cNvPr id="115" name="Inkt 114">
                  <a:extLst>
                    <a:ext uri="{FF2B5EF4-FFF2-40B4-BE49-F238E27FC236}">
                      <a16:creationId xmlns:a16="http://schemas.microsoft.com/office/drawing/2014/main" id="{FC189AB2-5ECD-4E92-B5C8-19DB178A61A4}"/>
                    </a:ext>
                  </a:extLst>
                </p14:cNvPr>
                <p14:cNvContentPartPr/>
                <p14:nvPr/>
              </p14:nvContentPartPr>
              <p14:xfrm>
                <a:off x="1170825" y="4667830"/>
                <a:ext cx="178560" cy="338760"/>
              </p14:xfrm>
            </p:contentPart>
          </mc:Choice>
          <mc:Fallback xmlns="">
            <p:pic>
              <p:nvPicPr>
                <p:cNvPr id="115" name="Inkt 114">
                  <a:extLst>
                    <a:ext uri="{FF2B5EF4-FFF2-40B4-BE49-F238E27FC236}">
                      <a16:creationId xmlns:a16="http://schemas.microsoft.com/office/drawing/2014/main" id="{FC189AB2-5ECD-4E92-B5C8-19DB178A61A4}"/>
                    </a:ext>
                  </a:extLst>
                </p:cNvPr>
                <p:cNvPicPr/>
                <p:nvPr/>
              </p:nvPicPr>
              <p:blipFill>
                <a:blip r:embed="rId4"/>
                <a:stretch>
                  <a:fillRect/>
                </a:stretch>
              </p:blipFill>
              <p:spPr>
                <a:xfrm>
                  <a:off x="1153185" y="4650190"/>
                  <a:ext cx="2142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Inkt 115">
                  <a:extLst>
                    <a:ext uri="{FF2B5EF4-FFF2-40B4-BE49-F238E27FC236}">
                      <a16:creationId xmlns:a16="http://schemas.microsoft.com/office/drawing/2014/main" id="{63781C99-36D8-466A-BA4A-24FF092BF9C4}"/>
                    </a:ext>
                  </a:extLst>
                </p14:cNvPr>
                <p14:cNvContentPartPr/>
                <p14:nvPr/>
              </p14:nvContentPartPr>
              <p14:xfrm>
                <a:off x="1349385" y="4720750"/>
                <a:ext cx="212400" cy="267480"/>
              </p14:xfrm>
            </p:contentPart>
          </mc:Choice>
          <mc:Fallback xmlns="">
            <p:pic>
              <p:nvPicPr>
                <p:cNvPr id="116" name="Inkt 115">
                  <a:extLst>
                    <a:ext uri="{FF2B5EF4-FFF2-40B4-BE49-F238E27FC236}">
                      <a16:creationId xmlns:a16="http://schemas.microsoft.com/office/drawing/2014/main" id="{63781C99-36D8-466A-BA4A-24FF092BF9C4}"/>
                    </a:ext>
                  </a:extLst>
                </p:cNvPr>
                <p:cNvPicPr/>
                <p:nvPr/>
              </p:nvPicPr>
              <p:blipFill>
                <a:blip r:embed="rId6"/>
                <a:stretch>
                  <a:fillRect/>
                </a:stretch>
              </p:blipFill>
              <p:spPr>
                <a:xfrm>
                  <a:off x="1331385" y="4703110"/>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7" name="Inkt 116">
                  <a:extLst>
                    <a:ext uri="{FF2B5EF4-FFF2-40B4-BE49-F238E27FC236}">
                      <a16:creationId xmlns:a16="http://schemas.microsoft.com/office/drawing/2014/main" id="{B64C7907-8F63-42BD-809A-59F7E9E9A65E}"/>
                    </a:ext>
                  </a:extLst>
                </p14:cNvPr>
                <p14:cNvContentPartPr/>
                <p14:nvPr/>
              </p14:nvContentPartPr>
              <p14:xfrm>
                <a:off x="1717305" y="4761070"/>
                <a:ext cx="360" cy="16200"/>
              </p14:xfrm>
            </p:contentPart>
          </mc:Choice>
          <mc:Fallback xmlns="">
            <p:pic>
              <p:nvPicPr>
                <p:cNvPr id="117" name="Inkt 116">
                  <a:extLst>
                    <a:ext uri="{FF2B5EF4-FFF2-40B4-BE49-F238E27FC236}">
                      <a16:creationId xmlns:a16="http://schemas.microsoft.com/office/drawing/2014/main" id="{B64C7907-8F63-42BD-809A-59F7E9E9A65E}"/>
                    </a:ext>
                  </a:extLst>
                </p:cNvPr>
                <p:cNvPicPr/>
                <p:nvPr/>
              </p:nvPicPr>
              <p:blipFill>
                <a:blip r:embed="rId8"/>
                <a:stretch>
                  <a:fillRect/>
                </a:stretch>
              </p:blipFill>
              <p:spPr>
                <a:xfrm>
                  <a:off x="1699305" y="4743430"/>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8" name="Inkt 117">
                  <a:extLst>
                    <a:ext uri="{FF2B5EF4-FFF2-40B4-BE49-F238E27FC236}">
                      <a16:creationId xmlns:a16="http://schemas.microsoft.com/office/drawing/2014/main" id="{12693556-2567-4455-8702-2CEB32521462}"/>
                    </a:ext>
                  </a:extLst>
                </p14:cNvPr>
                <p14:cNvContentPartPr/>
                <p14:nvPr/>
              </p14:nvContentPartPr>
              <p14:xfrm>
                <a:off x="1705785" y="4939630"/>
                <a:ext cx="360" cy="23040"/>
              </p14:xfrm>
            </p:contentPart>
          </mc:Choice>
          <mc:Fallback xmlns="">
            <p:pic>
              <p:nvPicPr>
                <p:cNvPr id="118" name="Inkt 117">
                  <a:extLst>
                    <a:ext uri="{FF2B5EF4-FFF2-40B4-BE49-F238E27FC236}">
                      <a16:creationId xmlns:a16="http://schemas.microsoft.com/office/drawing/2014/main" id="{12693556-2567-4455-8702-2CEB32521462}"/>
                    </a:ext>
                  </a:extLst>
                </p:cNvPr>
                <p:cNvPicPr/>
                <p:nvPr/>
              </p:nvPicPr>
              <p:blipFill>
                <a:blip r:embed="rId10"/>
                <a:stretch>
                  <a:fillRect/>
                </a:stretch>
              </p:blipFill>
              <p:spPr>
                <a:xfrm>
                  <a:off x="1688145" y="4921630"/>
                  <a:ext cx="36000" cy="58680"/>
                </a:xfrm>
                <a:prstGeom prst="rect">
                  <a:avLst/>
                </a:prstGeom>
              </p:spPr>
            </p:pic>
          </mc:Fallback>
        </mc:AlternateContent>
      </p:grpSp>
      <p:grpSp>
        <p:nvGrpSpPr>
          <p:cNvPr id="133" name="Groep 132">
            <a:extLst>
              <a:ext uri="{FF2B5EF4-FFF2-40B4-BE49-F238E27FC236}">
                <a16:creationId xmlns:a16="http://schemas.microsoft.com/office/drawing/2014/main" id="{550BB97B-696C-41F6-B615-785EEB98CC8D}"/>
              </a:ext>
            </a:extLst>
          </p:cNvPr>
          <p:cNvGrpSpPr/>
          <p:nvPr/>
        </p:nvGrpSpPr>
        <p:grpSpPr>
          <a:xfrm>
            <a:off x="2096324" y="2599270"/>
            <a:ext cx="612000" cy="337680"/>
            <a:chOff x="2018265" y="4660990"/>
            <a:chExt cx="612000" cy="337680"/>
          </a:xfrm>
        </p:grpSpPr>
        <mc:AlternateContent xmlns:mc="http://schemas.openxmlformats.org/markup-compatibility/2006" xmlns:p14="http://schemas.microsoft.com/office/powerpoint/2010/main">
          <mc:Choice Requires="p14">
            <p:contentPart p14:bwMode="auto" r:id="rId11">
              <p14:nvContentPartPr>
                <p14:cNvPr id="120" name="Inkt 119">
                  <a:extLst>
                    <a:ext uri="{FF2B5EF4-FFF2-40B4-BE49-F238E27FC236}">
                      <a16:creationId xmlns:a16="http://schemas.microsoft.com/office/drawing/2014/main" id="{39066621-C900-4D25-BEE6-3F441B621DCA}"/>
                    </a:ext>
                  </a:extLst>
                </p14:cNvPr>
                <p14:cNvContentPartPr/>
                <p14:nvPr/>
              </p14:nvContentPartPr>
              <p14:xfrm>
                <a:off x="2040225" y="4739110"/>
                <a:ext cx="14400" cy="229680"/>
              </p14:xfrm>
            </p:contentPart>
          </mc:Choice>
          <mc:Fallback xmlns="">
            <p:pic>
              <p:nvPicPr>
                <p:cNvPr id="120" name="Inkt 119">
                  <a:extLst>
                    <a:ext uri="{FF2B5EF4-FFF2-40B4-BE49-F238E27FC236}">
                      <a16:creationId xmlns:a16="http://schemas.microsoft.com/office/drawing/2014/main" id="{39066621-C900-4D25-BEE6-3F441B621DCA}"/>
                    </a:ext>
                  </a:extLst>
                </p:cNvPr>
                <p:cNvPicPr/>
                <p:nvPr/>
              </p:nvPicPr>
              <p:blipFill>
                <a:blip r:embed="rId12"/>
                <a:stretch>
                  <a:fillRect/>
                </a:stretch>
              </p:blipFill>
              <p:spPr>
                <a:xfrm>
                  <a:off x="2022585" y="4721110"/>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1" name="Inkt 120">
                  <a:extLst>
                    <a:ext uri="{FF2B5EF4-FFF2-40B4-BE49-F238E27FC236}">
                      <a16:creationId xmlns:a16="http://schemas.microsoft.com/office/drawing/2014/main" id="{FB025681-48CA-4191-8D29-55898DFCB9B3}"/>
                    </a:ext>
                  </a:extLst>
                </p14:cNvPr>
                <p14:cNvContentPartPr/>
                <p14:nvPr/>
              </p14:nvContentPartPr>
              <p14:xfrm>
                <a:off x="2018265" y="4806430"/>
                <a:ext cx="144360" cy="22320"/>
              </p14:xfrm>
            </p:contentPart>
          </mc:Choice>
          <mc:Fallback xmlns="">
            <p:pic>
              <p:nvPicPr>
                <p:cNvPr id="121" name="Inkt 120">
                  <a:extLst>
                    <a:ext uri="{FF2B5EF4-FFF2-40B4-BE49-F238E27FC236}">
                      <a16:creationId xmlns:a16="http://schemas.microsoft.com/office/drawing/2014/main" id="{FB025681-48CA-4191-8D29-55898DFCB9B3}"/>
                    </a:ext>
                  </a:extLst>
                </p:cNvPr>
                <p:cNvPicPr/>
                <p:nvPr/>
              </p:nvPicPr>
              <p:blipFill>
                <a:blip r:embed="rId14"/>
                <a:stretch>
                  <a:fillRect/>
                </a:stretch>
              </p:blipFill>
              <p:spPr>
                <a:xfrm>
                  <a:off x="2000265" y="4788430"/>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 name="Inkt 121">
                  <a:extLst>
                    <a:ext uri="{FF2B5EF4-FFF2-40B4-BE49-F238E27FC236}">
                      <a16:creationId xmlns:a16="http://schemas.microsoft.com/office/drawing/2014/main" id="{E57B861A-8FF7-4038-AEFD-EAC46422E585}"/>
                    </a:ext>
                  </a:extLst>
                </p14:cNvPr>
                <p14:cNvContentPartPr/>
                <p14:nvPr/>
              </p14:nvContentPartPr>
              <p14:xfrm>
                <a:off x="2185665" y="4705630"/>
                <a:ext cx="360" cy="243000"/>
              </p14:xfrm>
            </p:contentPart>
          </mc:Choice>
          <mc:Fallback xmlns="">
            <p:pic>
              <p:nvPicPr>
                <p:cNvPr id="122" name="Inkt 121">
                  <a:extLst>
                    <a:ext uri="{FF2B5EF4-FFF2-40B4-BE49-F238E27FC236}">
                      <a16:creationId xmlns:a16="http://schemas.microsoft.com/office/drawing/2014/main" id="{E57B861A-8FF7-4038-AEFD-EAC46422E585}"/>
                    </a:ext>
                  </a:extLst>
                </p:cNvPr>
                <p:cNvPicPr/>
                <p:nvPr/>
              </p:nvPicPr>
              <p:blipFill>
                <a:blip r:embed="rId16"/>
                <a:stretch>
                  <a:fillRect/>
                </a:stretch>
              </p:blipFill>
              <p:spPr>
                <a:xfrm>
                  <a:off x="2167665" y="4687630"/>
                  <a:ext cx="36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 name="Inkt 122">
                  <a:extLst>
                    <a:ext uri="{FF2B5EF4-FFF2-40B4-BE49-F238E27FC236}">
                      <a16:creationId xmlns:a16="http://schemas.microsoft.com/office/drawing/2014/main" id="{24E04FBF-48DE-4E99-8D67-439D378C2D2C}"/>
                    </a:ext>
                  </a:extLst>
                </p14:cNvPr>
                <p14:cNvContentPartPr/>
                <p14:nvPr/>
              </p14:nvContentPartPr>
              <p14:xfrm>
                <a:off x="2252625" y="4895350"/>
                <a:ext cx="117720" cy="103320"/>
              </p14:xfrm>
            </p:contentPart>
          </mc:Choice>
          <mc:Fallback xmlns="">
            <p:pic>
              <p:nvPicPr>
                <p:cNvPr id="123" name="Inkt 122">
                  <a:extLst>
                    <a:ext uri="{FF2B5EF4-FFF2-40B4-BE49-F238E27FC236}">
                      <a16:creationId xmlns:a16="http://schemas.microsoft.com/office/drawing/2014/main" id="{24E04FBF-48DE-4E99-8D67-439D378C2D2C}"/>
                    </a:ext>
                  </a:extLst>
                </p:cNvPr>
                <p:cNvPicPr/>
                <p:nvPr/>
              </p:nvPicPr>
              <p:blipFill>
                <a:blip r:embed="rId18"/>
                <a:stretch>
                  <a:fillRect/>
                </a:stretch>
              </p:blipFill>
              <p:spPr>
                <a:xfrm>
                  <a:off x="2234985" y="4877350"/>
                  <a:ext cx="15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5" name="Inkt 124">
                  <a:extLst>
                    <a:ext uri="{FF2B5EF4-FFF2-40B4-BE49-F238E27FC236}">
                      <a16:creationId xmlns:a16="http://schemas.microsoft.com/office/drawing/2014/main" id="{BAC8E039-95A3-408B-BCE4-B6453EFC37EC}"/>
                    </a:ext>
                  </a:extLst>
                </p14:cNvPr>
                <p14:cNvContentPartPr/>
                <p14:nvPr/>
              </p14:nvContentPartPr>
              <p14:xfrm>
                <a:off x="2464305" y="4660990"/>
                <a:ext cx="165960" cy="229680"/>
              </p14:xfrm>
            </p:contentPart>
          </mc:Choice>
          <mc:Fallback xmlns="">
            <p:pic>
              <p:nvPicPr>
                <p:cNvPr id="125" name="Inkt 124">
                  <a:extLst>
                    <a:ext uri="{FF2B5EF4-FFF2-40B4-BE49-F238E27FC236}">
                      <a16:creationId xmlns:a16="http://schemas.microsoft.com/office/drawing/2014/main" id="{BAC8E039-95A3-408B-BCE4-B6453EFC37EC}"/>
                    </a:ext>
                  </a:extLst>
                </p:cNvPr>
                <p:cNvPicPr/>
                <p:nvPr/>
              </p:nvPicPr>
              <p:blipFill>
                <a:blip r:embed="rId20"/>
                <a:stretch>
                  <a:fillRect/>
                </a:stretch>
              </p:blipFill>
              <p:spPr>
                <a:xfrm>
                  <a:off x="2446665" y="4642990"/>
                  <a:ext cx="201600" cy="265320"/>
                </a:xfrm>
                <a:prstGeom prst="rect">
                  <a:avLst/>
                </a:prstGeom>
              </p:spPr>
            </p:pic>
          </mc:Fallback>
        </mc:AlternateContent>
      </p:grpSp>
      <p:grpSp>
        <p:nvGrpSpPr>
          <p:cNvPr id="142" name="Groep 141">
            <a:extLst>
              <a:ext uri="{FF2B5EF4-FFF2-40B4-BE49-F238E27FC236}">
                <a16:creationId xmlns:a16="http://schemas.microsoft.com/office/drawing/2014/main" id="{08EAF6D3-D1B9-453F-8C75-0FBD70F547CA}"/>
              </a:ext>
            </a:extLst>
          </p:cNvPr>
          <p:cNvGrpSpPr/>
          <p:nvPr/>
        </p:nvGrpSpPr>
        <p:grpSpPr>
          <a:xfrm>
            <a:off x="2899124" y="2490190"/>
            <a:ext cx="1200240" cy="301680"/>
            <a:chOff x="2821065" y="4551910"/>
            <a:chExt cx="1200240" cy="301680"/>
          </a:xfrm>
        </p:grpSpPr>
        <mc:AlternateContent xmlns:mc="http://schemas.openxmlformats.org/markup-compatibility/2006" xmlns:p14="http://schemas.microsoft.com/office/powerpoint/2010/main">
          <mc:Choice Requires="p14">
            <p:contentPart p14:bwMode="auto" r:id="rId21">
              <p14:nvContentPartPr>
                <p14:cNvPr id="126" name="Inkt 125">
                  <a:extLst>
                    <a:ext uri="{FF2B5EF4-FFF2-40B4-BE49-F238E27FC236}">
                      <a16:creationId xmlns:a16="http://schemas.microsoft.com/office/drawing/2014/main" id="{2B5DD6B2-6AA6-4829-A782-5A91BDE068A6}"/>
                    </a:ext>
                  </a:extLst>
                </p14:cNvPr>
                <p14:cNvContentPartPr/>
                <p14:nvPr/>
              </p14:nvContentPartPr>
              <p14:xfrm>
                <a:off x="2821065" y="4761070"/>
                <a:ext cx="113040" cy="360"/>
              </p14:xfrm>
            </p:contentPart>
          </mc:Choice>
          <mc:Fallback xmlns="">
            <p:pic>
              <p:nvPicPr>
                <p:cNvPr id="126" name="Inkt 125">
                  <a:extLst>
                    <a:ext uri="{FF2B5EF4-FFF2-40B4-BE49-F238E27FC236}">
                      <a16:creationId xmlns:a16="http://schemas.microsoft.com/office/drawing/2014/main" id="{2B5DD6B2-6AA6-4829-A782-5A91BDE068A6}"/>
                    </a:ext>
                  </a:extLst>
                </p:cNvPr>
                <p:cNvPicPr/>
                <p:nvPr/>
              </p:nvPicPr>
              <p:blipFill>
                <a:blip r:embed="rId22"/>
                <a:stretch>
                  <a:fillRect/>
                </a:stretch>
              </p:blipFill>
              <p:spPr>
                <a:xfrm>
                  <a:off x="2803065" y="474343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7" name="Inkt 126">
                  <a:extLst>
                    <a:ext uri="{FF2B5EF4-FFF2-40B4-BE49-F238E27FC236}">
                      <a16:creationId xmlns:a16="http://schemas.microsoft.com/office/drawing/2014/main" id="{A2549795-5C54-46D0-9EC6-1EF547C9D852}"/>
                    </a:ext>
                  </a:extLst>
                </p14:cNvPr>
                <p14:cNvContentPartPr/>
                <p14:nvPr/>
              </p14:nvContentPartPr>
              <p14:xfrm>
                <a:off x="3059745" y="4631830"/>
                <a:ext cx="281880" cy="221760"/>
              </p14:xfrm>
            </p:contentPart>
          </mc:Choice>
          <mc:Fallback xmlns="">
            <p:pic>
              <p:nvPicPr>
                <p:cNvPr id="127" name="Inkt 126">
                  <a:extLst>
                    <a:ext uri="{FF2B5EF4-FFF2-40B4-BE49-F238E27FC236}">
                      <a16:creationId xmlns:a16="http://schemas.microsoft.com/office/drawing/2014/main" id="{A2549795-5C54-46D0-9EC6-1EF547C9D852}"/>
                    </a:ext>
                  </a:extLst>
                </p:cNvPr>
                <p:cNvPicPr/>
                <p:nvPr/>
              </p:nvPicPr>
              <p:blipFill>
                <a:blip r:embed="rId24"/>
                <a:stretch>
                  <a:fillRect/>
                </a:stretch>
              </p:blipFill>
              <p:spPr>
                <a:xfrm>
                  <a:off x="3042105" y="4613830"/>
                  <a:ext cx="317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8" name="Inkt 127">
                  <a:extLst>
                    <a:ext uri="{FF2B5EF4-FFF2-40B4-BE49-F238E27FC236}">
                      <a16:creationId xmlns:a16="http://schemas.microsoft.com/office/drawing/2014/main" id="{D3B38E99-536D-4F49-85BC-5918EF90FCA8}"/>
                    </a:ext>
                  </a:extLst>
                </p14:cNvPr>
                <p14:cNvContentPartPr/>
                <p14:nvPr/>
              </p14:nvContentPartPr>
              <p14:xfrm>
                <a:off x="3333705" y="4816870"/>
                <a:ext cx="217440" cy="360"/>
              </p14:xfrm>
            </p:contentPart>
          </mc:Choice>
          <mc:Fallback xmlns="">
            <p:pic>
              <p:nvPicPr>
                <p:cNvPr id="128" name="Inkt 127">
                  <a:extLst>
                    <a:ext uri="{FF2B5EF4-FFF2-40B4-BE49-F238E27FC236}">
                      <a16:creationId xmlns:a16="http://schemas.microsoft.com/office/drawing/2014/main" id="{D3B38E99-536D-4F49-85BC-5918EF90FCA8}"/>
                    </a:ext>
                  </a:extLst>
                </p:cNvPr>
                <p:cNvPicPr/>
                <p:nvPr/>
              </p:nvPicPr>
              <p:blipFill>
                <a:blip r:embed="rId26"/>
                <a:stretch>
                  <a:fillRect/>
                </a:stretch>
              </p:blipFill>
              <p:spPr>
                <a:xfrm>
                  <a:off x="3316065" y="4798870"/>
                  <a:ext cx="253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9" name="Inkt 128">
                  <a:extLst>
                    <a:ext uri="{FF2B5EF4-FFF2-40B4-BE49-F238E27FC236}">
                      <a16:creationId xmlns:a16="http://schemas.microsoft.com/office/drawing/2014/main" id="{A22824AE-BF82-4033-B3BB-EDA1D0A1AB9A}"/>
                    </a:ext>
                  </a:extLst>
                </p14:cNvPr>
                <p14:cNvContentPartPr/>
                <p14:nvPr/>
              </p14:nvContentPartPr>
              <p14:xfrm>
                <a:off x="3345225" y="4727590"/>
                <a:ext cx="181080" cy="360"/>
              </p14:xfrm>
            </p:contentPart>
          </mc:Choice>
          <mc:Fallback xmlns="">
            <p:pic>
              <p:nvPicPr>
                <p:cNvPr id="129" name="Inkt 128">
                  <a:extLst>
                    <a:ext uri="{FF2B5EF4-FFF2-40B4-BE49-F238E27FC236}">
                      <a16:creationId xmlns:a16="http://schemas.microsoft.com/office/drawing/2014/main" id="{A22824AE-BF82-4033-B3BB-EDA1D0A1AB9A}"/>
                    </a:ext>
                  </a:extLst>
                </p:cNvPr>
                <p:cNvPicPr/>
                <p:nvPr/>
              </p:nvPicPr>
              <p:blipFill>
                <a:blip r:embed="rId28"/>
                <a:stretch>
                  <a:fillRect/>
                </a:stretch>
              </p:blipFill>
              <p:spPr>
                <a:xfrm>
                  <a:off x="3327225" y="4709950"/>
                  <a:ext cx="21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Inkt 129">
                  <a:extLst>
                    <a:ext uri="{FF2B5EF4-FFF2-40B4-BE49-F238E27FC236}">
                      <a16:creationId xmlns:a16="http://schemas.microsoft.com/office/drawing/2014/main" id="{59627FB0-D993-40A4-9DD8-95283A6A6FA7}"/>
                    </a:ext>
                  </a:extLst>
                </p14:cNvPr>
                <p14:cNvContentPartPr/>
                <p14:nvPr/>
              </p14:nvContentPartPr>
              <p14:xfrm>
                <a:off x="3345225" y="4637590"/>
                <a:ext cx="187200" cy="24120"/>
              </p14:xfrm>
            </p:contentPart>
          </mc:Choice>
          <mc:Fallback xmlns="">
            <p:pic>
              <p:nvPicPr>
                <p:cNvPr id="130" name="Inkt 129">
                  <a:extLst>
                    <a:ext uri="{FF2B5EF4-FFF2-40B4-BE49-F238E27FC236}">
                      <a16:creationId xmlns:a16="http://schemas.microsoft.com/office/drawing/2014/main" id="{59627FB0-D993-40A4-9DD8-95283A6A6FA7}"/>
                    </a:ext>
                  </a:extLst>
                </p:cNvPr>
                <p:cNvPicPr/>
                <p:nvPr/>
              </p:nvPicPr>
              <p:blipFill>
                <a:blip r:embed="rId30"/>
                <a:stretch>
                  <a:fillRect/>
                </a:stretch>
              </p:blipFill>
              <p:spPr>
                <a:xfrm>
                  <a:off x="3327225" y="4619950"/>
                  <a:ext cx="222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Inkt 130">
                  <a:extLst>
                    <a:ext uri="{FF2B5EF4-FFF2-40B4-BE49-F238E27FC236}">
                      <a16:creationId xmlns:a16="http://schemas.microsoft.com/office/drawing/2014/main" id="{D81B863C-8DBE-4FA9-8729-50B1676435BC}"/>
                    </a:ext>
                  </a:extLst>
                </p14:cNvPr>
                <p14:cNvContentPartPr/>
                <p14:nvPr/>
              </p14:nvContentPartPr>
              <p14:xfrm>
                <a:off x="3601545" y="4551910"/>
                <a:ext cx="134640" cy="206280"/>
              </p14:xfrm>
            </p:contentPart>
          </mc:Choice>
          <mc:Fallback xmlns="">
            <p:pic>
              <p:nvPicPr>
                <p:cNvPr id="131" name="Inkt 130">
                  <a:extLst>
                    <a:ext uri="{FF2B5EF4-FFF2-40B4-BE49-F238E27FC236}">
                      <a16:creationId xmlns:a16="http://schemas.microsoft.com/office/drawing/2014/main" id="{D81B863C-8DBE-4FA9-8729-50B1676435BC}"/>
                    </a:ext>
                  </a:extLst>
                </p:cNvPr>
                <p:cNvPicPr/>
                <p:nvPr/>
              </p:nvPicPr>
              <p:blipFill>
                <a:blip r:embed="rId32"/>
                <a:stretch>
                  <a:fillRect/>
                </a:stretch>
              </p:blipFill>
              <p:spPr>
                <a:xfrm>
                  <a:off x="3583905" y="4534270"/>
                  <a:ext cx="170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4" name="Inkt 133">
                  <a:extLst>
                    <a:ext uri="{FF2B5EF4-FFF2-40B4-BE49-F238E27FC236}">
                      <a16:creationId xmlns:a16="http://schemas.microsoft.com/office/drawing/2014/main" id="{44A9731B-277D-4039-AE18-BBE25A10F7DE}"/>
                    </a:ext>
                  </a:extLst>
                </p14:cNvPr>
                <p14:cNvContentPartPr/>
                <p14:nvPr/>
              </p14:nvContentPartPr>
              <p14:xfrm>
                <a:off x="3927345" y="4616350"/>
                <a:ext cx="9000" cy="154080"/>
              </p14:xfrm>
            </p:contentPart>
          </mc:Choice>
          <mc:Fallback xmlns="">
            <p:pic>
              <p:nvPicPr>
                <p:cNvPr id="134" name="Inkt 133">
                  <a:extLst>
                    <a:ext uri="{FF2B5EF4-FFF2-40B4-BE49-F238E27FC236}">
                      <a16:creationId xmlns:a16="http://schemas.microsoft.com/office/drawing/2014/main" id="{44A9731B-277D-4039-AE18-BBE25A10F7DE}"/>
                    </a:ext>
                  </a:extLst>
                </p:cNvPr>
                <p:cNvPicPr/>
                <p:nvPr/>
              </p:nvPicPr>
              <p:blipFill>
                <a:blip r:embed="rId34"/>
                <a:stretch>
                  <a:fillRect/>
                </a:stretch>
              </p:blipFill>
              <p:spPr>
                <a:xfrm>
                  <a:off x="3909705" y="4598710"/>
                  <a:ext cx="4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Inkt 134">
                  <a:extLst>
                    <a:ext uri="{FF2B5EF4-FFF2-40B4-BE49-F238E27FC236}">
                      <a16:creationId xmlns:a16="http://schemas.microsoft.com/office/drawing/2014/main" id="{C82915FB-2E4B-445E-BEC7-4253B4A0EC84}"/>
                    </a:ext>
                  </a:extLst>
                </p14:cNvPr>
                <p14:cNvContentPartPr/>
                <p14:nvPr/>
              </p14:nvContentPartPr>
              <p14:xfrm>
                <a:off x="3813585" y="4672150"/>
                <a:ext cx="207720" cy="360"/>
              </p14:xfrm>
            </p:contentPart>
          </mc:Choice>
          <mc:Fallback xmlns="">
            <p:pic>
              <p:nvPicPr>
                <p:cNvPr id="135" name="Inkt 134">
                  <a:extLst>
                    <a:ext uri="{FF2B5EF4-FFF2-40B4-BE49-F238E27FC236}">
                      <a16:creationId xmlns:a16="http://schemas.microsoft.com/office/drawing/2014/main" id="{C82915FB-2E4B-445E-BEC7-4253B4A0EC84}"/>
                    </a:ext>
                  </a:extLst>
                </p:cNvPr>
                <p:cNvPicPr/>
                <p:nvPr/>
              </p:nvPicPr>
              <p:blipFill>
                <a:blip r:embed="rId36"/>
                <a:stretch>
                  <a:fillRect/>
                </a:stretch>
              </p:blipFill>
              <p:spPr>
                <a:xfrm>
                  <a:off x="3795585" y="4654150"/>
                  <a:ext cx="243360" cy="36000"/>
                </a:xfrm>
                <a:prstGeom prst="rect">
                  <a:avLst/>
                </a:prstGeom>
              </p:spPr>
            </p:pic>
          </mc:Fallback>
        </mc:AlternateContent>
      </p:grpSp>
      <p:grpSp>
        <p:nvGrpSpPr>
          <p:cNvPr id="141" name="Groep 140">
            <a:extLst>
              <a:ext uri="{FF2B5EF4-FFF2-40B4-BE49-F238E27FC236}">
                <a16:creationId xmlns:a16="http://schemas.microsoft.com/office/drawing/2014/main" id="{5DA6669B-BD73-4BAE-B7B1-5A95DFB98ED6}"/>
              </a:ext>
            </a:extLst>
          </p:cNvPr>
          <p:cNvGrpSpPr/>
          <p:nvPr/>
        </p:nvGrpSpPr>
        <p:grpSpPr>
          <a:xfrm>
            <a:off x="4337324" y="2429350"/>
            <a:ext cx="546480" cy="362160"/>
            <a:chOff x="4259265" y="4491070"/>
            <a:chExt cx="546480" cy="362160"/>
          </a:xfrm>
        </p:grpSpPr>
        <mc:AlternateContent xmlns:mc="http://schemas.openxmlformats.org/markup-compatibility/2006" xmlns:p14="http://schemas.microsoft.com/office/powerpoint/2010/main">
          <mc:Choice Requires="p14">
            <p:contentPart p14:bwMode="auto" r:id="rId37">
              <p14:nvContentPartPr>
                <p14:cNvPr id="136" name="Inkt 135">
                  <a:extLst>
                    <a:ext uri="{FF2B5EF4-FFF2-40B4-BE49-F238E27FC236}">
                      <a16:creationId xmlns:a16="http://schemas.microsoft.com/office/drawing/2014/main" id="{01026288-4433-4DD0-ABFD-A82447651606}"/>
                    </a:ext>
                  </a:extLst>
                </p14:cNvPr>
                <p14:cNvContentPartPr/>
                <p14:nvPr/>
              </p14:nvContentPartPr>
              <p14:xfrm>
                <a:off x="4259265" y="4515910"/>
                <a:ext cx="360" cy="249840"/>
              </p14:xfrm>
            </p:contentPart>
          </mc:Choice>
          <mc:Fallback xmlns="">
            <p:pic>
              <p:nvPicPr>
                <p:cNvPr id="136" name="Inkt 135">
                  <a:extLst>
                    <a:ext uri="{FF2B5EF4-FFF2-40B4-BE49-F238E27FC236}">
                      <a16:creationId xmlns:a16="http://schemas.microsoft.com/office/drawing/2014/main" id="{01026288-4433-4DD0-ABFD-A82447651606}"/>
                    </a:ext>
                  </a:extLst>
                </p:cNvPr>
                <p:cNvPicPr/>
                <p:nvPr/>
              </p:nvPicPr>
              <p:blipFill>
                <a:blip r:embed="rId38"/>
                <a:stretch>
                  <a:fillRect/>
                </a:stretch>
              </p:blipFill>
              <p:spPr>
                <a:xfrm>
                  <a:off x="4241625" y="4498270"/>
                  <a:ext cx="36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 name="Inkt 136">
                  <a:extLst>
                    <a:ext uri="{FF2B5EF4-FFF2-40B4-BE49-F238E27FC236}">
                      <a16:creationId xmlns:a16="http://schemas.microsoft.com/office/drawing/2014/main" id="{D433AD54-3DD7-4EBF-BE39-470D5703EAAE}"/>
                    </a:ext>
                  </a:extLst>
                </p14:cNvPr>
                <p14:cNvContentPartPr/>
                <p14:nvPr/>
              </p14:nvContentPartPr>
              <p14:xfrm>
                <a:off x="4259265" y="4641190"/>
                <a:ext cx="74520" cy="9000"/>
              </p14:xfrm>
            </p:contentPart>
          </mc:Choice>
          <mc:Fallback xmlns="">
            <p:pic>
              <p:nvPicPr>
                <p:cNvPr id="137" name="Inkt 136">
                  <a:extLst>
                    <a:ext uri="{FF2B5EF4-FFF2-40B4-BE49-F238E27FC236}">
                      <a16:creationId xmlns:a16="http://schemas.microsoft.com/office/drawing/2014/main" id="{D433AD54-3DD7-4EBF-BE39-470D5703EAAE}"/>
                    </a:ext>
                  </a:extLst>
                </p:cNvPr>
                <p:cNvPicPr/>
                <p:nvPr/>
              </p:nvPicPr>
              <p:blipFill>
                <a:blip r:embed="rId40"/>
                <a:stretch>
                  <a:fillRect/>
                </a:stretch>
              </p:blipFill>
              <p:spPr>
                <a:xfrm>
                  <a:off x="4241625" y="4623550"/>
                  <a:ext cx="11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Inkt 137">
                  <a:extLst>
                    <a:ext uri="{FF2B5EF4-FFF2-40B4-BE49-F238E27FC236}">
                      <a16:creationId xmlns:a16="http://schemas.microsoft.com/office/drawing/2014/main" id="{E0378234-4F34-4305-8F08-7A39127DDBF9}"/>
                    </a:ext>
                  </a:extLst>
                </p14:cNvPr>
                <p14:cNvContentPartPr/>
                <p14:nvPr/>
              </p14:nvContentPartPr>
              <p14:xfrm>
                <a:off x="4348905" y="4515910"/>
                <a:ext cx="360" cy="261360"/>
              </p14:xfrm>
            </p:contentPart>
          </mc:Choice>
          <mc:Fallback xmlns="">
            <p:pic>
              <p:nvPicPr>
                <p:cNvPr id="138" name="Inkt 137">
                  <a:extLst>
                    <a:ext uri="{FF2B5EF4-FFF2-40B4-BE49-F238E27FC236}">
                      <a16:creationId xmlns:a16="http://schemas.microsoft.com/office/drawing/2014/main" id="{E0378234-4F34-4305-8F08-7A39127DDBF9}"/>
                    </a:ext>
                  </a:extLst>
                </p:cNvPr>
                <p:cNvPicPr/>
                <p:nvPr/>
              </p:nvPicPr>
              <p:blipFill>
                <a:blip r:embed="rId42"/>
                <a:stretch>
                  <a:fillRect/>
                </a:stretch>
              </p:blipFill>
              <p:spPr>
                <a:xfrm>
                  <a:off x="4331265" y="4498270"/>
                  <a:ext cx="36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Inkt 138">
                  <a:extLst>
                    <a:ext uri="{FF2B5EF4-FFF2-40B4-BE49-F238E27FC236}">
                      <a16:creationId xmlns:a16="http://schemas.microsoft.com/office/drawing/2014/main" id="{01BF2362-E4BD-4437-B202-2C731FEF905A}"/>
                    </a:ext>
                  </a:extLst>
                </p14:cNvPr>
                <p14:cNvContentPartPr/>
                <p14:nvPr/>
              </p14:nvContentPartPr>
              <p14:xfrm>
                <a:off x="4438185" y="4761070"/>
                <a:ext cx="48960" cy="92160"/>
              </p14:xfrm>
            </p:contentPart>
          </mc:Choice>
          <mc:Fallback xmlns="">
            <p:pic>
              <p:nvPicPr>
                <p:cNvPr id="139" name="Inkt 138">
                  <a:extLst>
                    <a:ext uri="{FF2B5EF4-FFF2-40B4-BE49-F238E27FC236}">
                      <a16:creationId xmlns:a16="http://schemas.microsoft.com/office/drawing/2014/main" id="{01BF2362-E4BD-4437-B202-2C731FEF905A}"/>
                    </a:ext>
                  </a:extLst>
                </p:cNvPr>
                <p:cNvPicPr/>
                <p:nvPr/>
              </p:nvPicPr>
              <p:blipFill>
                <a:blip r:embed="rId44"/>
                <a:stretch>
                  <a:fillRect/>
                </a:stretch>
              </p:blipFill>
              <p:spPr>
                <a:xfrm>
                  <a:off x="4420545" y="4743070"/>
                  <a:ext cx="8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Inkt 139">
                  <a:extLst>
                    <a:ext uri="{FF2B5EF4-FFF2-40B4-BE49-F238E27FC236}">
                      <a16:creationId xmlns:a16="http://schemas.microsoft.com/office/drawing/2014/main" id="{CB3B81A8-C869-446C-A164-C21C9F907AF5}"/>
                    </a:ext>
                  </a:extLst>
                </p14:cNvPr>
                <p14:cNvContentPartPr/>
                <p14:nvPr/>
              </p14:nvContentPartPr>
              <p14:xfrm>
                <a:off x="4540425" y="4491070"/>
                <a:ext cx="265320" cy="262080"/>
              </p14:xfrm>
            </p:contentPart>
          </mc:Choice>
          <mc:Fallback xmlns="">
            <p:pic>
              <p:nvPicPr>
                <p:cNvPr id="140" name="Inkt 139">
                  <a:extLst>
                    <a:ext uri="{FF2B5EF4-FFF2-40B4-BE49-F238E27FC236}">
                      <a16:creationId xmlns:a16="http://schemas.microsoft.com/office/drawing/2014/main" id="{CB3B81A8-C869-446C-A164-C21C9F907AF5}"/>
                    </a:ext>
                  </a:extLst>
                </p:cNvPr>
                <p:cNvPicPr/>
                <p:nvPr/>
              </p:nvPicPr>
              <p:blipFill>
                <a:blip r:embed="rId46"/>
                <a:stretch>
                  <a:fillRect/>
                </a:stretch>
              </p:blipFill>
              <p:spPr>
                <a:xfrm>
                  <a:off x="4522425" y="4473430"/>
                  <a:ext cx="300960" cy="297720"/>
                </a:xfrm>
                <a:prstGeom prst="rect">
                  <a:avLst/>
                </a:prstGeom>
              </p:spPr>
            </p:pic>
          </mc:Fallback>
        </mc:AlternateContent>
      </p:grpSp>
      <p:grpSp>
        <p:nvGrpSpPr>
          <p:cNvPr id="147" name="Groep 146">
            <a:extLst>
              <a:ext uri="{FF2B5EF4-FFF2-40B4-BE49-F238E27FC236}">
                <a16:creationId xmlns:a16="http://schemas.microsoft.com/office/drawing/2014/main" id="{D39778AB-540F-40D7-8C15-48B80EF1775F}"/>
              </a:ext>
            </a:extLst>
          </p:cNvPr>
          <p:cNvGrpSpPr/>
          <p:nvPr/>
        </p:nvGrpSpPr>
        <p:grpSpPr>
          <a:xfrm>
            <a:off x="5189444" y="2387230"/>
            <a:ext cx="464040" cy="292680"/>
            <a:chOff x="5111385" y="4448950"/>
            <a:chExt cx="464040" cy="292680"/>
          </a:xfrm>
        </p:grpSpPr>
        <mc:AlternateContent xmlns:mc="http://schemas.openxmlformats.org/markup-compatibility/2006" xmlns:p14="http://schemas.microsoft.com/office/powerpoint/2010/main">
          <mc:Choice Requires="p14">
            <p:contentPart p14:bwMode="auto" r:id="rId47">
              <p14:nvContentPartPr>
                <p14:cNvPr id="143" name="Inkt 142">
                  <a:extLst>
                    <a:ext uri="{FF2B5EF4-FFF2-40B4-BE49-F238E27FC236}">
                      <a16:creationId xmlns:a16="http://schemas.microsoft.com/office/drawing/2014/main" id="{346FBE1A-BEF3-4A73-8CAB-ECB1303B2B5F}"/>
                    </a:ext>
                  </a:extLst>
                </p14:cNvPr>
                <p14:cNvContentPartPr/>
                <p14:nvPr/>
              </p14:nvContentPartPr>
              <p14:xfrm>
                <a:off x="5129385" y="4551910"/>
                <a:ext cx="415800" cy="9360"/>
              </p14:xfrm>
            </p:contentPart>
          </mc:Choice>
          <mc:Fallback xmlns="">
            <p:pic>
              <p:nvPicPr>
                <p:cNvPr id="143" name="Inkt 142">
                  <a:extLst>
                    <a:ext uri="{FF2B5EF4-FFF2-40B4-BE49-F238E27FC236}">
                      <a16:creationId xmlns:a16="http://schemas.microsoft.com/office/drawing/2014/main" id="{346FBE1A-BEF3-4A73-8CAB-ECB1303B2B5F}"/>
                    </a:ext>
                  </a:extLst>
                </p:cNvPr>
                <p:cNvPicPr/>
                <p:nvPr/>
              </p:nvPicPr>
              <p:blipFill>
                <a:blip r:embed="rId48"/>
                <a:stretch>
                  <a:fillRect/>
                </a:stretch>
              </p:blipFill>
              <p:spPr>
                <a:xfrm>
                  <a:off x="5111385" y="4533910"/>
                  <a:ext cx="45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4" name="Inkt 143">
                  <a:extLst>
                    <a:ext uri="{FF2B5EF4-FFF2-40B4-BE49-F238E27FC236}">
                      <a16:creationId xmlns:a16="http://schemas.microsoft.com/office/drawing/2014/main" id="{2D2A21BF-9C9E-4D25-8249-F034EB9CE246}"/>
                    </a:ext>
                  </a:extLst>
                </p14:cNvPr>
                <p14:cNvContentPartPr/>
                <p14:nvPr/>
              </p14:nvContentPartPr>
              <p14:xfrm>
                <a:off x="5474985" y="4448950"/>
                <a:ext cx="100440" cy="132480"/>
              </p14:xfrm>
            </p:contentPart>
          </mc:Choice>
          <mc:Fallback xmlns="">
            <p:pic>
              <p:nvPicPr>
                <p:cNvPr id="144" name="Inkt 143">
                  <a:extLst>
                    <a:ext uri="{FF2B5EF4-FFF2-40B4-BE49-F238E27FC236}">
                      <a16:creationId xmlns:a16="http://schemas.microsoft.com/office/drawing/2014/main" id="{2D2A21BF-9C9E-4D25-8249-F034EB9CE246}"/>
                    </a:ext>
                  </a:extLst>
                </p:cNvPr>
                <p:cNvPicPr/>
                <p:nvPr/>
              </p:nvPicPr>
              <p:blipFill>
                <a:blip r:embed="rId50"/>
                <a:stretch>
                  <a:fillRect/>
                </a:stretch>
              </p:blipFill>
              <p:spPr>
                <a:xfrm>
                  <a:off x="5457345" y="4430950"/>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5" name="Inkt 144">
                  <a:extLst>
                    <a:ext uri="{FF2B5EF4-FFF2-40B4-BE49-F238E27FC236}">
                      <a16:creationId xmlns:a16="http://schemas.microsoft.com/office/drawing/2014/main" id="{D6251170-7C47-45EC-956C-97CAE230F8AE}"/>
                    </a:ext>
                  </a:extLst>
                </p14:cNvPr>
                <p14:cNvContentPartPr/>
                <p14:nvPr/>
              </p14:nvContentPartPr>
              <p14:xfrm>
                <a:off x="5118585" y="4712470"/>
                <a:ext cx="345960" cy="5040"/>
              </p14:xfrm>
            </p:contentPart>
          </mc:Choice>
          <mc:Fallback xmlns="">
            <p:pic>
              <p:nvPicPr>
                <p:cNvPr id="145" name="Inkt 144">
                  <a:extLst>
                    <a:ext uri="{FF2B5EF4-FFF2-40B4-BE49-F238E27FC236}">
                      <a16:creationId xmlns:a16="http://schemas.microsoft.com/office/drawing/2014/main" id="{D6251170-7C47-45EC-956C-97CAE230F8AE}"/>
                    </a:ext>
                  </a:extLst>
                </p:cNvPr>
                <p:cNvPicPr/>
                <p:nvPr/>
              </p:nvPicPr>
              <p:blipFill>
                <a:blip r:embed="rId52"/>
                <a:stretch>
                  <a:fillRect/>
                </a:stretch>
              </p:blipFill>
              <p:spPr>
                <a:xfrm>
                  <a:off x="5100585" y="4694830"/>
                  <a:ext cx="38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6" name="Inkt 145">
                  <a:extLst>
                    <a:ext uri="{FF2B5EF4-FFF2-40B4-BE49-F238E27FC236}">
                      <a16:creationId xmlns:a16="http://schemas.microsoft.com/office/drawing/2014/main" id="{D31FD615-1EDD-4654-B62D-1EB6FAC1D7A3}"/>
                    </a:ext>
                  </a:extLst>
                </p14:cNvPr>
                <p14:cNvContentPartPr/>
                <p14:nvPr/>
              </p14:nvContentPartPr>
              <p14:xfrm>
                <a:off x="5111385" y="4616350"/>
                <a:ext cx="124920" cy="125280"/>
              </p14:xfrm>
            </p:contentPart>
          </mc:Choice>
          <mc:Fallback xmlns="">
            <p:pic>
              <p:nvPicPr>
                <p:cNvPr id="146" name="Inkt 145">
                  <a:extLst>
                    <a:ext uri="{FF2B5EF4-FFF2-40B4-BE49-F238E27FC236}">
                      <a16:creationId xmlns:a16="http://schemas.microsoft.com/office/drawing/2014/main" id="{D31FD615-1EDD-4654-B62D-1EB6FAC1D7A3}"/>
                    </a:ext>
                  </a:extLst>
                </p:cNvPr>
                <p:cNvPicPr/>
                <p:nvPr/>
              </p:nvPicPr>
              <p:blipFill>
                <a:blip r:embed="rId54"/>
                <a:stretch>
                  <a:fillRect/>
                </a:stretch>
              </p:blipFill>
              <p:spPr>
                <a:xfrm>
                  <a:off x="5093745" y="4598710"/>
                  <a:ext cx="160560" cy="160920"/>
                </a:xfrm>
                <a:prstGeom prst="rect">
                  <a:avLst/>
                </a:prstGeom>
              </p:spPr>
            </p:pic>
          </mc:Fallback>
        </mc:AlternateContent>
      </p:grpSp>
      <p:grpSp>
        <p:nvGrpSpPr>
          <p:cNvPr id="165" name="Groep 164">
            <a:extLst>
              <a:ext uri="{FF2B5EF4-FFF2-40B4-BE49-F238E27FC236}">
                <a16:creationId xmlns:a16="http://schemas.microsoft.com/office/drawing/2014/main" id="{18E3F35C-8774-414E-A457-E8CDA6825130}"/>
              </a:ext>
            </a:extLst>
          </p:cNvPr>
          <p:cNvGrpSpPr/>
          <p:nvPr/>
        </p:nvGrpSpPr>
        <p:grpSpPr>
          <a:xfrm>
            <a:off x="5986484" y="2140630"/>
            <a:ext cx="1901160" cy="543240"/>
            <a:chOff x="5908425" y="4202350"/>
            <a:chExt cx="1901160" cy="543240"/>
          </a:xfrm>
        </p:grpSpPr>
        <mc:AlternateContent xmlns:mc="http://schemas.openxmlformats.org/markup-compatibility/2006" xmlns:p14="http://schemas.microsoft.com/office/powerpoint/2010/main">
          <mc:Choice Requires="p14">
            <p:contentPart p14:bwMode="auto" r:id="rId55">
              <p14:nvContentPartPr>
                <p14:cNvPr id="148" name="Inkt 147">
                  <a:extLst>
                    <a:ext uri="{FF2B5EF4-FFF2-40B4-BE49-F238E27FC236}">
                      <a16:creationId xmlns:a16="http://schemas.microsoft.com/office/drawing/2014/main" id="{C83E1E0C-D179-4105-9713-3B88B7ACC5B9}"/>
                    </a:ext>
                  </a:extLst>
                </p14:cNvPr>
                <p14:cNvContentPartPr/>
                <p14:nvPr/>
              </p14:nvContentPartPr>
              <p14:xfrm>
                <a:off x="5908425" y="4448950"/>
                <a:ext cx="35280" cy="271440"/>
              </p14:xfrm>
            </p:contentPart>
          </mc:Choice>
          <mc:Fallback xmlns="">
            <p:pic>
              <p:nvPicPr>
                <p:cNvPr id="148" name="Inkt 147">
                  <a:extLst>
                    <a:ext uri="{FF2B5EF4-FFF2-40B4-BE49-F238E27FC236}">
                      <a16:creationId xmlns:a16="http://schemas.microsoft.com/office/drawing/2014/main" id="{C83E1E0C-D179-4105-9713-3B88B7ACC5B9}"/>
                    </a:ext>
                  </a:extLst>
                </p:cNvPr>
                <p:cNvPicPr/>
                <p:nvPr/>
              </p:nvPicPr>
              <p:blipFill>
                <a:blip r:embed="rId56"/>
                <a:stretch>
                  <a:fillRect/>
                </a:stretch>
              </p:blipFill>
              <p:spPr>
                <a:xfrm>
                  <a:off x="5890785" y="4430950"/>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Inkt 148">
                  <a:extLst>
                    <a:ext uri="{FF2B5EF4-FFF2-40B4-BE49-F238E27FC236}">
                      <a16:creationId xmlns:a16="http://schemas.microsoft.com/office/drawing/2014/main" id="{C83BC129-9960-42D3-83A8-F32C3D810BED}"/>
                    </a:ext>
                  </a:extLst>
                </p14:cNvPr>
                <p14:cNvContentPartPr/>
                <p14:nvPr/>
              </p14:nvContentPartPr>
              <p14:xfrm>
                <a:off x="5909865" y="4600870"/>
                <a:ext cx="186840" cy="13320"/>
              </p14:xfrm>
            </p:contentPart>
          </mc:Choice>
          <mc:Fallback xmlns="">
            <p:pic>
              <p:nvPicPr>
                <p:cNvPr id="149" name="Inkt 148">
                  <a:extLst>
                    <a:ext uri="{FF2B5EF4-FFF2-40B4-BE49-F238E27FC236}">
                      <a16:creationId xmlns:a16="http://schemas.microsoft.com/office/drawing/2014/main" id="{C83BC129-9960-42D3-83A8-F32C3D810BED}"/>
                    </a:ext>
                  </a:extLst>
                </p:cNvPr>
                <p:cNvPicPr/>
                <p:nvPr/>
              </p:nvPicPr>
              <p:blipFill>
                <a:blip r:embed="rId58"/>
                <a:stretch>
                  <a:fillRect/>
                </a:stretch>
              </p:blipFill>
              <p:spPr>
                <a:xfrm>
                  <a:off x="5892225" y="4583230"/>
                  <a:ext cx="222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Inkt 149">
                  <a:extLst>
                    <a:ext uri="{FF2B5EF4-FFF2-40B4-BE49-F238E27FC236}">
                      <a16:creationId xmlns:a16="http://schemas.microsoft.com/office/drawing/2014/main" id="{6F5A80BD-77DE-4FA6-B090-D29A3CF0BD32}"/>
                    </a:ext>
                  </a:extLst>
                </p14:cNvPr>
                <p14:cNvContentPartPr/>
                <p14:nvPr/>
              </p14:nvContentPartPr>
              <p14:xfrm>
                <a:off x="6087705" y="4505110"/>
                <a:ext cx="12240" cy="240480"/>
              </p14:xfrm>
            </p:contentPart>
          </mc:Choice>
          <mc:Fallback xmlns="">
            <p:pic>
              <p:nvPicPr>
                <p:cNvPr id="150" name="Inkt 149">
                  <a:extLst>
                    <a:ext uri="{FF2B5EF4-FFF2-40B4-BE49-F238E27FC236}">
                      <a16:creationId xmlns:a16="http://schemas.microsoft.com/office/drawing/2014/main" id="{6F5A80BD-77DE-4FA6-B090-D29A3CF0BD32}"/>
                    </a:ext>
                  </a:extLst>
                </p:cNvPr>
                <p:cNvPicPr/>
                <p:nvPr/>
              </p:nvPicPr>
              <p:blipFill>
                <a:blip r:embed="rId60"/>
                <a:stretch>
                  <a:fillRect/>
                </a:stretch>
              </p:blipFill>
              <p:spPr>
                <a:xfrm>
                  <a:off x="6070065" y="4487470"/>
                  <a:ext cx="4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2" name="Inkt 151">
                  <a:extLst>
                    <a:ext uri="{FF2B5EF4-FFF2-40B4-BE49-F238E27FC236}">
                      <a16:creationId xmlns:a16="http://schemas.microsoft.com/office/drawing/2014/main" id="{49421F12-4DB8-4385-864D-58FDF307B26B}"/>
                    </a:ext>
                  </a:extLst>
                </p14:cNvPr>
                <p14:cNvContentPartPr/>
                <p14:nvPr/>
              </p14:nvContentPartPr>
              <p14:xfrm>
                <a:off x="6221625" y="4415110"/>
                <a:ext cx="194760" cy="245160"/>
              </p14:xfrm>
            </p:contentPart>
          </mc:Choice>
          <mc:Fallback xmlns="">
            <p:pic>
              <p:nvPicPr>
                <p:cNvPr id="152" name="Inkt 151">
                  <a:extLst>
                    <a:ext uri="{FF2B5EF4-FFF2-40B4-BE49-F238E27FC236}">
                      <a16:creationId xmlns:a16="http://schemas.microsoft.com/office/drawing/2014/main" id="{49421F12-4DB8-4385-864D-58FDF307B26B}"/>
                    </a:ext>
                  </a:extLst>
                </p:cNvPr>
                <p:cNvPicPr/>
                <p:nvPr/>
              </p:nvPicPr>
              <p:blipFill>
                <a:blip r:embed="rId62"/>
                <a:stretch>
                  <a:fillRect/>
                </a:stretch>
              </p:blipFill>
              <p:spPr>
                <a:xfrm>
                  <a:off x="6203625" y="4397110"/>
                  <a:ext cx="230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4" name="Inkt 153">
                  <a:extLst>
                    <a:ext uri="{FF2B5EF4-FFF2-40B4-BE49-F238E27FC236}">
                      <a16:creationId xmlns:a16="http://schemas.microsoft.com/office/drawing/2014/main" id="{036D1B01-7B5A-4115-96DC-46C04B1E034D}"/>
                    </a:ext>
                  </a:extLst>
                </p14:cNvPr>
                <p14:cNvContentPartPr/>
                <p14:nvPr/>
              </p14:nvContentPartPr>
              <p14:xfrm>
                <a:off x="6567945" y="4527430"/>
                <a:ext cx="104040" cy="360"/>
              </p14:xfrm>
            </p:contentPart>
          </mc:Choice>
          <mc:Fallback xmlns="">
            <p:pic>
              <p:nvPicPr>
                <p:cNvPr id="154" name="Inkt 153">
                  <a:extLst>
                    <a:ext uri="{FF2B5EF4-FFF2-40B4-BE49-F238E27FC236}">
                      <a16:creationId xmlns:a16="http://schemas.microsoft.com/office/drawing/2014/main" id="{036D1B01-7B5A-4115-96DC-46C04B1E034D}"/>
                    </a:ext>
                  </a:extLst>
                </p:cNvPr>
                <p:cNvPicPr/>
                <p:nvPr/>
              </p:nvPicPr>
              <p:blipFill>
                <a:blip r:embed="rId64"/>
                <a:stretch>
                  <a:fillRect/>
                </a:stretch>
              </p:blipFill>
              <p:spPr>
                <a:xfrm>
                  <a:off x="6550305" y="4509430"/>
                  <a:ext cx="139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6" name="Inkt 155">
                  <a:extLst>
                    <a:ext uri="{FF2B5EF4-FFF2-40B4-BE49-F238E27FC236}">
                      <a16:creationId xmlns:a16="http://schemas.microsoft.com/office/drawing/2014/main" id="{56107C1A-CFED-4720-BB66-97A29B153F2D}"/>
                    </a:ext>
                  </a:extLst>
                </p14:cNvPr>
                <p14:cNvContentPartPr/>
                <p14:nvPr/>
              </p14:nvContentPartPr>
              <p14:xfrm>
                <a:off x="6834345" y="4437430"/>
                <a:ext cx="187920" cy="183240"/>
              </p14:xfrm>
            </p:contentPart>
          </mc:Choice>
          <mc:Fallback xmlns="">
            <p:pic>
              <p:nvPicPr>
                <p:cNvPr id="156" name="Inkt 155">
                  <a:extLst>
                    <a:ext uri="{FF2B5EF4-FFF2-40B4-BE49-F238E27FC236}">
                      <a16:creationId xmlns:a16="http://schemas.microsoft.com/office/drawing/2014/main" id="{56107C1A-CFED-4720-BB66-97A29B153F2D}"/>
                    </a:ext>
                  </a:extLst>
                </p:cNvPr>
                <p:cNvPicPr/>
                <p:nvPr/>
              </p:nvPicPr>
              <p:blipFill>
                <a:blip r:embed="rId66"/>
                <a:stretch>
                  <a:fillRect/>
                </a:stretch>
              </p:blipFill>
              <p:spPr>
                <a:xfrm>
                  <a:off x="6816705" y="4419790"/>
                  <a:ext cx="22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7" name="Inkt 156">
                  <a:extLst>
                    <a:ext uri="{FF2B5EF4-FFF2-40B4-BE49-F238E27FC236}">
                      <a16:creationId xmlns:a16="http://schemas.microsoft.com/office/drawing/2014/main" id="{FB427434-0CEE-4AF0-9946-C0BDD56AC300}"/>
                    </a:ext>
                  </a:extLst>
                </p14:cNvPr>
                <p14:cNvContentPartPr/>
                <p14:nvPr/>
              </p14:nvContentPartPr>
              <p14:xfrm>
                <a:off x="7136385" y="4560910"/>
                <a:ext cx="63000" cy="360"/>
              </p14:xfrm>
            </p:contentPart>
          </mc:Choice>
          <mc:Fallback xmlns="">
            <p:pic>
              <p:nvPicPr>
                <p:cNvPr id="157" name="Inkt 156">
                  <a:extLst>
                    <a:ext uri="{FF2B5EF4-FFF2-40B4-BE49-F238E27FC236}">
                      <a16:creationId xmlns:a16="http://schemas.microsoft.com/office/drawing/2014/main" id="{FB427434-0CEE-4AF0-9946-C0BDD56AC300}"/>
                    </a:ext>
                  </a:extLst>
                </p:cNvPr>
                <p:cNvPicPr/>
                <p:nvPr/>
              </p:nvPicPr>
              <p:blipFill>
                <a:blip r:embed="rId68"/>
                <a:stretch>
                  <a:fillRect/>
                </a:stretch>
              </p:blipFill>
              <p:spPr>
                <a:xfrm>
                  <a:off x="7118745" y="4542910"/>
                  <a:ext cx="9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8" name="Inkt 157">
                  <a:extLst>
                    <a:ext uri="{FF2B5EF4-FFF2-40B4-BE49-F238E27FC236}">
                      <a16:creationId xmlns:a16="http://schemas.microsoft.com/office/drawing/2014/main" id="{6DEC814E-64B1-4DF2-A709-6D86BB6997EC}"/>
                    </a:ext>
                  </a:extLst>
                </p14:cNvPr>
                <p14:cNvContentPartPr/>
                <p14:nvPr/>
              </p14:nvContentPartPr>
              <p14:xfrm>
                <a:off x="7092105" y="4471630"/>
                <a:ext cx="82800" cy="360"/>
              </p14:xfrm>
            </p:contentPart>
          </mc:Choice>
          <mc:Fallback xmlns="">
            <p:pic>
              <p:nvPicPr>
                <p:cNvPr id="158" name="Inkt 157">
                  <a:extLst>
                    <a:ext uri="{FF2B5EF4-FFF2-40B4-BE49-F238E27FC236}">
                      <a16:creationId xmlns:a16="http://schemas.microsoft.com/office/drawing/2014/main" id="{6DEC814E-64B1-4DF2-A709-6D86BB6997EC}"/>
                    </a:ext>
                  </a:extLst>
                </p:cNvPr>
                <p:cNvPicPr/>
                <p:nvPr/>
              </p:nvPicPr>
              <p:blipFill>
                <a:blip r:embed="rId70"/>
                <a:stretch>
                  <a:fillRect/>
                </a:stretch>
              </p:blipFill>
              <p:spPr>
                <a:xfrm>
                  <a:off x="7074465" y="4453990"/>
                  <a:ext cx="118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9" name="Inkt 158">
                  <a:extLst>
                    <a:ext uri="{FF2B5EF4-FFF2-40B4-BE49-F238E27FC236}">
                      <a16:creationId xmlns:a16="http://schemas.microsoft.com/office/drawing/2014/main" id="{29619A78-0082-4B0A-95D3-7B550F724B40}"/>
                    </a:ext>
                  </a:extLst>
                </p14:cNvPr>
                <p14:cNvContentPartPr/>
                <p14:nvPr/>
              </p14:nvContentPartPr>
              <p14:xfrm>
                <a:off x="7080945" y="4359670"/>
                <a:ext cx="108000" cy="10800"/>
              </p14:xfrm>
            </p:contentPart>
          </mc:Choice>
          <mc:Fallback xmlns="">
            <p:pic>
              <p:nvPicPr>
                <p:cNvPr id="159" name="Inkt 158">
                  <a:extLst>
                    <a:ext uri="{FF2B5EF4-FFF2-40B4-BE49-F238E27FC236}">
                      <a16:creationId xmlns:a16="http://schemas.microsoft.com/office/drawing/2014/main" id="{29619A78-0082-4B0A-95D3-7B550F724B40}"/>
                    </a:ext>
                  </a:extLst>
                </p:cNvPr>
                <p:cNvPicPr/>
                <p:nvPr/>
              </p:nvPicPr>
              <p:blipFill>
                <a:blip r:embed="rId72"/>
                <a:stretch>
                  <a:fillRect/>
                </a:stretch>
              </p:blipFill>
              <p:spPr>
                <a:xfrm>
                  <a:off x="7062945" y="4342030"/>
                  <a:ext cx="143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Inkt 160">
                  <a:extLst>
                    <a:ext uri="{FF2B5EF4-FFF2-40B4-BE49-F238E27FC236}">
                      <a16:creationId xmlns:a16="http://schemas.microsoft.com/office/drawing/2014/main" id="{4BA44FC4-BF3D-46C0-BA7B-95B53EA3E3DB}"/>
                    </a:ext>
                  </a:extLst>
                </p14:cNvPr>
                <p14:cNvContentPartPr/>
                <p14:nvPr/>
              </p14:nvContentPartPr>
              <p14:xfrm>
                <a:off x="7314585" y="4348510"/>
                <a:ext cx="244080" cy="258480"/>
              </p14:xfrm>
            </p:contentPart>
          </mc:Choice>
          <mc:Fallback xmlns="">
            <p:pic>
              <p:nvPicPr>
                <p:cNvPr id="161" name="Inkt 160">
                  <a:extLst>
                    <a:ext uri="{FF2B5EF4-FFF2-40B4-BE49-F238E27FC236}">
                      <a16:creationId xmlns:a16="http://schemas.microsoft.com/office/drawing/2014/main" id="{4BA44FC4-BF3D-46C0-BA7B-95B53EA3E3DB}"/>
                    </a:ext>
                  </a:extLst>
                </p:cNvPr>
                <p:cNvPicPr/>
                <p:nvPr/>
              </p:nvPicPr>
              <p:blipFill>
                <a:blip r:embed="rId74"/>
                <a:stretch>
                  <a:fillRect/>
                </a:stretch>
              </p:blipFill>
              <p:spPr>
                <a:xfrm>
                  <a:off x="7296945" y="4330510"/>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3" name="Inkt 162">
                  <a:extLst>
                    <a:ext uri="{FF2B5EF4-FFF2-40B4-BE49-F238E27FC236}">
                      <a16:creationId xmlns:a16="http://schemas.microsoft.com/office/drawing/2014/main" id="{DEB59FAF-D0DC-49A4-8233-A57EF7323750}"/>
                    </a:ext>
                  </a:extLst>
                </p14:cNvPr>
                <p14:cNvContentPartPr/>
                <p14:nvPr/>
              </p14:nvContentPartPr>
              <p14:xfrm>
                <a:off x="7660545" y="4304230"/>
                <a:ext cx="71640" cy="360"/>
              </p14:xfrm>
            </p:contentPart>
          </mc:Choice>
          <mc:Fallback xmlns="">
            <p:pic>
              <p:nvPicPr>
                <p:cNvPr id="163" name="Inkt 162">
                  <a:extLst>
                    <a:ext uri="{FF2B5EF4-FFF2-40B4-BE49-F238E27FC236}">
                      <a16:creationId xmlns:a16="http://schemas.microsoft.com/office/drawing/2014/main" id="{DEB59FAF-D0DC-49A4-8233-A57EF7323750}"/>
                    </a:ext>
                  </a:extLst>
                </p:cNvPr>
                <p:cNvPicPr/>
                <p:nvPr/>
              </p:nvPicPr>
              <p:blipFill>
                <a:blip r:embed="rId76"/>
                <a:stretch>
                  <a:fillRect/>
                </a:stretch>
              </p:blipFill>
              <p:spPr>
                <a:xfrm>
                  <a:off x="7642905" y="4286230"/>
                  <a:ext cx="10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4" name="Inkt 163">
                  <a:extLst>
                    <a:ext uri="{FF2B5EF4-FFF2-40B4-BE49-F238E27FC236}">
                      <a16:creationId xmlns:a16="http://schemas.microsoft.com/office/drawing/2014/main" id="{4356A577-A11E-44B4-8AB9-D4C5C5CED080}"/>
                    </a:ext>
                  </a:extLst>
                </p14:cNvPr>
                <p14:cNvContentPartPr/>
                <p14:nvPr/>
              </p14:nvContentPartPr>
              <p14:xfrm>
                <a:off x="7579545" y="4202350"/>
                <a:ext cx="230040" cy="159840"/>
              </p14:xfrm>
            </p:contentPart>
          </mc:Choice>
          <mc:Fallback xmlns="">
            <p:pic>
              <p:nvPicPr>
                <p:cNvPr id="164" name="Inkt 163">
                  <a:extLst>
                    <a:ext uri="{FF2B5EF4-FFF2-40B4-BE49-F238E27FC236}">
                      <a16:creationId xmlns:a16="http://schemas.microsoft.com/office/drawing/2014/main" id="{4356A577-A11E-44B4-8AB9-D4C5C5CED080}"/>
                    </a:ext>
                  </a:extLst>
                </p:cNvPr>
                <p:cNvPicPr/>
                <p:nvPr/>
              </p:nvPicPr>
              <p:blipFill>
                <a:blip r:embed="rId78"/>
                <a:stretch>
                  <a:fillRect/>
                </a:stretch>
              </p:blipFill>
              <p:spPr>
                <a:xfrm>
                  <a:off x="7561905" y="4184350"/>
                  <a:ext cx="265680" cy="195480"/>
                </a:xfrm>
                <a:prstGeom prst="rect">
                  <a:avLst/>
                </a:prstGeom>
              </p:spPr>
            </p:pic>
          </mc:Fallback>
        </mc:AlternateContent>
      </p:grpSp>
      <p:grpSp>
        <p:nvGrpSpPr>
          <p:cNvPr id="168" name="Groep 167">
            <a:extLst>
              <a:ext uri="{FF2B5EF4-FFF2-40B4-BE49-F238E27FC236}">
                <a16:creationId xmlns:a16="http://schemas.microsoft.com/office/drawing/2014/main" id="{6B593B11-C254-47BA-BD80-6D16196A5347}"/>
              </a:ext>
            </a:extLst>
          </p:cNvPr>
          <p:cNvGrpSpPr/>
          <p:nvPr/>
        </p:nvGrpSpPr>
        <p:grpSpPr>
          <a:xfrm>
            <a:off x="8129204" y="2275990"/>
            <a:ext cx="112320" cy="220680"/>
            <a:chOff x="8051145" y="4337710"/>
            <a:chExt cx="112320" cy="220680"/>
          </a:xfrm>
        </p:grpSpPr>
        <mc:AlternateContent xmlns:mc="http://schemas.openxmlformats.org/markup-compatibility/2006" xmlns:p14="http://schemas.microsoft.com/office/powerpoint/2010/main">
          <mc:Choice Requires="p14">
            <p:contentPart p14:bwMode="auto" r:id="rId79">
              <p14:nvContentPartPr>
                <p14:cNvPr id="166" name="Inkt 165">
                  <a:extLst>
                    <a:ext uri="{FF2B5EF4-FFF2-40B4-BE49-F238E27FC236}">
                      <a16:creationId xmlns:a16="http://schemas.microsoft.com/office/drawing/2014/main" id="{32B5BE35-2DB0-4FE8-961A-496A75B53278}"/>
                    </a:ext>
                  </a:extLst>
                </p14:cNvPr>
                <p14:cNvContentPartPr/>
                <p14:nvPr/>
              </p14:nvContentPartPr>
              <p14:xfrm>
                <a:off x="8106945" y="4337710"/>
                <a:ext cx="360" cy="220680"/>
              </p14:xfrm>
            </p:contentPart>
          </mc:Choice>
          <mc:Fallback xmlns="">
            <p:pic>
              <p:nvPicPr>
                <p:cNvPr id="166" name="Inkt 165">
                  <a:extLst>
                    <a:ext uri="{FF2B5EF4-FFF2-40B4-BE49-F238E27FC236}">
                      <a16:creationId xmlns:a16="http://schemas.microsoft.com/office/drawing/2014/main" id="{32B5BE35-2DB0-4FE8-961A-496A75B53278}"/>
                    </a:ext>
                  </a:extLst>
                </p:cNvPr>
                <p:cNvPicPr/>
                <p:nvPr/>
              </p:nvPicPr>
              <p:blipFill>
                <a:blip r:embed="rId80"/>
                <a:stretch>
                  <a:fillRect/>
                </a:stretch>
              </p:blipFill>
              <p:spPr>
                <a:xfrm>
                  <a:off x="8088945" y="4319710"/>
                  <a:ext cx="36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7" name="Inkt 166">
                  <a:extLst>
                    <a:ext uri="{FF2B5EF4-FFF2-40B4-BE49-F238E27FC236}">
                      <a16:creationId xmlns:a16="http://schemas.microsoft.com/office/drawing/2014/main" id="{8BCECF9D-A560-49C7-A20A-7D34CDEF2B1E}"/>
                    </a:ext>
                  </a:extLst>
                </p14:cNvPr>
                <p14:cNvContentPartPr/>
                <p14:nvPr/>
              </p14:nvContentPartPr>
              <p14:xfrm>
                <a:off x="8051145" y="4438150"/>
                <a:ext cx="112320" cy="360"/>
              </p14:xfrm>
            </p:contentPart>
          </mc:Choice>
          <mc:Fallback xmlns="">
            <p:pic>
              <p:nvPicPr>
                <p:cNvPr id="167" name="Inkt 166">
                  <a:extLst>
                    <a:ext uri="{FF2B5EF4-FFF2-40B4-BE49-F238E27FC236}">
                      <a16:creationId xmlns:a16="http://schemas.microsoft.com/office/drawing/2014/main" id="{8BCECF9D-A560-49C7-A20A-7D34CDEF2B1E}"/>
                    </a:ext>
                  </a:extLst>
                </p:cNvPr>
                <p:cNvPicPr/>
                <p:nvPr/>
              </p:nvPicPr>
              <p:blipFill>
                <a:blip r:embed="rId22"/>
                <a:stretch>
                  <a:fillRect/>
                </a:stretch>
              </p:blipFill>
              <p:spPr>
                <a:xfrm>
                  <a:off x="8033505" y="4420510"/>
                  <a:ext cx="147960" cy="36000"/>
                </a:xfrm>
                <a:prstGeom prst="rect">
                  <a:avLst/>
                </a:prstGeom>
              </p:spPr>
            </p:pic>
          </mc:Fallback>
        </mc:AlternateContent>
      </p:grpSp>
      <p:grpSp>
        <p:nvGrpSpPr>
          <p:cNvPr id="177" name="Groep 176">
            <a:extLst>
              <a:ext uri="{FF2B5EF4-FFF2-40B4-BE49-F238E27FC236}">
                <a16:creationId xmlns:a16="http://schemas.microsoft.com/office/drawing/2014/main" id="{98B8743D-84D9-43B1-AFAB-04AF2F5897E8}"/>
              </a:ext>
            </a:extLst>
          </p:cNvPr>
          <p:cNvGrpSpPr/>
          <p:nvPr/>
        </p:nvGrpSpPr>
        <p:grpSpPr>
          <a:xfrm>
            <a:off x="8430164" y="2153230"/>
            <a:ext cx="775800" cy="424080"/>
            <a:chOff x="8352105" y="4214950"/>
            <a:chExt cx="775800" cy="424080"/>
          </a:xfrm>
        </p:grpSpPr>
        <mc:AlternateContent xmlns:mc="http://schemas.openxmlformats.org/markup-compatibility/2006" xmlns:p14="http://schemas.microsoft.com/office/powerpoint/2010/main">
          <mc:Choice Requires="p14">
            <p:contentPart p14:bwMode="auto" r:id="rId82">
              <p14:nvContentPartPr>
                <p14:cNvPr id="169" name="Inkt 168">
                  <a:extLst>
                    <a:ext uri="{FF2B5EF4-FFF2-40B4-BE49-F238E27FC236}">
                      <a16:creationId xmlns:a16="http://schemas.microsoft.com/office/drawing/2014/main" id="{F7E62F0B-5C32-476C-8436-A7843AFF5C27}"/>
                    </a:ext>
                  </a:extLst>
                </p14:cNvPr>
                <p14:cNvContentPartPr/>
                <p14:nvPr/>
              </p14:nvContentPartPr>
              <p14:xfrm>
                <a:off x="8396385" y="4471630"/>
                <a:ext cx="360" cy="9000"/>
              </p14:xfrm>
            </p:contentPart>
          </mc:Choice>
          <mc:Fallback xmlns="">
            <p:pic>
              <p:nvPicPr>
                <p:cNvPr id="169" name="Inkt 168">
                  <a:extLst>
                    <a:ext uri="{FF2B5EF4-FFF2-40B4-BE49-F238E27FC236}">
                      <a16:creationId xmlns:a16="http://schemas.microsoft.com/office/drawing/2014/main" id="{F7E62F0B-5C32-476C-8436-A7843AFF5C27}"/>
                    </a:ext>
                  </a:extLst>
                </p:cNvPr>
                <p:cNvPicPr/>
                <p:nvPr/>
              </p:nvPicPr>
              <p:blipFill>
                <a:blip r:embed="rId83"/>
                <a:stretch>
                  <a:fillRect/>
                </a:stretch>
              </p:blipFill>
              <p:spPr>
                <a:xfrm>
                  <a:off x="8378745" y="4453990"/>
                  <a:ext cx="36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0" name="Inkt 169">
                  <a:extLst>
                    <a:ext uri="{FF2B5EF4-FFF2-40B4-BE49-F238E27FC236}">
                      <a16:creationId xmlns:a16="http://schemas.microsoft.com/office/drawing/2014/main" id="{1F7A4033-A3AB-4DE4-9D35-D5D9F12B931B}"/>
                    </a:ext>
                  </a:extLst>
                </p14:cNvPr>
                <p14:cNvContentPartPr/>
                <p14:nvPr/>
              </p14:nvContentPartPr>
              <p14:xfrm>
                <a:off x="8374425" y="4275070"/>
                <a:ext cx="45360" cy="338760"/>
              </p14:xfrm>
            </p:contentPart>
          </mc:Choice>
          <mc:Fallback xmlns="">
            <p:pic>
              <p:nvPicPr>
                <p:cNvPr id="170" name="Inkt 169">
                  <a:extLst>
                    <a:ext uri="{FF2B5EF4-FFF2-40B4-BE49-F238E27FC236}">
                      <a16:creationId xmlns:a16="http://schemas.microsoft.com/office/drawing/2014/main" id="{1F7A4033-A3AB-4DE4-9D35-D5D9F12B931B}"/>
                    </a:ext>
                  </a:extLst>
                </p:cNvPr>
                <p:cNvPicPr/>
                <p:nvPr/>
              </p:nvPicPr>
              <p:blipFill>
                <a:blip r:embed="rId85"/>
                <a:stretch>
                  <a:fillRect/>
                </a:stretch>
              </p:blipFill>
              <p:spPr>
                <a:xfrm>
                  <a:off x="8356425" y="4257430"/>
                  <a:ext cx="810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1" name="Inkt 170">
                  <a:extLst>
                    <a:ext uri="{FF2B5EF4-FFF2-40B4-BE49-F238E27FC236}">
                      <a16:creationId xmlns:a16="http://schemas.microsoft.com/office/drawing/2014/main" id="{DE21305C-2EC6-4B09-B7E7-E4F9F6C3B92B}"/>
                    </a:ext>
                  </a:extLst>
                </p14:cNvPr>
                <p14:cNvContentPartPr/>
                <p14:nvPr/>
              </p14:nvContentPartPr>
              <p14:xfrm>
                <a:off x="8352105" y="4422670"/>
                <a:ext cx="199440" cy="71280"/>
              </p14:xfrm>
            </p:contentPart>
          </mc:Choice>
          <mc:Fallback xmlns="">
            <p:pic>
              <p:nvPicPr>
                <p:cNvPr id="171" name="Inkt 170">
                  <a:extLst>
                    <a:ext uri="{FF2B5EF4-FFF2-40B4-BE49-F238E27FC236}">
                      <a16:creationId xmlns:a16="http://schemas.microsoft.com/office/drawing/2014/main" id="{DE21305C-2EC6-4B09-B7E7-E4F9F6C3B92B}"/>
                    </a:ext>
                  </a:extLst>
                </p:cNvPr>
                <p:cNvPicPr/>
                <p:nvPr/>
              </p:nvPicPr>
              <p:blipFill>
                <a:blip r:embed="rId87"/>
                <a:stretch>
                  <a:fillRect/>
                </a:stretch>
              </p:blipFill>
              <p:spPr>
                <a:xfrm>
                  <a:off x="8334465" y="4405030"/>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2" name="Inkt 171">
                  <a:extLst>
                    <a:ext uri="{FF2B5EF4-FFF2-40B4-BE49-F238E27FC236}">
                      <a16:creationId xmlns:a16="http://schemas.microsoft.com/office/drawing/2014/main" id="{18FEE7A4-D2BD-49D7-8DF0-3BE9786212D4}"/>
                    </a:ext>
                  </a:extLst>
                </p14:cNvPr>
                <p14:cNvContentPartPr/>
                <p14:nvPr/>
              </p14:nvContentPartPr>
              <p14:xfrm>
                <a:off x="8541825" y="4281910"/>
                <a:ext cx="25560" cy="261720"/>
              </p14:xfrm>
            </p:contentPart>
          </mc:Choice>
          <mc:Fallback xmlns="">
            <p:pic>
              <p:nvPicPr>
                <p:cNvPr id="172" name="Inkt 171">
                  <a:extLst>
                    <a:ext uri="{FF2B5EF4-FFF2-40B4-BE49-F238E27FC236}">
                      <a16:creationId xmlns:a16="http://schemas.microsoft.com/office/drawing/2014/main" id="{18FEE7A4-D2BD-49D7-8DF0-3BE9786212D4}"/>
                    </a:ext>
                  </a:extLst>
                </p:cNvPr>
                <p:cNvPicPr/>
                <p:nvPr/>
              </p:nvPicPr>
              <p:blipFill>
                <a:blip r:embed="rId89"/>
                <a:stretch>
                  <a:fillRect/>
                </a:stretch>
              </p:blipFill>
              <p:spPr>
                <a:xfrm>
                  <a:off x="8524185" y="4264270"/>
                  <a:ext cx="61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3" name="Inkt 172">
                  <a:extLst>
                    <a:ext uri="{FF2B5EF4-FFF2-40B4-BE49-F238E27FC236}">
                      <a16:creationId xmlns:a16="http://schemas.microsoft.com/office/drawing/2014/main" id="{4D0511A1-C8D7-4F73-A349-13D5A9C7BD40}"/>
                    </a:ext>
                  </a:extLst>
                </p14:cNvPr>
                <p14:cNvContentPartPr/>
                <p14:nvPr/>
              </p14:nvContentPartPr>
              <p14:xfrm>
                <a:off x="8653065" y="4505110"/>
                <a:ext cx="107640" cy="133920"/>
              </p14:xfrm>
            </p:contentPart>
          </mc:Choice>
          <mc:Fallback xmlns="">
            <p:pic>
              <p:nvPicPr>
                <p:cNvPr id="173" name="Inkt 172">
                  <a:extLst>
                    <a:ext uri="{FF2B5EF4-FFF2-40B4-BE49-F238E27FC236}">
                      <a16:creationId xmlns:a16="http://schemas.microsoft.com/office/drawing/2014/main" id="{4D0511A1-C8D7-4F73-A349-13D5A9C7BD40}"/>
                    </a:ext>
                  </a:extLst>
                </p:cNvPr>
                <p:cNvPicPr/>
                <p:nvPr/>
              </p:nvPicPr>
              <p:blipFill>
                <a:blip r:embed="rId91"/>
                <a:stretch>
                  <a:fillRect/>
                </a:stretch>
              </p:blipFill>
              <p:spPr>
                <a:xfrm>
                  <a:off x="8635425" y="4487470"/>
                  <a:ext cx="14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 name="Inkt 173">
                  <a:extLst>
                    <a:ext uri="{FF2B5EF4-FFF2-40B4-BE49-F238E27FC236}">
                      <a16:creationId xmlns:a16="http://schemas.microsoft.com/office/drawing/2014/main" id="{654BA0B6-9F6B-4B01-82C3-149955174DA3}"/>
                    </a:ext>
                  </a:extLst>
                </p14:cNvPr>
                <p14:cNvContentPartPr/>
                <p14:nvPr/>
              </p14:nvContentPartPr>
              <p14:xfrm>
                <a:off x="8795625" y="4293790"/>
                <a:ext cx="207000" cy="275400"/>
              </p14:xfrm>
            </p:contentPart>
          </mc:Choice>
          <mc:Fallback xmlns="">
            <p:pic>
              <p:nvPicPr>
                <p:cNvPr id="174" name="Inkt 173">
                  <a:extLst>
                    <a:ext uri="{FF2B5EF4-FFF2-40B4-BE49-F238E27FC236}">
                      <a16:creationId xmlns:a16="http://schemas.microsoft.com/office/drawing/2014/main" id="{654BA0B6-9F6B-4B01-82C3-149955174DA3}"/>
                    </a:ext>
                  </a:extLst>
                </p:cNvPr>
                <p:cNvPicPr/>
                <p:nvPr/>
              </p:nvPicPr>
              <p:blipFill>
                <a:blip r:embed="rId93"/>
                <a:stretch>
                  <a:fillRect/>
                </a:stretch>
              </p:blipFill>
              <p:spPr>
                <a:xfrm>
                  <a:off x="8777625" y="4275790"/>
                  <a:ext cx="242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5" name="Inkt 174">
                  <a:extLst>
                    <a:ext uri="{FF2B5EF4-FFF2-40B4-BE49-F238E27FC236}">
                      <a16:creationId xmlns:a16="http://schemas.microsoft.com/office/drawing/2014/main" id="{D6A061FD-2437-4EBB-932D-17AF702FF825}"/>
                    </a:ext>
                  </a:extLst>
                </p14:cNvPr>
                <p14:cNvContentPartPr/>
                <p14:nvPr/>
              </p14:nvContentPartPr>
              <p14:xfrm>
                <a:off x="9032505" y="4214950"/>
                <a:ext cx="20520" cy="119880"/>
              </p14:xfrm>
            </p:contentPart>
          </mc:Choice>
          <mc:Fallback xmlns="">
            <p:pic>
              <p:nvPicPr>
                <p:cNvPr id="175" name="Inkt 174">
                  <a:extLst>
                    <a:ext uri="{FF2B5EF4-FFF2-40B4-BE49-F238E27FC236}">
                      <a16:creationId xmlns:a16="http://schemas.microsoft.com/office/drawing/2014/main" id="{D6A061FD-2437-4EBB-932D-17AF702FF825}"/>
                    </a:ext>
                  </a:extLst>
                </p:cNvPr>
                <p:cNvPicPr/>
                <p:nvPr/>
              </p:nvPicPr>
              <p:blipFill>
                <a:blip r:embed="rId95"/>
                <a:stretch>
                  <a:fillRect/>
                </a:stretch>
              </p:blipFill>
              <p:spPr>
                <a:xfrm>
                  <a:off x="9014505" y="4197310"/>
                  <a:ext cx="56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6" name="Inkt 175">
                  <a:extLst>
                    <a:ext uri="{FF2B5EF4-FFF2-40B4-BE49-F238E27FC236}">
                      <a16:creationId xmlns:a16="http://schemas.microsoft.com/office/drawing/2014/main" id="{734A20D1-AFF1-4B7A-9132-10B897BBF0DC}"/>
                    </a:ext>
                  </a:extLst>
                </p14:cNvPr>
                <p14:cNvContentPartPr/>
                <p14:nvPr/>
              </p14:nvContentPartPr>
              <p14:xfrm>
                <a:off x="8976705" y="4261750"/>
                <a:ext cx="151200" cy="20520"/>
              </p14:xfrm>
            </p:contentPart>
          </mc:Choice>
          <mc:Fallback xmlns="">
            <p:pic>
              <p:nvPicPr>
                <p:cNvPr id="176" name="Inkt 175">
                  <a:extLst>
                    <a:ext uri="{FF2B5EF4-FFF2-40B4-BE49-F238E27FC236}">
                      <a16:creationId xmlns:a16="http://schemas.microsoft.com/office/drawing/2014/main" id="{734A20D1-AFF1-4B7A-9132-10B897BBF0DC}"/>
                    </a:ext>
                  </a:extLst>
                </p:cNvPr>
                <p:cNvPicPr/>
                <p:nvPr/>
              </p:nvPicPr>
              <p:blipFill>
                <a:blip r:embed="rId97"/>
                <a:stretch>
                  <a:fillRect/>
                </a:stretch>
              </p:blipFill>
              <p:spPr>
                <a:xfrm>
                  <a:off x="8959065" y="4244110"/>
                  <a:ext cx="186840" cy="56160"/>
                </a:xfrm>
                <a:prstGeom prst="rect">
                  <a:avLst/>
                </a:prstGeom>
              </p:spPr>
            </p:pic>
          </mc:Fallback>
        </mc:AlternateContent>
      </p:grpSp>
      <p:grpSp>
        <p:nvGrpSpPr>
          <p:cNvPr id="17" name="Groep 16">
            <a:extLst>
              <a:ext uri="{FF2B5EF4-FFF2-40B4-BE49-F238E27FC236}">
                <a16:creationId xmlns:a16="http://schemas.microsoft.com/office/drawing/2014/main" id="{CB26CBBA-87AF-41D7-94AF-7FAD2ABA4F5B}"/>
              </a:ext>
            </a:extLst>
          </p:cNvPr>
          <p:cNvGrpSpPr/>
          <p:nvPr/>
        </p:nvGrpSpPr>
        <p:grpSpPr>
          <a:xfrm>
            <a:off x="1259684" y="3569470"/>
            <a:ext cx="781560" cy="415080"/>
            <a:chOff x="1181625" y="5631190"/>
            <a:chExt cx="781560" cy="415080"/>
          </a:xfrm>
        </p:grpSpPr>
        <mc:AlternateContent xmlns:mc="http://schemas.openxmlformats.org/markup-compatibility/2006" xmlns:p14="http://schemas.microsoft.com/office/powerpoint/2010/main">
          <mc:Choice Requires="p14">
            <p:contentPart p14:bwMode="auto" r:id="rId98">
              <p14:nvContentPartPr>
                <p14:cNvPr id="9" name="Inkt 8">
                  <a:extLst>
                    <a:ext uri="{FF2B5EF4-FFF2-40B4-BE49-F238E27FC236}">
                      <a16:creationId xmlns:a16="http://schemas.microsoft.com/office/drawing/2014/main" id="{DEE725E1-F96B-4C98-A6D1-013B973C78D2}"/>
                    </a:ext>
                  </a:extLst>
                </p14:cNvPr>
                <p14:cNvContentPartPr/>
                <p14:nvPr/>
              </p14:nvContentPartPr>
              <p14:xfrm>
                <a:off x="1181625" y="5631190"/>
                <a:ext cx="24120" cy="404640"/>
              </p14:xfrm>
            </p:contentPart>
          </mc:Choice>
          <mc:Fallback xmlns="">
            <p:pic>
              <p:nvPicPr>
                <p:cNvPr id="9" name="Inkt 8">
                  <a:extLst>
                    <a:ext uri="{FF2B5EF4-FFF2-40B4-BE49-F238E27FC236}">
                      <a16:creationId xmlns:a16="http://schemas.microsoft.com/office/drawing/2014/main" id="{DEE725E1-F96B-4C98-A6D1-013B973C78D2}"/>
                    </a:ext>
                  </a:extLst>
                </p:cNvPr>
                <p:cNvPicPr/>
                <p:nvPr/>
              </p:nvPicPr>
              <p:blipFill>
                <a:blip r:embed="rId99"/>
                <a:stretch>
                  <a:fillRect/>
                </a:stretch>
              </p:blipFill>
              <p:spPr>
                <a:xfrm>
                  <a:off x="1163985" y="5613190"/>
                  <a:ext cx="59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 name="Inkt 9">
                  <a:extLst>
                    <a:ext uri="{FF2B5EF4-FFF2-40B4-BE49-F238E27FC236}">
                      <a16:creationId xmlns:a16="http://schemas.microsoft.com/office/drawing/2014/main" id="{B3FE9C11-C331-487D-A3F8-F97F56BE3C51}"/>
                    </a:ext>
                  </a:extLst>
                </p14:cNvPr>
                <p14:cNvContentPartPr/>
                <p14:nvPr/>
              </p14:nvContentPartPr>
              <p14:xfrm>
                <a:off x="1193145" y="5677270"/>
                <a:ext cx="237240" cy="155520"/>
              </p14:xfrm>
            </p:contentPart>
          </mc:Choice>
          <mc:Fallback xmlns="">
            <p:pic>
              <p:nvPicPr>
                <p:cNvPr id="10" name="Inkt 9">
                  <a:extLst>
                    <a:ext uri="{FF2B5EF4-FFF2-40B4-BE49-F238E27FC236}">
                      <a16:creationId xmlns:a16="http://schemas.microsoft.com/office/drawing/2014/main" id="{B3FE9C11-C331-487D-A3F8-F97F56BE3C51}"/>
                    </a:ext>
                  </a:extLst>
                </p:cNvPr>
                <p:cNvPicPr/>
                <p:nvPr/>
              </p:nvPicPr>
              <p:blipFill>
                <a:blip r:embed="rId101"/>
                <a:stretch>
                  <a:fillRect/>
                </a:stretch>
              </p:blipFill>
              <p:spPr>
                <a:xfrm>
                  <a:off x="1175145" y="5659270"/>
                  <a:ext cx="272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 name="Inkt 11">
                  <a:extLst>
                    <a:ext uri="{FF2B5EF4-FFF2-40B4-BE49-F238E27FC236}">
                      <a16:creationId xmlns:a16="http://schemas.microsoft.com/office/drawing/2014/main" id="{8C83A1FA-8C1F-4820-B414-9D76313B6B7B}"/>
                    </a:ext>
                  </a:extLst>
                </p14:cNvPr>
                <p14:cNvContentPartPr/>
                <p14:nvPr/>
              </p14:nvContentPartPr>
              <p14:xfrm>
                <a:off x="1260105" y="5798590"/>
                <a:ext cx="129240" cy="186480"/>
              </p14:xfrm>
            </p:contentPart>
          </mc:Choice>
          <mc:Fallback xmlns="">
            <p:pic>
              <p:nvPicPr>
                <p:cNvPr id="12" name="Inkt 11">
                  <a:extLst>
                    <a:ext uri="{FF2B5EF4-FFF2-40B4-BE49-F238E27FC236}">
                      <a16:creationId xmlns:a16="http://schemas.microsoft.com/office/drawing/2014/main" id="{8C83A1FA-8C1F-4820-B414-9D76313B6B7B}"/>
                    </a:ext>
                  </a:extLst>
                </p:cNvPr>
                <p:cNvPicPr/>
                <p:nvPr/>
              </p:nvPicPr>
              <p:blipFill>
                <a:blip r:embed="rId103"/>
                <a:stretch>
                  <a:fillRect/>
                </a:stretch>
              </p:blipFill>
              <p:spPr>
                <a:xfrm>
                  <a:off x="1242105" y="5780950"/>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 name="Inkt 12">
                  <a:extLst>
                    <a:ext uri="{FF2B5EF4-FFF2-40B4-BE49-F238E27FC236}">
                      <a16:creationId xmlns:a16="http://schemas.microsoft.com/office/drawing/2014/main" id="{9543B957-3FF4-4FAD-877D-AA18A701A29D}"/>
                    </a:ext>
                  </a:extLst>
                </p14:cNvPr>
                <p14:cNvContentPartPr/>
                <p14:nvPr/>
              </p14:nvContentPartPr>
              <p14:xfrm>
                <a:off x="1494105" y="5890030"/>
                <a:ext cx="82080" cy="156240"/>
              </p14:xfrm>
            </p:contentPart>
          </mc:Choice>
          <mc:Fallback xmlns="">
            <p:pic>
              <p:nvPicPr>
                <p:cNvPr id="13" name="Inkt 12">
                  <a:extLst>
                    <a:ext uri="{FF2B5EF4-FFF2-40B4-BE49-F238E27FC236}">
                      <a16:creationId xmlns:a16="http://schemas.microsoft.com/office/drawing/2014/main" id="{9543B957-3FF4-4FAD-877D-AA18A701A29D}"/>
                    </a:ext>
                  </a:extLst>
                </p:cNvPr>
                <p:cNvPicPr/>
                <p:nvPr/>
              </p:nvPicPr>
              <p:blipFill>
                <a:blip r:embed="rId105"/>
                <a:stretch>
                  <a:fillRect/>
                </a:stretch>
              </p:blipFill>
              <p:spPr>
                <a:xfrm>
                  <a:off x="1476105" y="5872030"/>
                  <a:ext cx="117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 name="Inkt 13">
                  <a:extLst>
                    <a:ext uri="{FF2B5EF4-FFF2-40B4-BE49-F238E27FC236}">
                      <a16:creationId xmlns:a16="http://schemas.microsoft.com/office/drawing/2014/main" id="{A79309FD-EA17-4054-8E5E-E6E9BA52F3C7}"/>
                    </a:ext>
                  </a:extLst>
                </p14:cNvPr>
                <p14:cNvContentPartPr/>
                <p14:nvPr/>
              </p14:nvContentPartPr>
              <p14:xfrm>
                <a:off x="1482585" y="5965630"/>
                <a:ext cx="83160" cy="360"/>
              </p14:xfrm>
            </p:contentPart>
          </mc:Choice>
          <mc:Fallback xmlns="">
            <p:pic>
              <p:nvPicPr>
                <p:cNvPr id="14" name="Inkt 13">
                  <a:extLst>
                    <a:ext uri="{FF2B5EF4-FFF2-40B4-BE49-F238E27FC236}">
                      <a16:creationId xmlns:a16="http://schemas.microsoft.com/office/drawing/2014/main" id="{A79309FD-EA17-4054-8E5E-E6E9BA52F3C7}"/>
                    </a:ext>
                  </a:extLst>
                </p:cNvPr>
                <p:cNvPicPr/>
                <p:nvPr/>
              </p:nvPicPr>
              <p:blipFill>
                <a:blip r:embed="rId107"/>
                <a:stretch>
                  <a:fillRect/>
                </a:stretch>
              </p:blipFill>
              <p:spPr>
                <a:xfrm>
                  <a:off x="1464945" y="5947630"/>
                  <a:ext cx="118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 name="Inkt 14">
                  <a:extLst>
                    <a:ext uri="{FF2B5EF4-FFF2-40B4-BE49-F238E27FC236}">
                      <a16:creationId xmlns:a16="http://schemas.microsoft.com/office/drawing/2014/main" id="{B0D39CF2-727C-451A-9E00-FEDBBE9E2959}"/>
                    </a:ext>
                  </a:extLst>
                </p14:cNvPr>
                <p14:cNvContentPartPr/>
                <p14:nvPr/>
              </p14:nvContentPartPr>
              <p14:xfrm>
                <a:off x="1750785" y="5867710"/>
                <a:ext cx="211680" cy="9000"/>
              </p14:xfrm>
            </p:contentPart>
          </mc:Choice>
          <mc:Fallback xmlns="">
            <p:pic>
              <p:nvPicPr>
                <p:cNvPr id="15" name="Inkt 14">
                  <a:extLst>
                    <a:ext uri="{FF2B5EF4-FFF2-40B4-BE49-F238E27FC236}">
                      <a16:creationId xmlns:a16="http://schemas.microsoft.com/office/drawing/2014/main" id="{B0D39CF2-727C-451A-9E00-FEDBBE9E2959}"/>
                    </a:ext>
                  </a:extLst>
                </p:cNvPr>
                <p:cNvPicPr/>
                <p:nvPr/>
              </p:nvPicPr>
              <p:blipFill>
                <a:blip r:embed="rId109"/>
                <a:stretch>
                  <a:fillRect/>
                </a:stretch>
              </p:blipFill>
              <p:spPr>
                <a:xfrm>
                  <a:off x="1732785" y="5849710"/>
                  <a:ext cx="247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 name="Inkt 15">
                  <a:extLst>
                    <a:ext uri="{FF2B5EF4-FFF2-40B4-BE49-F238E27FC236}">
                      <a16:creationId xmlns:a16="http://schemas.microsoft.com/office/drawing/2014/main" id="{F1C67A0F-6CB2-44D0-8C61-95394742CCD6}"/>
                    </a:ext>
                  </a:extLst>
                </p14:cNvPr>
                <p14:cNvContentPartPr/>
                <p14:nvPr/>
              </p14:nvContentPartPr>
              <p14:xfrm>
                <a:off x="1750785" y="5741350"/>
                <a:ext cx="212400" cy="24120"/>
              </p14:xfrm>
            </p:contentPart>
          </mc:Choice>
          <mc:Fallback xmlns="">
            <p:pic>
              <p:nvPicPr>
                <p:cNvPr id="16" name="Inkt 15">
                  <a:extLst>
                    <a:ext uri="{FF2B5EF4-FFF2-40B4-BE49-F238E27FC236}">
                      <a16:creationId xmlns:a16="http://schemas.microsoft.com/office/drawing/2014/main" id="{F1C67A0F-6CB2-44D0-8C61-95394742CCD6}"/>
                    </a:ext>
                  </a:extLst>
                </p:cNvPr>
                <p:cNvPicPr/>
                <p:nvPr/>
              </p:nvPicPr>
              <p:blipFill>
                <a:blip r:embed="rId111"/>
                <a:stretch>
                  <a:fillRect/>
                </a:stretch>
              </p:blipFill>
              <p:spPr>
                <a:xfrm>
                  <a:off x="1732785" y="5723710"/>
                  <a:ext cx="248040" cy="59760"/>
                </a:xfrm>
                <a:prstGeom prst="rect">
                  <a:avLst/>
                </a:prstGeom>
              </p:spPr>
            </p:pic>
          </mc:Fallback>
        </mc:AlternateContent>
      </p:grpSp>
      <p:grpSp>
        <p:nvGrpSpPr>
          <p:cNvPr id="181" name="Groep 180">
            <a:extLst>
              <a:ext uri="{FF2B5EF4-FFF2-40B4-BE49-F238E27FC236}">
                <a16:creationId xmlns:a16="http://schemas.microsoft.com/office/drawing/2014/main" id="{4D83094E-F95A-4B19-AAF1-7A8A2C70E98A}"/>
              </a:ext>
            </a:extLst>
          </p:cNvPr>
          <p:cNvGrpSpPr/>
          <p:nvPr/>
        </p:nvGrpSpPr>
        <p:grpSpPr>
          <a:xfrm>
            <a:off x="2283164" y="2900230"/>
            <a:ext cx="3281040" cy="647640"/>
            <a:chOff x="2205105" y="4961950"/>
            <a:chExt cx="3281040" cy="647640"/>
          </a:xfrm>
        </p:grpSpPr>
        <mc:AlternateContent xmlns:mc="http://schemas.openxmlformats.org/markup-compatibility/2006" xmlns:p14="http://schemas.microsoft.com/office/powerpoint/2010/main">
          <mc:Choice Requires="p14">
            <p:contentPart p14:bwMode="auto" r:id="rId112">
              <p14:nvContentPartPr>
                <p14:cNvPr id="19" name="Inkt 18">
                  <a:extLst>
                    <a:ext uri="{FF2B5EF4-FFF2-40B4-BE49-F238E27FC236}">
                      <a16:creationId xmlns:a16="http://schemas.microsoft.com/office/drawing/2014/main" id="{FC73232C-2359-4E5C-BC0C-6FA2D8831160}"/>
                    </a:ext>
                  </a:extLst>
                </p14:cNvPr>
                <p14:cNvContentPartPr/>
                <p14:nvPr/>
              </p14:nvContentPartPr>
              <p14:xfrm>
                <a:off x="2205105" y="5196310"/>
                <a:ext cx="162000" cy="306360"/>
              </p14:xfrm>
            </p:contentPart>
          </mc:Choice>
          <mc:Fallback xmlns="">
            <p:pic>
              <p:nvPicPr>
                <p:cNvPr id="19" name="Inkt 18">
                  <a:extLst>
                    <a:ext uri="{FF2B5EF4-FFF2-40B4-BE49-F238E27FC236}">
                      <a16:creationId xmlns:a16="http://schemas.microsoft.com/office/drawing/2014/main" id="{FC73232C-2359-4E5C-BC0C-6FA2D8831160}"/>
                    </a:ext>
                  </a:extLst>
                </p:cNvPr>
                <p:cNvPicPr/>
                <p:nvPr/>
              </p:nvPicPr>
              <p:blipFill>
                <a:blip r:embed="rId113"/>
                <a:stretch>
                  <a:fillRect/>
                </a:stretch>
              </p:blipFill>
              <p:spPr>
                <a:xfrm>
                  <a:off x="2187105" y="5178310"/>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 name="Inkt 19">
                  <a:extLst>
                    <a:ext uri="{FF2B5EF4-FFF2-40B4-BE49-F238E27FC236}">
                      <a16:creationId xmlns:a16="http://schemas.microsoft.com/office/drawing/2014/main" id="{C74AAD04-4086-405B-9D37-B557DEA99F44}"/>
                    </a:ext>
                  </a:extLst>
                </p14:cNvPr>
                <p14:cNvContentPartPr/>
                <p14:nvPr/>
              </p14:nvContentPartPr>
              <p14:xfrm>
                <a:off x="2419665" y="5256430"/>
                <a:ext cx="12240" cy="215280"/>
              </p14:xfrm>
            </p:contentPart>
          </mc:Choice>
          <mc:Fallback xmlns="">
            <p:pic>
              <p:nvPicPr>
                <p:cNvPr id="20" name="Inkt 19">
                  <a:extLst>
                    <a:ext uri="{FF2B5EF4-FFF2-40B4-BE49-F238E27FC236}">
                      <a16:creationId xmlns:a16="http://schemas.microsoft.com/office/drawing/2014/main" id="{C74AAD04-4086-405B-9D37-B557DEA99F44}"/>
                    </a:ext>
                  </a:extLst>
                </p:cNvPr>
                <p:cNvPicPr/>
                <p:nvPr/>
              </p:nvPicPr>
              <p:blipFill>
                <a:blip r:embed="rId115"/>
                <a:stretch>
                  <a:fillRect/>
                </a:stretch>
              </p:blipFill>
              <p:spPr>
                <a:xfrm>
                  <a:off x="2401665" y="5238430"/>
                  <a:ext cx="47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 name="Inkt 20">
                  <a:extLst>
                    <a:ext uri="{FF2B5EF4-FFF2-40B4-BE49-F238E27FC236}">
                      <a16:creationId xmlns:a16="http://schemas.microsoft.com/office/drawing/2014/main" id="{BCFC691E-B37E-4457-9659-049219C63273}"/>
                    </a:ext>
                  </a:extLst>
                </p14:cNvPr>
                <p14:cNvContentPartPr/>
                <p14:nvPr/>
              </p14:nvContentPartPr>
              <p14:xfrm>
                <a:off x="2419665" y="5363710"/>
                <a:ext cx="99000" cy="360"/>
              </p14:xfrm>
            </p:contentPart>
          </mc:Choice>
          <mc:Fallback xmlns="">
            <p:pic>
              <p:nvPicPr>
                <p:cNvPr id="21" name="Inkt 20">
                  <a:extLst>
                    <a:ext uri="{FF2B5EF4-FFF2-40B4-BE49-F238E27FC236}">
                      <a16:creationId xmlns:a16="http://schemas.microsoft.com/office/drawing/2014/main" id="{BCFC691E-B37E-4457-9659-049219C63273}"/>
                    </a:ext>
                  </a:extLst>
                </p:cNvPr>
                <p:cNvPicPr/>
                <p:nvPr/>
              </p:nvPicPr>
              <p:blipFill>
                <a:blip r:embed="rId117"/>
                <a:stretch>
                  <a:fillRect/>
                </a:stretch>
              </p:blipFill>
              <p:spPr>
                <a:xfrm>
                  <a:off x="2401665" y="5346070"/>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 name="Inkt 21">
                  <a:extLst>
                    <a:ext uri="{FF2B5EF4-FFF2-40B4-BE49-F238E27FC236}">
                      <a16:creationId xmlns:a16="http://schemas.microsoft.com/office/drawing/2014/main" id="{9F68CE03-4E95-4D2E-9CC5-CCFBEA96F859}"/>
                    </a:ext>
                  </a:extLst>
                </p14:cNvPr>
                <p14:cNvContentPartPr/>
                <p14:nvPr/>
              </p14:nvContentPartPr>
              <p14:xfrm>
                <a:off x="2542065" y="5274430"/>
                <a:ext cx="360" cy="168120"/>
              </p14:xfrm>
            </p:contentPart>
          </mc:Choice>
          <mc:Fallback xmlns="">
            <p:pic>
              <p:nvPicPr>
                <p:cNvPr id="22" name="Inkt 21">
                  <a:extLst>
                    <a:ext uri="{FF2B5EF4-FFF2-40B4-BE49-F238E27FC236}">
                      <a16:creationId xmlns:a16="http://schemas.microsoft.com/office/drawing/2014/main" id="{9F68CE03-4E95-4D2E-9CC5-CCFBEA96F859}"/>
                    </a:ext>
                  </a:extLst>
                </p:cNvPr>
                <p:cNvPicPr/>
                <p:nvPr/>
              </p:nvPicPr>
              <p:blipFill>
                <a:blip r:embed="rId119"/>
                <a:stretch>
                  <a:fillRect/>
                </a:stretch>
              </p:blipFill>
              <p:spPr>
                <a:xfrm>
                  <a:off x="2524425" y="5256790"/>
                  <a:ext cx="36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 name="Inkt 22">
                  <a:extLst>
                    <a:ext uri="{FF2B5EF4-FFF2-40B4-BE49-F238E27FC236}">
                      <a16:creationId xmlns:a16="http://schemas.microsoft.com/office/drawing/2014/main" id="{1D4A8D50-BA3D-4D17-AD4E-6F6879350F82}"/>
                    </a:ext>
                  </a:extLst>
                </p14:cNvPr>
                <p14:cNvContentPartPr/>
                <p14:nvPr/>
              </p14:nvContentPartPr>
              <p14:xfrm>
                <a:off x="2611545" y="5208190"/>
                <a:ext cx="156960" cy="186120"/>
              </p14:xfrm>
            </p:contentPart>
          </mc:Choice>
          <mc:Fallback xmlns="">
            <p:pic>
              <p:nvPicPr>
                <p:cNvPr id="23" name="Inkt 22">
                  <a:extLst>
                    <a:ext uri="{FF2B5EF4-FFF2-40B4-BE49-F238E27FC236}">
                      <a16:creationId xmlns:a16="http://schemas.microsoft.com/office/drawing/2014/main" id="{1D4A8D50-BA3D-4D17-AD4E-6F6879350F82}"/>
                    </a:ext>
                  </a:extLst>
                </p:cNvPr>
                <p:cNvPicPr/>
                <p:nvPr/>
              </p:nvPicPr>
              <p:blipFill>
                <a:blip r:embed="rId121"/>
                <a:stretch>
                  <a:fillRect/>
                </a:stretch>
              </p:blipFill>
              <p:spPr>
                <a:xfrm>
                  <a:off x="2593905" y="5190190"/>
                  <a:ext cx="19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 name="Inkt 23">
                  <a:extLst>
                    <a:ext uri="{FF2B5EF4-FFF2-40B4-BE49-F238E27FC236}">
                      <a16:creationId xmlns:a16="http://schemas.microsoft.com/office/drawing/2014/main" id="{7519FDD3-A424-4E9D-8771-965EAD82E107}"/>
                    </a:ext>
                  </a:extLst>
                </p14:cNvPr>
                <p14:cNvContentPartPr/>
                <p14:nvPr/>
              </p14:nvContentPartPr>
              <p14:xfrm>
                <a:off x="2943825" y="5274430"/>
                <a:ext cx="96840" cy="360"/>
              </p14:xfrm>
            </p:contentPart>
          </mc:Choice>
          <mc:Fallback xmlns="">
            <p:pic>
              <p:nvPicPr>
                <p:cNvPr id="24" name="Inkt 23">
                  <a:extLst>
                    <a:ext uri="{FF2B5EF4-FFF2-40B4-BE49-F238E27FC236}">
                      <a16:creationId xmlns:a16="http://schemas.microsoft.com/office/drawing/2014/main" id="{7519FDD3-A424-4E9D-8771-965EAD82E107}"/>
                    </a:ext>
                  </a:extLst>
                </p:cNvPr>
                <p:cNvPicPr/>
                <p:nvPr/>
              </p:nvPicPr>
              <p:blipFill>
                <a:blip r:embed="rId123"/>
                <a:stretch>
                  <a:fillRect/>
                </a:stretch>
              </p:blipFill>
              <p:spPr>
                <a:xfrm>
                  <a:off x="2925825" y="5256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 name="Inkt 24">
                  <a:extLst>
                    <a:ext uri="{FF2B5EF4-FFF2-40B4-BE49-F238E27FC236}">
                      <a16:creationId xmlns:a16="http://schemas.microsoft.com/office/drawing/2014/main" id="{EDC098A2-4FA1-4643-9E9C-5F8EC63B437B}"/>
                    </a:ext>
                  </a:extLst>
                </p14:cNvPr>
                <p14:cNvContentPartPr/>
                <p14:nvPr/>
              </p14:nvContentPartPr>
              <p14:xfrm>
                <a:off x="3087105" y="5176150"/>
                <a:ext cx="158040" cy="201960"/>
              </p14:xfrm>
            </p:contentPart>
          </mc:Choice>
          <mc:Fallback xmlns="">
            <p:pic>
              <p:nvPicPr>
                <p:cNvPr id="25" name="Inkt 24">
                  <a:extLst>
                    <a:ext uri="{FF2B5EF4-FFF2-40B4-BE49-F238E27FC236}">
                      <a16:creationId xmlns:a16="http://schemas.microsoft.com/office/drawing/2014/main" id="{EDC098A2-4FA1-4643-9E9C-5F8EC63B437B}"/>
                    </a:ext>
                  </a:extLst>
                </p:cNvPr>
                <p:cNvPicPr/>
                <p:nvPr/>
              </p:nvPicPr>
              <p:blipFill>
                <a:blip r:embed="rId125"/>
                <a:stretch>
                  <a:fillRect/>
                </a:stretch>
              </p:blipFill>
              <p:spPr>
                <a:xfrm>
                  <a:off x="3069105" y="5158510"/>
                  <a:ext cx="193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 name="Inkt 25">
                  <a:extLst>
                    <a:ext uri="{FF2B5EF4-FFF2-40B4-BE49-F238E27FC236}">
                      <a16:creationId xmlns:a16="http://schemas.microsoft.com/office/drawing/2014/main" id="{C4291AFB-D2ED-43CC-87E3-26F2DCCBC6A7}"/>
                    </a:ext>
                  </a:extLst>
                </p14:cNvPr>
                <p14:cNvContentPartPr/>
                <p14:nvPr/>
              </p14:nvContentPartPr>
              <p14:xfrm>
                <a:off x="3333705" y="5307910"/>
                <a:ext cx="139320" cy="360"/>
              </p14:xfrm>
            </p:contentPart>
          </mc:Choice>
          <mc:Fallback xmlns="">
            <p:pic>
              <p:nvPicPr>
                <p:cNvPr id="26" name="Inkt 25">
                  <a:extLst>
                    <a:ext uri="{FF2B5EF4-FFF2-40B4-BE49-F238E27FC236}">
                      <a16:creationId xmlns:a16="http://schemas.microsoft.com/office/drawing/2014/main" id="{C4291AFB-D2ED-43CC-87E3-26F2DCCBC6A7}"/>
                    </a:ext>
                  </a:extLst>
                </p:cNvPr>
                <p:cNvPicPr/>
                <p:nvPr/>
              </p:nvPicPr>
              <p:blipFill>
                <a:blip r:embed="rId127"/>
                <a:stretch>
                  <a:fillRect/>
                </a:stretch>
              </p:blipFill>
              <p:spPr>
                <a:xfrm>
                  <a:off x="3316065" y="5290270"/>
                  <a:ext cx="174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7" name="Inkt 26">
                  <a:extLst>
                    <a:ext uri="{FF2B5EF4-FFF2-40B4-BE49-F238E27FC236}">
                      <a16:creationId xmlns:a16="http://schemas.microsoft.com/office/drawing/2014/main" id="{2420EEDC-F44E-4C3E-B92C-206B9D05AAC7}"/>
                    </a:ext>
                  </a:extLst>
                </p14:cNvPr>
                <p14:cNvContentPartPr/>
                <p14:nvPr/>
              </p14:nvContentPartPr>
              <p14:xfrm>
                <a:off x="3300945" y="5229790"/>
                <a:ext cx="184320" cy="360"/>
              </p14:xfrm>
            </p:contentPart>
          </mc:Choice>
          <mc:Fallback xmlns="">
            <p:pic>
              <p:nvPicPr>
                <p:cNvPr id="27" name="Inkt 26">
                  <a:extLst>
                    <a:ext uri="{FF2B5EF4-FFF2-40B4-BE49-F238E27FC236}">
                      <a16:creationId xmlns:a16="http://schemas.microsoft.com/office/drawing/2014/main" id="{2420EEDC-F44E-4C3E-B92C-206B9D05AAC7}"/>
                    </a:ext>
                  </a:extLst>
                </p:cNvPr>
                <p:cNvPicPr/>
                <p:nvPr/>
              </p:nvPicPr>
              <p:blipFill>
                <a:blip r:embed="rId129"/>
                <a:stretch>
                  <a:fillRect/>
                </a:stretch>
              </p:blipFill>
              <p:spPr>
                <a:xfrm>
                  <a:off x="3282945" y="5211790"/>
                  <a:ext cx="21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8" name="Inkt 27">
                  <a:extLst>
                    <a:ext uri="{FF2B5EF4-FFF2-40B4-BE49-F238E27FC236}">
                      <a16:creationId xmlns:a16="http://schemas.microsoft.com/office/drawing/2014/main" id="{4A79E366-57C3-4FD9-BEF0-16AAB822BE0E}"/>
                    </a:ext>
                  </a:extLst>
                </p14:cNvPr>
                <p14:cNvContentPartPr/>
                <p14:nvPr/>
              </p14:nvContentPartPr>
              <p14:xfrm>
                <a:off x="3311745" y="5140510"/>
                <a:ext cx="163080" cy="360"/>
              </p14:xfrm>
            </p:contentPart>
          </mc:Choice>
          <mc:Fallback xmlns="">
            <p:pic>
              <p:nvPicPr>
                <p:cNvPr id="28" name="Inkt 27">
                  <a:extLst>
                    <a:ext uri="{FF2B5EF4-FFF2-40B4-BE49-F238E27FC236}">
                      <a16:creationId xmlns:a16="http://schemas.microsoft.com/office/drawing/2014/main" id="{4A79E366-57C3-4FD9-BEF0-16AAB822BE0E}"/>
                    </a:ext>
                  </a:extLst>
                </p:cNvPr>
                <p:cNvPicPr/>
                <p:nvPr/>
              </p:nvPicPr>
              <p:blipFill>
                <a:blip r:embed="rId131"/>
                <a:stretch>
                  <a:fillRect/>
                </a:stretch>
              </p:blipFill>
              <p:spPr>
                <a:xfrm>
                  <a:off x="3293745" y="5122870"/>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 name="Inkt 29">
                  <a:extLst>
                    <a:ext uri="{FF2B5EF4-FFF2-40B4-BE49-F238E27FC236}">
                      <a16:creationId xmlns:a16="http://schemas.microsoft.com/office/drawing/2014/main" id="{D5573A2C-561F-4967-B1C1-FB665CAFB839}"/>
                    </a:ext>
                  </a:extLst>
                </p14:cNvPr>
                <p14:cNvContentPartPr/>
                <p14:nvPr/>
              </p14:nvContentPartPr>
              <p14:xfrm>
                <a:off x="3568425" y="5072830"/>
                <a:ext cx="137520" cy="152640"/>
              </p14:xfrm>
            </p:contentPart>
          </mc:Choice>
          <mc:Fallback xmlns="">
            <p:pic>
              <p:nvPicPr>
                <p:cNvPr id="30" name="Inkt 29">
                  <a:extLst>
                    <a:ext uri="{FF2B5EF4-FFF2-40B4-BE49-F238E27FC236}">
                      <a16:creationId xmlns:a16="http://schemas.microsoft.com/office/drawing/2014/main" id="{D5573A2C-561F-4967-B1C1-FB665CAFB839}"/>
                    </a:ext>
                  </a:extLst>
                </p:cNvPr>
                <p:cNvPicPr/>
                <p:nvPr/>
              </p:nvPicPr>
              <p:blipFill>
                <a:blip r:embed="rId133"/>
                <a:stretch>
                  <a:fillRect/>
                </a:stretch>
              </p:blipFill>
              <p:spPr>
                <a:xfrm>
                  <a:off x="3550425" y="5054830"/>
                  <a:ext cx="17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1" name="Inkt 30">
                  <a:extLst>
                    <a:ext uri="{FF2B5EF4-FFF2-40B4-BE49-F238E27FC236}">
                      <a16:creationId xmlns:a16="http://schemas.microsoft.com/office/drawing/2014/main" id="{43D9C2E5-B41E-4BE2-B4A6-C57A8C185A44}"/>
                    </a:ext>
                  </a:extLst>
                </p14:cNvPr>
                <p14:cNvContentPartPr/>
                <p14:nvPr/>
              </p14:nvContentPartPr>
              <p14:xfrm>
                <a:off x="3825105" y="5040070"/>
                <a:ext cx="39960" cy="360"/>
              </p14:xfrm>
            </p:contentPart>
          </mc:Choice>
          <mc:Fallback xmlns="">
            <p:pic>
              <p:nvPicPr>
                <p:cNvPr id="31" name="Inkt 30">
                  <a:extLst>
                    <a:ext uri="{FF2B5EF4-FFF2-40B4-BE49-F238E27FC236}">
                      <a16:creationId xmlns:a16="http://schemas.microsoft.com/office/drawing/2014/main" id="{43D9C2E5-B41E-4BE2-B4A6-C57A8C185A44}"/>
                    </a:ext>
                  </a:extLst>
                </p:cNvPr>
                <p:cNvPicPr/>
                <p:nvPr/>
              </p:nvPicPr>
              <p:blipFill>
                <a:blip r:embed="rId135"/>
                <a:stretch>
                  <a:fillRect/>
                </a:stretch>
              </p:blipFill>
              <p:spPr>
                <a:xfrm>
                  <a:off x="3807105" y="5022070"/>
                  <a:ext cx="75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t 96">
                  <a:extLst>
                    <a:ext uri="{FF2B5EF4-FFF2-40B4-BE49-F238E27FC236}">
                      <a16:creationId xmlns:a16="http://schemas.microsoft.com/office/drawing/2014/main" id="{9E0EC140-567F-4E31-9113-442DCDAEC577}"/>
                    </a:ext>
                  </a:extLst>
                </p14:cNvPr>
                <p14:cNvContentPartPr/>
                <p14:nvPr/>
              </p14:nvContentPartPr>
              <p14:xfrm>
                <a:off x="3766425" y="4961950"/>
                <a:ext cx="160560" cy="153720"/>
              </p14:xfrm>
            </p:contentPart>
          </mc:Choice>
          <mc:Fallback xmlns="">
            <p:pic>
              <p:nvPicPr>
                <p:cNvPr id="97" name="Inkt 96">
                  <a:extLst>
                    <a:ext uri="{FF2B5EF4-FFF2-40B4-BE49-F238E27FC236}">
                      <a16:creationId xmlns:a16="http://schemas.microsoft.com/office/drawing/2014/main" id="{9E0EC140-567F-4E31-9113-442DCDAEC577}"/>
                    </a:ext>
                  </a:extLst>
                </p:cNvPr>
                <p:cNvPicPr/>
                <p:nvPr/>
              </p:nvPicPr>
              <p:blipFill>
                <a:blip r:embed="rId137"/>
                <a:stretch>
                  <a:fillRect/>
                </a:stretch>
              </p:blipFill>
              <p:spPr>
                <a:xfrm>
                  <a:off x="3748425" y="4944310"/>
                  <a:ext cx="196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t 98">
                  <a:extLst>
                    <a:ext uri="{FF2B5EF4-FFF2-40B4-BE49-F238E27FC236}">
                      <a16:creationId xmlns:a16="http://schemas.microsoft.com/office/drawing/2014/main" id="{A6FB47F3-86FB-4F67-A41D-96A70B090414}"/>
                    </a:ext>
                  </a:extLst>
                </p14:cNvPr>
                <p14:cNvContentPartPr/>
                <p14:nvPr/>
              </p14:nvContentPartPr>
              <p14:xfrm>
                <a:off x="3997185" y="5010910"/>
                <a:ext cx="205920" cy="257400"/>
              </p14:xfrm>
            </p:contentPart>
          </mc:Choice>
          <mc:Fallback xmlns="">
            <p:pic>
              <p:nvPicPr>
                <p:cNvPr id="99" name="Inkt 98">
                  <a:extLst>
                    <a:ext uri="{FF2B5EF4-FFF2-40B4-BE49-F238E27FC236}">
                      <a16:creationId xmlns:a16="http://schemas.microsoft.com/office/drawing/2014/main" id="{A6FB47F3-86FB-4F67-A41D-96A70B090414}"/>
                    </a:ext>
                  </a:extLst>
                </p:cNvPr>
                <p:cNvPicPr/>
                <p:nvPr/>
              </p:nvPicPr>
              <p:blipFill>
                <a:blip r:embed="rId139"/>
                <a:stretch>
                  <a:fillRect/>
                </a:stretch>
              </p:blipFill>
              <p:spPr>
                <a:xfrm>
                  <a:off x="3979185" y="4993270"/>
                  <a:ext cx="2415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t 100">
                  <a:extLst>
                    <a:ext uri="{FF2B5EF4-FFF2-40B4-BE49-F238E27FC236}">
                      <a16:creationId xmlns:a16="http://schemas.microsoft.com/office/drawing/2014/main" id="{4CDD6A28-7F6F-4A3A-86D0-01566A73F8D4}"/>
                    </a:ext>
                  </a:extLst>
                </p14:cNvPr>
                <p14:cNvContentPartPr/>
                <p14:nvPr/>
              </p14:nvContentPartPr>
              <p14:xfrm>
                <a:off x="4400385" y="5082910"/>
                <a:ext cx="173880" cy="185400"/>
              </p14:xfrm>
            </p:contentPart>
          </mc:Choice>
          <mc:Fallback xmlns="">
            <p:pic>
              <p:nvPicPr>
                <p:cNvPr id="101" name="Inkt 100">
                  <a:extLst>
                    <a:ext uri="{FF2B5EF4-FFF2-40B4-BE49-F238E27FC236}">
                      <a16:creationId xmlns:a16="http://schemas.microsoft.com/office/drawing/2014/main" id="{4CDD6A28-7F6F-4A3A-86D0-01566A73F8D4}"/>
                    </a:ext>
                  </a:extLst>
                </p:cNvPr>
                <p:cNvPicPr/>
                <p:nvPr/>
              </p:nvPicPr>
              <p:blipFill>
                <a:blip r:embed="rId141"/>
                <a:stretch>
                  <a:fillRect/>
                </a:stretch>
              </p:blipFill>
              <p:spPr>
                <a:xfrm>
                  <a:off x="4382385" y="5064910"/>
                  <a:ext cx="209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Inkt 123">
                  <a:extLst>
                    <a:ext uri="{FF2B5EF4-FFF2-40B4-BE49-F238E27FC236}">
                      <a16:creationId xmlns:a16="http://schemas.microsoft.com/office/drawing/2014/main" id="{F129FA62-597A-4170-86F9-27F03F0339D3}"/>
                    </a:ext>
                  </a:extLst>
                </p14:cNvPr>
                <p14:cNvContentPartPr/>
                <p14:nvPr/>
              </p14:nvContentPartPr>
              <p14:xfrm>
                <a:off x="4672185" y="5066710"/>
                <a:ext cx="360" cy="282600"/>
              </p14:xfrm>
            </p:contentPart>
          </mc:Choice>
          <mc:Fallback xmlns="">
            <p:pic>
              <p:nvPicPr>
                <p:cNvPr id="124" name="Inkt 123">
                  <a:extLst>
                    <a:ext uri="{FF2B5EF4-FFF2-40B4-BE49-F238E27FC236}">
                      <a16:creationId xmlns:a16="http://schemas.microsoft.com/office/drawing/2014/main" id="{F129FA62-597A-4170-86F9-27F03F0339D3}"/>
                    </a:ext>
                  </a:extLst>
                </p:cNvPr>
                <p:cNvPicPr/>
                <p:nvPr/>
              </p:nvPicPr>
              <p:blipFill>
                <a:blip r:embed="rId143"/>
                <a:stretch>
                  <a:fillRect/>
                </a:stretch>
              </p:blipFill>
              <p:spPr>
                <a:xfrm>
                  <a:off x="4654185" y="5048710"/>
                  <a:ext cx="3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Inkt 131">
                  <a:extLst>
                    <a:ext uri="{FF2B5EF4-FFF2-40B4-BE49-F238E27FC236}">
                      <a16:creationId xmlns:a16="http://schemas.microsoft.com/office/drawing/2014/main" id="{52ED3A1B-1036-433B-B414-5AE6599618C3}"/>
                    </a:ext>
                  </a:extLst>
                </p14:cNvPr>
                <p14:cNvContentPartPr/>
                <p14:nvPr/>
              </p14:nvContentPartPr>
              <p14:xfrm>
                <a:off x="4616385" y="5164270"/>
                <a:ext cx="162720" cy="65880"/>
              </p14:xfrm>
            </p:contentPart>
          </mc:Choice>
          <mc:Fallback xmlns="">
            <p:pic>
              <p:nvPicPr>
                <p:cNvPr id="132" name="Inkt 131">
                  <a:extLst>
                    <a:ext uri="{FF2B5EF4-FFF2-40B4-BE49-F238E27FC236}">
                      <a16:creationId xmlns:a16="http://schemas.microsoft.com/office/drawing/2014/main" id="{52ED3A1B-1036-433B-B414-5AE6599618C3}"/>
                    </a:ext>
                  </a:extLst>
                </p:cNvPr>
                <p:cNvPicPr/>
                <p:nvPr/>
              </p:nvPicPr>
              <p:blipFill>
                <a:blip r:embed="rId145"/>
                <a:stretch>
                  <a:fillRect/>
                </a:stretch>
              </p:blipFill>
              <p:spPr>
                <a:xfrm>
                  <a:off x="4598745" y="5146270"/>
                  <a:ext cx="19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1" name="Inkt 150">
                  <a:extLst>
                    <a:ext uri="{FF2B5EF4-FFF2-40B4-BE49-F238E27FC236}">
                      <a16:creationId xmlns:a16="http://schemas.microsoft.com/office/drawing/2014/main" id="{CE49E6DF-C07B-43FB-B713-08C4BB2EB2BC}"/>
                    </a:ext>
                  </a:extLst>
                </p14:cNvPr>
                <p14:cNvContentPartPr/>
                <p14:nvPr/>
              </p14:nvContentPartPr>
              <p14:xfrm>
                <a:off x="4772625" y="5040070"/>
                <a:ext cx="11520" cy="266400"/>
              </p14:xfrm>
            </p:contentPart>
          </mc:Choice>
          <mc:Fallback xmlns="">
            <p:pic>
              <p:nvPicPr>
                <p:cNvPr id="151" name="Inkt 150">
                  <a:extLst>
                    <a:ext uri="{FF2B5EF4-FFF2-40B4-BE49-F238E27FC236}">
                      <a16:creationId xmlns:a16="http://schemas.microsoft.com/office/drawing/2014/main" id="{CE49E6DF-C07B-43FB-B713-08C4BB2EB2BC}"/>
                    </a:ext>
                  </a:extLst>
                </p:cNvPr>
                <p:cNvPicPr/>
                <p:nvPr/>
              </p:nvPicPr>
              <p:blipFill>
                <a:blip r:embed="rId147"/>
                <a:stretch>
                  <a:fillRect/>
                </a:stretch>
              </p:blipFill>
              <p:spPr>
                <a:xfrm>
                  <a:off x="4754985" y="5022070"/>
                  <a:ext cx="471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3" name="Inkt 152">
                  <a:extLst>
                    <a:ext uri="{FF2B5EF4-FFF2-40B4-BE49-F238E27FC236}">
                      <a16:creationId xmlns:a16="http://schemas.microsoft.com/office/drawing/2014/main" id="{8CC59578-3BF8-4F7F-84D0-6FF44EAF87E5}"/>
                    </a:ext>
                  </a:extLst>
                </p14:cNvPr>
                <p14:cNvContentPartPr/>
                <p14:nvPr/>
              </p14:nvContentPartPr>
              <p14:xfrm>
                <a:off x="4873065" y="5240950"/>
                <a:ext cx="84240" cy="123840"/>
              </p14:xfrm>
            </p:contentPart>
          </mc:Choice>
          <mc:Fallback xmlns="">
            <p:pic>
              <p:nvPicPr>
                <p:cNvPr id="153" name="Inkt 152">
                  <a:extLst>
                    <a:ext uri="{FF2B5EF4-FFF2-40B4-BE49-F238E27FC236}">
                      <a16:creationId xmlns:a16="http://schemas.microsoft.com/office/drawing/2014/main" id="{8CC59578-3BF8-4F7F-84D0-6FF44EAF87E5}"/>
                    </a:ext>
                  </a:extLst>
                </p:cNvPr>
                <p:cNvPicPr/>
                <p:nvPr/>
              </p:nvPicPr>
              <p:blipFill>
                <a:blip r:embed="rId149"/>
                <a:stretch>
                  <a:fillRect/>
                </a:stretch>
              </p:blipFill>
              <p:spPr>
                <a:xfrm>
                  <a:off x="4855425" y="5223310"/>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5" name="Inkt 154">
                  <a:extLst>
                    <a:ext uri="{FF2B5EF4-FFF2-40B4-BE49-F238E27FC236}">
                      <a16:creationId xmlns:a16="http://schemas.microsoft.com/office/drawing/2014/main" id="{FF2D21BF-D309-4A83-8D1C-B72EBDFFD853}"/>
                    </a:ext>
                  </a:extLst>
                </p14:cNvPr>
                <p14:cNvContentPartPr/>
                <p14:nvPr/>
              </p14:nvContentPartPr>
              <p14:xfrm>
                <a:off x="5014905" y="5019550"/>
                <a:ext cx="183960" cy="255600"/>
              </p14:xfrm>
            </p:contentPart>
          </mc:Choice>
          <mc:Fallback xmlns="">
            <p:pic>
              <p:nvPicPr>
                <p:cNvPr id="155" name="Inkt 154">
                  <a:extLst>
                    <a:ext uri="{FF2B5EF4-FFF2-40B4-BE49-F238E27FC236}">
                      <a16:creationId xmlns:a16="http://schemas.microsoft.com/office/drawing/2014/main" id="{FF2D21BF-D309-4A83-8D1C-B72EBDFFD853}"/>
                    </a:ext>
                  </a:extLst>
                </p:cNvPr>
                <p:cNvPicPr/>
                <p:nvPr/>
              </p:nvPicPr>
              <p:blipFill>
                <a:blip r:embed="rId151"/>
                <a:stretch>
                  <a:fillRect/>
                </a:stretch>
              </p:blipFill>
              <p:spPr>
                <a:xfrm>
                  <a:off x="4997265" y="5001910"/>
                  <a:ext cx="219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0" name="Inkt 159">
                  <a:extLst>
                    <a:ext uri="{FF2B5EF4-FFF2-40B4-BE49-F238E27FC236}">
                      <a16:creationId xmlns:a16="http://schemas.microsoft.com/office/drawing/2014/main" id="{E6623A14-6408-4F41-8040-570AD8FC8EF6}"/>
                    </a:ext>
                  </a:extLst>
                </p14:cNvPr>
                <p14:cNvContentPartPr/>
                <p14:nvPr/>
              </p14:nvContentPartPr>
              <p14:xfrm>
                <a:off x="5296785" y="4984270"/>
                <a:ext cx="23040" cy="128520"/>
              </p14:xfrm>
            </p:contentPart>
          </mc:Choice>
          <mc:Fallback xmlns="">
            <p:pic>
              <p:nvPicPr>
                <p:cNvPr id="160" name="Inkt 159">
                  <a:extLst>
                    <a:ext uri="{FF2B5EF4-FFF2-40B4-BE49-F238E27FC236}">
                      <a16:creationId xmlns:a16="http://schemas.microsoft.com/office/drawing/2014/main" id="{E6623A14-6408-4F41-8040-570AD8FC8EF6}"/>
                    </a:ext>
                  </a:extLst>
                </p:cNvPr>
                <p:cNvPicPr/>
                <p:nvPr/>
              </p:nvPicPr>
              <p:blipFill>
                <a:blip r:embed="rId153"/>
                <a:stretch>
                  <a:fillRect/>
                </a:stretch>
              </p:blipFill>
              <p:spPr>
                <a:xfrm>
                  <a:off x="5278785" y="4966630"/>
                  <a:ext cx="5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2" name="Inkt 161">
                  <a:extLst>
                    <a:ext uri="{FF2B5EF4-FFF2-40B4-BE49-F238E27FC236}">
                      <a16:creationId xmlns:a16="http://schemas.microsoft.com/office/drawing/2014/main" id="{70D355A2-0D4D-4B48-BB53-6FBECCF9FAEF}"/>
                    </a:ext>
                  </a:extLst>
                </p14:cNvPr>
                <p14:cNvContentPartPr/>
                <p14:nvPr/>
              </p14:nvContentPartPr>
              <p14:xfrm>
                <a:off x="5240985" y="5080750"/>
                <a:ext cx="88920" cy="26640"/>
              </p14:xfrm>
            </p:contentPart>
          </mc:Choice>
          <mc:Fallback xmlns="">
            <p:pic>
              <p:nvPicPr>
                <p:cNvPr id="162" name="Inkt 161">
                  <a:extLst>
                    <a:ext uri="{FF2B5EF4-FFF2-40B4-BE49-F238E27FC236}">
                      <a16:creationId xmlns:a16="http://schemas.microsoft.com/office/drawing/2014/main" id="{70D355A2-0D4D-4B48-BB53-6FBECCF9FAEF}"/>
                    </a:ext>
                  </a:extLst>
                </p:cNvPr>
                <p:cNvPicPr/>
                <p:nvPr/>
              </p:nvPicPr>
              <p:blipFill>
                <a:blip r:embed="rId155"/>
                <a:stretch>
                  <a:fillRect/>
                </a:stretch>
              </p:blipFill>
              <p:spPr>
                <a:xfrm>
                  <a:off x="5223345" y="5062750"/>
                  <a:ext cx="124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8" name="Inkt 177">
                  <a:extLst>
                    <a:ext uri="{FF2B5EF4-FFF2-40B4-BE49-F238E27FC236}">
                      <a16:creationId xmlns:a16="http://schemas.microsoft.com/office/drawing/2014/main" id="{14D948ED-2683-4AB7-866C-BD8F7548ACA9}"/>
                    </a:ext>
                  </a:extLst>
                </p14:cNvPr>
                <p14:cNvContentPartPr/>
                <p14:nvPr/>
              </p14:nvContentPartPr>
              <p14:xfrm>
                <a:off x="5352225" y="4962310"/>
                <a:ext cx="124560" cy="349560"/>
              </p14:xfrm>
            </p:contentPart>
          </mc:Choice>
          <mc:Fallback xmlns="">
            <p:pic>
              <p:nvPicPr>
                <p:cNvPr id="178" name="Inkt 177">
                  <a:extLst>
                    <a:ext uri="{FF2B5EF4-FFF2-40B4-BE49-F238E27FC236}">
                      <a16:creationId xmlns:a16="http://schemas.microsoft.com/office/drawing/2014/main" id="{14D948ED-2683-4AB7-866C-BD8F7548ACA9}"/>
                    </a:ext>
                  </a:extLst>
                </p:cNvPr>
                <p:cNvPicPr/>
                <p:nvPr/>
              </p:nvPicPr>
              <p:blipFill>
                <a:blip r:embed="rId157"/>
                <a:stretch>
                  <a:fillRect/>
                </a:stretch>
              </p:blipFill>
              <p:spPr>
                <a:xfrm>
                  <a:off x="5334585" y="4944310"/>
                  <a:ext cx="160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0" name="Inkt 179">
                  <a:extLst>
                    <a:ext uri="{FF2B5EF4-FFF2-40B4-BE49-F238E27FC236}">
                      <a16:creationId xmlns:a16="http://schemas.microsoft.com/office/drawing/2014/main" id="{0A129705-31D1-4573-BA1F-EC06CB45F94E}"/>
                    </a:ext>
                  </a:extLst>
                </p14:cNvPr>
                <p14:cNvContentPartPr/>
                <p14:nvPr/>
              </p14:nvContentPartPr>
              <p14:xfrm>
                <a:off x="2219145" y="5457670"/>
                <a:ext cx="3267000" cy="151920"/>
              </p14:xfrm>
            </p:contentPart>
          </mc:Choice>
          <mc:Fallback xmlns="">
            <p:pic>
              <p:nvPicPr>
                <p:cNvPr id="180" name="Inkt 179">
                  <a:extLst>
                    <a:ext uri="{FF2B5EF4-FFF2-40B4-BE49-F238E27FC236}">
                      <a16:creationId xmlns:a16="http://schemas.microsoft.com/office/drawing/2014/main" id="{0A129705-31D1-4573-BA1F-EC06CB45F94E}"/>
                    </a:ext>
                  </a:extLst>
                </p:cNvPr>
                <p:cNvPicPr/>
                <p:nvPr/>
              </p:nvPicPr>
              <p:blipFill>
                <a:blip r:embed="rId159"/>
                <a:stretch>
                  <a:fillRect/>
                </a:stretch>
              </p:blipFill>
              <p:spPr>
                <a:xfrm>
                  <a:off x="2201505" y="5439670"/>
                  <a:ext cx="3302640" cy="187560"/>
                </a:xfrm>
                <a:prstGeom prst="rect">
                  <a:avLst/>
                </a:prstGeom>
              </p:spPr>
            </p:pic>
          </mc:Fallback>
        </mc:AlternateContent>
      </p:grpSp>
      <p:grpSp>
        <p:nvGrpSpPr>
          <p:cNvPr id="197" name="Groep 196">
            <a:extLst>
              <a:ext uri="{FF2B5EF4-FFF2-40B4-BE49-F238E27FC236}">
                <a16:creationId xmlns:a16="http://schemas.microsoft.com/office/drawing/2014/main" id="{E2490BE6-07C4-40AA-A3D3-BEA2B590FA08}"/>
              </a:ext>
            </a:extLst>
          </p:cNvPr>
          <p:cNvGrpSpPr/>
          <p:nvPr/>
        </p:nvGrpSpPr>
        <p:grpSpPr>
          <a:xfrm>
            <a:off x="2861324" y="3602950"/>
            <a:ext cx="1455480" cy="393120"/>
            <a:chOff x="2783265" y="5664670"/>
            <a:chExt cx="1455480" cy="393120"/>
          </a:xfrm>
        </p:grpSpPr>
        <mc:AlternateContent xmlns:mc="http://schemas.openxmlformats.org/markup-compatibility/2006" xmlns:p14="http://schemas.microsoft.com/office/powerpoint/2010/main">
          <mc:Choice Requires="p14">
            <p:contentPart p14:bwMode="auto" r:id="rId160">
              <p14:nvContentPartPr>
                <p14:cNvPr id="182" name="Inkt 181">
                  <a:extLst>
                    <a:ext uri="{FF2B5EF4-FFF2-40B4-BE49-F238E27FC236}">
                      <a16:creationId xmlns:a16="http://schemas.microsoft.com/office/drawing/2014/main" id="{F3F8C49C-2FF6-41A4-A6EC-A8EB2D39D0C7}"/>
                    </a:ext>
                  </a:extLst>
                </p14:cNvPr>
                <p14:cNvContentPartPr/>
                <p14:nvPr/>
              </p14:nvContentPartPr>
              <p14:xfrm>
                <a:off x="2783265" y="5740990"/>
                <a:ext cx="179280" cy="266400"/>
              </p14:xfrm>
            </p:contentPart>
          </mc:Choice>
          <mc:Fallback xmlns="">
            <p:pic>
              <p:nvPicPr>
                <p:cNvPr id="182" name="Inkt 181">
                  <a:extLst>
                    <a:ext uri="{FF2B5EF4-FFF2-40B4-BE49-F238E27FC236}">
                      <a16:creationId xmlns:a16="http://schemas.microsoft.com/office/drawing/2014/main" id="{F3F8C49C-2FF6-41A4-A6EC-A8EB2D39D0C7}"/>
                    </a:ext>
                  </a:extLst>
                </p:cNvPr>
                <p:cNvPicPr/>
                <p:nvPr/>
              </p:nvPicPr>
              <p:blipFill>
                <a:blip r:embed="rId161"/>
                <a:stretch>
                  <a:fillRect/>
                </a:stretch>
              </p:blipFill>
              <p:spPr>
                <a:xfrm>
                  <a:off x="2765625" y="5723350"/>
                  <a:ext cx="2149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3" name="Inkt 182">
                  <a:extLst>
                    <a:ext uri="{FF2B5EF4-FFF2-40B4-BE49-F238E27FC236}">
                      <a16:creationId xmlns:a16="http://schemas.microsoft.com/office/drawing/2014/main" id="{6EFD3BAC-31E5-4F14-A087-CA3CDE6E6BFE}"/>
                    </a:ext>
                  </a:extLst>
                </p14:cNvPr>
                <p14:cNvContentPartPr/>
                <p14:nvPr/>
              </p14:nvContentPartPr>
              <p14:xfrm>
                <a:off x="3021945" y="5753950"/>
                <a:ext cx="14040" cy="138240"/>
              </p14:xfrm>
            </p:contentPart>
          </mc:Choice>
          <mc:Fallback xmlns="">
            <p:pic>
              <p:nvPicPr>
                <p:cNvPr id="183" name="Inkt 182">
                  <a:extLst>
                    <a:ext uri="{FF2B5EF4-FFF2-40B4-BE49-F238E27FC236}">
                      <a16:creationId xmlns:a16="http://schemas.microsoft.com/office/drawing/2014/main" id="{6EFD3BAC-31E5-4F14-A087-CA3CDE6E6BFE}"/>
                    </a:ext>
                  </a:extLst>
                </p:cNvPr>
                <p:cNvPicPr/>
                <p:nvPr/>
              </p:nvPicPr>
              <p:blipFill>
                <a:blip r:embed="rId163"/>
                <a:stretch>
                  <a:fillRect/>
                </a:stretch>
              </p:blipFill>
              <p:spPr>
                <a:xfrm>
                  <a:off x="3004305" y="5735950"/>
                  <a:ext cx="4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4" name="Inkt 183">
                  <a:extLst>
                    <a:ext uri="{FF2B5EF4-FFF2-40B4-BE49-F238E27FC236}">
                      <a16:creationId xmlns:a16="http://schemas.microsoft.com/office/drawing/2014/main" id="{DE04C3F3-533C-4A06-9DC0-486380F5B91B}"/>
                    </a:ext>
                  </a:extLst>
                </p14:cNvPr>
                <p14:cNvContentPartPr/>
                <p14:nvPr/>
              </p14:nvContentPartPr>
              <p14:xfrm>
                <a:off x="3032745" y="5863030"/>
                <a:ext cx="82080" cy="13680"/>
              </p14:xfrm>
            </p:contentPart>
          </mc:Choice>
          <mc:Fallback xmlns="">
            <p:pic>
              <p:nvPicPr>
                <p:cNvPr id="184" name="Inkt 183">
                  <a:extLst>
                    <a:ext uri="{FF2B5EF4-FFF2-40B4-BE49-F238E27FC236}">
                      <a16:creationId xmlns:a16="http://schemas.microsoft.com/office/drawing/2014/main" id="{DE04C3F3-533C-4A06-9DC0-486380F5B91B}"/>
                    </a:ext>
                  </a:extLst>
                </p:cNvPr>
                <p:cNvPicPr/>
                <p:nvPr/>
              </p:nvPicPr>
              <p:blipFill>
                <a:blip r:embed="rId165"/>
                <a:stretch>
                  <a:fillRect/>
                </a:stretch>
              </p:blipFill>
              <p:spPr>
                <a:xfrm>
                  <a:off x="3015105" y="5845390"/>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5" name="Inkt 184">
                  <a:extLst>
                    <a:ext uri="{FF2B5EF4-FFF2-40B4-BE49-F238E27FC236}">
                      <a16:creationId xmlns:a16="http://schemas.microsoft.com/office/drawing/2014/main" id="{AC335637-AA39-41CA-9081-B7DA6AB66491}"/>
                    </a:ext>
                  </a:extLst>
                </p14:cNvPr>
                <p14:cNvContentPartPr/>
                <p14:nvPr/>
              </p14:nvContentPartPr>
              <p14:xfrm>
                <a:off x="3144705" y="5765110"/>
                <a:ext cx="360" cy="162720"/>
              </p14:xfrm>
            </p:contentPart>
          </mc:Choice>
          <mc:Fallback xmlns="">
            <p:pic>
              <p:nvPicPr>
                <p:cNvPr id="185" name="Inkt 184">
                  <a:extLst>
                    <a:ext uri="{FF2B5EF4-FFF2-40B4-BE49-F238E27FC236}">
                      <a16:creationId xmlns:a16="http://schemas.microsoft.com/office/drawing/2014/main" id="{AC335637-AA39-41CA-9081-B7DA6AB66491}"/>
                    </a:ext>
                  </a:extLst>
                </p:cNvPr>
                <p:cNvPicPr/>
                <p:nvPr/>
              </p:nvPicPr>
              <p:blipFill>
                <a:blip r:embed="rId167"/>
                <a:stretch>
                  <a:fillRect/>
                </a:stretch>
              </p:blipFill>
              <p:spPr>
                <a:xfrm>
                  <a:off x="3127065" y="5747470"/>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6" name="Inkt 185">
                  <a:extLst>
                    <a:ext uri="{FF2B5EF4-FFF2-40B4-BE49-F238E27FC236}">
                      <a16:creationId xmlns:a16="http://schemas.microsoft.com/office/drawing/2014/main" id="{BAA5562F-E6A6-4E1B-9003-E5E512404313}"/>
                    </a:ext>
                  </a:extLst>
                </p14:cNvPr>
                <p14:cNvContentPartPr/>
                <p14:nvPr/>
              </p14:nvContentPartPr>
              <p14:xfrm>
                <a:off x="3228585" y="5741350"/>
                <a:ext cx="120600" cy="131040"/>
              </p14:xfrm>
            </p:contentPart>
          </mc:Choice>
          <mc:Fallback xmlns="">
            <p:pic>
              <p:nvPicPr>
                <p:cNvPr id="186" name="Inkt 185">
                  <a:extLst>
                    <a:ext uri="{FF2B5EF4-FFF2-40B4-BE49-F238E27FC236}">
                      <a16:creationId xmlns:a16="http://schemas.microsoft.com/office/drawing/2014/main" id="{BAA5562F-E6A6-4E1B-9003-E5E512404313}"/>
                    </a:ext>
                  </a:extLst>
                </p:cNvPr>
                <p:cNvPicPr/>
                <p:nvPr/>
              </p:nvPicPr>
              <p:blipFill>
                <a:blip r:embed="rId169"/>
                <a:stretch>
                  <a:fillRect/>
                </a:stretch>
              </p:blipFill>
              <p:spPr>
                <a:xfrm>
                  <a:off x="3210585" y="5723350"/>
                  <a:ext cx="15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7" name="Inkt 186">
                  <a:extLst>
                    <a:ext uri="{FF2B5EF4-FFF2-40B4-BE49-F238E27FC236}">
                      <a16:creationId xmlns:a16="http://schemas.microsoft.com/office/drawing/2014/main" id="{6358CA59-CFEF-4402-9D44-BFACB3D5081B}"/>
                    </a:ext>
                  </a:extLst>
                </p14:cNvPr>
                <p14:cNvContentPartPr/>
                <p14:nvPr/>
              </p14:nvContentPartPr>
              <p14:xfrm>
                <a:off x="3512625" y="5765110"/>
                <a:ext cx="43560" cy="360"/>
              </p14:xfrm>
            </p:contentPart>
          </mc:Choice>
          <mc:Fallback xmlns="">
            <p:pic>
              <p:nvPicPr>
                <p:cNvPr id="187" name="Inkt 186">
                  <a:extLst>
                    <a:ext uri="{FF2B5EF4-FFF2-40B4-BE49-F238E27FC236}">
                      <a16:creationId xmlns:a16="http://schemas.microsoft.com/office/drawing/2014/main" id="{6358CA59-CFEF-4402-9D44-BFACB3D5081B}"/>
                    </a:ext>
                  </a:extLst>
                </p:cNvPr>
                <p:cNvPicPr/>
                <p:nvPr/>
              </p:nvPicPr>
              <p:blipFill>
                <a:blip r:embed="rId171"/>
                <a:stretch>
                  <a:fillRect/>
                </a:stretch>
              </p:blipFill>
              <p:spPr>
                <a:xfrm>
                  <a:off x="3494985" y="5747470"/>
                  <a:ext cx="79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9" name="Inkt 188">
                  <a:extLst>
                    <a:ext uri="{FF2B5EF4-FFF2-40B4-BE49-F238E27FC236}">
                      <a16:creationId xmlns:a16="http://schemas.microsoft.com/office/drawing/2014/main" id="{0BBF3F5D-8249-41EA-8DD3-C9E1DD37AA46}"/>
                    </a:ext>
                  </a:extLst>
                </p14:cNvPr>
                <p14:cNvContentPartPr/>
                <p14:nvPr/>
              </p14:nvContentPartPr>
              <p14:xfrm>
                <a:off x="3588585" y="5698870"/>
                <a:ext cx="221040" cy="160200"/>
              </p14:xfrm>
            </p:contentPart>
          </mc:Choice>
          <mc:Fallback xmlns="">
            <p:pic>
              <p:nvPicPr>
                <p:cNvPr id="189" name="Inkt 188">
                  <a:extLst>
                    <a:ext uri="{FF2B5EF4-FFF2-40B4-BE49-F238E27FC236}">
                      <a16:creationId xmlns:a16="http://schemas.microsoft.com/office/drawing/2014/main" id="{0BBF3F5D-8249-41EA-8DD3-C9E1DD37AA46}"/>
                    </a:ext>
                  </a:extLst>
                </p:cNvPr>
                <p:cNvPicPr/>
                <p:nvPr/>
              </p:nvPicPr>
              <p:blipFill>
                <a:blip r:embed="rId173"/>
                <a:stretch>
                  <a:fillRect/>
                </a:stretch>
              </p:blipFill>
              <p:spPr>
                <a:xfrm>
                  <a:off x="3570945" y="5681230"/>
                  <a:ext cx="256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0" name="Inkt 189">
                  <a:extLst>
                    <a:ext uri="{FF2B5EF4-FFF2-40B4-BE49-F238E27FC236}">
                      <a16:creationId xmlns:a16="http://schemas.microsoft.com/office/drawing/2014/main" id="{C61D62E7-C6CD-42F0-92CE-A715D31117CC}"/>
                    </a:ext>
                  </a:extLst>
                </p14:cNvPr>
                <p14:cNvContentPartPr/>
                <p14:nvPr/>
              </p14:nvContentPartPr>
              <p14:xfrm>
                <a:off x="3891345" y="5812270"/>
                <a:ext cx="120240" cy="30960"/>
              </p14:xfrm>
            </p:contentPart>
          </mc:Choice>
          <mc:Fallback xmlns="">
            <p:pic>
              <p:nvPicPr>
                <p:cNvPr id="190" name="Inkt 189">
                  <a:extLst>
                    <a:ext uri="{FF2B5EF4-FFF2-40B4-BE49-F238E27FC236}">
                      <a16:creationId xmlns:a16="http://schemas.microsoft.com/office/drawing/2014/main" id="{C61D62E7-C6CD-42F0-92CE-A715D31117CC}"/>
                    </a:ext>
                  </a:extLst>
                </p:cNvPr>
                <p:cNvPicPr/>
                <p:nvPr/>
              </p:nvPicPr>
              <p:blipFill>
                <a:blip r:embed="rId175"/>
                <a:stretch>
                  <a:fillRect/>
                </a:stretch>
              </p:blipFill>
              <p:spPr>
                <a:xfrm>
                  <a:off x="3873345" y="5794630"/>
                  <a:ext cx="155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1" name="Inkt 190">
                  <a:extLst>
                    <a:ext uri="{FF2B5EF4-FFF2-40B4-BE49-F238E27FC236}">
                      <a16:creationId xmlns:a16="http://schemas.microsoft.com/office/drawing/2014/main" id="{B2CD86B5-8738-44FF-AB2C-002E488FF722}"/>
                    </a:ext>
                  </a:extLst>
                </p14:cNvPr>
                <p14:cNvContentPartPr/>
                <p14:nvPr/>
              </p14:nvContentPartPr>
              <p14:xfrm>
                <a:off x="3869385" y="5753950"/>
                <a:ext cx="113040" cy="360"/>
              </p14:xfrm>
            </p:contentPart>
          </mc:Choice>
          <mc:Fallback xmlns="">
            <p:pic>
              <p:nvPicPr>
                <p:cNvPr id="191" name="Inkt 190">
                  <a:extLst>
                    <a:ext uri="{FF2B5EF4-FFF2-40B4-BE49-F238E27FC236}">
                      <a16:creationId xmlns:a16="http://schemas.microsoft.com/office/drawing/2014/main" id="{B2CD86B5-8738-44FF-AB2C-002E488FF722}"/>
                    </a:ext>
                  </a:extLst>
                </p:cNvPr>
                <p:cNvPicPr/>
                <p:nvPr/>
              </p:nvPicPr>
              <p:blipFill>
                <a:blip r:embed="rId22"/>
                <a:stretch>
                  <a:fillRect/>
                </a:stretch>
              </p:blipFill>
              <p:spPr>
                <a:xfrm>
                  <a:off x="3851385" y="5735950"/>
                  <a:ext cx="148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2" name="Inkt 191">
                  <a:extLst>
                    <a:ext uri="{FF2B5EF4-FFF2-40B4-BE49-F238E27FC236}">
                      <a16:creationId xmlns:a16="http://schemas.microsoft.com/office/drawing/2014/main" id="{38EC9959-357B-4E08-AA80-FEDFE94F0009}"/>
                    </a:ext>
                  </a:extLst>
                </p14:cNvPr>
                <p14:cNvContentPartPr/>
                <p14:nvPr/>
              </p14:nvContentPartPr>
              <p14:xfrm>
                <a:off x="3825105" y="5686270"/>
                <a:ext cx="176040" cy="12240"/>
              </p14:xfrm>
            </p:contentPart>
          </mc:Choice>
          <mc:Fallback xmlns="">
            <p:pic>
              <p:nvPicPr>
                <p:cNvPr id="192" name="Inkt 191">
                  <a:extLst>
                    <a:ext uri="{FF2B5EF4-FFF2-40B4-BE49-F238E27FC236}">
                      <a16:creationId xmlns:a16="http://schemas.microsoft.com/office/drawing/2014/main" id="{38EC9959-357B-4E08-AA80-FEDFE94F0009}"/>
                    </a:ext>
                  </a:extLst>
                </p:cNvPr>
                <p:cNvPicPr/>
                <p:nvPr/>
              </p:nvPicPr>
              <p:blipFill>
                <a:blip r:embed="rId178"/>
                <a:stretch>
                  <a:fillRect/>
                </a:stretch>
              </p:blipFill>
              <p:spPr>
                <a:xfrm>
                  <a:off x="3807105" y="5668630"/>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94" name="Inkt 193">
                  <a:extLst>
                    <a:ext uri="{FF2B5EF4-FFF2-40B4-BE49-F238E27FC236}">
                      <a16:creationId xmlns:a16="http://schemas.microsoft.com/office/drawing/2014/main" id="{3C80E961-F533-4C2E-B36F-9285E57BF0C1}"/>
                    </a:ext>
                  </a:extLst>
                </p14:cNvPr>
                <p14:cNvContentPartPr/>
                <p14:nvPr/>
              </p14:nvContentPartPr>
              <p14:xfrm>
                <a:off x="4081065" y="5664670"/>
                <a:ext cx="157680" cy="131760"/>
              </p14:xfrm>
            </p:contentPart>
          </mc:Choice>
          <mc:Fallback xmlns="">
            <p:pic>
              <p:nvPicPr>
                <p:cNvPr id="194" name="Inkt 193">
                  <a:extLst>
                    <a:ext uri="{FF2B5EF4-FFF2-40B4-BE49-F238E27FC236}">
                      <a16:creationId xmlns:a16="http://schemas.microsoft.com/office/drawing/2014/main" id="{3C80E961-F533-4C2E-B36F-9285E57BF0C1}"/>
                    </a:ext>
                  </a:extLst>
                </p:cNvPr>
                <p:cNvPicPr/>
                <p:nvPr/>
              </p:nvPicPr>
              <p:blipFill>
                <a:blip r:embed="rId180"/>
                <a:stretch>
                  <a:fillRect/>
                </a:stretch>
              </p:blipFill>
              <p:spPr>
                <a:xfrm>
                  <a:off x="4063065" y="5646670"/>
                  <a:ext cx="19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6" name="Inkt 195">
                  <a:extLst>
                    <a:ext uri="{FF2B5EF4-FFF2-40B4-BE49-F238E27FC236}">
                      <a16:creationId xmlns:a16="http://schemas.microsoft.com/office/drawing/2014/main" id="{BB1A5FF1-0871-4F7B-BAD7-F255B2C44935}"/>
                    </a:ext>
                  </a:extLst>
                </p14:cNvPr>
                <p14:cNvContentPartPr/>
                <p14:nvPr/>
              </p14:nvContentPartPr>
              <p14:xfrm>
                <a:off x="3200505" y="5954830"/>
                <a:ext cx="38520" cy="102960"/>
              </p14:xfrm>
            </p:contentPart>
          </mc:Choice>
          <mc:Fallback xmlns="">
            <p:pic>
              <p:nvPicPr>
                <p:cNvPr id="196" name="Inkt 195">
                  <a:extLst>
                    <a:ext uri="{FF2B5EF4-FFF2-40B4-BE49-F238E27FC236}">
                      <a16:creationId xmlns:a16="http://schemas.microsoft.com/office/drawing/2014/main" id="{BB1A5FF1-0871-4F7B-BAD7-F255B2C44935}"/>
                    </a:ext>
                  </a:extLst>
                </p:cNvPr>
                <p:cNvPicPr/>
                <p:nvPr/>
              </p:nvPicPr>
              <p:blipFill>
                <a:blip r:embed="rId182"/>
                <a:stretch>
                  <a:fillRect/>
                </a:stretch>
              </p:blipFill>
              <p:spPr>
                <a:xfrm>
                  <a:off x="3182505" y="5936830"/>
                  <a:ext cx="7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98" name="Inkt 197">
                <a:extLst>
                  <a:ext uri="{FF2B5EF4-FFF2-40B4-BE49-F238E27FC236}">
                    <a16:creationId xmlns:a16="http://schemas.microsoft.com/office/drawing/2014/main" id="{A14F095F-59CB-4BAB-B2A5-DEE858D18E14}"/>
                  </a:ext>
                </a:extLst>
              </p14:cNvPr>
              <p14:cNvContentPartPr/>
              <p14:nvPr/>
            </p14:nvContentPartPr>
            <p14:xfrm>
              <a:off x="4360004" y="3557590"/>
              <a:ext cx="195480" cy="367920"/>
            </p14:xfrm>
          </p:contentPart>
        </mc:Choice>
        <mc:Fallback xmlns="">
          <p:pic>
            <p:nvPicPr>
              <p:cNvPr id="198" name="Inkt 197">
                <a:extLst>
                  <a:ext uri="{FF2B5EF4-FFF2-40B4-BE49-F238E27FC236}">
                    <a16:creationId xmlns:a16="http://schemas.microsoft.com/office/drawing/2014/main" id="{A14F095F-59CB-4BAB-B2A5-DEE858D18E14}"/>
                  </a:ext>
                </a:extLst>
              </p:cNvPr>
              <p:cNvPicPr/>
              <p:nvPr/>
            </p:nvPicPr>
            <p:blipFill>
              <a:blip r:embed="rId184"/>
              <a:stretch>
                <a:fillRect/>
              </a:stretch>
            </p:blipFill>
            <p:spPr>
              <a:xfrm>
                <a:off x="4342364" y="3539590"/>
                <a:ext cx="23112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9" name="Inkt 28">
                <a:extLst>
                  <a:ext uri="{FF2B5EF4-FFF2-40B4-BE49-F238E27FC236}">
                    <a16:creationId xmlns:a16="http://schemas.microsoft.com/office/drawing/2014/main" id="{B5DA7906-A143-42E6-82D9-0F030096F340}"/>
                  </a:ext>
                </a:extLst>
              </p14:cNvPr>
              <p14:cNvContentPartPr/>
              <p14:nvPr/>
            </p14:nvContentPartPr>
            <p14:xfrm>
              <a:off x="5608844" y="3647950"/>
              <a:ext cx="405000" cy="360"/>
            </p14:xfrm>
          </p:contentPart>
        </mc:Choice>
        <mc:Fallback xmlns="">
          <p:pic>
            <p:nvPicPr>
              <p:cNvPr id="29" name="Inkt 28">
                <a:extLst>
                  <a:ext uri="{FF2B5EF4-FFF2-40B4-BE49-F238E27FC236}">
                    <a16:creationId xmlns:a16="http://schemas.microsoft.com/office/drawing/2014/main" id="{B5DA7906-A143-42E6-82D9-0F030096F340}"/>
                  </a:ext>
                </a:extLst>
              </p:cNvPr>
              <p:cNvPicPr/>
              <p:nvPr/>
            </p:nvPicPr>
            <p:blipFill>
              <a:blip r:embed="rId186"/>
              <a:stretch>
                <a:fillRect/>
              </a:stretch>
            </p:blipFill>
            <p:spPr>
              <a:xfrm>
                <a:off x="5590844" y="3629950"/>
                <a:ext cx="44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6" name="Inkt 95">
                <a:extLst>
                  <a:ext uri="{FF2B5EF4-FFF2-40B4-BE49-F238E27FC236}">
                    <a16:creationId xmlns:a16="http://schemas.microsoft.com/office/drawing/2014/main" id="{92B7F3B9-7003-4365-B337-F01EC2F95D73}"/>
                  </a:ext>
                </a:extLst>
              </p14:cNvPr>
              <p14:cNvContentPartPr/>
              <p14:nvPr/>
            </p14:nvContentPartPr>
            <p14:xfrm>
              <a:off x="5709284" y="3458230"/>
              <a:ext cx="339120" cy="11520"/>
            </p14:xfrm>
          </p:contentPart>
        </mc:Choice>
        <mc:Fallback xmlns="">
          <p:pic>
            <p:nvPicPr>
              <p:cNvPr id="96" name="Inkt 95">
                <a:extLst>
                  <a:ext uri="{FF2B5EF4-FFF2-40B4-BE49-F238E27FC236}">
                    <a16:creationId xmlns:a16="http://schemas.microsoft.com/office/drawing/2014/main" id="{92B7F3B9-7003-4365-B337-F01EC2F95D73}"/>
                  </a:ext>
                </a:extLst>
              </p:cNvPr>
              <p:cNvPicPr/>
              <p:nvPr/>
            </p:nvPicPr>
            <p:blipFill>
              <a:blip r:embed="rId188"/>
              <a:stretch>
                <a:fillRect/>
              </a:stretch>
            </p:blipFill>
            <p:spPr>
              <a:xfrm>
                <a:off x="5691284" y="3440230"/>
                <a:ext cx="374760" cy="47160"/>
              </a:xfrm>
              <a:prstGeom prst="rect">
                <a:avLst/>
              </a:prstGeom>
            </p:spPr>
          </p:pic>
        </mc:Fallback>
      </mc:AlternateContent>
      <p:grpSp>
        <p:nvGrpSpPr>
          <p:cNvPr id="206" name="Groep 205">
            <a:extLst>
              <a:ext uri="{FF2B5EF4-FFF2-40B4-BE49-F238E27FC236}">
                <a16:creationId xmlns:a16="http://schemas.microsoft.com/office/drawing/2014/main" id="{5B3A5ECB-A183-484B-B6F9-56E4F12FF2C6}"/>
              </a:ext>
            </a:extLst>
          </p:cNvPr>
          <p:cNvGrpSpPr/>
          <p:nvPr/>
        </p:nvGrpSpPr>
        <p:grpSpPr>
          <a:xfrm>
            <a:off x="6478964" y="2900590"/>
            <a:ext cx="1190520" cy="805320"/>
            <a:chOff x="6400905" y="4962310"/>
            <a:chExt cx="1190520" cy="805320"/>
          </a:xfrm>
        </p:grpSpPr>
        <mc:AlternateContent xmlns:mc="http://schemas.openxmlformats.org/markup-compatibility/2006" xmlns:p14="http://schemas.microsoft.com/office/powerpoint/2010/main">
          <mc:Choice Requires="p14">
            <p:contentPart p14:bwMode="auto" r:id="rId189">
              <p14:nvContentPartPr>
                <p14:cNvPr id="98" name="Inkt 97">
                  <a:extLst>
                    <a:ext uri="{FF2B5EF4-FFF2-40B4-BE49-F238E27FC236}">
                      <a16:creationId xmlns:a16="http://schemas.microsoft.com/office/drawing/2014/main" id="{63ED69FD-2378-4E65-8EAC-043B37B15600}"/>
                    </a:ext>
                  </a:extLst>
                </p14:cNvPr>
                <p14:cNvContentPartPr/>
                <p14:nvPr/>
              </p14:nvContentPartPr>
              <p14:xfrm>
                <a:off x="6578745" y="5017750"/>
                <a:ext cx="151560" cy="230040"/>
              </p14:xfrm>
            </p:contentPart>
          </mc:Choice>
          <mc:Fallback xmlns="">
            <p:pic>
              <p:nvPicPr>
                <p:cNvPr id="98" name="Inkt 97">
                  <a:extLst>
                    <a:ext uri="{FF2B5EF4-FFF2-40B4-BE49-F238E27FC236}">
                      <a16:creationId xmlns:a16="http://schemas.microsoft.com/office/drawing/2014/main" id="{63ED69FD-2378-4E65-8EAC-043B37B15600}"/>
                    </a:ext>
                  </a:extLst>
                </p:cNvPr>
                <p:cNvPicPr/>
                <p:nvPr/>
              </p:nvPicPr>
              <p:blipFill>
                <a:blip r:embed="rId190"/>
                <a:stretch>
                  <a:fillRect/>
                </a:stretch>
              </p:blipFill>
              <p:spPr>
                <a:xfrm>
                  <a:off x="6561105" y="5000110"/>
                  <a:ext cx="187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0" name="Inkt 99">
                  <a:extLst>
                    <a:ext uri="{FF2B5EF4-FFF2-40B4-BE49-F238E27FC236}">
                      <a16:creationId xmlns:a16="http://schemas.microsoft.com/office/drawing/2014/main" id="{5AF41267-6685-4A5C-AAF3-7FBE88189A4C}"/>
                    </a:ext>
                  </a:extLst>
                </p14:cNvPr>
                <p14:cNvContentPartPr/>
                <p14:nvPr/>
              </p14:nvContentPartPr>
              <p14:xfrm>
                <a:off x="6572985" y="4995790"/>
                <a:ext cx="173520" cy="302400"/>
              </p14:xfrm>
            </p:contentPart>
          </mc:Choice>
          <mc:Fallback xmlns="">
            <p:pic>
              <p:nvPicPr>
                <p:cNvPr id="100" name="Inkt 99">
                  <a:extLst>
                    <a:ext uri="{FF2B5EF4-FFF2-40B4-BE49-F238E27FC236}">
                      <a16:creationId xmlns:a16="http://schemas.microsoft.com/office/drawing/2014/main" id="{5AF41267-6685-4A5C-AAF3-7FBE88189A4C}"/>
                    </a:ext>
                  </a:extLst>
                </p:cNvPr>
                <p:cNvPicPr/>
                <p:nvPr/>
              </p:nvPicPr>
              <p:blipFill>
                <a:blip r:embed="rId192"/>
                <a:stretch>
                  <a:fillRect/>
                </a:stretch>
              </p:blipFill>
              <p:spPr>
                <a:xfrm>
                  <a:off x="6555345" y="4977790"/>
                  <a:ext cx="209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88" name="Inkt 187">
                  <a:extLst>
                    <a:ext uri="{FF2B5EF4-FFF2-40B4-BE49-F238E27FC236}">
                      <a16:creationId xmlns:a16="http://schemas.microsoft.com/office/drawing/2014/main" id="{C009B17D-AEB3-4145-A20B-305B5B66A8AE}"/>
                    </a:ext>
                  </a:extLst>
                </p14:cNvPr>
                <p14:cNvContentPartPr/>
                <p14:nvPr/>
              </p14:nvContentPartPr>
              <p14:xfrm>
                <a:off x="7058625" y="5095510"/>
                <a:ext cx="23400" cy="16560"/>
              </p14:xfrm>
            </p:contentPart>
          </mc:Choice>
          <mc:Fallback xmlns="">
            <p:pic>
              <p:nvPicPr>
                <p:cNvPr id="188" name="Inkt 187">
                  <a:extLst>
                    <a:ext uri="{FF2B5EF4-FFF2-40B4-BE49-F238E27FC236}">
                      <a16:creationId xmlns:a16="http://schemas.microsoft.com/office/drawing/2014/main" id="{C009B17D-AEB3-4145-A20B-305B5B66A8AE}"/>
                    </a:ext>
                  </a:extLst>
                </p:cNvPr>
                <p:cNvPicPr/>
                <p:nvPr/>
              </p:nvPicPr>
              <p:blipFill>
                <a:blip r:embed="rId194"/>
                <a:stretch>
                  <a:fillRect/>
                </a:stretch>
              </p:blipFill>
              <p:spPr>
                <a:xfrm>
                  <a:off x="7040985" y="5077870"/>
                  <a:ext cx="59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3" name="Inkt 192">
                  <a:extLst>
                    <a:ext uri="{FF2B5EF4-FFF2-40B4-BE49-F238E27FC236}">
                      <a16:creationId xmlns:a16="http://schemas.microsoft.com/office/drawing/2014/main" id="{CA5E2F18-C34C-4B73-B8FE-E925704B730F}"/>
                    </a:ext>
                  </a:extLst>
                </p14:cNvPr>
                <p14:cNvContentPartPr/>
                <p14:nvPr/>
              </p14:nvContentPartPr>
              <p14:xfrm>
                <a:off x="7304145" y="5040070"/>
                <a:ext cx="138600" cy="184680"/>
              </p14:xfrm>
            </p:contentPart>
          </mc:Choice>
          <mc:Fallback xmlns="">
            <p:pic>
              <p:nvPicPr>
                <p:cNvPr id="193" name="Inkt 192">
                  <a:extLst>
                    <a:ext uri="{FF2B5EF4-FFF2-40B4-BE49-F238E27FC236}">
                      <a16:creationId xmlns:a16="http://schemas.microsoft.com/office/drawing/2014/main" id="{CA5E2F18-C34C-4B73-B8FE-E925704B730F}"/>
                    </a:ext>
                  </a:extLst>
                </p:cNvPr>
                <p:cNvPicPr/>
                <p:nvPr/>
              </p:nvPicPr>
              <p:blipFill>
                <a:blip r:embed="rId196"/>
                <a:stretch>
                  <a:fillRect/>
                </a:stretch>
              </p:blipFill>
              <p:spPr>
                <a:xfrm>
                  <a:off x="7286145" y="5022070"/>
                  <a:ext cx="174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5" name="Inkt 194">
                  <a:extLst>
                    <a:ext uri="{FF2B5EF4-FFF2-40B4-BE49-F238E27FC236}">
                      <a16:creationId xmlns:a16="http://schemas.microsoft.com/office/drawing/2014/main" id="{D8B5499A-06D8-4AEE-97CD-F0E64A580646}"/>
                    </a:ext>
                  </a:extLst>
                </p14:cNvPr>
                <p14:cNvContentPartPr/>
                <p14:nvPr/>
              </p14:nvContentPartPr>
              <p14:xfrm>
                <a:off x="7320345" y="4962310"/>
                <a:ext cx="151200" cy="283320"/>
              </p14:xfrm>
            </p:contentPart>
          </mc:Choice>
          <mc:Fallback xmlns="">
            <p:pic>
              <p:nvPicPr>
                <p:cNvPr id="195" name="Inkt 194">
                  <a:extLst>
                    <a:ext uri="{FF2B5EF4-FFF2-40B4-BE49-F238E27FC236}">
                      <a16:creationId xmlns:a16="http://schemas.microsoft.com/office/drawing/2014/main" id="{D8B5499A-06D8-4AEE-97CD-F0E64A580646}"/>
                    </a:ext>
                  </a:extLst>
                </p:cNvPr>
                <p:cNvPicPr/>
                <p:nvPr/>
              </p:nvPicPr>
              <p:blipFill>
                <a:blip r:embed="rId198"/>
                <a:stretch>
                  <a:fillRect/>
                </a:stretch>
              </p:blipFill>
              <p:spPr>
                <a:xfrm>
                  <a:off x="7302345" y="4944310"/>
                  <a:ext cx="186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9" name="Inkt 198">
                  <a:extLst>
                    <a:ext uri="{FF2B5EF4-FFF2-40B4-BE49-F238E27FC236}">
                      <a16:creationId xmlns:a16="http://schemas.microsoft.com/office/drawing/2014/main" id="{25F29E18-181E-424C-8CA9-8E04C3282186}"/>
                    </a:ext>
                  </a:extLst>
                </p14:cNvPr>
                <p14:cNvContentPartPr/>
                <p14:nvPr/>
              </p14:nvContentPartPr>
              <p14:xfrm>
                <a:off x="6400905" y="5288830"/>
                <a:ext cx="1190520" cy="97200"/>
              </p14:xfrm>
            </p:contentPart>
          </mc:Choice>
          <mc:Fallback xmlns="">
            <p:pic>
              <p:nvPicPr>
                <p:cNvPr id="199" name="Inkt 198">
                  <a:extLst>
                    <a:ext uri="{FF2B5EF4-FFF2-40B4-BE49-F238E27FC236}">
                      <a16:creationId xmlns:a16="http://schemas.microsoft.com/office/drawing/2014/main" id="{25F29E18-181E-424C-8CA9-8E04C3282186}"/>
                    </a:ext>
                  </a:extLst>
                </p:cNvPr>
                <p:cNvPicPr/>
                <p:nvPr/>
              </p:nvPicPr>
              <p:blipFill>
                <a:blip r:embed="rId200"/>
                <a:stretch>
                  <a:fillRect/>
                </a:stretch>
              </p:blipFill>
              <p:spPr>
                <a:xfrm>
                  <a:off x="6382905" y="5271190"/>
                  <a:ext cx="1226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1" name="Inkt 200">
                  <a:extLst>
                    <a:ext uri="{FF2B5EF4-FFF2-40B4-BE49-F238E27FC236}">
                      <a16:creationId xmlns:a16="http://schemas.microsoft.com/office/drawing/2014/main" id="{B59C7FC1-2C4C-4EE9-8740-3C7ED66B028F}"/>
                    </a:ext>
                  </a:extLst>
                </p14:cNvPr>
                <p14:cNvContentPartPr/>
                <p14:nvPr/>
              </p14:nvContentPartPr>
              <p14:xfrm>
                <a:off x="6407025" y="5575390"/>
                <a:ext cx="203400" cy="137520"/>
              </p14:xfrm>
            </p:contentPart>
          </mc:Choice>
          <mc:Fallback xmlns="">
            <p:pic>
              <p:nvPicPr>
                <p:cNvPr id="201" name="Inkt 200">
                  <a:extLst>
                    <a:ext uri="{FF2B5EF4-FFF2-40B4-BE49-F238E27FC236}">
                      <a16:creationId xmlns:a16="http://schemas.microsoft.com/office/drawing/2014/main" id="{B59C7FC1-2C4C-4EE9-8740-3C7ED66B028F}"/>
                    </a:ext>
                  </a:extLst>
                </p:cNvPr>
                <p:cNvPicPr/>
                <p:nvPr/>
              </p:nvPicPr>
              <p:blipFill>
                <a:blip r:embed="rId202"/>
                <a:stretch>
                  <a:fillRect/>
                </a:stretch>
              </p:blipFill>
              <p:spPr>
                <a:xfrm>
                  <a:off x="6389025" y="5557750"/>
                  <a:ext cx="23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2" name="Inkt 201">
                  <a:extLst>
                    <a:ext uri="{FF2B5EF4-FFF2-40B4-BE49-F238E27FC236}">
                      <a16:creationId xmlns:a16="http://schemas.microsoft.com/office/drawing/2014/main" id="{4897F84C-1F04-4E28-AEE1-C34E1F9A1F06}"/>
                    </a:ext>
                  </a:extLst>
                </p14:cNvPr>
                <p14:cNvContentPartPr/>
                <p14:nvPr/>
              </p14:nvContentPartPr>
              <p14:xfrm>
                <a:off x="6456345" y="5508430"/>
                <a:ext cx="96840" cy="360"/>
              </p14:xfrm>
            </p:contentPart>
          </mc:Choice>
          <mc:Fallback xmlns="">
            <p:pic>
              <p:nvPicPr>
                <p:cNvPr id="202" name="Inkt 201">
                  <a:extLst>
                    <a:ext uri="{FF2B5EF4-FFF2-40B4-BE49-F238E27FC236}">
                      <a16:creationId xmlns:a16="http://schemas.microsoft.com/office/drawing/2014/main" id="{4897F84C-1F04-4E28-AEE1-C34E1F9A1F06}"/>
                    </a:ext>
                  </a:extLst>
                </p:cNvPr>
                <p:cNvPicPr/>
                <p:nvPr/>
              </p:nvPicPr>
              <p:blipFill>
                <a:blip r:embed="rId204"/>
                <a:stretch>
                  <a:fillRect/>
                </a:stretch>
              </p:blipFill>
              <p:spPr>
                <a:xfrm>
                  <a:off x="6438345" y="5490790"/>
                  <a:ext cx="13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03" name="Inkt 202">
                  <a:extLst>
                    <a:ext uri="{FF2B5EF4-FFF2-40B4-BE49-F238E27FC236}">
                      <a16:creationId xmlns:a16="http://schemas.microsoft.com/office/drawing/2014/main" id="{E1DFEDE9-63C9-4BCF-B4E8-B82476D6EE0D}"/>
                    </a:ext>
                  </a:extLst>
                </p14:cNvPr>
                <p14:cNvContentPartPr/>
                <p14:nvPr/>
              </p14:nvContentPartPr>
              <p14:xfrm>
                <a:off x="6686385" y="5664670"/>
                <a:ext cx="5040" cy="82440"/>
              </p14:xfrm>
            </p:contentPart>
          </mc:Choice>
          <mc:Fallback xmlns="">
            <p:pic>
              <p:nvPicPr>
                <p:cNvPr id="203" name="Inkt 202">
                  <a:extLst>
                    <a:ext uri="{FF2B5EF4-FFF2-40B4-BE49-F238E27FC236}">
                      <a16:creationId xmlns:a16="http://schemas.microsoft.com/office/drawing/2014/main" id="{E1DFEDE9-63C9-4BCF-B4E8-B82476D6EE0D}"/>
                    </a:ext>
                  </a:extLst>
                </p:cNvPr>
                <p:cNvPicPr/>
                <p:nvPr/>
              </p:nvPicPr>
              <p:blipFill>
                <a:blip r:embed="rId206"/>
                <a:stretch>
                  <a:fillRect/>
                </a:stretch>
              </p:blipFill>
              <p:spPr>
                <a:xfrm>
                  <a:off x="6668385" y="5646670"/>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05" name="Inkt 204">
                  <a:extLst>
                    <a:ext uri="{FF2B5EF4-FFF2-40B4-BE49-F238E27FC236}">
                      <a16:creationId xmlns:a16="http://schemas.microsoft.com/office/drawing/2014/main" id="{D7254F01-2888-4AA3-B683-79C2DE805FCA}"/>
                    </a:ext>
                  </a:extLst>
                </p14:cNvPr>
                <p14:cNvContentPartPr/>
                <p14:nvPr/>
              </p14:nvContentPartPr>
              <p14:xfrm>
                <a:off x="6786825" y="5477470"/>
                <a:ext cx="140760" cy="290160"/>
              </p14:xfrm>
            </p:contentPart>
          </mc:Choice>
          <mc:Fallback xmlns="">
            <p:pic>
              <p:nvPicPr>
                <p:cNvPr id="205" name="Inkt 204">
                  <a:extLst>
                    <a:ext uri="{FF2B5EF4-FFF2-40B4-BE49-F238E27FC236}">
                      <a16:creationId xmlns:a16="http://schemas.microsoft.com/office/drawing/2014/main" id="{D7254F01-2888-4AA3-B683-79C2DE805FCA}"/>
                    </a:ext>
                  </a:extLst>
                </p:cNvPr>
                <p:cNvPicPr/>
                <p:nvPr/>
              </p:nvPicPr>
              <p:blipFill>
                <a:blip r:embed="rId208"/>
                <a:stretch>
                  <a:fillRect/>
                </a:stretch>
              </p:blipFill>
              <p:spPr>
                <a:xfrm>
                  <a:off x="6769185" y="5459470"/>
                  <a:ext cx="176400" cy="325800"/>
                </a:xfrm>
                <a:prstGeom prst="rect">
                  <a:avLst/>
                </a:prstGeom>
              </p:spPr>
            </p:pic>
          </mc:Fallback>
        </mc:AlternateContent>
      </p:grpSp>
      <p:grpSp>
        <p:nvGrpSpPr>
          <p:cNvPr id="215" name="Groep 214">
            <a:extLst>
              <a:ext uri="{FF2B5EF4-FFF2-40B4-BE49-F238E27FC236}">
                <a16:creationId xmlns:a16="http://schemas.microsoft.com/office/drawing/2014/main" id="{6EC00BA3-4190-4C7C-A067-4C251D74A470}"/>
              </a:ext>
            </a:extLst>
          </p:cNvPr>
          <p:cNvGrpSpPr/>
          <p:nvPr/>
        </p:nvGrpSpPr>
        <p:grpSpPr>
          <a:xfrm>
            <a:off x="7036244" y="3379750"/>
            <a:ext cx="624960" cy="292320"/>
            <a:chOff x="6958185" y="5441470"/>
            <a:chExt cx="624960" cy="292320"/>
          </a:xfrm>
        </p:grpSpPr>
        <mc:AlternateContent xmlns:mc="http://schemas.openxmlformats.org/markup-compatibility/2006" xmlns:p14="http://schemas.microsoft.com/office/powerpoint/2010/main">
          <mc:Choice Requires="p14">
            <p:contentPart p14:bwMode="auto" r:id="rId209">
              <p14:nvContentPartPr>
                <p14:cNvPr id="209" name="Inkt 208">
                  <a:extLst>
                    <a:ext uri="{FF2B5EF4-FFF2-40B4-BE49-F238E27FC236}">
                      <a16:creationId xmlns:a16="http://schemas.microsoft.com/office/drawing/2014/main" id="{18AAF84D-0EE4-4658-B2FD-9C636DC524ED}"/>
                    </a:ext>
                  </a:extLst>
                </p14:cNvPr>
                <p14:cNvContentPartPr/>
                <p14:nvPr/>
              </p14:nvContentPartPr>
              <p14:xfrm>
                <a:off x="6958185" y="5508430"/>
                <a:ext cx="155520" cy="141480"/>
              </p14:xfrm>
            </p:contentPart>
          </mc:Choice>
          <mc:Fallback xmlns="">
            <p:pic>
              <p:nvPicPr>
                <p:cNvPr id="209" name="Inkt 208">
                  <a:extLst>
                    <a:ext uri="{FF2B5EF4-FFF2-40B4-BE49-F238E27FC236}">
                      <a16:creationId xmlns:a16="http://schemas.microsoft.com/office/drawing/2014/main" id="{18AAF84D-0EE4-4658-B2FD-9C636DC524ED}"/>
                    </a:ext>
                  </a:extLst>
                </p:cNvPr>
                <p:cNvPicPr/>
                <p:nvPr/>
              </p:nvPicPr>
              <p:blipFill>
                <a:blip r:embed="rId210"/>
                <a:stretch>
                  <a:fillRect/>
                </a:stretch>
              </p:blipFill>
              <p:spPr>
                <a:xfrm>
                  <a:off x="6940185" y="5490790"/>
                  <a:ext cx="191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0" name="Inkt 209">
                  <a:extLst>
                    <a:ext uri="{FF2B5EF4-FFF2-40B4-BE49-F238E27FC236}">
                      <a16:creationId xmlns:a16="http://schemas.microsoft.com/office/drawing/2014/main" id="{D072CFB3-75A9-41AA-ADF1-2EBD6B17CB0B}"/>
                    </a:ext>
                  </a:extLst>
                </p14:cNvPr>
                <p14:cNvContentPartPr/>
                <p14:nvPr/>
              </p14:nvContentPartPr>
              <p14:xfrm>
                <a:off x="6991665" y="5477110"/>
                <a:ext cx="92520" cy="20520"/>
              </p14:xfrm>
            </p:contentPart>
          </mc:Choice>
          <mc:Fallback xmlns="">
            <p:pic>
              <p:nvPicPr>
                <p:cNvPr id="210" name="Inkt 209">
                  <a:extLst>
                    <a:ext uri="{FF2B5EF4-FFF2-40B4-BE49-F238E27FC236}">
                      <a16:creationId xmlns:a16="http://schemas.microsoft.com/office/drawing/2014/main" id="{D072CFB3-75A9-41AA-ADF1-2EBD6B17CB0B}"/>
                    </a:ext>
                  </a:extLst>
                </p:cNvPr>
                <p:cNvPicPr/>
                <p:nvPr/>
              </p:nvPicPr>
              <p:blipFill>
                <a:blip r:embed="rId212"/>
                <a:stretch>
                  <a:fillRect/>
                </a:stretch>
              </p:blipFill>
              <p:spPr>
                <a:xfrm>
                  <a:off x="6974025" y="5459110"/>
                  <a:ext cx="128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2" name="Inkt 211">
                  <a:extLst>
                    <a:ext uri="{FF2B5EF4-FFF2-40B4-BE49-F238E27FC236}">
                      <a16:creationId xmlns:a16="http://schemas.microsoft.com/office/drawing/2014/main" id="{F01E3657-81AC-4A5F-918D-BC1325C54B5D}"/>
                    </a:ext>
                  </a:extLst>
                </p14:cNvPr>
                <p14:cNvContentPartPr/>
                <p14:nvPr/>
              </p14:nvContentPartPr>
              <p14:xfrm>
                <a:off x="7259145" y="5555230"/>
                <a:ext cx="108360" cy="9000"/>
              </p14:xfrm>
            </p:contentPart>
          </mc:Choice>
          <mc:Fallback xmlns="">
            <p:pic>
              <p:nvPicPr>
                <p:cNvPr id="212" name="Inkt 211">
                  <a:extLst>
                    <a:ext uri="{FF2B5EF4-FFF2-40B4-BE49-F238E27FC236}">
                      <a16:creationId xmlns:a16="http://schemas.microsoft.com/office/drawing/2014/main" id="{F01E3657-81AC-4A5F-918D-BC1325C54B5D}"/>
                    </a:ext>
                  </a:extLst>
                </p:cNvPr>
                <p:cNvPicPr/>
                <p:nvPr/>
              </p:nvPicPr>
              <p:blipFill>
                <a:blip r:embed="rId214"/>
                <a:stretch>
                  <a:fillRect/>
                </a:stretch>
              </p:blipFill>
              <p:spPr>
                <a:xfrm>
                  <a:off x="7241145" y="5537590"/>
                  <a:ext cx="144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3" name="Inkt 212">
                  <a:extLst>
                    <a:ext uri="{FF2B5EF4-FFF2-40B4-BE49-F238E27FC236}">
                      <a16:creationId xmlns:a16="http://schemas.microsoft.com/office/drawing/2014/main" id="{0EC2D2D5-6FD4-4C67-9F03-57C47A5A38C4}"/>
                    </a:ext>
                  </a:extLst>
                </p14:cNvPr>
                <p14:cNvContentPartPr/>
                <p14:nvPr/>
              </p14:nvContentPartPr>
              <p14:xfrm>
                <a:off x="7433025" y="5445790"/>
                <a:ext cx="109080" cy="162360"/>
              </p14:xfrm>
            </p:contentPart>
          </mc:Choice>
          <mc:Fallback xmlns="">
            <p:pic>
              <p:nvPicPr>
                <p:cNvPr id="213" name="Inkt 212">
                  <a:extLst>
                    <a:ext uri="{FF2B5EF4-FFF2-40B4-BE49-F238E27FC236}">
                      <a16:creationId xmlns:a16="http://schemas.microsoft.com/office/drawing/2014/main" id="{0EC2D2D5-6FD4-4C67-9F03-57C47A5A38C4}"/>
                    </a:ext>
                  </a:extLst>
                </p:cNvPr>
                <p:cNvPicPr/>
                <p:nvPr/>
              </p:nvPicPr>
              <p:blipFill>
                <a:blip r:embed="rId216"/>
                <a:stretch>
                  <a:fillRect/>
                </a:stretch>
              </p:blipFill>
              <p:spPr>
                <a:xfrm>
                  <a:off x="7415025" y="5428150"/>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4" name="Inkt 213">
                  <a:extLst>
                    <a:ext uri="{FF2B5EF4-FFF2-40B4-BE49-F238E27FC236}">
                      <a16:creationId xmlns:a16="http://schemas.microsoft.com/office/drawing/2014/main" id="{5E5547FE-BC50-4E48-A4FA-DC90E50DF3D6}"/>
                    </a:ext>
                  </a:extLst>
                </p14:cNvPr>
                <p14:cNvContentPartPr/>
                <p14:nvPr/>
              </p14:nvContentPartPr>
              <p14:xfrm>
                <a:off x="7399185" y="5441470"/>
                <a:ext cx="183960" cy="292320"/>
              </p14:xfrm>
            </p:contentPart>
          </mc:Choice>
          <mc:Fallback xmlns="">
            <p:pic>
              <p:nvPicPr>
                <p:cNvPr id="214" name="Inkt 213">
                  <a:extLst>
                    <a:ext uri="{FF2B5EF4-FFF2-40B4-BE49-F238E27FC236}">
                      <a16:creationId xmlns:a16="http://schemas.microsoft.com/office/drawing/2014/main" id="{5E5547FE-BC50-4E48-A4FA-DC90E50DF3D6}"/>
                    </a:ext>
                  </a:extLst>
                </p:cNvPr>
                <p:cNvPicPr/>
                <p:nvPr/>
              </p:nvPicPr>
              <p:blipFill>
                <a:blip r:embed="rId218"/>
                <a:stretch>
                  <a:fillRect/>
                </a:stretch>
              </p:blipFill>
              <p:spPr>
                <a:xfrm>
                  <a:off x="7381185" y="5423830"/>
                  <a:ext cx="219600" cy="32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200" name="Inkt 199">
                <a:extLst>
                  <a:ext uri="{FF2B5EF4-FFF2-40B4-BE49-F238E27FC236}">
                    <a16:creationId xmlns:a16="http://schemas.microsoft.com/office/drawing/2014/main" id="{3C94D722-5937-44EA-B57F-7C1A36EF394D}"/>
                  </a:ext>
                </a:extLst>
              </p14:cNvPr>
              <p14:cNvContentPartPr/>
              <p14:nvPr/>
            </p14:nvContentPartPr>
            <p14:xfrm>
              <a:off x="1594545" y="2118670"/>
              <a:ext cx="360" cy="360"/>
            </p14:xfrm>
          </p:contentPart>
        </mc:Choice>
        <mc:Fallback xmlns="">
          <p:pic>
            <p:nvPicPr>
              <p:cNvPr id="200" name="Inkt 199">
                <a:extLst>
                  <a:ext uri="{FF2B5EF4-FFF2-40B4-BE49-F238E27FC236}">
                    <a16:creationId xmlns:a16="http://schemas.microsoft.com/office/drawing/2014/main" id="{3C94D722-5937-44EA-B57F-7C1A36EF394D}"/>
                  </a:ext>
                </a:extLst>
              </p:cNvPr>
              <p:cNvPicPr/>
              <p:nvPr/>
            </p:nvPicPr>
            <p:blipFill>
              <a:blip r:embed="rId220"/>
              <a:stretch>
                <a:fillRect/>
              </a:stretch>
            </p:blipFill>
            <p:spPr>
              <a:xfrm>
                <a:off x="1576545" y="2100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4" name="Inkt 203">
                <a:extLst>
                  <a:ext uri="{FF2B5EF4-FFF2-40B4-BE49-F238E27FC236}">
                    <a16:creationId xmlns:a16="http://schemas.microsoft.com/office/drawing/2014/main" id="{1414F1AF-AAF8-4564-B58B-A45E4A763EF9}"/>
                  </a:ext>
                </a:extLst>
              </p14:cNvPr>
              <p14:cNvContentPartPr/>
              <p14:nvPr/>
            </p14:nvContentPartPr>
            <p14:xfrm>
              <a:off x="2263425" y="2140630"/>
              <a:ext cx="360" cy="360"/>
            </p14:xfrm>
          </p:contentPart>
        </mc:Choice>
        <mc:Fallback xmlns="">
          <p:pic>
            <p:nvPicPr>
              <p:cNvPr id="204" name="Inkt 203">
                <a:extLst>
                  <a:ext uri="{FF2B5EF4-FFF2-40B4-BE49-F238E27FC236}">
                    <a16:creationId xmlns:a16="http://schemas.microsoft.com/office/drawing/2014/main" id="{1414F1AF-AAF8-4564-B58B-A45E4A763EF9}"/>
                  </a:ext>
                </a:extLst>
              </p:cNvPr>
              <p:cNvPicPr/>
              <p:nvPr/>
            </p:nvPicPr>
            <p:blipFill>
              <a:blip r:embed="rId220"/>
              <a:stretch>
                <a:fillRect/>
              </a:stretch>
            </p:blipFill>
            <p:spPr>
              <a:xfrm>
                <a:off x="2245425" y="2122990"/>
                <a:ext cx="36000" cy="36000"/>
              </a:xfrm>
              <a:prstGeom prst="rect">
                <a:avLst/>
              </a:prstGeom>
            </p:spPr>
          </p:pic>
        </mc:Fallback>
      </mc:AlternateContent>
      <p:grpSp>
        <p:nvGrpSpPr>
          <p:cNvPr id="217" name="Groep 216">
            <a:extLst>
              <a:ext uri="{FF2B5EF4-FFF2-40B4-BE49-F238E27FC236}">
                <a16:creationId xmlns:a16="http://schemas.microsoft.com/office/drawing/2014/main" id="{4608D00D-CAD3-4278-BAF2-819B4D30FF58}"/>
              </a:ext>
            </a:extLst>
          </p:cNvPr>
          <p:cNvGrpSpPr/>
          <p:nvPr/>
        </p:nvGrpSpPr>
        <p:grpSpPr>
          <a:xfrm>
            <a:off x="3757785" y="2352670"/>
            <a:ext cx="360" cy="360"/>
            <a:chOff x="3757785" y="2352670"/>
            <a:chExt cx="360" cy="360"/>
          </a:xfrm>
        </p:grpSpPr>
        <mc:AlternateContent xmlns:mc="http://schemas.openxmlformats.org/markup-compatibility/2006" xmlns:p14="http://schemas.microsoft.com/office/powerpoint/2010/main">
          <mc:Choice Requires="p14">
            <p:contentPart p14:bwMode="auto" r:id="rId222">
              <p14:nvContentPartPr>
                <p14:cNvPr id="211" name="Inkt 210">
                  <a:extLst>
                    <a:ext uri="{FF2B5EF4-FFF2-40B4-BE49-F238E27FC236}">
                      <a16:creationId xmlns:a16="http://schemas.microsoft.com/office/drawing/2014/main" id="{F05C02D0-E7D4-415E-8107-CEE93C76B5A8}"/>
                    </a:ext>
                  </a:extLst>
                </p14:cNvPr>
                <p14:cNvContentPartPr/>
                <p14:nvPr/>
              </p14:nvContentPartPr>
              <p14:xfrm>
                <a:off x="3757785" y="2352670"/>
                <a:ext cx="360" cy="360"/>
              </p14:xfrm>
            </p:contentPart>
          </mc:Choice>
          <mc:Fallback xmlns="">
            <p:pic>
              <p:nvPicPr>
                <p:cNvPr id="211" name="Inkt 210">
                  <a:extLst>
                    <a:ext uri="{FF2B5EF4-FFF2-40B4-BE49-F238E27FC236}">
                      <a16:creationId xmlns:a16="http://schemas.microsoft.com/office/drawing/2014/main" id="{F05C02D0-E7D4-415E-8107-CEE93C76B5A8}"/>
                    </a:ext>
                  </a:extLst>
                </p:cNvPr>
                <p:cNvPicPr/>
                <p:nvPr/>
              </p:nvPicPr>
              <p:blipFill>
                <a:blip r:embed="rId220"/>
                <a:stretch>
                  <a:fillRect/>
                </a:stretch>
              </p:blipFill>
              <p:spPr>
                <a:xfrm>
                  <a:off x="3740145" y="23346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6" name="Inkt 215">
                  <a:extLst>
                    <a:ext uri="{FF2B5EF4-FFF2-40B4-BE49-F238E27FC236}">
                      <a16:creationId xmlns:a16="http://schemas.microsoft.com/office/drawing/2014/main" id="{CE4A43BD-7F26-4E29-A03F-2E83C9D66BA2}"/>
                    </a:ext>
                  </a:extLst>
                </p14:cNvPr>
                <p14:cNvContentPartPr/>
                <p14:nvPr/>
              </p14:nvContentPartPr>
              <p14:xfrm>
                <a:off x="3757785" y="2352670"/>
                <a:ext cx="360" cy="360"/>
              </p14:xfrm>
            </p:contentPart>
          </mc:Choice>
          <mc:Fallback xmlns="">
            <p:pic>
              <p:nvPicPr>
                <p:cNvPr id="216" name="Inkt 215">
                  <a:extLst>
                    <a:ext uri="{FF2B5EF4-FFF2-40B4-BE49-F238E27FC236}">
                      <a16:creationId xmlns:a16="http://schemas.microsoft.com/office/drawing/2014/main" id="{CE4A43BD-7F26-4E29-A03F-2E83C9D66BA2}"/>
                    </a:ext>
                  </a:extLst>
                </p:cNvPr>
                <p:cNvPicPr/>
                <p:nvPr/>
              </p:nvPicPr>
              <p:blipFill>
                <a:blip r:embed="rId224"/>
                <a:stretch>
                  <a:fillRect/>
                </a:stretch>
              </p:blipFill>
              <p:spPr>
                <a:xfrm>
                  <a:off x="3740145" y="2334670"/>
                  <a:ext cx="36000" cy="36000"/>
                </a:xfrm>
                <a:prstGeom prst="rect">
                  <a:avLst/>
                </a:prstGeom>
              </p:spPr>
            </p:pic>
          </mc:Fallback>
        </mc:AlternateContent>
      </p:grpSp>
    </p:spTree>
    <p:extLst>
      <p:ext uri="{BB962C8B-B14F-4D97-AF65-F5344CB8AC3E}">
        <p14:creationId xmlns:p14="http://schemas.microsoft.com/office/powerpoint/2010/main" val="284890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Tree>
    <p:extLst>
      <p:ext uri="{BB962C8B-B14F-4D97-AF65-F5344CB8AC3E}">
        <p14:creationId xmlns:p14="http://schemas.microsoft.com/office/powerpoint/2010/main" val="313769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3628571" y="5554348"/>
            <a:ext cx="2830286"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5816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3628571" y="5554348"/>
            <a:ext cx="2830286"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750E2F9F-21B3-8FD2-0A80-AC5B3C3FAB2D}"/>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4078395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85371" y="5214529"/>
            <a:ext cx="3149600"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714FD172-0BDA-FF52-83C1-2E0137143606}"/>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1017121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85371" y="5214529"/>
            <a:ext cx="3149600" cy="6287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p:pic>
        <p:nvPicPr>
          <p:cNvPr id="10" name="Afbeelding 9">
            <a:extLst>
              <a:ext uri="{FF2B5EF4-FFF2-40B4-BE49-F238E27FC236}">
                <a16:creationId xmlns:a16="http://schemas.microsoft.com/office/drawing/2014/main" id="{E235FDE1-C7C4-C8CC-1910-77F7609895AF}"/>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881023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p:pic>
        <p:nvPicPr>
          <p:cNvPr id="5" name="Afbeelding 4">
            <a:extLst>
              <a:ext uri="{FF2B5EF4-FFF2-40B4-BE49-F238E27FC236}">
                <a16:creationId xmlns:a16="http://schemas.microsoft.com/office/drawing/2014/main" id="{5AA88812-8DDC-96BD-64F4-9D20E9500AC7}"/>
              </a:ext>
            </a:extLst>
          </p:cNvPr>
          <p:cNvPicPr>
            <a:picLocks noChangeAspect="1"/>
          </p:cNvPicPr>
          <p:nvPr/>
        </p:nvPicPr>
        <p:blipFill>
          <a:blip r:embed="rId6"/>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4280763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mc:AlternateContent xmlns:mc="http://schemas.openxmlformats.org/markup-compatibility/2006" xmlns:p14="http://schemas.microsoft.com/office/powerpoint/2010/main">
        <mc:Choice Requires="p14">
          <p:contentPart p14:bwMode="auto" r:id="rId6">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pic>
        <p:nvPicPr>
          <p:cNvPr id="5" name="Afbeelding 4">
            <a:extLst>
              <a:ext uri="{FF2B5EF4-FFF2-40B4-BE49-F238E27FC236}">
                <a16:creationId xmlns:a16="http://schemas.microsoft.com/office/drawing/2014/main" id="{2DC552E5-56BE-27D0-373F-F3A50E75A531}"/>
              </a:ext>
            </a:extLst>
          </p:cNvPr>
          <p:cNvPicPr>
            <a:picLocks noChangeAspect="1"/>
          </p:cNvPicPr>
          <p:nvPr/>
        </p:nvPicPr>
        <p:blipFill>
          <a:blip r:embed="rId81"/>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1652629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mc:AlternateContent xmlns:mc="http://schemas.openxmlformats.org/markup-compatibility/2006" xmlns:p14="http://schemas.microsoft.com/office/powerpoint/2010/main">
        <mc:Choice Requires="p14">
          <p:contentPart p14:bwMode="auto" r:id="rId6">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grpSp>
        <p:nvGrpSpPr>
          <p:cNvPr id="94" name="Groep 93">
            <a:extLst>
              <a:ext uri="{FF2B5EF4-FFF2-40B4-BE49-F238E27FC236}">
                <a16:creationId xmlns:a16="http://schemas.microsoft.com/office/drawing/2014/main" id="{8F1ED521-3CDB-C032-EC7E-0592DC12ADC4}"/>
              </a:ext>
            </a:extLst>
          </p:cNvPr>
          <p:cNvGrpSpPr/>
          <p:nvPr/>
        </p:nvGrpSpPr>
        <p:grpSpPr>
          <a:xfrm>
            <a:off x="7435217" y="5199926"/>
            <a:ext cx="387000" cy="127800"/>
            <a:chOff x="7435217" y="5199926"/>
            <a:chExt cx="387000" cy="127800"/>
          </a:xfrm>
        </p:grpSpPr>
        <mc:AlternateContent xmlns:mc="http://schemas.openxmlformats.org/markup-compatibility/2006" xmlns:p14="http://schemas.microsoft.com/office/powerpoint/2010/main">
          <mc:Choice Requires="p14">
            <p:contentPart p14:bwMode="auto" r:id="rId81">
              <p14:nvContentPartPr>
                <p14:cNvPr id="92" name="Inkt 91">
                  <a:extLst>
                    <a:ext uri="{FF2B5EF4-FFF2-40B4-BE49-F238E27FC236}">
                      <a16:creationId xmlns:a16="http://schemas.microsoft.com/office/drawing/2014/main" id="{444C2EE4-67FC-5564-0FDC-54410FAD62A6}"/>
                    </a:ext>
                  </a:extLst>
                </p14:cNvPr>
                <p14:cNvContentPartPr/>
                <p14:nvPr/>
              </p14:nvContentPartPr>
              <p14:xfrm>
                <a:off x="7443857" y="5280206"/>
                <a:ext cx="378360" cy="47520"/>
              </p14:xfrm>
            </p:contentPart>
          </mc:Choice>
          <mc:Fallback xmlns="">
            <p:pic>
              <p:nvPicPr>
                <p:cNvPr id="92" name="Inkt 91">
                  <a:extLst>
                    <a:ext uri="{FF2B5EF4-FFF2-40B4-BE49-F238E27FC236}">
                      <a16:creationId xmlns:a16="http://schemas.microsoft.com/office/drawing/2014/main" id="{444C2EE4-67FC-5564-0FDC-54410FAD62A6}"/>
                    </a:ext>
                  </a:extLst>
                </p:cNvPr>
                <p:cNvPicPr/>
                <p:nvPr/>
              </p:nvPicPr>
              <p:blipFill>
                <a:blip r:embed="rId82"/>
                <a:stretch>
                  <a:fillRect/>
                </a:stretch>
              </p:blipFill>
              <p:spPr>
                <a:xfrm>
                  <a:off x="7434857" y="5271206"/>
                  <a:ext cx="396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Inkt 92">
                  <a:extLst>
                    <a:ext uri="{FF2B5EF4-FFF2-40B4-BE49-F238E27FC236}">
                      <a16:creationId xmlns:a16="http://schemas.microsoft.com/office/drawing/2014/main" id="{FA585980-7973-6FB4-71DB-C840C8FDC98A}"/>
                    </a:ext>
                  </a:extLst>
                </p14:cNvPr>
                <p14:cNvContentPartPr/>
                <p14:nvPr/>
              </p14:nvContentPartPr>
              <p14:xfrm>
                <a:off x="7435217" y="5199926"/>
                <a:ext cx="340560" cy="65520"/>
              </p14:xfrm>
            </p:contentPart>
          </mc:Choice>
          <mc:Fallback xmlns="">
            <p:pic>
              <p:nvPicPr>
                <p:cNvPr id="93" name="Inkt 92">
                  <a:extLst>
                    <a:ext uri="{FF2B5EF4-FFF2-40B4-BE49-F238E27FC236}">
                      <a16:creationId xmlns:a16="http://schemas.microsoft.com/office/drawing/2014/main" id="{FA585980-7973-6FB4-71DB-C840C8FDC98A}"/>
                    </a:ext>
                  </a:extLst>
                </p:cNvPr>
                <p:cNvPicPr/>
                <p:nvPr/>
              </p:nvPicPr>
              <p:blipFill>
                <a:blip r:embed="rId84"/>
                <a:stretch>
                  <a:fillRect/>
                </a:stretch>
              </p:blipFill>
              <p:spPr>
                <a:xfrm>
                  <a:off x="7426577" y="5191286"/>
                  <a:ext cx="358200" cy="83160"/>
                </a:xfrm>
                <a:prstGeom prst="rect">
                  <a:avLst/>
                </a:prstGeom>
              </p:spPr>
            </p:pic>
          </mc:Fallback>
        </mc:AlternateContent>
      </p:grpSp>
      <p:grpSp>
        <p:nvGrpSpPr>
          <p:cNvPr id="97" name="Groep 96">
            <a:extLst>
              <a:ext uri="{FF2B5EF4-FFF2-40B4-BE49-F238E27FC236}">
                <a16:creationId xmlns:a16="http://schemas.microsoft.com/office/drawing/2014/main" id="{D68D24AB-1C4B-0464-1AD4-0B95B7E8F824}"/>
              </a:ext>
            </a:extLst>
          </p:cNvPr>
          <p:cNvGrpSpPr/>
          <p:nvPr/>
        </p:nvGrpSpPr>
        <p:grpSpPr>
          <a:xfrm>
            <a:off x="8463377" y="5107406"/>
            <a:ext cx="258840" cy="118440"/>
            <a:chOff x="8463377" y="5107406"/>
            <a:chExt cx="258840" cy="118440"/>
          </a:xfrm>
        </p:grpSpPr>
        <mc:AlternateContent xmlns:mc="http://schemas.openxmlformats.org/markup-compatibility/2006" xmlns:p14="http://schemas.microsoft.com/office/powerpoint/2010/main">
          <mc:Choice Requires="p14">
            <p:contentPart p14:bwMode="auto" r:id="rId85">
              <p14:nvContentPartPr>
                <p14:cNvPr id="95" name="Inkt 94">
                  <a:extLst>
                    <a:ext uri="{FF2B5EF4-FFF2-40B4-BE49-F238E27FC236}">
                      <a16:creationId xmlns:a16="http://schemas.microsoft.com/office/drawing/2014/main" id="{F83D5730-442F-AA06-1582-5E36217CDC6A}"/>
                    </a:ext>
                  </a:extLst>
                </p14:cNvPr>
                <p14:cNvContentPartPr/>
                <p14:nvPr/>
              </p14:nvContentPartPr>
              <p14:xfrm>
                <a:off x="8463377" y="5200646"/>
                <a:ext cx="258840" cy="25200"/>
              </p14:xfrm>
            </p:contentPart>
          </mc:Choice>
          <mc:Fallback xmlns="">
            <p:pic>
              <p:nvPicPr>
                <p:cNvPr id="95" name="Inkt 94">
                  <a:extLst>
                    <a:ext uri="{FF2B5EF4-FFF2-40B4-BE49-F238E27FC236}">
                      <a16:creationId xmlns:a16="http://schemas.microsoft.com/office/drawing/2014/main" id="{F83D5730-442F-AA06-1582-5E36217CDC6A}"/>
                    </a:ext>
                  </a:extLst>
                </p:cNvPr>
                <p:cNvPicPr/>
                <p:nvPr/>
              </p:nvPicPr>
              <p:blipFill>
                <a:blip r:embed="rId86"/>
                <a:stretch>
                  <a:fillRect/>
                </a:stretch>
              </p:blipFill>
              <p:spPr>
                <a:xfrm>
                  <a:off x="8454377" y="5192006"/>
                  <a:ext cx="27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t 95">
                  <a:extLst>
                    <a:ext uri="{FF2B5EF4-FFF2-40B4-BE49-F238E27FC236}">
                      <a16:creationId xmlns:a16="http://schemas.microsoft.com/office/drawing/2014/main" id="{3F63BAAD-1DA0-13A9-B51C-68DF5B1951ED}"/>
                    </a:ext>
                  </a:extLst>
                </p14:cNvPr>
                <p14:cNvContentPartPr/>
                <p14:nvPr/>
              </p14:nvContentPartPr>
              <p14:xfrm>
                <a:off x="8476697" y="5107406"/>
                <a:ext cx="213120" cy="41040"/>
              </p14:xfrm>
            </p:contentPart>
          </mc:Choice>
          <mc:Fallback xmlns="">
            <p:pic>
              <p:nvPicPr>
                <p:cNvPr id="96" name="Inkt 95">
                  <a:extLst>
                    <a:ext uri="{FF2B5EF4-FFF2-40B4-BE49-F238E27FC236}">
                      <a16:creationId xmlns:a16="http://schemas.microsoft.com/office/drawing/2014/main" id="{3F63BAAD-1DA0-13A9-B51C-68DF5B1951ED}"/>
                    </a:ext>
                  </a:extLst>
                </p:cNvPr>
                <p:cNvPicPr/>
                <p:nvPr/>
              </p:nvPicPr>
              <p:blipFill>
                <a:blip r:embed="rId88"/>
                <a:stretch>
                  <a:fillRect/>
                </a:stretch>
              </p:blipFill>
              <p:spPr>
                <a:xfrm>
                  <a:off x="8467697" y="5098406"/>
                  <a:ext cx="230760" cy="58680"/>
                </a:xfrm>
                <a:prstGeom prst="rect">
                  <a:avLst/>
                </a:prstGeom>
              </p:spPr>
            </p:pic>
          </mc:Fallback>
        </mc:AlternateContent>
      </p:grpSp>
      <p:grpSp>
        <p:nvGrpSpPr>
          <p:cNvPr id="100" name="Groep 99">
            <a:extLst>
              <a:ext uri="{FF2B5EF4-FFF2-40B4-BE49-F238E27FC236}">
                <a16:creationId xmlns:a16="http://schemas.microsoft.com/office/drawing/2014/main" id="{9D9453FF-9510-AAD8-A39D-6805C39FDE6C}"/>
              </a:ext>
            </a:extLst>
          </p:cNvPr>
          <p:cNvGrpSpPr/>
          <p:nvPr/>
        </p:nvGrpSpPr>
        <p:grpSpPr>
          <a:xfrm>
            <a:off x="9970337" y="4869806"/>
            <a:ext cx="146520" cy="374040"/>
            <a:chOff x="9970337" y="4869806"/>
            <a:chExt cx="146520" cy="374040"/>
          </a:xfrm>
        </p:grpSpPr>
        <mc:AlternateContent xmlns:mc="http://schemas.openxmlformats.org/markup-compatibility/2006" xmlns:p14="http://schemas.microsoft.com/office/powerpoint/2010/main">
          <mc:Choice Requires="p14">
            <p:contentPart p14:bwMode="auto" r:id="rId89">
              <p14:nvContentPartPr>
                <p14:cNvPr id="98" name="Inkt 97">
                  <a:extLst>
                    <a:ext uri="{FF2B5EF4-FFF2-40B4-BE49-F238E27FC236}">
                      <a16:creationId xmlns:a16="http://schemas.microsoft.com/office/drawing/2014/main" id="{E2AE1A4D-F0A6-491B-4CCB-A524F5472BBC}"/>
                    </a:ext>
                  </a:extLst>
                </p14:cNvPr>
                <p14:cNvContentPartPr/>
                <p14:nvPr/>
              </p14:nvContentPartPr>
              <p14:xfrm>
                <a:off x="10018217" y="4901126"/>
                <a:ext cx="34200" cy="342720"/>
              </p14:xfrm>
            </p:contentPart>
          </mc:Choice>
          <mc:Fallback xmlns="">
            <p:pic>
              <p:nvPicPr>
                <p:cNvPr id="98" name="Inkt 97">
                  <a:extLst>
                    <a:ext uri="{FF2B5EF4-FFF2-40B4-BE49-F238E27FC236}">
                      <a16:creationId xmlns:a16="http://schemas.microsoft.com/office/drawing/2014/main" id="{E2AE1A4D-F0A6-491B-4CCB-A524F5472BBC}"/>
                    </a:ext>
                  </a:extLst>
                </p:cNvPr>
                <p:cNvPicPr/>
                <p:nvPr/>
              </p:nvPicPr>
              <p:blipFill>
                <a:blip r:embed="rId90"/>
                <a:stretch>
                  <a:fillRect/>
                </a:stretch>
              </p:blipFill>
              <p:spPr>
                <a:xfrm>
                  <a:off x="10009577" y="4892486"/>
                  <a:ext cx="51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Inkt 98">
                  <a:extLst>
                    <a:ext uri="{FF2B5EF4-FFF2-40B4-BE49-F238E27FC236}">
                      <a16:creationId xmlns:a16="http://schemas.microsoft.com/office/drawing/2014/main" id="{54834C4F-407A-9EB5-DB06-218693C68D18}"/>
                    </a:ext>
                  </a:extLst>
                </p14:cNvPr>
                <p14:cNvContentPartPr/>
                <p14:nvPr/>
              </p14:nvContentPartPr>
              <p14:xfrm>
                <a:off x="9970337" y="4869806"/>
                <a:ext cx="146520" cy="136440"/>
              </p14:xfrm>
            </p:contentPart>
          </mc:Choice>
          <mc:Fallback xmlns="">
            <p:pic>
              <p:nvPicPr>
                <p:cNvPr id="99" name="Inkt 98">
                  <a:extLst>
                    <a:ext uri="{FF2B5EF4-FFF2-40B4-BE49-F238E27FC236}">
                      <a16:creationId xmlns:a16="http://schemas.microsoft.com/office/drawing/2014/main" id="{54834C4F-407A-9EB5-DB06-218693C68D18}"/>
                    </a:ext>
                  </a:extLst>
                </p:cNvPr>
                <p:cNvPicPr/>
                <p:nvPr/>
              </p:nvPicPr>
              <p:blipFill>
                <a:blip r:embed="rId92"/>
                <a:stretch>
                  <a:fillRect/>
                </a:stretch>
              </p:blipFill>
              <p:spPr>
                <a:xfrm>
                  <a:off x="9961697" y="4860806"/>
                  <a:ext cx="164160" cy="154080"/>
                </a:xfrm>
                <a:prstGeom prst="rect">
                  <a:avLst/>
                </a:prstGeom>
              </p:spPr>
            </p:pic>
          </mc:Fallback>
        </mc:AlternateContent>
      </p:grpSp>
      <p:pic>
        <p:nvPicPr>
          <p:cNvPr id="5" name="Afbeelding 4">
            <a:extLst>
              <a:ext uri="{FF2B5EF4-FFF2-40B4-BE49-F238E27FC236}">
                <a16:creationId xmlns:a16="http://schemas.microsoft.com/office/drawing/2014/main" id="{16B50342-2CAF-8BE8-6DAD-FC8C1A8A7DB0}"/>
              </a:ext>
            </a:extLst>
          </p:cNvPr>
          <p:cNvPicPr>
            <a:picLocks noChangeAspect="1"/>
          </p:cNvPicPr>
          <p:nvPr/>
        </p:nvPicPr>
        <p:blipFill>
          <a:blip r:embed="rId93"/>
          <a:stretch>
            <a:fillRect/>
          </a:stretch>
        </p:blipFill>
        <p:spPr>
          <a:xfrm>
            <a:off x="8219727" y="1545590"/>
            <a:ext cx="2511089" cy="873422"/>
          </a:xfrm>
          <a:prstGeom prst="rect">
            <a:avLst/>
          </a:prstGeom>
        </p:spPr>
      </p:pic>
    </p:spTree>
    <p:extLst>
      <p:ext uri="{BB962C8B-B14F-4D97-AF65-F5344CB8AC3E}">
        <p14:creationId xmlns:p14="http://schemas.microsoft.com/office/powerpoint/2010/main" val="74605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2ED69-0972-4E31-C418-DB748DE3955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976827C-D0C7-3683-006A-1C5613F23BA9}"/>
              </a:ext>
            </a:extLst>
          </p:cNvPr>
          <p:cNvSpPr txBox="1"/>
          <p:nvPr/>
        </p:nvSpPr>
        <p:spPr>
          <a:xfrm>
            <a:off x="948690" y="742950"/>
            <a:ext cx="11843483" cy="4031873"/>
          </a:xfrm>
          <a:prstGeom prst="rect">
            <a:avLst/>
          </a:prstGeom>
          <a:noFill/>
        </p:spPr>
        <p:txBody>
          <a:bodyPr wrap="square" rtlCol="0">
            <a:spAutoFit/>
          </a:bodyPr>
          <a:lstStyle/>
          <a:p>
            <a:r>
              <a:rPr lang="en-US" sz="3200" b="1" dirty="0" err="1">
                <a:latin typeface="Effra"/>
              </a:rPr>
              <a:t>Examenspreekuur</a:t>
            </a:r>
            <a:r>
              <a:rPr lang="en-US" sz="3200" b="1" dirty="0">
                <a:latin typeface="Effra"/>
              </a:rPr>
              <a:t> 2026</a:t>
            </a:r>
          </a:p>
          <a:p>
            <a:endParaRPr lang="en-US" sz="3200" b="1" dirty="0">
              <a:latin typeface="Effra"/>
            </a:endParaRPr>
          </a:p>
          <a:p>
            <a:r>
              <a:rPr lang="nl-NL" sz="2400" b="1" dirty="0">
                <a:latin typeface="Effra" panose="02000506080000020004"/>
              </a:rPr>
              <a:t>groene chemie       </a:t>
            </a:r>
          </a:p>
          <a:p>
            <a:pPr fontAlgn="base"/>
            <a:r>
              <a:rPr lang="nl-NL" sz="2400" b="1" dirty="0">
                <a:latin typeface="Effra" panose="02000506080000020004"/>
              </a:rPr>
              <a:t>evenwichten en reactiesnelheid</a:t>
            </a:r>
          </a:p>
          <a:p>
            <a:pPr fontAlgn="base"/>
            <a:r>
              <a:rPr lang="nl-NL" sz="2400" b="1" dirty="0">
                <a:latin typeface="Effra" panose="02000506080000020004"/>
              </a:rPr>
              <a:t>zuren en basen  </a:t>
            </a:r>
          </a:p>
          <a:p>
            <a:pPr fontAlgn="base"/>
            <a:r>
              <a:rPr lang="nl-NL" sz="2400" b="1" dirty="0">
                <a:latin typeface="Effra" panose="02000506080000020004"/>
              </a:rPr>
              <a:t>Lewisstructuren, elektronenpijlen</a:t>
            </a:r>
          </a:p>
          <a:p>
            <a:pPr fontAlgn="base"/>
            <a:r>
              <a:rPr lang="nl-NL" sz="2400" b="1" dirty="0">
                <a:latin typeface="Effra" panose="02000506080000020004"/>
              </a:rPr>
              <a:t>blokschema’s </a:t>
            </a:r>
          </a:p>
          <a:p>
            <a:pPr fontAlgn="base"/>
            <a:r>
              <a:rPr lang="nl-NL" sz="2400" b="1" dirty="0">
                <a:latin typeface="Effra" panose="02000506080000020004"/>
              </a:rPr>
              <a:t>ingewikkelde structuurformules en massaspectrometrie </a:t>
            </a:r>
          </a:p>
          <a:p>
            <a:pPr fontAlgn="base"/>
            <a:r>
              <a:rPr lang="nl-NL" sz="2400" b="1" dirty="0">
                <a:latin typeface="Effra" panose="02000506080000020004"/>
              </a:rPr>
              <a:t>polymeren  </a:t>
            </a:r>
          </a:p>
          <a:p>
            <a:r>
              <a:rPr lang="nl-NL" sz="2400" b="1" dirty="0">
                <a:latin typeface="Effra" panose="02000506080000020004"/>
              </a:rPr>
              <a:t>DNA, vetten, eiwitten </a:t>
            </a:r>
          </a:p>
        </p:txBody>
      </p:sp>
      <p:sp>
        <p:nvSpPr>
          <p:cNvPr id="6" name="Tekstvak 5">
            <a:extLst>
              <a:ext uri="{FF2B5EF4-FFF2-40B4-BE49-F238E27FC236}">
                <a16:creationId xmlns:a16="http://schemas.microsoft.com/office/drawing/2014/main" id="{8348636D-D860-EE08-B870-E7ABEB8E8AC6}"/>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Tree>
    <p:extLst>
      <p:ext uri="{BB962C8B-B14F-4D97-AF65-F5344CB8AC3E}">
        <p14:creationId xmlns:p14="http://schemas.microsoft.com/office/powerpoint/2010/main" val="2088200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ED38CC5-094A-4077-5493-77D8948A9440}"/>
              </a:ext>
            </a:extLst>
          </p:cNvPr>
          <p:cNvPicPr>
            <a:picLocks noChangeAspect="1"/>
          </p:cNvPicPr>
          <p:nvPr/>
        </p:nvPicPr>
        <p:blipFill>
          <a:blip r:embed="rId6"/>
          <a:stretch>
            <a:fillRect/>
          </a:stretch>
        </p:blipFill>
        <p:spPr>
          <a:xfrm>
            <a:off x="8219727" y="1545590"/>
            <a:ext cx="2511089" cy="873422"/>
          </a:xfrm>
          <a:prstGeom prst="rect">
            <a:avLst/>
          </a:prstGeom>
        </p:spPr>
      </p:pic>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mc:AlternateContent xmlns:mc="http://schemas.openxmlformats.org/markup-compatibility/2006" xmlns:p14="http://schemas.microsoft.com/office/powerpoint/2010/main">
        <mc:Choice Requires="p14">
          <p:contentPart p14:bwMode="auto" r:id="rId7">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grpSp>
        <p:nvGrpSpPr>
          <p:cNvPr id="94" name="Groep 93">
            <a:extLst>
              <a:ext uri="{FF2B5EF4-FFF2-40B4-BE49-F238E27FC236}">
                <a16:creationId xmlns:a16="http://schemas.microsoft.com/office/drawing/2014/main" id="{8F1ED521-3CDB-C032-EC7E-0592DC12ADC4}"/>
              </a:ext>
            </a:extLst>
          </p:cNvPr>
          <p:cNvGrpSpPr/>
          <p:nvPr/>
        </p:nvGrpSpPr>
        <p:grpSpPr>
          <a:xfrm>
            <a:off x="7435217" y="5199926"/>
            <a:ext cx="387000" cy="127800"/>
            <a:chOff x="7435217" y="5199926"/>
            <a:chExt cx="387000" cy="127800"/>
          </a:xfrm>
        </p:grpSpPr>
        <mc:AlternateContent xmlns:mc="http://schemas.openxmlformats.org/markup-compatibility/2006" xmlns:p14="http://schemas.microsoft.com/office/powerpoint/2010/main">
          <mc:Choice Requires="p14">
            <p:contentPart p14:bwMode="auto" r:id="rId81">
              <p14:nvContentPartPr>
                <p14:cNvPr id="92" name="Inkt 91">
                  <a:extLst>
                    <a:ext uri="{FF2B5EF4-FFF2-40B4-BE49-F238E27FC236}">
                      <a16:creationId xmlns:a16="http://schemas.microsoft.com/office/drawing/2014/main" id="{444C2EE4-67FC-5564-0FDC-54410FAD62A6}"/>
                    </a:ext>
                  </a:extLst>
                </p14:cNvPr>
                <p14:cNvContentPartPr/>
                <p14:nvPr/>
              </p14:nvContentPartPr>
              <p14:xfrm>
                <a:off x="7443857" y="5280206"/>
                <a:ext cx="378360" cy="47520"/>
              </p14:xfrm>
            </p:contentPart>
          </mc:Choice>
          <mc:Fallback xmlns="">
            <p:pic>
              <p:nvPicPr>
                <p:cNvPr id="92" name="Inkt 91">
                  <a:extLst>
                    <a:ext uri="{FF2B5EF4-FFF2-40B4-BE49-F238E27FC236}">
                      <a16:creationId xmlns:a16="http://schemas.microsoft.com/office/drawing/2014/main" id="{444C2EE4-67FC-5564-0FDC-54410FAD62A6}"/>
                    </a:ext>
                  </a:extLst>
                </p:cNvPr>
                <p:cNvPicPr/>
                <p:nvPr/>
              </p:nvPicPr>
              <p:blipFill>
                <a:blip r:embed="rId82"/>
                <a:stretch>
                  <a:fillRect/>
                </a:stretch>
              </p:blipFill>
              <p:spPr>
                <a:xfrm>
                  <a:off x="7434857" y="5271206"/>
                  <a:ext cx="396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Inkt 92">
                  <a:extLst>
                    <a:ext uri="{FF2B5EF4-FFF2-40B4-BE49-F238E27FC236}">
                      <a16:creationId xmlns:a16="http://schemas.microsoft.com/office/drawing/2014/main" id="{FA585980-7973-6FB4-71DB-C840C8FDC98A}"/>
                    </a:ext>
                  </a:extLst>
                </p14:cNvPr>
                <p14:cNvContentPartPr/>
                <p14:nvPr/>
              </p14:nvContentPartPr>
              <p14:xfrm>
                <a:off x="7435217" y="5199926"/>
                <a:ext cx="340560" cy="65520"/>
              </p14:xfrm>
            </p:contentPart>
          </mc:Choice>
          <mc:Fallback xmlns="">
            <p:pic>
              <p:nvPicPr>
                <p:cNvPr id="93" name="Inkt 92">
                  <a:extLst>
                    <a:ext uri="{FF2B5EF4-FFF2-40B4-BE49-F238E27FC236}">
                      <a16:creationId xmlns:a16="http://schemas.microsoft.com/office/drawing/2014/main" id="{FA585980-7973-6FB4-71DB-C840C8FDC98A}"/>
                    </a:ext>
                  </a:extLst>
                </p:cNvPr>
                <p:cNvPicPr/>
                <p:nvPr/>
              </p:nvPicPr>
              <p:blipFill>
                <a:blip r:embed="rId84"/>
                <a:stretch>
                  <a:fillRect/>
                </a:stretch>
              </p:blipFill>
              <p:spPr>
                <a:xfrm>
                  <a:off x="7426577" y="5191286"/>
                  <a:ext cx="358200" cy="83160"/>
                </a:xfrm>
                <a:prstGeom prst="rect">
                  <a:avLst/>
                </a:prstGeom>
              </p:spPr>
            </p:pic>
          </mc:Fallback>
        </mc:AlternateContent>
      </p:grpSp>
      <p:grpSp>
        <p:nvGrpSpPr>
          <p:cNvPr id="97" name="Groep 96">
            <a:extLst>
              <a:ext uri="{FF2B5EF4-FFF2-40B4-BE49-F238E27FC236}">
                <a16:creationId xmlns:a16="http://schemas.microsoft.com/office/drawing/2014/main" id="{D68D24AB-1C4B-0464-1AD4-0B95B7E8F824}"/>
              </a:ext>
            </a:extLst>
          </p:cNvPr>
          <p:cNvGrpSpPr/>
          <p:nvPr/>
        </p:nvGrpSpPr>
        <p:grpSpPr>
          <a:xfrm>
            <a:off x="8463377" y="5107406"/>
            <a:ext cx="258840" cy="118440"/>
            <a:chOff x="8463377" y="5107406"/>
            <a:chExt cx="258840" cy="118440"/>
          </a:xfrm>
        </p:grpSpPr>
        <mc:AlternateContent xmlns:mc="http://schemas.openxmlformats.org/markup-compatibility/2006" xmlns:p14="http://schemas.microsoft.com/office/powerpoint/2010/main">
          <mc:Choice Requires="p14">
            <p:contentPart p14:bwMode="auto" r:id="rId85">
              <p14:nvContentPartPr>
                <p14:cNvPr id="95" name="Inkt 94">
                  <a:extLst>
                    <a:ext uri="{FF2B5EF4-FFF2-40B4-BE49-F238E27FC236}">
                      <a16:creationId xmlns:a16="http://schemas.microsoft.com/office/drawing/2014/main" id="{F83D5730-442F-AA06-1582-5E36217CDC6A}"/>
                    </a:ext>
                  </a:extLst>
                </p14:cNvPr>
                <p14:cNvContentPartPr/>
                <p14:nvPr/>
              </p14:nvContentPartPr>
              <p14:xfrm>
                <a:off x="8463377" y="5200646"/>
                <a:ext cx="258840" cy="25200"/>
              </p14:xfrm>
            </p:contentPart>
          </mc:Choice>
          <mc:Fallback xmlns="">
            <p:pic>
              <p:nvPicPr>
                <p:cNvPr id="95" name="Inkt 94">
                  <a:extLst>
                    <a:ext uri="{FF2B5EF4-FFF2-40B4-BE49-F238E27FC236}">
                      <a16:creationId xmlns:a16="http://schemas.microsoft.com/office/drawing/2014/main" id="{F83D5730-442F-AA06-1582-5E36217CDC6A}"/>
                    </a:ext>
                  </a:extLst>
                </p:cNvPr>
                <p:cNvPicPr/>
                <p:nvPr/>
              </p:nvPicPr>
              <p:blipFill>
                <a:blip r:embed="rId86"/>
                <a:stretch>
                  <a:fillRect/>
                </a:stretch>
              </p:blipFill>
              <p:spPr>
                <a:xfrm>
                  <a:off x="8454377" y="5192006"/>
                  <a:ext cx="27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t 95">
                  <a:extLst>
                    <a:ext uri="{FF2B5EF4-FFF2-40B4-BE49-F238E27FC236}">
                      <a16:creationId xmlns:a16="http://schemas.microsoft.com/office/drawing/2014/main" id="{3F63BAAD-1DA0-13A9-B51C-68DF5B1951ED}"/>
                    </a:ext>
                  </a:extLst>
                </p14:cNvPr>
                <p14:cNvContentPartPr/>
                <p14:nvPr/>
              </p14:nvContentPartPr>
              <p14:xfrm>
                <a:off x="8476697" y="5107406"/>
                <a:ext cx="213120" cy="41040"/>
              </p14:xfrm>
            </p:contentPart>
          </mc:Choice>
          <mc:Fallback xmlns="">
            <p:pic>
              <p:nvPicPr>
                <p:cNvPr id="96" name="Inkt 95">
                  <a:extLst>
                    <a:ext uri="{FF2B5EF4-FFF2-40B4-BE49-F238E27FC236}">
                      <a16:creationId xmlns:a16="http://schemas.microsoft.com/office/drawing/2014/main" id="{3F63BAAD-1DA0-13A9-B51C-68DF5B1951ED}"/>
                    </a:ext>
                  </a:extLst>
                </p:cNvPr>
                <p:cNvPicPr/>
                <p:nvPr/>
              </p:nvPicPr>
              <p:blipFill>
                <a:blip r:embed="rId88"/>
                <a:stretch>
                  <a:fillRect/>
                </a:stretch>
              </p:blipFill>
              <p:spPr>
                <a:xfrm>
                  <a:off x="8467697" y="5098406"/>
                  <a:ext cx="230760" cy="58680"/>
                </a:xfrm>
                <a:prstGeom prst="rect">
                  <a:avLst/>
                </a:prstGeom>
              </p:spPr>
            </p:pic>
          </mc:Fallback>
        </mc:AlternateContent>
      </p:grpSp>
      <p:grpSp>
        <p:nvGrpSpPr>
          <p:cNvPr id="100" name="Groep 99">
            <a:extLst>
              <a:ext uri="{FF2B5EF4-FFF2-40B4-BE49-F238E27FC236}">
                <a16:creationId xmlns:a16="http://schemas.microsoft.com/office/drawing/2014/main" id="{9D9453FF-9510-AAD8-A39D-6805C39FDE6C}"/>
              </a:ext>
            </a:extLst>
          </p:cNvPr>
          <p:cNvGrpSpPr/>
          <p:nvPr/>
        </p:nvGrpSpPr>
        <p:grpSpPr>
          <a:xfrm>
            <a:off x="9970337" y="4869806"/>
            <a:ext cx="146520" cy="374040"/>
            <a:chOff x="9970337" y="4869806"/>
            <a:chExt cx="146520" cy="374040"/>
          </a:xfrm>
        </p:grpSpPr>
        <mc:AlternateContent xmlns:mc="http://schemas.openxmlformats.org/markup-compatibility/2006" xmlns:p14="http://schemas.microsoft.com/office/powerpoint/2010/main">
          <mc:Choice Requires="p14">
            <p:contentPart p14:bwMode="auto" r:id="rId89">
              <p14:nvContentPartPr>
                <p14:cNvPr id="98" name="Inkt 97">
                  <a:extLst>
                    <a:ext uri="{FF2B5EF4-FFF2-40B4-BE49-F238E27FC236}">
                      <a16:creationId xmlns:a16="http://schemas.microsoft.com/office/drawing/2014/main" id="{E2AE1A4D-F0A6-491B-4CCB-A524F5472BBC}"/>
                    </a:ext>
                  </a:extLst>
                </p14:cNvPr>
                <p14:cNvContentPartPr/>
                <p14:nvPr/>
              </p14:nvContentPartPr>
              <p14:xfrm>
                <a:off x="10018217" y="4901126"/>
                <a:ext cx="34200" cy="342720"/>
              </p14:xfrm>
            </p:contentPart>
          </mc:Choice>
          <mc:Fallback xmlns="">
            <p:pic>
              <p:nvPicPr>
                <p:cNvPr id="98" name="Inkt 97">
                  <a:extLst>
                    <a:ext uri="{FF2B5EF4-FFF2-40B4-BE49-F238E27FC236}">
                      <a16:creationId xmlns:a16="http://schemas.microsoft.com/office/drawing/2014/main" id="{E2AE1A4D-F0A6-491B-4CCB-A524F5472BBC}"/>
                    </a:ext>
                  </a:extLst>
                </p:cNvPr>
                <p:cNvPicPr/>
                <p:nvPr/>
              </p:nvPicPr>
              <p:blipFill>
                <a:blip r:embed="rId90"/>
                <a:stretch>
                  <a:fillRect/>
                </a:stretch>
              </p:blipFill>
              <p:spPr>
                <a:xfrm>
                  <a:off x="10009577" y="4892486"/>
                  <a:ext cx="51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Inkt 98">
                  <a:extLst>
                    <a:ext uri="{FF2B5EF4-FFF2-40B4-BE49-F238E27FC236}">
                      <a16:creationId xmlns:a16="http://schemas.microsoft.com/office/drawing/2014/main" id="{54834C4F-407A-9EB5-DB06-218693C68D18}"/>
                    </a:ext>
                  </a:extLst>
                </p14:cNvPr>
                <p14:cNvContentPartPr/>
                <p14:nvPr/>
              </p14:nvContentPartPr>
              <p14:xfrm>
                <a:off x="9970337" y="4869806"/>
                <a:ext cx="146520" cy="136440"/>
              </p14:xfrm>
            </p:contentPart>
          </mc:Choice>
          <mc:Fallback xmlns="">
            <p:pic>
              <p:nvPicPr>
                <p:cNvPr id="99" name="Inkt 98">
                  <a:extLst>
                    <a:ext uri="{FF2B5EF4-FFF2-40B4-BE49-F238E27FC236}">
                      <a16:creationId xmlns:a16="http://schemas.microsoft.com/office/drawing/2014/main" id="{54834C4F-407A-9EB5-DB06-218693C68D18}"/>
                    </a:ext>
                  </a:extLst>
                </p:cNvPr>
                <p:cNvPicPr/>
                <p:nvPr/>
              </p:nvPicPr>
              <p:blipFill>
                <a:blip r:embed="rId92"/>
                <a:stretch>
                  <a:fillRect/>
                </a:stretch>
              </p:blipFill>
              <p:spPr>
                <a:xfrm>
                  <a:off x="9961697" y="4860806"/>
                  <a:ext cx="164160" cy="154080"/>
                </a:xfrm>
                <a:prstGeom prst="rect">
                  <a:avLst/>
                </a:prstGeom>
              </p:spPr>
            </p:pic>
          </mc:Fallback>
        </mc:AlternateContent>
      </p:grpSp>
      <p:grpSp>
        <p:nvGrpSpPr>
          <p:cNvPr id="22" name="Groep 21">
            <a:extLst>
              <a:ext uri="{FF2B5EF4-FFF2-40B4-BE49-F238E27FC236}">
                <a16:creationId xmlns:a16="http://schemas.microsoft.com/office/drawing/2014/main" id="{9ABB7729-CD00-571E-1BB5-D348A00B3D61}"/>
              </a:ext>
            </a:extLst>
          </p:cNvPr>
          <p:cNvGrpSpPr/>
          <p:nvPr/>
        </p:nvGrpSpPr>
        <p:grpSpPr>
          <a:xfrm>
            <a:off x="10547057" y="4912646"/>
            <a:ext cx="472680" cy="275400"/>
            <a:chOff x="10547057" y="4912646"/>
            <a:chExt cx="472680" cy="275400"/>
          </a:xfrm>
        </p:grpSpPr>
        <mc:AlternateContent xmlns:mc="http://schemas.openxmlformats.org/markup-compatibility/2006" xmlns:p14="http://schemas.microsoft.com/office/powerpoint/2010/main">
          <mc:Choice Requires="p14">
            <p:contentPart p14:bwMode="auto" r:id="rId93">
              <p14:nvContentPartPr>
                <p14:cNvPr id="10" name="Inkt 9">
                  <a:extLst>
                    <a:ext uri="{FF2B5EF4-FFF2-40B4-BE49-F238E27FC236}">
                      <a16:creationId xmlns:a16="http://schemas.microsoft.com/office/drawing/2014/main" id="{B2CB0A3C-6EFE-24AE-260C-04DCF4B3D017}"/>
                    </a:ext>
                  </a:extLst>
                </p14:cNvPr>
                <p14:cNvContentPartPr/>
                <p14:nvPr/>
              </p14:nvContentPartPr>
              <p14:xfrm>
                <a:off x="10547057" y="5023166"/>
                <a:ext cx="180360" cy="164880"/>
              </p14:xfrm>
            </p:contentPart>
          </mc:Choice>
          <mc:Fallback xmlns="">
            <p:pic>
              <p:nvPicPr>
                <p:cNvPr id="10" name="Inkt 9">
                  <a:extLst>
                    <a:ext uri="{FF2B5EF4-FFF2-40B4-BE49-F238E27FC236}">
                      <a16:creationId xmlns:a16="http://schemas.microsoft.com/office/drawing/2014/main" id="{B2CB0A3C-6EFE-24AE-260C-04DCF4B3D017}"/>
                    </a:ext>
                  </a:extLst>
                </p:cNvPr>
                <p:cNvPicPr/>
                <p:nvPr/>
              </p:nvPicPr>
              <p:blipFill>
                <a:blip r:embed="rId94"/>
                <a:stretch>
                  <a:fillRect/>
                </a:stretch>
              </p:blipFill>
              <p:spPr>
                <a:xfrm>
                  <a:off x="10538057" y="5014166"/>
                  <a:ext cx="19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Inkt 12">
                  <a:extLst>
                    <a:ext uri="{FF2B5EF4-FFF2-40B4-BE49-F238E27FC236}">
                      <a16:creationId xmlns:a16="http://schemas.microsoft.com/office/drawing/2014/main" id="{DE90B7CB-D79A-EC2D-1FC9-BB5CAFA68BF4}"/>
                    </a:ext>
                  </a:extLst>
                </p14:cNvPr>
                <p14:cNvContentPartPr/>
                <p14:nvPr/>
              </p14:nvContentPartPr>
              <p14:xfrm>
                <a:off x="10711577" y="4912646"/>
                <a:ext cx="51480" cy="259920"/>
              </p14:xfrm>
            </p:contentPart>
          </mc:Choice>
          <mc:Fallback xmlns="">
            <p:pic>
              <p:nvPicPr>
                <p:cNvPr id="13" name="Inkt 12">
                  <a:extLst>
                    <a:ext uri="{FF2B5EF4-FFF2-40B4-BE49-F238E27FC236}">
                      <a16:creationId xmlns:a16="http://schemas.microsoft.com/office/drawing/2014/main" id="{DE90B7CB-D79A-EC2D-1FC9-BB5CAFA68BF4}"/>
                    </a:ext>
                  </a:extLst>
                </p:cNvPr>
                <p:cNvPicPr/>
                <p:nvPr/>
              </p:nvPicPr>
              <p:blipFill>
                <a:blip r:embed="rId96"/>
                <a:stretch>
                  <a:fillRect/>
                </a:stretch>
              </p:blipFill>
              <p:spPr>
                <a:xfrm>
                  <a:off x="10702577" y="4904006"/>
                  <a:ext cx="69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 name="Inkt 15">
                  <a:extLst>
                    <a:ext uri="{FF2B5EF4-FFF2-40B4-BE49-F238E27FC236}">
                      <a16:creationId xmlns:a16="http://schemas.microsoft.com/office/drawing/2014/main" id="{C654B2A2-D20A-8BA6-071F-D6F1D05E5204}"/>
                    </a:ext>
                  </a:extLst>
                </p14:cNvPr>
                <p14:cNvContentPartPr/>
                <p14:nvPr/>
              </p14:nvContentPartPr>
              <p14:xfrm>
                <a:off x="10781417" y="5026766"/>
                <a:ext cx="194400" cy="117720"/>
              </p14:xfrm>
            </p:contentPart>
          </mc:Choice>
          <mc:Fallback xmlns="">
            <p:pic>
              <p:nvPicPr>
                <p:cNvPr id="16" name="Inkt 15">
                  <a:extLst>
                    <a:ext uri="{FF2B5EF4-FFF2-40B4-BE49-F238E27FC236}">
                      <a16:creationId xmlns:a16="http://schemas.microsoft.com/office/drawing/2014/main" id="{C654B2A2-D20A-8BA6-071F-D6F1D05E5204}"/>
                    </a:ext>
                  </a:extLst>
                </p:cNvPr>
                <p:cNvPicPr/>
                <p:nvPr/>
              </p:nvPicPr>
              <p:blipFill>
                <a:blip r:embed="rId98"/>
                <a:stretch>
                  <a:fillRect/>
                </a:stretch>
              </p:blipFill>
              <p:spPr>
                <a:xfrm>
                  <a:off x="10772777" y="5017766"/>
                  <a:ext cx="21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 name="Inkt 16">
                  <a:extLst>
                    <a:ext uri="{FF2B5EF4-FFF2-40B4-BE49-F238E27FC236}">
                      <a16:creationId xmlns:a16="http://schemas.microsoft.com/office/drawing/2014/main" id="{84E40155-A1B1-FF3A-C060-1D785265772A}"/>
                    </a:ext>
                  </a:extLst>
                </p14:cNvPr>
                <p14:cNvContentPartPr/>
                <p14:nvPr/>
              </p14:nvContentPartPr>
              <p14:xfrm>
                <a:off x="10905977" y="5026406"/>
                <a:ext cx="113760" cy="147240"/>
              </p14:xfrm>
            </p:contentPart>
          </mc:Choice>
          <mc:Fallback xmlns="">
            <p:pic>
              <p:nvPicPr>
                <p:cNvPr id="17" name="Inkt 16">
                  <a:extLst>
                    <a:ext uri="{FF2B5EF4-FFF2-40B4-BE49-F238E27FC236}">
                      <a16:creationId xmlns:a16="http://schemas.microsoft.com/office/drawing/2014/main" id="{84E40155-A1B1-FF3A-C060-1D785265772A}"/>
                    </a:ext>
                  </a:extLst>
                </p:cNvPr>
                <p:cNvPicPr/>
                <p:nvPr/>
              </p:nvPicPr>
              <p:blipFill>
                <a:blip r:embed="rId100"/>
                <a:stretch>
                  <a:fillRect/>
                </a:stretch>
              </p:blipFill>
              <p:spPr>
                <a:xfrm>
                  <a:off x="10897337" y="5017766"/>
                  <a:ext cx="131400" cy="164880"/>
                </a:xfrm>
                <a:prstGeom prst="rect">
                  <a:avLst/>
                </a:prstGeom>
              </p:spPr>
            </p:pic>
          </mc:Fallback>
        </mc:AlternateContent>
      </p:grpSp>
      <p:grpSp>
        <p:nvGrpSpPr>
          <p:cNvPr id="21" name="Groep 20">
            <a:extLst>
              <a:ext uri="{FF2B5EF4-FFF2-40B4-BE49-F238E27FC236}">
                <a16:creationId xmlns:a16="http://schemas.microsoft.com/office/drawing/2014/main" id="{A24236C6-C1C8-8CF1-D377-8F1550E94736}"/>
              </a:ext>
            </a:extLst>
          </p:cNvPr>
          <p:cNvGrpSpPr/>
          <p:nvPr/>
        </p:nvGrpSpPr>
        <p:grpSpPr>
          <a:xfrm>
            <a:off x="11289737" y="4895006"/>
            <a:ext cx="198000" cy="310680"/>
            <a:chOff x="11289737" y="4895006"/>
            <a:chExt cx="198000" cy="310680"/>
          </a:xfrm>
        </p:grpSpPr>
        <mc:AlternateContent xmlns:mc="http://schemas.openxmlformats.org/markup-compatibility/2006" xmlns:p14="http://schemas.microsoft.com/office/powerpoint/2010/main">
          <mc:Choice Requires="p14">
            <p:contentPart p14:bwMode="auto" r:id="rId101">
              <p14:nvContentPartPr>
                <p14:cNvPr id="19" name="Inkt 18">
                  <a:extLst>
                    <a:ext uri="{FF2B5EF4-FFF2-40B4-BE49-F238E27FC236}">
                      <a16:creationId xmlns:a16="http://schemas.microsoft.com/office/drawing/2014/main" id="{BFBD85DA-2837-3CE9-A3F8-151B50C6F29D}"/>
                    </a:ext>
                  </a:extLst>
                </p14:cNvPr>
                <p14:cNvContentPartPr/>
                <p14:nvPr/>
              </p14:nvContentPartPr>
              <p14:xfrm>
                <a:off x="11331857" y="4895006"/>
                <a:ext cx="22680" cy="284760"/>
              </p14:xfrm>
            </p:contentPart>
          </mc:Choice>
          <mc:Fallback xmlns="">
            <p:pic>
              <p:nvPicPr>
                <p:cNvPr id="19" name="Inkt 18">
                  <a:extLst>
                    <a:ext uri="{FF2B5EF4-FFF2-40B4-BE49-F238E27FC236}">
                      <a16:creationId xmlns:a16="http://schemas.microsoft.com/office/drawing/2014/main" id="{BFBD85DA-2837-3CE9-A3F8-151B50C6F29D}"/>
                    </a:ext>
                  </a:extLst>
                </p:cNvPr>
                <p:cNvPicPr/>
                <p:nvPr/>
              </p:nvPicPr>
              <p:blipFill>
                <a:blip r:embed="rId102"/>
                <a:stretch>
                  <a:fillRect/>
                </a:stretch>
              </p:blipFill>
              <p:spPr>
                <a:xfrm>
                  <a:off x="11322857" y="4886006"/>
                  <a:ext cx="40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 name="Inkt 19">
                  <a:extLst>
                    <a:ext uri="{FF2B5EF4-FFF2-40B4-BE49-F238E27FC236}">
                      <a16:creationId xmlns:a16="http://schemas.microsoft.com/office/drawing/2014/main" id="{DCD35FE2-81C0-8929-B1D5-458FE6040F31}"/>
                    </a:ext>
                  </a:extLst>
                </p14:cNvPr>
                <p14:cNvContentPartPr/>
                <p14:nvPr/>
              </p14:nvContentPartPr>
              <p14:xfrm>
                <a:off x="11289737" y="5093366"/>
                <a:ext cx="198000" cy="112320"/>
              </p14:xfrm>
            </p:contentPart>
          </mc:Choice>
          <mc:Fallback xmlns="">
            <p:pic>
              <p:nvPicPr>
                <p:cNvPr id="20" name="Inkt 19">
                  <a:extLst>
                    <a:ext uri="{FF2B5EF4-FFF2-40B4-BE49-F238E27FC236}">
                      <a16:creationId xmlns:a16="http://schemas.microsoft.com/office/drawing/2014/main" id="{DCD35FE2-81C0-8929-B1D5-458FE6040F31}"/>
                    </a:ext>
                  </a:extLst>
                </p:cNvPr>
                <p:cNvPicPr/>
                <p:nvPr/>
              </p:nvPicPr>
              <p:blipFill>
                <a:blip r:embed="rId104"/>
                <a:stretch>
                  <a:fillRect/>
                </a:stretch>
              </p:blipFill>
              <p:spPr>
                <a:xfrm>
                  <a:off x="11280737" y="5084726"/>
                  <a:ext cx="215640" cy="129960"/>
                </a:xfrm>
                <a:prstGeom prst="rect">
                  <a:avLst/>
                </a:prstGeom>
              </p:spPr>
            </p:pic>
          </mc:Fallback>
        </mc:AlternateContent>
      </p:grpSp>
    </p:spTree>
    <p:extLst>
      <p:ext uri="{BB962C8B-B14F-4D97-AF65-F5344CB8AC3E}">
        <p14:creationId xmlns:p14="http://schemas.microsoft.com/office/powerpoint/2010/main" val="2924908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26EF-3621-400C-8BC6-49C376A3AF0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A71DCB-FCD4-1789-B124-4EBBBB5C1C51}"/>
              </a:ext>
            </a:extLst>
          </p:cNvPr>
          <p:cNvSpPr txBox="1"/>
          <p:nvPr/>
        </p:nvSpPr>
        <p:spPr>
          <a:xfrm>
            <a:off x="1012371" y="990600"/>
            <a:ext cx="99495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Evenwichten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bij</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zuren</a:t>
            </a:r>
            <a:r>
              <a:rPr kumimoji="0" lang="en-US" sz="3200" b="1" i="0" u="none" strike="noStrike" kern="1200" cap="none" spc="0" normalizeH="0" baseline="0" noProof="0" dirty="0">
                <a:ln>
                  <a:noFill/>
                </a:ln>
                <a:solidFill>
                  <a:prstClr val="black"/>
                </a:solidFill>
                <a:effectLst/>
                <a:uLnTx/>
                <a:uFillTx/>
                <a:latin typeface="Effra" panose="02000506080000020004"/>
                <a:ea typeface="+mn-ea"/>
                <a:cs typeface="+mn-cs"/>
              </a:rPr>
              <a:t> en </a:t>
            </a:r>
            <a:r>
              <a:rPr kumimoji="0" lang="en-US" sz="3200" b="1" i="0" u="none" strike="noStrike" kern="1200" cap="none" spc="0" normalizeH="0" baseline="0" noProof="0" dirty="0" err="1">
                <a:ln>
                  <a:noFill/>
                </a:ln>
                <a:solidFill>
                  <a:prstClr val="black"/>
                </a:solidFill>
                <a:effectLst/>
                <a:uLnTx/>
                <a:uFillTx/>
                <a:latin typeface="Effra" panose="02000506080000020004"/>
                <a:ea typeface="+mn-ea"/>
                <a:cs typeface="+mn-cs"/>
              </a:rPr>
              <a:t>basen</a:t>
            </a:r>
            <a:endParaRPr kumimoji="0" lang="nl-NL" sz="3200" b="1" i="0" u="none" strike="noStrike" kern="1200" cap="none" spc="0" normalizeH="0" baseline="0" noProof="0" dirty="0">
              <a:ln>
                <a:noFill/>
              </a:ln>
              <a:solidFill>
                <a:prstClr val="black"/>
              </a:solidFill>
              <a:effectLst/>
              <a:uLnTx/>
              <a:uFillTx/>
              <a:latin typeface="Effra" panose="02000506080000020004"/>
              <a:ea typeface="+mn-ea"/>
              <a:cs typeface="+mn-cs"/>
            </a:endParaRPr>
          </a:p>
        </p:txBody>
      </p:sp>
      <p:sp>
        <p:nvSpPr>
          <p:cNvPr id="18" name="Tekstvak 17">
            <a:extLst>
              <a:ext uri="{FF2B5EF4-FFF2-40B4-BE49-F238E27FC236}">
                <a16:creationId xmlns:a16="http://schemas.microsoft.com/office/drawing/2014/main" id="{9E914409-6165-F670-3F9E-3D29BB4C18D6}"/>
              </a:ext>
            </a:extLst>
          </p:cNvPr>
          <p:cNvSpPr txBox="1"/>
          <p:nvPr/>
        </p:nvSpPr>
        <p:spPr>
          <a:xfrm>
            <a:off x="1153551" y="1955409"/>
            <a:ext cx="108039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Voorbeeld 2023-I Vraag 11</a:t>
            </a:r>
          </a:p>
        </p:txBody>
      </p:sp>
      <p:sp>
        <p:nvSpPr>
          <p:cNvPr id="11" name="Rechthoek 10">
            <a:extLst>
              <a:ext uri="{FF2B5EF4-FFF2-40B4-BE49-F238E27FC236}">
                <a16:creationId xmlns:a16="http://schemas.microsoft.com/office/drawing/2014/main" id="{96C62333-E601-A15A-1805-9FDCD0E9CC97}"/>
              </a:ext>
            </a:extLst>
          </p:cNvPr>
          <p:cNvSpPr/>
          <p:nvPr/>
        </p:nvSpPr>
        <p:spPr>
          <a:xfrm>
            <a:off x="10923856" y="3941254"/>
            <a:ext cx="550692" cy="311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910B1E1-0F37-266A-0515-02DE98AD4E27}"/>
              </a:ext>
            </a:extLst>
          </p:cNvPr>
          <p:cNvPicPr>
            <a:picLocks noChangeAspect="1"/>
          </p:cNvPicPr>
          <p:nvPr/>
        </p:nvPicPr>
        <p:blipFill>
          <a:blip r:embed="rId3"/>
          <a:stretch>
            <a:fillRect/>
          </a:stretch>
        </p:blipFill>
        <p:spPr>
          <a:xfrm>
            <a:off x="1153551" y="2355519"/>
            <a:ext cx="6814792" cy="472109"/>
          </a:xfrm>
          <a:prstGeom prst="rect">
            <a:avLst/>
          </a:prstGeom>
        </p:spPr>
      </p:pic>
      <p:pic>
        <p:nvPicPr>
          <p:cNvPr id="7" name="Afbeelding 6">
            <a:extLst>
              <a:ext uri="{FF2B5EF4-FFF2-40B4-BE49-F238E27FC236}">
                <a16:creationId xmlns:a16="http://schemas.microsoft.com/office/drawing/2014/main" id="{716B5D7E-6A47-F22C-BE64-1568E243C0A9}"/>
              </a:ext>
            </a:extLst>
          </p:cNvPr>
          <p:cNvPicPr>
            <a:picLocks noChangeAspect="1"/>
          </p:cNvPicPr>
          <p:nvPr/>
        </p:nvPicPr>
        <p:blipFill>
          <a:blip r:embed="rId4"/>
          <a:stretch>
            <a:fillRect/>
          </a:stretch>
        </p:blipFill>
        <p:spPr>
          <a:xfrm>
            <a:off x="1242507" y="2827628"/>
            <a:ext cx="6496957" cy="2543530"/>
          </a:xfrm>
          <a:prstGeom prst="rect">
            <a:avLst/>
          </a:prstGeom>
        </p:spPr>
      </p:pic>
      <p:pic>
        <p:nvPicPr>
          <p:cNvPr id="9" name="Afbeelding 8">
            <a:extLst>
              <a:ext uri="{FF2B5EF4-FFF2-40B4-BE49-F238E27FC236}">
                <a16:creationId xmlns:a16="http://schemas.microsoft.com/office/drawing/2014/main" id="{2095D270-FFEC-C446-51A9-FB2C9E9A2843}"/>
              </a:ext>
            </a:extLst>
          </p:cNvPr>
          <p:cNvPicPr>
            <a:picLocks noChangeAspect="1"/>
          </p:cNvPicPr>
          <p:nvPr/>
        </p:nvPicPr>
        <p:blipFill>
          <a:blip r:embed="rId5"/>
          <a:stretch>
            <a:fillRect/>
          </a:stretch>
        </p:blipFill>
        <p:spPr>
          <a:xfrm>
            <a:off x="414516" y="5371158"/>
            <a:ext cx="7182852" cy="628738"/>
          </a:xfrm>
          <a:prstGeom prst="rect">
            <a:avLst/>
          </a:prstGeom>
        </p:spPr>
      </p:pic>
      <p:sp>
        <p:nvSpPr>
          <p:cNvPr id="3" name="Ovaal 2">
            <a:extLst>
              <a:ext uri="{FF2B5EF4-FFF2-40B4-BE49-F238E27FC236}">
                <a16:creationId xmlns:a16="http://schemas.microsoft.com/office/drawing/2014/main" id="{F307A1BD-1AC6-7503-7C63-7A4E29D5DF7A}"/>
              </a:ext>
            </a:extLst>
          </p:cNvPr>
          <p:cNvSpPr/>
          <p:nvPr/>
        </p:nvSpPr>
        <p:spPr>
          <a:xfrm>
            <a:off x="856342" y="5634065"/>
            <a:ext cx="2902858" cy="4184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8ED38CC5-094A-4077-5493-77D8948A9440}"/>
              </a:ext>
            </a:extLst>
          </p:cNvPr>
          <p:cNvPicPr>
            <a:picLocks noChangeAspect="1"/>
          </p:cNvPicPr>
          <p:nvPr/>
        </p:nvPicPr>
        <p:blipFill>
          <a:blip r:embed="rId6"/>
          <a:stretch>
            <a:fillRect/>
          </a:stretch>
        </p:blipFill>
        <p:spPr>
          <a:xfrm>
            <a:off x="8165657" y="1528974"/>
            <a:ext cx="2511089" cy="873422"/>
          </a:xfrm>
          <a:prstGeom prst="rect">
            <a:avLst/>
          </a:prstGeom>
        </p:spPr>
      </p:pic>
      <p:cxnSp>
        <p:nvCxnSpPr>
          <p:cNvPr id="8" name="Rechte verbindingslijn met pijl 7">
            <a:extLst>
              <a:ext uri="{FF2B5EF4-FFF2-40B4-BE49-F238E27FC236}">
                <a16:creationId xmlns:a16="http://schemas.microsoft.com/office/drawing/2014/main" id="{70070096-4722-360D-A91B-5A5342181A4F}"/>
              </a:ext>
            </a:extLst>
          </p:cNvPr>
          <p:cNvCxnSpPr>
            <a:cxnSpLocks/>
          </p:cNvCxnSpPr>
          <p:nvPr/>
        </p:nvCxnSpPr>
        <p:spPr>
          <a:xfrm>
            <a:off x="7300686" y="3941254"/>
            <a:ext cx="90339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2A1D506B-8510-6EFC-497D-C4F1177D3A28}"/>
              </a:ext>
            </a:extLst>
          </p:cNvPr>
          <p:cNvCxnSpPr>
            <a:cxnSpLocks/>
          </p:cNvCxnSpPr>
          <p:nvPr/>
        </p:nvCxnSpPr>
        <p:spPr>
          <a:xfrm flipV="1">
            <a:off x="7183711" y="3135086"/>
            <a:ext cx="1020370" cy="407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F8D58C5-A3E1-7E93-BED1-24311E251234}"/>
              </a:ext>
            </a:extLst>
          </p:cNvPr>
          <p:cNvSpPr txBox="1"/>
          <p:nvPr/>
        </p:nvSpPr>
        <p:spPr>
          <a:xfrm>
            <a:off x="8388259" y="3756588"/>
            <a:ext cx="3175100" cy="369332"/>
          </a:xfrm>
          <a:prstGeom prst="rect">
            <a:avLst/>
          </a:prstGeom>
          <a:noFill/>
        </p:spPr>
        <p:txBody>
          <a:bodyPr wrap="none" rtlCol="0">
            <a:spAutoFit/>
          </a:bodyPr>
          <a:lstStyle/>
          <a:p>
            <a:r>
              <a:rPr lang="nl-NL" dirty="0"/>
              <a:t>Vrijwel gelijk, dus [H</a:t>
            </a:r>
            <a:r>
              <a:rPr lang="nl-NL" baseline="-25000" dirty="0"/>
              <a:t>2</a:t>
            </a:r>
            <a:r>
              <a:rPr lang="nl-NL" dirty="0"/>
              <a:t>CO</a:t>
            </a:r>
            <a:r>
              <a:rPr lang="nl-NL" baseline="-25000" dirty="0"/>
              <a:t>3</a:t>
            </a:r>
            <a:r>
              <a:rPr lang="nl-NL" dirty="0"/>
              <a:t>] gelijk </a:t>
            </a:r>
          </a:p>
        </p:txBody>
      </p:sp>
      <p:sp>
        <p:nvSpPr>
          <p:cNvPr id="15" name="Tekstvak 14">
            <a:extLst>
              <a:ext uri="{FF2B5EF4-FFF2-40B4-BE49-F238E27FC236}">
                <a16:creationId xmlns:a16="http://schemas.microsoft.com/office/drawing/2014/main" id="{9C4D55AB-0032-1389-60DA-22013B507C1A}"/>
              </a:ext>
            </a:extLst>
          </p:cNvPr>
          <p:cNvSpPr txBox="1"/>
          <p:nvPr/>
        </p:nvSpPr>
        <p:spPr>
          <a:xfrm>
            <a:off x="8326514" y="2671676"/>
            <a:ext cx="3236846" cy="646331"/>
          </a:xfrm>
          <a:prstGeom prst="rect">
            <a:avLst/>
          </a:prstGeom>
          <a:noFill/>
        </p:spPr>
        <p:txBody>
          <a:bodyPr wrap="square" rtlCol="0">
            <a:spAutoFit/>
          </a:bodyPr>
          <a:lstStyle/>
          <a:p>
            <a:r>
              <a:rPr lang="nl-NL" dirty="0"/>
              <a:t>[HCO</a:t>
            </a:r>
            <a:r>
              <a:rPr lang="nl-NL" baseline="-25000" dirty="0"/>
              <a:t>3</a:t>
            </a:r>
            <a:r>
              <a:rPr lang="nl-NL" baseline="30000" dirty="0"/>
              <a:t>-</a:t>
            </a:r>
            <a:r>
              <a:rPr lang="nl-NL" dirty="0"/>
              <a:t>] bij </a:t>
            </a:r>
            <a:r>
              <a:rPr lang="nl-NL" dirty="0" err="1"/>
              <a:t>Gerolsteiner</a:t>
            </a:r>
            <a:r>
              <a:rPr lang="nl-NL" dirty="0"/>
              <a:t> hoger dan bij SPA</a:t>
            </a:r>
          </a:p>
        </p:txBody>
      </p:sp>
      <p:sp>
        <p:nvSpPr>
          <p:cNvPr id="5" name="Tekstvak 4">
            <a:extLst>
              <a:ext uri="{FF2B5EF4-FFF2-40B4-BE49-F238E27FC236}">
                <a16:creationId xmlns:a16="http://schemas.microsoft.com/office/drawing/2014/main" id="{119A70BB-C48B-B60F-15FE-3C830DA063A3}"/>
              </a:ext>
            </a:extLst>
          </p:cNvPr>
          <p:cNvSpPr txBox="1"/>
          <p:nvPr/>
        </p:nvSpPr>
        <p:spPr>
          <a:xfrm>
            <a:off x="8348687" y="5498006"/>
            <a:ext cx="3723905" cy="1200329"/>
          </a:xfrm>
          <a:prstGeom prst="rect">
            <a:avLst/>
          </a:prstGeom>
          <a:noFill/>
        </p:spPr>
        <p:txBody>
          <a:bodyPr wrap="none" rtlCol="0">
            <a:spAutoFit/>
          </a:bodyPr>
          <a:lstStyle/>
          <a:p>
            <a:r>
              <a:rPr lang="nl-NL" dirty="0" err="1"/>
              <a:t>Kz</a:t>
            </a:r>
            <a:r>
              <a:rPr lang="nl-NL" dirty="0"/>
              <a:t> is gelijk net als [H</a:t>
            </a:r>
            <a:r>
              <a:rPr lang="nl-NL" baseline="-25000" dirty="0"/>
              <a:t>2</a:t>
            </a:r>
            <a:r>
              <a:rPr lang="nl-NL" dirty="0"/>
              <a:t>CO</a:t>
            </a:r>
            <a:r>
              <a:rPr lang="nl-NL" baseline="-25000" dirty="0"/>
              <a:t>3</a:t>
            </a:r>
            <a:r>
              <a:rPr lang="nl-NL" dirty="0"/>
              <a:t>]; verschil zit </a:t>
            </a:r>
          </a:p>
          <a:p>
            <a:r>
              <a:rPr lang="nl-NL" dirty="0"/>
              <a:t>dus in [HCO</a:t>
            </a:r>
            <a:r>
              <a:rPr lang="nl-NL" baseline="-25000" dirty="0"/>
              <a:t>3</a:t>
            </a:r>
            <a:r>
              <a:rPr lang="nl-NL" baseline="30000" dirty="0"/>
              <a:t>-</a:t>
            </a:r>
            <a:r>
              <a:rPr lang="nl-NL" dirty="0"/>
              <a:t>] en [H</a:t>
            </a:r>
            <a:r>
              <a:rPr lang="nl-NL" baseline="-25000" dirty="0"/>
              <a:t>3</a:t>
            </a:r>
            <a:r>
              <a:rPr lang="nl-NL" dirty="0"/>
              <a:t>O</a:t>
            </a:r>
            <a:r>
              <a:rPr lang="nl-NL" baseline="30000" dirty="0"/>
              <a:t>+</a:t>
            </a:r>
            <a:r>
              <a:rPr lang="nl-NL" dirty="0"/>
              <a:t>]. Wanneer </a:t>
            </a:r>
          </a:p>
          <a:p>
            <a:r>
              <a:rPr lang="nl-NL" dirty="0"/>
              <a:t>[HCO</a:t>
            </a:r>
            <a:r>
              <a:rPr lang="nl-NL" baseline="-25000" dirty="0"/>
              <a:t>3</a:t>
            </a:r>
            <a:r>
              <a:rPr lang="nl-NL" baseline="30000" dirty="0"/>
              <a:t>-</a:t>
            </a:r>
            <a:r>
              <a:rPr lang="nl-NL" dirty="0"/>
              <a:t>] hoog is moet [H</a:t>
            </a:r>
            <a:r>
              <a:rPr lang="nl-NL" baseline="-25000" dirty="0"/>
              <a:t>3</a:t>
            </a:r>
            <a:r>
              <a:rPr lang="nl-NL" dirty="0"/>
              <a:t>O</a:t>
            </a:r>
            <a:r>
              <a:rPr lang="nl-NL" baseline="30000" dirty="0"/>
              <a:t>+</a:t>
            </a:r>
            <a:r>
              <a:rPr lang="nl-NL" dirty="0"/>
              <a:t>] lager zijn</a:t>
            </a:r>
          </a:p>
          <a:p>
            <a:r>
              <a:rPr lang="nl-NL" dirty="0"/>
              <a:t>dit duidt op een hogere pH</a:t>
            </a:r>
          </a:p>
        </p:txBody>
      </p:sp>
      <mc:AlternateContent xmlns:mc="http://schemas.openxmlformats.org/markup-compatibility/2006" xmlns:p14="http://schemas.microsoft.com/office/powerpoint/2010/main">
        <mc:Choice Requires="p14">
          <p:contentPart p14:bwMode="auto" r:id="rId7">
            <p14:nvContentPartPr>
              <p14:cNvPr id="52" name="Inkt 51">
                <a:extLst>
                  <a:ext uri="{FF2B5EF4-FFF2-40B4-BE49-F238E27FC236}">
                    <a16:creationId xmlns:a16="http://schemas.microsoft.com/office/drawing/2014/main" id="{F8E6AB2F-3E84-AF0D-8B0D-7ABBA50D8782}"/>
                  </a:ext>
                </a:extLst>
              </p14:cNvPr>
              <p14:cNvContentPartPr/>
              <p14:nvPr/>
            </p14:nvContentPartPr>
            <p14:xfrm>
              <a:off x="11346617" y="1640606"/>
              <a:ext cx="2160" cy="5400"/>
            </p14:xfrm>
          </p:contentPart>
        </mc:Choice>
        <mc:Fallback xmlns="">
          <p:pic>
            <p:nvPicPr>
              <p:cNvPr id="52" name="Inkt 51">
                <a:extLst>
                  <a:ext uri="{FF2B5EF4-FFF2-40B4-BE49-F238E27FC236}">
                    <a16:creationId xmlns:a16="http://schemas.microsoft.com/office/drawing/2014/main" id="{F8E6AB2F-3E84-AF0D-8B0D-7ABBA50D8782}"/>
                  </a:ext>
                </a:extLst>
              </p:cNvPr>
              <p:cNvPicPr/>
              <p:nvPr/>
            </p:nvPicPr>
            <p:blipFill>
              <a:blip r:embed="rId8"/>
              <a:stretch>
                <a:fillRect/>
              </a:stretch>
            </p:blipFill>
            <p:spPr>
              <a:xfrm>
                <a:off x="11337617" y="1631966"/>
                <a:ext cx="19800" cy="23040"/>
              </a:xfrm>
              <a:prstGeom prst="rect">
                <a:avLst/>
              </a:prstGeom>
            </p:spPr>
          </p:pic>
        </mc:Fallback>
      </mc:AlternateContent>
      <p:grpSp>
        <p:nvGrpSpPr>
          <p:cNvPr id="87" name="Groep 86">
            <a:extLst>
              <a:ext uri="{FF2B5EF4-FFF2-40B4-BE49-F238E27FC236}">
                <a16:creationId xmlns:a16="http://schemas.microsoft.com/office/drawing/2014/main" id="{B14E1EFD-EEC5-CC5B-923C-CD9AD38D4BDF}"/>
              </a:ext>
            </a:extLst>
          </p:cNvPr>
          <p:cNvGrpSpPr/>
          <p:nvPr/>
        </p:nvGrpSpPr>
        <p:grpSpPr>
          <a:xfrm>
            <a:off x="7435577" y="4216406"/>
            <a:ext cx="4385520" cy="623880"/>
            <a:chOff x="7435577" y="4216406"/>
            <a:chExt cx="4385520" cy="623880"/>
          </a:xfrm>
        </p:grpSpPr>
        <mc:AlternateContent xmlns:mc="http://schemas.openxmlformats.org/markup-compatibility/2006" xmlns:p14="http://schemas.microsoft.com/office/powerpoint/2010/main">
          <mc:Choice Requires="p14">
            <p:contentPart p14:bwMode="auto" r:id="rId9">
              <p14:nvContentPartPr>
                <p14:cNvPr id="53" name="Inkt 52">
                  <a:extLst>
                    <a:ext uri="{FF2B5EF4-FFF2-40B4-BE49-F238E27FC236}">
                      <a16:creationId xmlns:a16="http://schemas.microsoft.com/office/drawing/2014/main" id="{12B288F8-3D38-3314-D0B6-057260B14B90}"/>
                    </a:ext>
                  </a:extLst>
                </p14:cNvPr>
                <p14:cNvContentPartPr/>
                <p14:nvPr/>
              </p14:nvContentPartPr>
              <p14:xfrm>
                <a:off x="7435577" y="4465886"/>
                <a:ext cx="27720" cy="355320"/>
              </p14:xfrm>
            </p:contentPart>
          </mc:Choice>
          <mc:Fallback xmlns="">
            <p:pic>
              <p:nvPicPr>
                <p:cNvPr id="53" name="Inkt 52">
                  <a:extLst>
                    <a:ext uri="{FF2B5EF4-FFF2-40B4-BE49-F238E27FC236}">
                      <a16:creationId xmlns:a16="http://schemas.microsoft.com/office/drawing/2014/main" id="{12B288F8-3D38-3314-D0B6-057260B14B90}"/>
                    </a:ext>
                  </a:extLst>
                </p:cNvPr>
                <p:cNvPicPr/>
                <p:nvPr/>
              </p:nvPicPr>
              <p:blipFill>
                <a:blip r:embed="rId10"/>
                <a:stretch>
                  <a:fillRect/>
                </a:stretch>
              </p:blipFill>
              <p:spPr>
                <a:xfrm>
                  <a:off x="7426577" y="4457246"/>
                  <a:ext cx="453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t 53">
                  <a:extLst>
                    <a:ext uri="{FF2B5EF4-FFF2-40B4-BE49-F238E27FC236}">
                      <a16:creationId xmlns:a16="http://schemas.microsoft.com/office/drawing/2014/main" id="{868B3FFB-D449-357B-B643-FD276EF27DA8}"/>
                    </a:ext>
                  </a:extLst>
                </p14:cNvPr>
                <p14:cNvContentPartPr/>
                <p14:nvPr/>
              </p14:nvContentPartPr>
              <p14:xfrm>
                <a:off x="7494617" y="4493966"/>
                <a:ext cx="146880" cy="336600"/>
              </p14:xfrm>
            </p:contentPart>
          </mc:Choice>
          <mc:Fallback xmlns="">
            <p:pic>
              <p:nvPicPr>
                <p:cNvPr id="54" name="Inkt 53">
                  <a:extLst>
                    <a:ext uri="{FF2B5EF4-FFF2-40B4-BE49-F238E27FC236}">
                      <a16:creationId xmlns:a16="http://schemas.microsoft.com/office/drawing/2014/main" id="{868B3FFB-D449-357B-B643-FD276EF27DA8}"/>
                    </a:ext>
                  </a:extLst>
                </p:cNvPr>
                <p:cNvPicPr/>
                <p:nvPr/>
              </p:nvPicPr>
              <p:blipFill>
                <a:blip r:embed="rId12"/>
                <a:stretch>
                  <a:fillRect/>
                </a:stretch>
              </p:blipFill>
              <p:spPr>
                <a:xfrm>
                  <a:off x="7485617" y="4485326"/>
                  <a:ext cx="1645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t 54">
                  <a:extLst>
                    <a:ext uri="{FF2B5EF4-FFF2-40B4-BE49-F238E27FC236}">
                      <a16:creationId xmlns:a16="http://schemas.microsoft.com/office/drawing/2014/main" id="{296E1976-FEFE-4C40-9C27-85A5BFED863E}"/>
                    </a:ext>
                  </a:extLst>
                </p14:cNvPr>
                <p14:cNvContentPartPr/>
                <p14:nvPr/>
              </p14:nvContentPartPr>
              <p14:xfrm>
                <a:off x="7674977" y="4658846"/>
                <a:ext cx="150840" cy="181440"/>
              </p14:xfrm>
            </p:contentPart>
          </mc:Choice>
          <mc:Fallback xmlns="">
            <p:pic>
              <p:nvPicPr>
                <p:cNvPr id="55" name="Inkt 54">
                  <a:extLst>
                    <a:ext uri="{FF2B5EF4-FFF2-40B4-BE49-F238E27FC236}">
                      <a16:creationId xmlns:a16="http://schemas.microsoft.com/office/drawing/2014/main" id="{296E1976-FEFE-4C40-9C27-85A5BFED863E}"/>
                    </a:ext>
                  </a:extLst>
                </p:cNvPr>
                <p:cNvPicPr/>
                <p:nvPr/>
              </p:nvPicPr>
              <p:blipFill>
                <a:blip r:embed="rId14"/>
                <a:stretch>
                  <a:fillRect/>
                </a:stretch>
              </p:blipFill>
              <p:spPr>
                <a:xfrm>
                  <a:off x="7666337" y="4649846"/>
                  <a:ext cx="168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t 55">
                  <a:extLst>
                    <a:ext uri="{FF2B5EF4-FFF2-40B4-BE49-F238E27FC236}">
                      <a16:creationId xmlns:a16="http://schemas.microsoft.com/office/drawing/2014/main" id="{D292BB5D-4131-DFE7-C5BA-E0EBB1A51B8B}"/>
                    </a:ext>
                  </a:extLst>
                </p14:cNvPr>
                <p14:cNvContentPartPr/>
                <p14:nvPr/>
              </p14:nvContentPartPr>
              <p14:xfrm>
                <a:off x="7685417" y="4749566"/>
                <a:ext cx="138960" cy="24840"/>
              </p14:xfrm>
            </p:contentPart>
          </mc:Choice>
          <mc:Fallback xmlns="">
            <p:pic>
              <p:nvPicPr>
                <p:cNvPr id="56" name="Inkt 55">
                  <a:extLst>
                    <a:ext uri="{FF2B5EF4-FFF2-40B4-BE49-F238E27FC236}">
                      <a16:creationId xmlns:a16="http://schemas.microsoft.com/office/drawing/2014/main" id="{D292BB5D-4131-DFE7-C5BA-E0EBB1A51B8B}"/>
                    </a:ext>
                  </a:extLst>
                </p:cNvPr>
                <p:cNvPicPr/>
                <p:nvPr/>
              </p:nvPicPr>
              <p:blipFill>
                <a:blip r:embed="rId16"/>
                <a:stretch>
                  <a:fillRect/>
                </a:stretch>
              </p:blipFill>
              <p:spPr>
                <a:xfrm>
                  <a:off x="7676777" y="4740566"/>
                  <a:ext cx="15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t 56">
                  <a:extLst>
                    <a:ext uri="{FF2B5EF4-FFF2-40B4-BE49-F238E27FC236}">
                      <a16:creationId xmlns:a16="http://schemas.microsoft.com/office/drawing/2014/main" id="{60071494-ED38-7BDA-4132-3BAE20243D5D}"/>
                    </a:ext>
                  </a:extLst>
                </p14:cNvPr>
                <p14:cNvContentPartPr/>
                <p14:nvPr/>
              </p14:nvContentPartPr>
              <p14:xfrm>
                <a:off x="7934897" y="4587206"/>
                <a:ext cx="25920" cy="26640"/>
              </p14:xfrm>
            </p:contentPart>
          </mc:Choice>
          <mc:Fallback xmlns="">
            <p:pic>
              <p:nvPicPr>
                <p:cNvPr id="57" name="Inkt 56">
                  <a:extLst>
                    <a:ext uri="{FF2B5EF4-FFF2-40B4-BE49-F238E27FC236}">
                      <a16:creationId xmlns:a16="http://schemas.microsoft.com/office/drawing/2014/main" id="{60071494-ED38-7BDA-4132-3BAE20243D5D}"/>
                    </a:ext>
                  </a:extLst>
                </p:cNvPr>
                <p:cNvPicPr/>
                <p:nvPr/>
              </p:nvPicPr>
              <p:blipFill>
                <a:blip r:embed="rId18"/>
                <a:stretch>
                  <a:fillRect/>
                </a:stretch>
              </p:blipFill>
              <p:spPr>
                <a:xfrm>
                  <a:off x="7925897" y="4578566"/>
                  <a:ext cx="43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t 57">
                  <a:extLst>
                    <a:ext uri="{FF2B5EF4-FFF2-40B4-BE49-F238E27FC236}">
                      <a16:creationId xmlns:a16="http://schemas.microsoft.com/office/drawing/2014/main" id="{4EFE8559-CA45-2FC0-4F09-7E2CC65367D2}"/>
                    </a:ext>
                  </a:extLst>
                </p14:cNvPr>
                <p14:cNvContentPartPr/>
                <p14:nvPr/>
              </p14:nvContentPartPr>
              <p14:xfrm>
                <a:off x="7989257" y="4407206"/>
                <a:ext cx="176400" cy="378000"/>
              </p14:xfrm>
            </p:contentPart>
          </mc:Choice>
          <mc:Fallback xmlns="">
            <p:pic>
              <p:nvPicPr>
                <p:cNvPr id="58" name="Inkt 57">
                  <a:extLst>
                    <a:ext uri="{FF2B5EF4-FFF2-40B4-BE49-F238E27FC236}">
                      <a16:creationId xmlns:a16="http://schemas.microsoft.com/office/drawing/2014/main" id="{4EFE8559-CA45-2FC0-4F09-7E2CC65367D2}"/>
                    </a:ext>
                  </a:extLst>
                </p:cNvPr>
                <p:cNvPicPr/>
                <p:nvPr/>
              </p:nvPicPr>
              <p:blipFill>
                <a:blip r:embed="rId20"/>
                <a:stretch>
                  <a:fillRect/>
                </a:stretch>
              </p:blipFill>
              <p:spPr>
                <a:xfrm>
                  <a:off x="7980257" y="4398566"/>
                  <a:ext cx="1940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t 58">
                  <a:extLst>
                    <a:ext uri="{FF2B5EF4-FFF2-40B4-BE49-F238E27FC236}">
                      <a16:creationId xmlns:a16="http://schemas.microsoft.com/office/drawing/2014/main" id="{5E21C4C2-4876-2C12-19AA-7488A74021BF}"/>
                    </a:ext>
                  </a:extLst>
                </p14:cNvPr>
                <p14:cNvContentPartPr/>
                <p14:nvPr/>
              </p14:nvContentPartPr>
              <p14:xfrm>
                <a:off x="8135777" y="4451846"/>
                <a:ext cx="30600" cy="249480"/>
              </p14:xfrm>
            </p:contentPart>
          </mc:Choice>
          <mc:Fallback xmlns="">
            <p:pic>
              <p:nvPicPr>
                <p:cNvPr id="59" name="Inkt 58">
                  <a:extLst>
                    <a:ext uri="{FF2B5EF4-FFF2-40B4-BE49-F238E27FC236}">
                      <a16:creationId xmlns:a16="http://schemas.microsoft.com/office/drawing/2014/main" id="{5E21C4C2-4876-2C12-19AA-7488A74021BF}"/>
                    </a:ext>
                  </a:extLst>
                </p:cNvPr>
                <p:cNvPicPr/>
                <p:nvPr/>
              </p:nvPicPr>
              <p:blipFill>
                <a:blip r:embed="rId22"/>
                <a:stretch>
                  <a:fillRect/>
                </a:stretch>
              </p:blipFill>
              <p:spPr>
                <a:xfrm>
                  <a:off x="8127137" y="4443206"/>
                  <a:ext cx="4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Inkt 59">
                  <a:extLst>
                    <a:ext uri="{FF2B5EF4-FFF2-40B4-BE49-F238E27FC236}">
                      <a16:creationId xmlns:a16="http://schemas.microsoft.com/office/drawing/2014/main" id="{9CEE0AB4-C294-93BB-EDB2-84294EB7BBFF}"/>
                    </a:ext>
                  </a:extLst>
                </p14:cNvPr>
                <p14:cNvContentPartPr/>
                <p14:nvPr/>
              </p14:nvContentPartPr>
              <p14:xfrm>
                <a:off x="8103737" y="4439966"/>
                <a:ext cx="178560" cy="282960"/>
              </p14:xfrm>
            </p:contentPart>
          </mc:Choice>
          <mc:Fallback xmlns="">
            <p:pic>
              <p:nvPicPr>
                <p:cNvPr id="60" name="Inkt 59">
                  <a:extLst>
                    <a:ext uri="{FF2B5EF4-FFF2-40B4-BE49-F238E27FC236}">
                      <a16:creationId xmlns:a16="http://schemas.microsoft.com/office/drawing/2014/main" id="{9CEE0AB4-C294-93BB-EDB2-84294EB7BBFF}"/>
                    </a:ext>
                  </a:extLst>
                </p:cNvPr>
                <p:cNvPicPr/>
                <p:nvPr/>
              </p:nvPicPr>
              <p:blipFill>
                <a:blip r:embed="rId24"/>
                <a:stretch>
                  <a:fillRect/>
                </a:stretch>
              </p:blipFill>
              <p:spPr>
                <a:xfrm>
                  <a:off x="8094737" y="4431326"/>
                  <a:ext cx="196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Inkt 60">
                  <a:extLst>
                    <a:ext uri="{FF2B5EF4-FFF2-40B4-BE49-F238E27FC236}">
                      <a16:creationId xmlns:a16="http://schemas.microsoft.com/office/drawing/2014/main" id="{CD1E60C0-DB9D-BD4C-C436-027F90F4387E}"/>
                    </a:ext>
                  </a:extLst>
                </p14:cNvPr>
                <p14:cNvContentPartPr/>
                <p14:nvPr/>
              </p14:nvContentPartPr>
              <p14:xfrm>
                <a:off x="8316497" y="4646246"/>
                <a:ext cx="119520" cy="86400"/>
              </p14:xfrm>
            </p:contentPart>
          </mc:Choice>
          <mc:Fallback xmlns="">
            <p:pic>
              <p:nvPicPr>
                <p:cNvPr id="61" name="Inkt 60">
                  <a:extLst>
                    <a:ext uri="{FF2B5EF4-FFF2-40B4-BE49-F238E27FC236}">
                      <a16:creationId xmlns:a16="http://schemas.microsoft.com/office/drawing/2014/main" id="{CD1E60C0-DB9D-BD4C-C436-027F90F4387E}"/>
                    </a:ext>
                  </a:extLst>
                </p:cNvPr>
                <p:cNvPicPr/>
                <p:nvPr/>
              </p:nvPicPr>
              <p:blipFill>
                <a:blip r:embed="rId26"/>
                <a:stretch>
                  <a:fillRect/>
                </a:stretch>
              </p:blipFill>
              <p:spPr>
                <a:xfrm>
                  <a:off x="8307857" y="4637246"/>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Inkt 61">
                  <a:extLst>
                    <a:ext uri="{FF2B5EF4-FFF2-40B4-BE49-F238E27FC236}">
                      <a16:creationId xmlns:a16="http://schemas.microsoft.com/office/drawing/2014/main" id="{D15E64FF-7C79-45C5-D67C-0C887B29E05E}"/>
                    </a:ext>
                  </a:extLst>
                </p14:cNvPr>
                <p14:cNvContentPartPr/>
                <p14:nvPr/>
              </p14:nvContentPartPr>
              <p14:xfrm>
                <a:off x="8429537" y="4444646"/>
                <a:ext cx="231840" cy="236880"/>
              </p14:xfrm>
            </p:contentPart>
          </mc:Choice>
          <mc:Fallback xmlns="">
            <p:pic>
              <p:nvPicPr>
                <p:cNvPr id="62" name="Inkt 61">
                  <a:extLst>
                    <a:ext uri="{FF2B5EF4-FFF2-40B4-BE49-F238E27FC236}">
                      <a16:creationId xmlns:a16="http://schemas.microsoft.com/office/drawing/2014/main" id="{D15E64FF-7C79-45C5-D67C-0C887B29E05E}"/>
                    </a:ext>
                  </a:extLst>
                </p:cNvPr>
                <p:cNvPicPr/>
                <p:nvPr/>
              </p:nvPicPr>
              <p:blipFill>
                <a:blip r:embed="rId28"/>
                <a:stretch>
                  <a:fillRect/>
                </a:stretch>
              </p:blipFill>
              <p:spPr>
                <a:xfrm>
                  <a:off x="8420537" y="4435646"/>
                  <a:ext cx="24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t 62">
                  <a:extLst>
                    <a:ext uri="{FF2B5EF4-FFF2-40B4-BE49-F238E27FC236}">
                      <a16:creationId xmlns:a16="http://schemas.microsoft.com/office/drawing/2014/main" id="{0670AD61-11FD-AD1E-DE02-B5573BF6C366}"/>
                    </a:ext>
                  </a:extLst>
                </p14:cNvPr>
                <p14:cNvContentPartPr/>
                <p14:nvPr/>
              </p14:nvContentPartPr>
              <p14:xfrm>
                <a:off x="8617817" y="4465166"/>
                <a:ext cx="216360" cy="196920"/>
              </p14:xfrm>
            </p:contentPart>
          </mc:Choice>
          <mc:Fallback xmlns="">
            <p:pic>
              <p:nvPicPr>
                <p:cNvPr id="63" name="Inkt 62">
                  <a:extLst>
                    <a:ext uri="{FF2B5EF4-FFF2-40B4-BE49-F238E27FC236}">
                      <a16:creationId xmlns:a16="http://schemas.microsoft.com/office/drawing/2014/main" id="{0670AD61-11FD-AD1E-DE02-B5573BF6C366}"/>
                    </a:ext>
                  </a:extLst>
                </p:cNvPr>
                <p:cNvPicPr/>
                <p:nvPr/>
              </p:nvPicPr>
              <p:blipFill>
                <a:blip r:embed="rId30"/>
                <a:stretch>
                  <a:fillRect/>
                </a:stretch>
              </p:blipFill>
              <p:spPr>
                <a:xfrm>
                  <a:off x="8609177" y="4456166"/>
                  <a:ext cx="23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Inkt 63">
                  <a:extLst>
                    <a:ext uri="{FF2B5EF4-FFF2-40B4-BE49-F238E27FC236}">
                      <a16:creationId xmlns:a16="http://schemas.microsoft.com/office/drawing/2014/main" id="{B3B4D38A-9219-1390-B692-73847F105746}"/>
                    </a:ext>
                  </a:extLst>
                </p14:cNvPr>
                <p14:cNvContentPartPr/>
                <p14:nvPr/>
              </p14:nvContentPartPr>
              <p14:xfrm>
                <a:off x="8738057" y="4635086"/>
                <a:ext cx="155160" cy="136440"/>
              </p14:xfrm>
            </p:contentPart>
          </mc:Choice>
          <mc:Fallback xmlns="">
            <p:pic>
              <p:nvPicPr>
                <p:cNvPr id="64" name="Inkt 63">
                  <a:extLst>
                    <a:ext uri="{FF2B5EF4-FFF2-40B4-BE49-F238E27FC236}">
                      <a16:creationId xmlns:a16="http://schemas.microsoft.com/office/drawing/2014/main" id="{B3B4D38A-9219-1390-B692-73847F105746}"/>
                    </a:ext>
                  </a:extLst>
                </p:cNvPr>
                <p:cNvPicPr/>
                <p:nvPr/>
              </p:nvPicPr>
              <p:blipFill>
                <a:blip r:embed="rId32"/>
                <a:stretch>
                  <a:fillRect/>
                </a:stretch>
              </p:blipFill>
              <p:spPr>
                <a:xfrm>
                  <a:off x="8729057" y="4626446"/>
                  <a:ext cx="172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5" name="Inkt 64">
                  <a:extLst>
                    <a:ext uri="{FF2B5EF4-FFF2-40B4-BE49-F238E27FC236}">
                      <a16:creationId xmlns:a16="http://schemas.microsoft.com/office/drawing/2014/main" id="{2DD85978-8DF7-CC79-CD06-FA884334BA66}"/>
                    </a:ext>
                  </a:extLst>
                </p14:cNvPr>
                <p14:cNvContentPartPr/>
                <p14:nvPr/>
              </p14:nvContentPartPr>
              <p14:xfrm>
                <a:off x="8873057" y="4312526"/>
                <a:ext cx="195840" cy="353880"/>
              </p14:xfrm>
            </p:contentPart>
          </mc:Choice>
          <mc:Fallback xmlns="">
            <p:pic>
              <p:nvPicPr>
                <p:cNvPr id="65" name="Inkt 64">
                  <a:extLst>
                    <a:ext uri="{FF2B5EF4-FFF2-40B4-BE49-F238E27FC236}">
                      <a16:creationId xmlns:a16="http://schemas.microsoft.com/office/drawing/2014/main" id="{2DD85978-8DF7-CC79-CD06-FA884334BA66}"/>
                    </a:ext>
                  </a:extLst>
                </p:cNvPr>
                <p:cNvPicPr/>
                <p:nvPr/>
              </p:nvPicPr>
              <p:blipFill>
                <a:blip r:embed="rId34"/>
                <a:stretch>
                  <a:fillRect/>
                </a:stretch>
              </p:blipFill>
              <p:spPr>
                <a:xfrm>
                  <a:off x="8864057" y="4303526"/>
                  <a:ext cx="21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Inkt 65">
                  <a:extLst>
                    <a:ext uri="{FF2B5EF4-FFF2-40B4-BE49-F238E27FC236}">
                      <a16:creationId xmlns:a16="http://schemas.microsoft.com/office/drawing/2014/main" id="{9233F1BE-249F-9000-C8D5-5A57EC2FB997}"/>
                    </a:ext>
                  </a:extLst>
                </p14:cNvPr>
                <p14:cNvContentPartPr/>
                <p14:nvPr/>
              </p14:nvContentPartPr>
              <p14:xfrm>
                <a:off x="9254657" y="4630046"/>
                <a:ext cx="183600" cy="3240"/>
              </p14:xfrm>
            </p:contentPart>
          </mc:Choice>
          <mc:Fallback xmlns="">
            <p:pic>
              <p:nvPicPr>
                <p:cNvPr id="66" name="Inkt 65">
                  <a:extLst>
                    <a:ext uri="{FF2B5EF4-FFF2-40B4-BE49-F238E27FC236}">
                      <a16:creationId xmlns:a16="http://schemas.microsoft.com/office/drawing/2014/main" id="{9233F1BE-249F-9000-C8D5-5A57EC2FB997}"/>
                    </a:ext>
                  </a:extLst>
                </p:cNvPr>
                <p:cNvPicPr/>
                <p:nvPr/>
              </p:nvPicPr>
              <p:blipFill>
                <a:blip r:embed="rId36"/>
                <a:stretch>
                  <a:fillRect/>
                </a:stretch>
              </p:blipFill>
              <p:spPr>
                <a:xfrm>
                  <a:off x="9246017" y="4621406"/>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7" name="Inkt 66">
                  <a:extLst>
                    <a:ext uri="{FF2B5EF4-FFF2-40B4-BE49-F238E27FC236}">
                      <a16:creationId xmlns:a16="http://schemas.microsoft.com/office/drawing/2014/main" id="{D7CBA234-1CC4-75E4-2B0B-E972F5AADF0A}"/>
                    </a:ext>
                  </a:extLst>
                </p14:cNvPr>
                <p14:cNvContentPartPr/>
                <p14:nvPr/>
              </p14:nvContentPartPr>
              <p14:xfrm>
                <a:off x="9230897" y="4552646"/>
                <a:ext cx="194760" cy="9360"/>
              </p14:xfrm>
            </p:contentPart>
          </mc:Choice>
          <mc:Fallback xmlns="">
            <p:pic>
              <p:nvPicPr>
                <p:cNvPr id="67" name="Inkt 66">
                  <a:extLst>
                    <a:ext uri="{FF2B5EF4-FFF2-40B4-BE49-F238E27FC236}">
                      <a16:creationId xmlns:a16="http://schemas.microsoft.com/office/drawing/2014/main" id="{D7CBA234-1CC4-75E4-2B0B-E972F5AADF0A}"/>
                    </a:ext>
                  </a:extLst>
                </p:cNvPr>
                <p:cNvPicPr/>
                <p:nvPr/>
              </p:nvPicPr>
              <p:blipFill>
                <a:blip r:embed="rId38"/>
                <a:stretch>
                  <a:fillRect/>
                </a:stretch>
              </p:blipFill>
              <p:spPr>
                <a:xfrm>
                  <a:off x="9221897" y="4544006"/>
                  <a:ext cx="21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Inkt 68">
                  <a:extLst>
                    <a:ext uri="{FF2B5EF4-FFF2-40B4-BE49-F238E27FC236}">
                      <a16:creationId xmlns:a16="http://schemas.microsoft.com/office/drawing/2014/main" id="{3443FE10-B1EB-2D39-4803-7B9E33B50E0C}"/>
                    </a:ext>
                  </a:extLst>
                </p14:cNvPr>
                <p14:cNvContentPartPr/>
                <p14:nvPr/>
              </p14:nvContentPartPr>
              <p14:xfrm>
                <a:off x="9599897" y="4245566"/>
                <a:ext cx="237960" cy="384120"/>
              </p14:xfrm>
            </p:contentPart>
          </mc:Choice>
          <mc:Fallback xmlns="">
            <p:pic>
              <p:nvPicPr>
                <p:cNvPr id="69" name="Inkt 68">
                  <a:extLst>
                    <a:ext uri="{FF2B5EF4-FFF2-40B4-BE49-F238E27FC236}">
                      <a16:creationId xmlns:a16="http://schemas.microsoft.com/office/drawing/2014/main" id="{3443FE10-B1EB-2D39-4803-7B9E33B50E0C}"/>
                    </a:ext>
                  </a:extLst>
                </p:cNvPr>
                <p:cNvPicPr/>
                <p:nvPr/>
              </p:nvPicPr>
              <p:blipFill>
                <a:blip r:embed="rId40"/>
                <a:stretch>
                  <a:fillRect/>
                </a:stretch>
              </p:blipFill>
              <p:spPr>
                <a:xfrm>
                  <a:off x="9590897" y="4236566"/>
                  <a:ext cx="25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Inkt 69">
                  <a:extLst>
                    <a:ext uri="{FF2B5EF4-FFF2-40B4-BE49-F238E27FC236}">
                      <a16:creationId xmlns:a16="http://schemas.microsoft.com/office/drawing/2014/main" id="{EFB12F76-2C1B-4FA9-1609-C9AC351E72FE}"/>
                    </a:ext>
                  </a:extLst>
                </p14:cNvPr>
                <p14:cNvContentPartPr/>
                <p14:nvPr/>
              </p14:nvContentPartPr>
              <p14:xfrm>
                <a:off x="9873137" y="4295966"/>
                <a:ext cx="19440" cy="276480"/>
              </p14:xfrm>
            </p:contentPart>
          </mc:Choice>
          <mc:Fallback xmlns="">
            <p:pic>
              <p:nvPicPr>
                <p:cNvPr id="70" name="Inkt 69">
                  <a:extLst>
                    <a:ext uri="{FF2B5EF4-FFF2-40B4-BE49-F238E27FC236}">
                      <a16:creationId xmlns:a16="http://schemas.microsoft.com/office/drawing/2014/main" id="{EFB12F76-2C1B-4FA9-1609-C9AC351E72FE}"/>
                    </a:ext>
                  </a:extLst>
                </p:cNvPr>
                <p:cNvPicPr/>
                <p:nvPr/>
              </p:nvPicPr>
              <p:blipFill>
                <a:blip r:embed="rId42"/>
                <a:stretch>
                  <a:fillRect/>
                </a:stretch>
              </p:blipFill>
              <p:spPr>
                <a:xfrm>
                  <a:off x="9864137" y="4286966"/>
                  <a:ext cx="370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Inkt 70">
                  <a:extLst>
                    <a:ext uri="{FF2B5EF4-FFF2-40B4-BE49-F238E27FC236}">
                      <a16:creationId xmlns:a16="http://schemas.microsoft.com/office/drawing/2014/main" id="{2AFB2D36-7700-0B2F-7AE2-84E2FD654766}"/>
                    </a:ext>
                  </a:extLst>
                </p14:cNvPr>
                <p14:cNvContentPartPr/>
                <p14:nvPr/>
              </p14:nvContentPartPr>
              <p14:xfrm>
                <a:off x="9842177" y="4373366"/>
                <a:ext cx="168480" cy="64080"/>
              </p14:xfrm>
            </p:contentPart>
          </mc:Choice>
          <mc:Fallback xmlns="">
            <p:pic>
              <p:nvPicPr>
                <p:cNvPr id="71" name="Inkt 70">
                  <a:extLst>
                    <a:ext uri="{FF2B5EF4-FFF2-40B4-BE49-F238E27FC236}">
                      <a16:creationId xmlns:a16="http://schemas.microsoft.com/office/drawing/2014/main" id="{2AFB2D36-7700-0B2F-7AE2-84E2FD654766}"/>
                    </a:ext>
                  </a:extLst>
                </p:cNvPr>
                <p:cNvPicPr/>
                <p:nvPr/>
              </p:nvPicPr>
              <p:blipFill>
                <a:blip r:embed="rId44"/>
                <a:stretch>
                  <a:fillRect/>
                </a:stretch>
              </p:blipFill>
              <p:spPr>
                <a:xfrm>
                  <a:off x="9833177" y="4364726"/>
                  <a:ext cx="18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Inkt 71">
                  <a:extLst>
                    <a:ext uri="{FF2B5EF4-FFF2-40B4-BE49-F238E27FC236}">
                      <a16:creationId xmlns:a16="http://schemas.microsoft.com/office/drawing/2014/main" id="{30D524D3-48ED-0AC2-7E37-F04082A0D2E5}"/>
                    </a:ext>
                  </a:extLst>
                </p14:cNvPr>
                <p14:cNvContentPartPr/>
                <p14:nvPr/>
              </p14:nvContentPartPr>
              <p14:xfrm>
                <a:off x="9989777" y="4329086"/>
                <a:ext cx="21600" cy="257040"/>
              </p14:xfrm>
            </p:contentPart>
          </mc:Choice>
          <mc:Fallback xmlns="">
            <p:pic>
              <p:nvPicPr>
                <p:cNvPr id="72" name="Inkt 71">
                  <a:extLst>
                    <a:ext uri="{FF2B5EF4-FFF2-40B4-BE49-F238E27FC236}">
                      <a16:creationId xmlns:a16="http://schemas.microsoft.com/office/drawing/2014/main" id="{30D524D3-48ED-0AC2-7E37-F04082A0D2E5}"/>
                    </a:ext>
                  </a:extLst>
                </p:cNvPr>
                <p:cNvPicPr/>
                <p:nvPr/>
              </p:nvPicPr>
              <p:blipFill>
                <a:blip r:embed="rId46"/>
                <a:stretch>
                  <a:fillRect/>
                </a:stretch>
              </p:blipFill>
              <p:spPr>
                <a:xfrm>
                  <a:off x="9981137" y="4320086"/>
                  <a:ext cx="39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Inkt 72">
                  <a:extLst>
                    <a:ext uri="{FF2B5EF4-FFF2-40B4-BE49-F238E27FC236}">
                      <a16:creationId xmlns:a16="http://schemas.microsoft.com/office/drawing/2014/main" id="{AE79D1E3-EB03-4695-0E92-C9BCF1020D0E}"/>
                    </a:ext>
                  </a:extLst>
                </p14:cNvPr>
                <p14:cNvContentPartPr/>
                <p14:nvPr/>
              </p14:nvContentPartPr>
              <p14:xfrm>
                <a:off x="10071497" y="4308206"/>
                <a:ext cx="174960" cy="237240"/>
              </p14:xfrm>
            </p:contentPart>
          </mc:Choice>
          <mc:Fallback xmlns="">
            <p:pic>
              <p:nvPicPr>
                <p:cNvPr id="73" name="Inkt 72">
                  <a:extLst>
                    <a:ext uri="{FF2B5EF4-FFF2-40B4-BE49-F238E27FC236}">
                      <a16:creationId xmlns:a16="http://schemas.microsoft.com/office/drawing/2014/main" id="{AE79D1E3-EB03-4695-0E92-C9BCF1020D0E}"/>
                    </a:ext>
                  </a:extLst>
                </p:cNvPr>
                <p:cNvPicPr/>
                <p:nvPr/>
              </p:nvPicPr>
              <p:blipFill>
                <a:blip r:embed="rId48"/>
                <a:stretch>
                  <a:fillRect/>
                </a:stretch>
              </p:blipFill>
              <p:spPr>
                <a:xfrm>
                  <a:off x="10062497" y="4299566"/>
                  <a:ext cx="19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Inkt 73">
                  <a:extLst>
                    <a:ext uri="{FF2B5EF4-FFF2-40B4-BE49-F238E27FC236}">
                      <a16:creationId xmlns:a16="http://schemas.microsoft.com/office/drawing/2014/main" id="{0E398F31-94AB-0C68-08ED-0AA6AAEC16F3}"/>
                    </a:ext>
                  </a:extLst>
                </p14:cNvPr>
                <p14:cNvContentPartPr/>
                <p14:nvPr/>
              </p14:nvContentPartPr>
              <p14:xfrm>
                <a:off x="10205417" y="4325486"/>
                <a:ext cx="183240" cy="205920"/>
              </p14:xfrm>
            </p:contentPart>
          </mc:Choice>
          <mc:Fallback xmlns="">
            <p:pic>
              <p:nvPicPr>
                <p:cNvPr id="74" name="Inkt 73">
                  <a:extLst>
                    <a:ext uri="{FF2B5EF4-FFF2-40B4-BE49-F238E27FC236}">
                      <a16:creationId xmlns:a16="http://schemas.microsoft.com/office/drawing/2014/main" id="{0E398F31-94AB-0C68-08ED-0AA6AAEC16F3}"/>
                    </a:ext>
                  </a:extLst>
                </p:cNvPr>
                <p:cNvPicPr/>
                <p:nvPr/>
              </p:nvPicPr>
              <p:blipFill>
                <a:blip r:embed="rId50"/>
                <a:stretch>
                  <a:fillRect/>
                </a:stretch>
              </p:blipFill>
              <p:spPr>
                <a:xfrm>
                  <a:off x="10196417" y="4316846"/>
                  <a:ext cx="200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 name="Inkt 74">
                  <a:extLst>
                    <a:ext uri="{FF2B5EF4-FFF2-40B4-BE49-F238E27FC236}">
                      <a16:creationId xmlns:a16="http://schemas.microsoft.com/office/drawing/2014/main" id="{79B80CF2-C2E1-5CA7-8992-7631998BAFB8}"/>
                    </a:ext>
                  </a:extLst>
                </p14:cNvPr>
                <p14:cNvContentPartPr/>
                <p14:nvPr/>
              </p14:nvContentPartPr>
              <p14:xfrm>
                <a:off x="10295417" y="4532846"/>
                <a:ext cx="169920" cy="160560"/>
              </p14:xfrm>
            </p:contentPart>
          </mc:Choice>
          <mc:Fallback xmlns="">
            <p:pic>
              <p:nvPicPr>
                <p:cNvPr id="75" name="Inkt 74">
                  <a:extLst>
                    <a:ext uri="{FF2B5EF4-FFF2-40B4-BE49-F238E27FC236}">
                      <a16:creationId xmlns:a16="http://schemas.microsoft.com/office/drawing/2014/main" id="{79B80CF2-C2E1-5CA7-8992-7631998BAFB8}"/>
                    </a:ext>
                  </a:extLst>
                </p:cNvPr>
                <p:cNvPicPr/>
                <p:nvPr/>
              </p:nvPicPr>
              <p:blipFill>
                <a:blip r:embed="rId52"/>
                <a:stretch>
                  <a:fillRect/>
                </a:stretch>
              </p:blipFill>
              <p:spPr>
                <a:xfrm>
                  <a:off x="10286777" y="4524206"/>
                  <a:ext cx="187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6" name="Inkt 75">
                  <a:extLst>
                    <a:ext uri="{FF2B5EF4-FFF2-40B4-BE49-F238E27FC236}">
                      <a16:creationId xmlns:a16="http://schemas.microsoft.com/office/drawing/2014/main" id="{5C2890B3-3160-67DE-59AC-29B7D96B8878}"/>
                    </a:ext>
                  </a:extLst>
                </p14:cNvPr>
                <p14:cNvContentPartPr/>
                <p14:nvPr/>
              </p14:nvContentPartPr>
              <p14:xfrm>
                <a:off x="10479017" y="4313966"/>
                <a:ext cx="105480" cy="6120"/>
              </p14:xfrm>
            </p:contentPart>
          </mc:Choice>
          <mc:Fallback xmlns="">
            <p:pic>
              <p:nvPicPr>
                <p:cNvPr id="76" name="Inkt 75">
                  <a:extLst>
                    <a:ext uri="{FF2B5EF4-FFF2-40B4-BE49-F238E27FC236}">
                      <a16:creationId xmlns:a16="http://schemas.microsoft.com/office/drawing/2014/main" id="{5C2890B3-3160-67DE-59AC-29B7D96B8878}"/>
                    </a:ext>
                  </a:extLst>
                </p:cNvPr>
                <p:cNvPicPr/>
                <p:nvPr/>
              </p:nvPicPr>
              <p:blipFill>
                <a:blip r:embed="rId54"/>
                <a:stretch>
                  <a:fillRect/>
                </a:stretch>
              </p:blipFill>
              <p:spPr>
                <a:xfrm>
                  <a:off x="10470377" y="4305326"/>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t 76">
                  <a:extLst>
                    <a:ext uri="{FF2B5EF4-FFF2-40B4-BE49-F238E27FC236}">
                      <a16:creationId xmlns:a16="http://schemas.microsoft.com/office/drawing/2014/main" id="{61D0181F-3D3D-165F-8E74-807932531EFA}"/>
                    </a:ext>
                  </a:extLst>
                </p14:cNvPr>
                <p14:cNvContentPartPr/>
                <p14:nvPr/>
              </p14:nvContentPartPr>
              <p14:xfrm>
                <a:off x="10537697" y="4225046"/>
                <a:ext cx="201240" cy="369360"/>
              </p14:xfrm>
            </p:contentPart>
          </mc:Choice>
          <mc:Fallback xmlns="">
            <p:pic>
              <p:nvPicPr>
                <p:cNvPr id="77" name="Inkt 76">
                  <a:extLst>
                    <a:ext uri="{FF2B5EF4-FFF2-40B4-BE49-F238E27FC236}">
                      <a16:creationId xmlns:a16="http://schemas.microsoft.com/office/drawing/2014/main" id="{61D0181F-3D3D-165F-8E74-807932531EFA}"/>
                    </a:ext>
                  </a:extLst>
                </p:cNvPr>
                <p:cNvPicPr/>
                <p:nvPr/>
              </p:nvPicPr>
              <p:blipFill>
                <a:blip r:embed="rId56"/>
                <a:stretch>
                  <a:fillRect/>
                </a:stretch>
              </p:blipFill>
              <p:spPr>
                <a:xfrm>
                  <a:off x="10529057" y="4216046"/>
                  <a:ext cx="218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8" name="Inkt 77">
                  <a:extLst>
                    <a:ext uri="{FF2B5EF4-FFF2-40B4-BE49-F238E27FC236}">
                      <a16:creationId xmlns:a16="http://schemas.microsoft.com/office/drawing/2014/main" id="{F9DDE0BB-AA88-39F7-8DCA-FEC045DCC36A}"/>
                    </a:ext>
                  </a:extLst>
                </p14:cNvPr>
                <p14:cNvContentPartPr/>
                <p14:nvPr/>
              </p14:nvContentPartPr>
              <p14:xfrm>
                <a:off x="10880057" y="4429526"/>
                <a:ext cx="7560" cy="3600"/>
              </p14:xfrm>
            </p:contentPart>
          </mc:Choice>
          <mc:Fallback xmlns="">
            <p:pic>
              <p:nvPicPr>
                <p:cNvPr id="78" name="Inkt 77">
                  <a:extLst>
                    <a:ext uri="{FF2B5EF4-FFF2-40B4-BE49-F238E27FC236}">
                      <a16:creationId xmlns:a16="http://schemas.microsoft.com/office/drawing/2014/main" id="{F9DDE0BB-AA88-39F7-8DCA-FEC045DCC36A}"/>
                    </a:ext>
                  </a:extLst>
                </p:cNvPr>
                <p:cNvPicPr/>
                <p:nvPr/>
              </p:nvPicPr>
              <p:blipFill>
                <a:blip r:embed="rId58"/>
                <a:stretch>
                  <a:fillRect/>
                </a:stretch>
              </p:blipFill>
              <p:spPr>
                <a:xfrm>
                  <a:off x="10871417" y="4420886"/>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9" name="Inkt 78">
                  <a:extLst>
                    <a:ext uri="{FF2B5EF4-FFF2-40B4-BE49-F238E27FC236}">
                      <a16:creationId xmlns:a16="http://schemas.microsoft.com/office/drawing/2014/main" id="{2F9C479C-03CF-3ED5-9BDE-C319B534423D}"/>
                    </a:ext>
                  </a:extLst>
                </p14:cNvPr>
                <p14:cNvContentPartPr/>
                <p14:nvPr/>
              </p14:nvContentPartPr>
              <p14:xfrm>
                <a:off x="10980137" y="4251686"/>
                <a:ext cx="202320" cy="309960"/>
              </p14:xfrm>
            </p:contentPart>
          </mc:Choice>
          <mc:Fallback xmlns="">
            <p:pic>
              <p:nvPicPr>
                <p:cNvPr id="79" name="Inkt 78">
                  <a:extLst>
                    <a:ext uri="{FF2B5EF4-FFF2-40B4-BE49-F238E27FC236}">
                      <a16:creationId xmlns:a16="http://schemas.microsoft.com/office/drawing/2014/main" id="{2F9C479C-03CF-3ED5-9BDE-C319B534423D}"/>
                    </a:ext>
                  </a:extLst>
                </p:cNvPr>
                <p:cNvPicPr/>
                <p:nvPr/>
              </p:nvPicPr>
              <p:blipFill>
                <a:blip r:embed="rId60"/>
                <a:stretch>
                  <a:fillRect/>
                </a:stretch>
              </p:blipFill>
              <p:spPr>
                <a:xfrm>
                  <a:off x="10971497" y="4243046"/>
                  <a:ext cx="219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0" name="Inkt 79">
                  <a:extLst>
                    <a:ext uri="{FF2B5EF4-FFF2-40B4-BE49-F238E27FC236}">
                      <a16:creationId xmlns:a16="http://schemas.microsoft.com/office/drawing/2014/main" id="{90260A21-3430-ECB0-489F-4A78E92CA875}"/>
                    </a:ext>
                  </a:extLst>
                </p14:cNvPr>
                <p14:cNvContentPartPr/>
                <p14:nvPr/>
              </p14:nvContentPartPr>
              <p14:xfrm>
                <a:off x="11127017" y="4281926"/>
                <a:ext cx="9720" cy="219600"/>
              </p14:xfrm>
            </p:contentPart>
          </mc:Choice>
          <mc:Fallback xmlns="">
            <p:pic>
              <p:nvPicPr>
                <p:cNvPr id="80" name="Inkt 79">
                  <a:extLst>
                    <a:ext uri="{FF2B5EF4-FFF2-40B4-BE49-F238E27FC236}">
                      <a16:creationId xmlns:a16="http://schemas.microsoft.com/office/drawing/2014/main" id="{90260A21-3430-ECB0-489F-4A78E92CA875}"/>
                    </a:ext>
                  </a:extLst>
                </p:cNvPr>
                <p:cNvPicPr/>
                <p:nvPr/>
              </p:nvPicPr>
              <p:blipFill>
                <a:blip r:embed="rId62"/>
                <a:stretch>
                  <a:fillRect/>
                </a:stretch>
              </p:blipFill>
              <p:spPr>
                <a:xfrm>
                  <a:off x="11118017" y="4272926"/>
                  <a:ext cx="27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t 80">
                  <a:extLst>
                    <a:ext uri="{FF2B5EF4-FFF2-40B4-BE49-F238E27FC236}">
                      <a16:creationId xmlns:a16="http://schemas.microsoft.com/office/drawing/2014/main" id="{DEE48E5A-600E-A986-09B7-704011E38F95}"/>
                    </a:ext>
                  </a:extLst>
                </p14:cNvPr>
                <p14:cNvContentPartPr/>
                <p14:nvPr/>
              </p14:nvContentPartPr>
              <p14:xfrm>
                <a:off x="11113337" y="4298846"/>
                <a:ext cx="147240" cy="214560"/>
              </p14:xfrm>
            </p:contentPart>
          </mc:Choice>
          <mc:Fallback xmlns="">
            <p:pic>
              <p:nvPicPr>
                <p:cNvPr id="81" name="Inkt 80">
                  <a:extLst>
                    <a:ext uri="{FF2B5EF4-FFF2-40B4-BE49-F238E27FC236}">
                      <a16:creationId xmlns:a16="http://schemas.microsoft.com/office/drawing/2014/main" id="{DEE48E5A-600E-A986-09B7-704011E38F95}"/>
                    </a:ext>
                  </a:extLst>
                </p:cNvPr>
                <p:cNvPicPr/>
                <p:nvPr/>
              </p:nvPicPr>
              <p:blipFill>
                <a:blip r:embed="rId64"/>
                <a:stretch>
                  <a:fillRect/>
                </a:stretch>
              </p:blipFill>
              <p:spPr>
                <a:xfrm>
                  <a:off x="11104697" y="428984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2" name="Inkt 81">
                  <a:extLst>
                    <a:ext uri="{FF2B5EF4-FFF2-40B4-BE49-F238E27FC236}">
                      <a16:creationId xmlns:a16="http://schemas.microsoft.com/office/drawing/2014/main" id="{527F8533-349C-381B-E658-C914D4C4AA16}"/>
                    </a:ext>
                  </a:extLst>
                </p14:cNvPr>
                <p14:cNvContentPartPr/>
                <p14:nvPr/>
              </p14:nvContentPartPr>
              <p14:xfrm>
                <a:off x="11190737" y="4482446"/>
                <a:ext cx="150480" cy="147600"/>
              </p14:xfrm>
            </p:contentPart>
          </mc:Choice>
          <mc:Fallback xmlns="">
            <p:pic>
              <p:nvPicPr>
                <p:cNvPr id="82" name="Inkt 81">
                  <a:extLst>
                    <a:ext uri="{FF2B5EF4-FFF2-40B4-BE49-F238E27FC236}">
                      <a16:creationId xmlns:a16="http://schemas.microsoft.com/office/drawing/2014/main" id="{527F8533-349C-381B-E658-C914D4C4AA16}"/>
                    </a:ext>
                  </a:extLst>
                </p:cNvPr>
                <p:cNvPicPr/>
                <p:nvPr/>
              </p:nvPicPr>
              <p:blipFill>
                <a:blip r:embed="rId66"/>
                <a:stretch>
                  <a:fillRect/>
                </a:stretch>
              </p:blipFill>
              <p:spPr>
                <a:xfrm>
                  <a:off x="11182097" y="4473806"/>
                  <a:ext cx="16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3" name="Inkt 82">
                  <a:extLst>
                    <a:ext uri="{FF2B5EF4-FFF2-40B4-BE49-F238E27FC236}">
                      <a16:creationId xmlns:a16="http://schemas.microsoft.com/office/drawing/2014/main" id="{C1B6A515-813D-11C7-7021-EE023FE6536E}"/>
                    </a:ext>
                  </a:extLst>
                </p14:cNvPr>
                <p14:cNvContentPartPr/>
                <p14:nvPr/>
              </p14:nvContentPartPr>
              <p14:xfrm>
                <a:off x="11357777" y="4321526"/>
                <a:ext cx="210240" cy="212400"/>
              </p14:xfrm>
            </p:contentPart>
          </mc:Choice>
          <mc:Fallback xmlns="">
            <p:pic>
              <p:nvPicPr>
                <p:cNvPr id="83" name="Inkt 82">
                  <a:extLst>
                    <a:ext uri="{FF2B5EF4-FFF2-40B4-BE49-F238E27FC236}">
                      <a16:creationId xmlns:a16="http://schemas.microsoft.com/office/drawing/2014/main" id="{C1B6A515-813D-11C7-7021-EE023FE6536E}"/>
                    </a:ext>
                  </a:extLst>
                </p:cNvPr>
                <p:cNvPicPr/>
                <p:nvPr/>
              </p:nvPicPr>
              <p:blipFill>
                <a:blip r:embed="rId68"/>
                <a:stretch>
                  <a:fillRect/>
                </a:stretch>
              </p:blipFill>
              <p:spPr>
                <a:xfrm>
                  <a:off x="11349137" y="4312526"/>
                  <a:ext cx="227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4" name="Inkt 83">
                  <a:extLst>
                    <a:ext uri="{FF2B5EF4-FFF2-40B4-BE49-F238E27FC236}">
                      <a16:creationId xmlns:a16="http://schemas.microsoft.com/office/drawing/2014/main" id="{3377010F-37F3-D134-2C25-0839DF5BBB51}"/>
                    </a:ext>
                  </a:extLst>
                </p14:cNvPr>
                <p14:cNvContentPartPr/>
                <p14:nvPr/>
              </p14:nvContentPartPr>
              <p14:xfrm>
                <a:off x="11607257" y="4256366"/>
                <a:ext cx="21600" cy="106560"/>
              </p14:xfrm>
            </p:contentPart>
          </mc:Choice>
          <mc:Fallback xmlns="">
            <p:pic>
              <p:nvPicPr>
                <p:cNvPr id="84" name="Inkt 83">
                  <a:extLst>
                    <a:ext uri="{FF2B5EF4-FFF2-40B4-BE49-F238E27FC236}">
                      <a16:creationId xmlns:a16="http://schemas.microsoft.com/office/drawing/2014/main" id="{3377010F-37F3-D134-2C25-0839DF5BBB51}"/>
                    </a:ext>
                  </a:extLst>
                </p:cNvPr>
                <p:cNvPicPr/>
                <p:nvPr/>
              </p:nvPicPr>
              <p:blipFill>
                <a:blip r:embed="rId70"/>
                <a:stretch>
                  <a:fillRect/>
                </a:stretch>
              </p:blipFill>
              <p:spPr>
                <a:xfrm>
                  <a:off x="11598257" y="4247366"/>
                  <a:ext cx="3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5" name="Inkt 84">
                  <a:extLst>
                    <a:ext uri="{FF2B5EF4-FFF2-40B4-BE49-F238E27FC236}">
                      <a16:creationId xmlns:a16="http://schemas.microsoft.com/office/drawing/2014/main" id="{5A53E038-2EC5-CC28-26FA-81BEA05EAFA6}"/>
                    </a:ext>
                  </a:extLst>
                </p14:cNvPr>
                <p14:cNvContentPartPr/>
                <p14:nvPr/>
              </p14:nvContentPartPr>
              <p14:xfrm>
                <a:off x="11530937" y="4296686"/>
                <a:ext cx="113400" cy="6840"/>
              </p14:xfrm>
            </p:contentPart>
          </mc:Choice>
          <mc:Fallback xmlns="">
            <p:pic>
              <p:nvPicPr>
                <p:cNvPr id="85" name="Inkt 84">
                  <a:extLst>
                    <a:ext uri="{FF2B5EF4-FFF2-40B4-BE49-F238E27FC236}">
                      <a16:creationId xmlns:a16="http://schemas.microsoft.com/office/drawing/2014/main" id="{5A53E038-2EC5-CC28-26FA-81BEA05EAFA6}"/>
                    </a:ext>
                  </a:extLst>
                </p:cNvPr>
                <p:cNvPicPr/>
                <p:nvPr/>
              </p:nvPicPr>
              <p:blipFill>
                <a:blip r:embed="rId72"/>
                <a:stretch>
                  <a:fillRect/>
                </a:stretch>
              </p:blipFill>
              <p:spPr>
                <a:xfrm>
                  <a:off x="11522297" y="4288046"/>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6" name="Inkt 85">
                  <a:extLst>
                    <a:ext uri="{FF2B5EF4-FFF2-40B4-BE49-F238E27FC236}">
                      <a16:creationId xmlns:a16="http://schemas.microsoft.com/office/drawing/2014/main" id="{795BAFAD-D96A-F415-83C6-F43702C3E427}"/>
                    </a:ext>
                  </a:extLst>
                </p14:cNvPr>
                <p14:cNvContentPartPr/>
                <p14:nvPr/>
              </p14:nvContentPartPr>
              <p14:xfrm>
                <a:off x="11549297" y="4216406"/>
                <a:ext cx="271800" cy="400320"/>
              </p14:xfrm>
            </p:contentPart>
          </mc:Choice>
          <mc:Fallback xmlns="">
            <p:pic>
              <p:nvPicPr>
                <p:cNvPr id="86" name="Inkt 85">
                  <a:extLst>
                    <a:ext uri="{FF2B5EF4-FFF2-40B4-BE49-F238E27FC236}">
                      <a16:creationId xmlns:a16="http://schemas.microsoft.com/office/drawing/2014/main" id="{795BAFAD-D96A-F415-83C6-F43702C3E427}"/>
                    </a:ext>
                  </a:extLst>
                </p:cNvPr>
                <p:cNvPicPr/>
                <p:nvPr/>
              </p:nvPicPr>
              <p:blipFill>
                <a:blip r:embed="rId74"/>
                <a:stretch>
                  <a:fillRect/>
                </a:stretch>
              </p:blipFill>
              <p:spPr>
                <a:xfrm>
                  <a:off x="11540657" y="4207766"/>
                  <a:ext cx="289440" cy="417960"/>
                </a:xfrm>
                <a:prstGeom prst="rect">
                  <a:avLst/>
                </a:prstGeom>
              </p:spPr>
            </p:pic>
          </mc:Fallback>
        </mc:AlternateContent>
      </p:grpSp>
      <p:grpSp>
        <p:nvGrpSpPr>
          <p:cNvPr id="90" name="Groep 89">
            <a:extLst>
              <a:ext uri="{FF2B5EF4-FFF2-40B4-BE49-F238E27FC236}">
                <a16:creationId xmlns:a16="http://schemas.microsoft.com/office/drawing/2014/main" id="{58C60603-05FF-E368-0E04-78C388647C64}"/>
              </a:ext>
            </a:extLst>
          </p:cNvPr>
          <p:cNvGrpSpPr/>
          <p:nvPr/>
        </p:nvGrpSpPr>
        <p:grpSpPr>
          <a:xfrm>
            <a:off x="10839017" y="1869206"/>
            <a:ext cx="899280" cy="2175840"/>
            <a:chOff x="10839017" y="1869206"/>
            <a:chExt cx="899280" cy="2175840"/>
          </a:xfrm>
        </p:grpSpPr>
        <mc:AlternateContent xmlns:mc="http://schemas.openxmlformats.org/markup-compatibility/2006" xmlns:p14="http://schemas.microsoft.com/office/powerpoint/2010/main">
          <mc:Choice Requires="p14">
            <p:contentPart p14:bwMode="auto" r:id="rId75">
              <p14:nvContentPartPr>
                <p14:cNvPr id="88" name="Inkt 87">
                  <a:extLst>
                    <a:ext uri="{FF2B5EF4-FFF2-40B4-BE49-F238E27FC236}">
                      <a16:creationId xmlns:a16="http://schemas.microsoft.com/office/drawing/2014/main" id="{DD26F868-F8CD-4B2A-CE8C-776313EC802D}"/>
                    </a:ext>
                  </a:extLst>
                </p14:cNvPr>
                <p14:cNvContentPartPr/>
                <p14:nvPr/>
              </p14:nvContentPartPr>
              <p14:xfrm>
                <a:off x="10839017" y="1869206"/>
                <a:ext cx="846720" cy="2149560"/>
              </p14:xfrm>
            </p:contentPart>
          </mc:Choice>
          <mc:Fallback xmlns="">
            <p:pic>
              <p:nvPicPr>
                <p:cNvPr id="88" name="Inkt 87">
                  <a:extLst>
                    <a:ext uri="{FF2B5EF4-FFF2-40B4-BE49-F238E27FC236}">
                      <a16:creationId xmlns:a16="http://schemas.microsoft.com/office/drawing/2014/main" id="{DD26F868-F8CD-4B2A-CE8C-776313EC802D}"/>
                    </a:ext>
                  </a:extLst>
                </p:cNvPr>
                <p:cNvPicPr/>
                <p:nvPr/>
              </p:nvPicPr>
              <p:blipFill>
                <a:blip r:embed="rId76"/>
                <a:stretch>
                  <a:fillRect/>
                </a:stretch>
              </p:blipFill>
              <p:spPr>
                <a:xfrm>
                  <a:off x="10830017" y="1860566"/>
                  <a:ext cx="864360" cy="216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9" name="Inkt 88">
                  <a:extLst>
                    <a:ext uri="{FF2B5EF4-FFF2-40B4-BE49-F238E27FC236}">
                      <a16:creationId xmlns:a16="http://schemas.microsoft.com/office/drawing/2014/main" id="{7E258AA0-8048-A56D-1CEB-621989B33EBF}"/>
                    </a:ext>
                  </a:extLst>
                </p14:cNvPr>
                <p14:cNvContentPartPr/>
                <p14:nvPr/>
              </p14:nvContentPartPr>
              <p14:xfrm>
                <a:off x="11580617" y="3907526"/>
                <a:ext cx="157680" cy="137520"/>
              </p14:xfrm>
            </p:contentPart>
          </mc:Choice>
          <mc:Fallback xmlns="">
            <p:pic>
              <p:nvPicPr>
                <p:cNvPr id="89" name="Inkt 88">
                  <a:extLst>
                    <a:ext uri="{FF2B5EF4-FFF2-40B4-BE49-F238E27FC236}">
                      <a16:creationId xmlns:a16="http://schemas.microsoft.com/office/drawing/2014/main" id="{7E258AA0-8048-A56D-1CEB-621989B33EBF}"/>
                    </a:ext>
                  </a:extLst>
                </p:cNvPr>
                <p:cNvPicPr/>
                <p:nvPr/>
              </p:nvPicPr>
              <p:blipFill>
                <a:blip r:embed="rId78"/>
                <a:stretch>
                  <a:fillRect/>
                </a:stretch>
              </p:blipFill>
              <p:spPr>
                <a:xfrm>
                  <a:off x="11571617" y="3898886"/>
                  <a:ext cx="17532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91" name="Inkt 90">
                <a:extLst>
                  <a:ext uri="{FF2B5EF4-FFF2-40B4-BE49-F238E27FC236}">
                    <a16:creationId xmlns:a16="http://schemas.microsoft.com/office/drawing/2014/main" id="{DF276235-C54C-177B-0BE6-B32557852F4E}"/>
                  </a:ext>
                </a:extLst>
              </p14:cNvPr>
              <p14:cNvContentPartPr/>
              <p14:nvPr/>
            </p14:nvContentPartPr>
            <p14:xfrm>
              <a:off x="9363017" y="5208206"/>
              <a:ext cx="5040" cy="360"/>
            </p14:xfrm>
          </p:contentPart>
        </mc:Choice>
        <mc:Fallback xmlns="">
          <p:pic>
            <p:nvPicPr>
              <p:cNvPr id="91" name="Inkt 90">
                <a:extLst>
                  <a:ext uri="{FF2B5EF4-FFF2-40B4-BE49-F238E27FC236}">
                    <a16:creationId xmlns:a16="http://schemas.microsoft.com/office/drawing/2014/main" id="{DF276235-C54C-177B-0BE6-B32557852F4E}"/>
                  </a:ext>
                </a:extLst>
              </p:cNvPr>
              <p:cNvPicPr/>
              <p:nvPr/>
            </p:nvPicPr>
            <p:blipFill>
              <a:blip r:embed="rId80"/>
              <a:stretch>
                <a:fillRect/>
              </a:stretch>
            </p:blipFill>
            <p:spPr>
              <a:xfrm>
                <a:off x="9354017" y="5199566"/>
                <a:ext cx="22680" cy="18000"/>
              </a:xfrm>
              <a:prstGeom prst="rect">
                <a:avLst/>
              </a:prstGeom>
            </p:spPr>
          </p:pic>
        </mc:Fallback>
      </mc:AlternateContent>
      <p:grpSp>
        <p:nvGrpSpPr>
          <p:cNvPr id="94" name="Groep 93">
            <a:extLst>
              <a:ext uri="{FF2B5EF4-FFF2-40B4-BE49-F238E27FC236}">
                <a16:creationId xmlns:a16="http://schemas.microsoft.com/office/drawing/2014/main" id="{8F1ED521-3CDB-C032-EC7E-0592DC12ADC4}"/>
              </a:ext>
            </a:extLst>
          </p:cNvPr>
          <p:cNvGrpSpPr/>
          <p:nvPr/>
        </p:nvGrpSpPr>
        <p:grpSpPr>
          <a:xfrm>
            <a:off x="7435217" y="5199926"/>
            <a:ext cx="387000" cy="127800"/>
            <a:chOff x="7435217" y="5199926"/>
            <a:chExt cx="387000" cy="127800"/>
          </a:xfrm>
        </p:grpSpPr>
        <mc:AlternateContent xmlns:mc="http://schemas.openxmlformats.org/markup-compatibility/2006" xmlns:p14="http://schemas.microsoft.com/office/powerpoint/2010/main">
          <mc:Choice Requires="p14">
            <p:contentPart p14:bwMode="auto" r:id="rId81">
              <p14:nvContentPartPr>
                <p14:cNvPr id="92" name="Inkt 91">
                  <a:extLst>
                    <a:ext uri="{FF2B5EF4-FFF2-40B4-BE49-F238E27FC236}">
                      <a16:creationId xmlns:a16="http://schemas.microsoft.com/office/drawing/2014/main" id="{444C2EE4-67FC-5564-0FDC-54410FAD62A6}"/>
                    </a:ext>
                  </a:extLst>
                </p14:cNvPr>
                <p14:cNvContentPartPr/>
                <p14:nvPr/>
              </p14:nvContentPartPr>
              <p14:xfrm>
                <a:off x="7443857" y="5280206"/>
                <a:ext cx="378360" cy="47520"/>
              </p14:xfrm>
            </p:contentPart>
          </mc:Choice>
          <mc:Fallback xmlns="">
            <p:pic>
              <p:nvPicPr>
                <p:cNvPr id="92" name="Inkt 91">
                  <a:extLst>
                    <a:ext uri="{FF2B5EF4-FFF2-40B4-BE49-F238E27FC236}">
                      <a16:creationId xmlns:a16="http://schemas.microsoft.com/office/drawing/2014/main" id="{444C2EE4-67FC-5564-0FDC-54410FAD62A6}"/>
                    </a:ext>
                  </a:extLst>
                </p:cNvPr>
                <p:cNvPicPr/>
                <p:nvPr/>
              </p:nvPicPr>
              <p:blipFill>
                <a:blip r:embed="rId82"/>
                <a:stretch>
                  <a:fillRect/>
                </a:stretch>
              </p:blipFill>
              <p:spPr>
                <a:xfrm>
                  <a:off x="7434857" y="5271206"/>
                  <a:ext cx="396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Inkt 92">
                  <a:extLst>
                    <a:ext uri="{FF2B5EF4-FFF2-40B4-BE49-F238E27FC236}">
                      <a16:creationId xmlns:a16="http://schemas.microsoft.com/office/drawing/2014/main" id="{FA585980-7973-6FB4-71DB-C840C8FDC98A}"/>
                    </a:ext>
                  </a:extLst>
                </p14:cNvPr>
                <p14:cNvContentPartPr/>
                <p14:nvPr/>
              </p14:nvContentPartPr>
              <p14:xfrm>
                <a:off x="7435217" y="5199926"/>
                <a:ext cx="340560" cy="65520"/>
              </p14:xfrm>
            </p:contentPart>
          </mc:Choice>
          <mc:Fallback xmlns="">
            <p:pic>
              <p:nvPicPr>
                <p:cNvPr id="93" name="Inkt 92">
                  <a:extLst>
                    <a:ext uri="{FF2B5EF4-FFF2-40B4-BE49-F238E27FC236}">
                      <a16:creationId xmlns:a16="http://schemas.microsoft.com/office/drawing/2014/main" id="{FA585980-7973-6FB4-71DB-C840C8FDC98A}"/>
                    </a:ext>
                  </a:extLst>
                </p:cNvPr>
                <p:cNvPicPr/>
                <p:nvPr/>
              </p:nvPicPr>
              <p:blipFill>
                <a:blip r:embed="rId84"/>
                <a:stretch>
                  <a:fillRect/>
                </a:stretch>
              </p:blipFill>
              <p:spPr>
                <a:xfrm>
                  <a:off x="7426577" y="5191286"/>
                  <a:ext cx="358200" cy="83160"/>
                </a:xfrm>
                <a:prstGeom prst="rect">
                  <a:avLst/>
                </a:prstGeom>
              </p:spPr>
            </p:pic>
          </mc:Fallback>
        </mc:AlternateContent>
      </p:grpSp>
      <p:grpSp>
        <p:nvGrpSpPr>
          <p:cNvPr id="97" name="Groep 96">
            <a:extLst>
              <a:ext uri="{FF2B5EF4-FFF2-40B4-BE49-F238E27FC236}">
                <a16:creationId xmlns:a16="http://schemas.microsoft.com/office/drawing/2014/main" id="{D68D24AB-1C4B-0464-1AD4-0B95B7E8F824}"/>
              </a:ext>
            </a:extLst>
          </p:cNvPr>
          <p:cNvGrpSpPr/>
          <p:nvPr/>
        </p:nvGrpSpPr>
        <p:grpSpPr>
          <a:xfrm>
            <a:off x="8463377" y="5107406"/>
            <a:ext cx="258840" cy="118440"/>
            <a:chOff x="8463377" y="5107406"/>
            <a:chExt cx="258840" cy="118440"/>
          </a:xfrm>
        </p:grpSpPr>
        <mc:AlternateContent xmlns:mc="http://schemas.openxmlformats.org/markup-compatibility/2006" xmlns:p14="http://schemas.microsoft.com/office/powerpoint/2010/main">
          <mc:Choice Requires="p14">
            <p:contentPart p14:bwMode="auto" r:id="rId85">
              <p14:nvContentPartPr>
                <p14:cNvPr id="95" name="Inkt 94">
                  <a:extLst>
                    <a:ext uri="{FF2B5EF4-FFF2-40B4-BE49-F238E27FC236}">
                      <a16:creationId xmlns:a16="http://schemas.microsoft.com/office/drawing/2014/main" id="{F83D5730-442F-AA06-1582-5E36217CDC6A}"/>
                    </a:ext>
                  </a:extLst>
                </p14:cNvPr>
                <p14:cNvContentPartPr/>
                <p14:nvPr/>
              </p14:nvContentPartPr>
              <p14:xfrm>
                <a:off x="8463377" y="5200646"/>
                <a:ext cx="258840" cy="25200"/>
              </p14:xfrm>
            </p:contentPart>
          </mc:Choice>
          <mc:Fallback xmlns="">
            <p:pic>
              <p:nvPicPr>
                <p:cNvPr id="95" name="Inkt 94">
                  <a:extLst>
                    <a:ext uri="{FF2B5EF4-FFF2-40B4-BE49-F238E27FC236}">
                      <a16:creationId xmlns:a16="http://schemas.microsoft.com/office/drawing/2014/main" id="{F83D5730-442F-AA06-1582-5E36217CDC6A}"/>
                    </a:ext>
                  </a:extLst>
                </p:cNvPr>
                <p:cNvPicPr/>
                <p:nvPr/>
              </p:nvPicPr>
              <p:blipFill>
                <a:blip r:embed="rId86"/>
                <a:stretch>
                  <a:fillRect/>
                </a:stretch>
              </p:blipFill>
              <p:spPr>
                <a:xfrm>
                  <a:off x="8454377" y="5192006"/>
                  <a:ext cx="27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Inkt 95">
                  <a:extLst>
                    <a:ext uri="{FF2B5EF4-FFF2-40B4-BE49-F238E27FC236}">
                      <a16:creationId xmlns:a16="http://schemas.microsoft.com/office/drawing/2014/main" id="{3F63BAAD-1DA0-13A9-B51C-68DF5B1951ED}"/>
                    </a:ext>
                  </a:extLst>
                </p14:cNvPr>
                <p14:cNvContentPartPr/>
                <p14:nvPr/>
              </p14:nvContentPartPr>
              <p14:xfrm>
                <a:off x="8476697" y="5107406"/>
                <a:ext cx="213120" cy="41040"/>
              </p14:xfrm>
            </p:contentPart>
          </mc:Choice>
          <mc:Fallback xmlns="">
            <p:pic>
              <p:nvPicPr>
                <p:cNvPr id="96" name="Inkt 95">
                  <a:extLst>
                    <a:ext uri="{FF2B5EF4-FFF2-40B4-BE49-F238E27FC236}">
                      <a16:creationId xmlns:a16="http://schemas.microsoft.com/office/drawing/2014/main" id="{3F63BAAD-1DA0-13A9-B51C-68DF5B1951ED}"/>
                    </a:ext>
                  </a:extLst>
                </p:cNvPr>
                <p:cNvPicPr/>
                <p:nvPr/>
              </p:nvPicPr>
              <p:blipFill>
                <a:blip r:embed="rId88"/>
                <a:stretch>
                  <a:fillRect/>
                </a:stretch>
              </p:blipFill>
              <p:spPr>
                <a:xfrm>
                  <a:off x="8467697" y="5098406"/>
                  <a:ext cx="230760" cy="58680"/>
                </a:xfrm>
                <a:prstGeom prst="rect">
                  <a:avLst/>
                </a:prstGeom>
              </p:spPr>
            </p:pic>
          </mc:Fallback>
        </mc:AlternateContent>
      </p:grpSp>
      <p:grpSp>
        <p:nvGrpSpPr>
          <p:cNvPr id="100" name="Groep 99">
            <a:extLst>
              <a:ext uri="{FF2B5EF4-FFF2-40B4-BE49-F238E27FC236}">
                <a16:creationId xmlns:a16="http://schemas.microsoft.com/office/drawing/2014/main" id="{9D9453FF-9510-AAD8-A39D-6805C39FDE6C}"/>
              </a:ext>
            </a:extLst>
          </p:cNvPr>
          <p:cNvGrpSpPr/>
          <p:nvPr/>
        </p:nvGrpSpPr>
        <p:grpSpPr>
          <a:xfrm>
            <a:off x="9970337" y="4869806"/>
            <a:ext cx="146520" cy="374040"/>
            <a:chOff x="9970337" y="4869806"/>
            <a:chExt cx="146520" cy="374040"/>
          </a:xfrm>
        </p:grpSpPr>
        <mc:AlternateContent xmlns:mc="http://schemas.openxmlformats.org/markup-compatibility/2006" xmlns:p14="http://schemas.microsoft.com/office/powerpoint/2010/main">
          <mc:Choice Requires="p14">
            <p:contentPart p14:bwMode="auto" r:id="rId89">
              <p14:nvContentPartPr>
                <p14:cNvPr id="98" name="Inkt 97">
                  <a:extLst>
                    <a:ext uri="{FF2B5EF4-FFF2-40B4-BE49-F238E27FC236}">
                      <a16:creationId xmlns:a16="http://schemas.microsoft.com/office/drawing/2014/main" id="{E2AE1A4D-F0A6-491B-4CCB-A524F5472BBC}"/>
                    </a:ext>
                  </a:extLst>
                </p14:cNvPr>
                <p14:cNvContentPartPr/>
                <p14:nvPr/>
              </p14:nvContentPartPr>
              <p14:xfrm>
                <a:off x="10018217" y="4901126"/>
                <a:ext cx="34200" cy="342720"/>
              </p14:xfrm>
            </p:contentPart>
          </mc:Choice>
          <mc:Fallback xmlns="">
            <p:pic>
              <p:nvPicPr>
                <p:cNvPr id="98" name="Inkt 97">
                  <a:extLst>
                    <a:ext uri="{FF2B5EF4-FFF2-40B4-BE49-F238E27FC236}">
                      <a16:creationId xmlns:a16="http://schemas.microsoft.com/office/drawing/2014/main" id="{E2AE1A4D-F0A6-491B-4CCB-A524F5472BBC}"/>
                    </a:ext>
                  </a:extLst>
                </p:cNvPr>
                <p:cNvPicPr/>
                <p:nvPr/>
              </p:nvPicPr>
              <p:blipFill>
                <a:blip r:embed="rId90"/>
                <a:stretch>
                  <a:fillRect/>
                </a:stretch>
              </p:blipFill>
              <p:spPr>
                <a:xfrm>
                  <a:off x="10009577" y="4892486"/>
                  <a:ext cx="51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Inkt 98">
                  <a:extLst>
                    <a:ext uri="{FF2B5EF4-FFF2-40B4-BE49-F238E27FC236}">
                      <a16:creationId xmlns:a16="http://schemas.microsoft.com/office/drawing/2014/main" id="{54834C4F-407A-9EB5-DB06-218693C68D18}"/>
                    </a:ext>
                  </a:extLst>
                </p14:cNvPr>
                <p14:cNvContentPartPr/>
                <p14:nvPr/>
              </p14:nvContentPartPr>
              <p14:xfrm>
                <a:off x="9970337" y="4869806"/>
                <a:ext cx="146520" cy="136440"/>
              </p14:xfrm>
            </p:contentPart>
          </mc:Choice>
          <mc:Fallback xmlns="">
            <p:pic>
              <p:nvPicPr>
                <p:cNvPr id="99" name="Inkt 98">
                  <a:extLst>
                    <a:ext uri="{FF2B5EF4-FFF2-40B4-BE49-F238E27FC236}">
                      <a16:creationId xmlns:a16="http://schemas.microsoft.com/office/drawing/2014/main" id="{54834C4F-407A-9EB5-DB06-218693C68D18}"/>
                    </a:ext>
                  </a:extLst>
                </p:cNvPr>
                <p:cNvPicPr/>
                <p:nvPr/>
              </p:nvPicPr>
              <p:blipFill>
                <a:blip r:embed="rId92"/>
                <a:stretch>
                  <a:fillRect/>
                </a:stretch>
              </p:blipFill>
              <p:spPr>
                <a:xfrm>
                  <a:off x="9961697" y="4860806"/>
                  <a:ext cx="164160" cy="154080"/>
                </a:xfrm>
                <a:prstGeom prst="rect">
                  <a:avLst/>
                </a:prstGeom>
              </p:spPr>
            </p:pic>
          </mc:Fallback>
        </mc:AlternateContent>
      </p:grpSp>
      <p:grpSp>
        <p:nvGrpSpPr>
          <p:cNvPr id="22" name="Groep 21">
            <a:extLst>
              <a:ext uri="{FF2B5EF4-FFF2-40B4-BE49-F238E27FC236}">
                <a16:creationId xmlns:a16="http://schemas.microsoft.com/office/drawing/2014/main" id="{9ABB7729-CD00-571E-1BB5-D348A00B3D61}"/>
              </a:ext>
            </a:extLst>
          </p:cNvPr>
          <p:cNvGrpSpPr/>
          <p:nvPr/>
        </p:nvGrpSpPr>
        <p:grpSpPr>
          <a:xfrm>
            <a:off x="10547057" y="4912646"/>
            <a:ext cx="472680" cy="275400"/>
            <a:chOff x="10547057" y="4912646"/>
            <a:chExt cx="472680" cy="275400"/>
          </a:xfrm>
        </p:grpSpPr>
        <mc:AlternateContent xmlns:mc="http://schemas.openxmlformats.org/markup-compatibility/2006" xmlns:p14="http://schemas.microsoft.com/office/powerpoint/2010/main">
          <mc:Choice Requires="p14">
            <p:contentPart p14:bwMode="auto" r:id="rId93">
              <p14:nvContentPartPr>
                <p14:cNvPr id="10" name="Inkt 9">
                  <a:extLst>
                    <a:ext uri="{FF2B5EF4-FFF2-40B4-BE49-F238E27FC236}">
                      <a16:creationId xmlns:a16="http://schemas.microsoft.com/office/drawing/2014/main" id="{B2CB0A3C-6EFE-24AE-260C-04DCF4B3D017}"/>
                    </a:ext>
                  </a:extLst>
                </p14:cNvPr>
                <p14:cNvContentPartPr/>
                <p14:nvPr/>
              </p14:nvContentPartPr>
              <p14:xfrm>
                <a:off x="10547057" y="5023166"/>
                <a:ext cx="180360" cy="164880"/>
              </p14:xfrm>
            </p:contentPart>
          </mc:Choice>
          <mc:Fallback xmlns="">
            <p:pic>
              <p:nvPicPr>
                <p:cNvPr id="10" name="Inkt 9">
                  <a:extLst>
                    <a:ext uri="{FF2B5EF4-FFF2-40B4-BE49-F238E27FC236}">
                      <a16:creationId xmlns:a16="http://schemas.microsoft.com/office/drawing/2014/main" id="{B2CB0A3C-6EFE-24AE-260C-04DCF4B3D017}"/>
                    </a:ext>
                  </a:extLst>
                </p:cNvPr>
                <p:cNvPicPr/>
                <p:nvPr/>
              </p:nvPicPr>
              <p:blipFill>
                <a:blip r:embed="rId94"/>
                <a:stretch>
                  <a:fillRect/>
                </a:stretch>
              </p:blipFill>
              <p:spPr>
                <a:xfrm>
                  <a:off x="10538057" y="5014166"/>
                  <a:ext cx="19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Inkt 12">
                  <a:extLst>
                    <a:ext uri="{FF2B5EF4-FFF2-40B4-BE49-F238E27FC236}">
                      <a16:creationId xmlns:a16="http://schemas.microsoft.com/office/drawing/2014/main" id="{DE90B7CB-D79A-EC2D-1FC9-BB5CAFA68BF4}"/>
                    </a:ext>
                  </a:extLst>
                </p14:cNvPr>
                <p14:cNvContentPartPr/>
                <p14:nvPr/>
              </p14:nvContentPartPr>
              <p14:xfrm>
                <a:off x="10711577" y="4912646"/>
                <a:ext cx="51480" cy="259920"/>
              </p14:xfrm>
            </p:contentPart>
          </mc:Choice>
          <mc:Fallback xmlns="">
            <p:pic>
              <p:nvPicPr>
                <p:cNvPr id="13" name="Inkt 12">
                  <a:extLst>
                    <a:ext uri="{FF2B5EF4-FFF2-40B4-BE49-F238E27FC236}">
                      <a16:creationId xmlns:a16="http://schemas.microsoft.com/office/drawing/2014/main" id="{DE90B7CB-D79A-EC2D-1FC9-BB5CAFA68BF4}"/>
                    </a:ext>
                  </a:extLst>
                </p:cNvPr>
                <p:cNvPicPr/>
                <p:nvPr/>
              </p:nvPicPr>
              <p:blipFill>
                <a:blip r:embed="rId96"/>
                <a:stretch>
                  <a:fillRect/>
                </a:stretch>
              </p:blipFill>
              <p:spPr>
                <a:xfrm>
                  <a:off x="10702577" y="4904006"/>
                  <a:ext cx="69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 name="Inkt 15">
                  <a:extLst>
                    <a:ext uri="{FF2B5EF4-FFF2-40B4-BE49-F238E27FC236}">
                      <a16:creationId xmlns:a16="http://schemas.microsoft.com/office/drawing/2014/main" id="{C654B2A2-D20A-8BA6-071F-D6F1D05E5204}"/>
                    </a:ext>
                  </a:extLst>
                </p14:cNvPr>
                <p14:cNvContentPartPr/>
                <p14:nvPr/>
              </p14:nvContentPartPr>
              <p14:xfrm>
                <a:off x="10781417" y="5026766"/>
                <a:ext cx="194400" cy="117720"/>
              </p14:xfrm>
            </p:contentPart>
          </mc:Choice>
          <mc:Fallback xmlns="">
            <p:pic>
              <p:nvPicPr>
                <p:cNvPr id="16" name="Inkt 15">
                  <a:extLst>
                    <a:ext uri="{FF2B5EF4-FFF2-40B4-BE49-F238E27FC236}">
                      <a16:creationId xmlns:a16="http://schemas.microsoft.com/office/drawing/2014/main" id="{C654B2A2-D20A-8BA6-071F-D6F1D05E5204}"/>
                    </a:ext>
                  </a:extLst>
                </p:cNvPr>
                <p:cNvPicPr/>
                <p:nvPr/>
              </p:nvPicPr>
              <p:blipFill>
                <a:blip r:embed="rId98"/>
                <a:stretch>
                  <a:fillRect/>
                </a:stretch>
              </p:blipFill>
              <p:spPr>
                <a:xfrm>
                  <a:off x="10772777" y="5017766"/>
                  <a:ext cx="21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 name="Inkt 16">
                  <a:extLst>
                    <a:ext uri="{FF2B5EF4-FFF2-40B4-BE49-F238E27FC236}">
                      <a16:creationId xmlns:a16="http://schemas.microsoft.com/office/drawing/2014/main" id="{84E40155-A1B1-FF3A-C060-1D785265772A}"/>
                    </a:ext>
                  </a:extLst>
                </p14:cNvPr>
                <p14:cNvContentPartPr/>
                <p14:nvPr/>
              </p14:nvContentPartPr>
              <p14:xfrm>
                <a:off x="10905977" y="5026406"/>
                <a:ext cx="113760" cy="147240"/>
              </p14:xfrm>
            </p:contentPart>
          </mc:Choice>
          <mc:Fallback xmlns="">
            <p:pic>
              <p:nvPicPr>
                <p:cNvPr id="17" name="Inkt 16">
                  <a:extLst>
                    <a:ext uri="{FF2B5EF4-FFF2-40B4-BE49-F238E27FC236}">
                      <a16:creationId xmlns:a16="http://schemas.microsoft.com/office/drawing/2014/main" id="{84E40155-A1B1-FF3A-C060-1D785265772A}"/>
                    </a:ext>
                  </a:extLst>
                </p:cNvPr>
                <p:cNvPicPr/>
                <p:nvPr/>
              </p:nvPicPr>
              <p:blipFill>
                <a:blip r:embed="rId100"/>
                <a:stretch>
                  <a:fillRect/>
                </a:stretch>
              </p:blipFill>
              <p:spPr>
                <a:xfrm>
                  <a:off x="10897337" y="5017766"/>
                  <a:ext cx="131400" cy="164880"/>
                </a:xfrm>
                <a:prstGeom prst="rect">
                  <a:avLst/>
                </a:prstGeom>
              </p:spPr>
            </p:pic>
          </mc:Fallback>
        </mc:AlternateContent>
      </p:grpSp>
      <p:grpSp>
        <p:nvGrpSpPr>
          <p:cNvPr id="21" name="Groep 20">
            <a:extLst>
              <a:ext uri="{FF2B5EF4-FFF2-40B4-BE49-F238E27FC236}">
                <a16:creationId xmlns:a16="http://schemas.microsoft.com/office/drawing/2014/main" id="{A24236C6-C1C8-8CF1-D377-8F1550E94736}"/>
              </a:ext>
            </a:extLst>
          </p:cNvPr>
          <p:cNvGrpSpPr/>
          <p:nvPr/>
        </p:nvGrpSpPr>
        <p:grpSpPr>
          <a:xfrm>
            <a:off x="11289737" y="4895006"/>
            <a:ext cx="198000" cy="310680"/>
            <a:chOff x="11289737" y="4895006"/>
            <a:chExt cx="198000" cy="310680"/>
          </a:xfrm>
        </p:grpSpPr>
        <mc:AlternateContent xmlns:mc="http://schemas.openxmlformats.org/markup-compatibility/2006" xmlns:p14="http://schemas.microsoft.com/office/powerpoint/2010/main">
          <mc:Choice Requires="p14">
            <p:contentPart p14:bwMode="auto" r:id="rId101">
              <p14:nvContentPartPr>
                <p14:cNvPr id="19" name="Inkt 18">
                  <a:extLst>
                    <a:ext uri="{FF2B5EF4-FFF2-40B4-BE49-F238E27FC236}">
                      <a16:creationId xmlns:a16="http://schemas.microsoft.com/office/drawing/2014/main" id="{BFBD85DA-2837-3CE9-A3F8-151B50C6F29D}"/>
                    </a:ext>
                  </a:extLst>
                </p14:cNvPr>
                <p14:cNvContentPartPr/>
                <p14:nvPr/>
              </p14:nvContentPartPr>
              <p14:xfrm>
                <a:off x="11331857" y="4895006"/>
                <a:ext cx="22680" cy="284760"/>
              </p14:xfrm>
            </p:contentPart>
          </mc:Choice>
          <mc:Fallback xmlns="">
            <p:pic>
              <p:nvPicPr>
                <p:cNvPr id="19" name="Inkt 18">
                  <a:extLst>
                    <a:ext uri="{FF2B5EF4-FFF2-40B4-BE49-F238E27FC236}">
                      <a16:creationId xmlns:a16="http://schemas.microsoft.com/office/drawing/2014/main" id="{BFBD85DA-2837-3CE9-A3F8-151B50C6F29D}"/>
                    </a:ext>
                  </a:extLst>
                </p:cNvPr>
                <p:cNvPicPr/>
                <p:nvPr/>
              </p:nvPicPr>
              <p:blipFill>
                <a:blip r:embed="rId102"/>
                <a:stretch>
                  <a:fillRect/>
                </a:stretch>
              </p:blipFill>
              <p:spPr>
                <a:xfrm>
                  <a:off x="11322857" y="4886006"/>
                  <a:ext cx="40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 name="Inkt 19">
                  <a:extLst>
                    <a:ext uri="{FF2B5EF4-FFF2-40B4-BE49-F238E27FC236}">
                      <a16:creationId xmlns:a16="http://schemas.microsoft.com/office/drawing/2014/main" id="{DCD35FE2-81C0-8929-B1D5-458FE6040F31}"/>
                    </a:ext>
                  </a:extLst>
                </p14:cNvPr>
                <p14:cNvContentPartPr/>
                <p14:nvPr/>
              </p14:nvContentPartPr>
              <p14:xfrm>
                <a:off x="11289737" y="5093366"/>
                <a:ext cx="198000" cy="112320"/>
              </p14:xfrm>
            </p:contentPart>
          </mc:Choice>
          <mc:Fallback xmlns="">
            <p:pic>
              <p:nvPicPr>
                <p:cNvPr id="20" name="Inkt 19">
                  <a:extLst>
                    <a:ext uri="{FF2B5EF4-FFF2-40B4-BE49-F238E27FC236}">
                      <a16:creationId xmlns:a16="http://schemas.microsoft.com/office/drawing/2014/main" id="{DCD35FE2-81C0-8929-B1D5-458FE6040F31}"/>
                    </a:ext>
                  </a:extLst>
                </p:cNvPr>
                <p:cNvPicPr/>
                <p:nvPr/>
              </p:nvPicPr>
              <p:blipFill>
                <a:blip r:embed="rId104"/>
                <a:stretch>
                  <a:fillRect/>
                </a:stretch>
              </p:blipFill>
              <p:spPr>
                <a:xfrm>
                  <a:off x="11280737" y="5084726"/>
                  <a:ext cx="215640" cy="129960"/>
                </a:xfrm>
                <a:prstGeom prst="rect">
                  <a:avLst/>
                </a:prstGeom>
              </p:spPr>
            </p:pic>
          </mc:Fallback>
        </mc:AlternateContent>
      </p:grpSp>
      <p:sp>
        <p:nvSpPr>
          <p:cNvPr id="23" name="Rechthoek 22">
            <a:extLst>
              <a:ext uri="{FF2B5EF4-FFF2-40B4-BE49-F238E27FC236}">
                <a16:creationId xmlns:a16="http://schemas.microsoft.com/office/drawing/2014/main" id="{EC621D8E-C007-4AF1-C8B8-19BAEDD8EF68}"/>
              </a:ext>
            </a:extLst>
          </p:cNvPr>
          <p:cNvSpPr/>
          <p:nvPr/>
        </p:nvSpPr>
        <p:spPr>
          <a:xfrm>
            <a:off x="856343" y="6442893"/>
            <a:ext cx="7387630" cy="23679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Meer oefenen?</a:t>
            </a:r>
          </a:p>
          <a:p>
            <a:pPr algn="ctr"/>
            <a:r>
              <a:rPr lang="nl-NL" b="1" dirty="0">
                <a:solidFill>
                  <a:schemeClr val="tx1"/>
                </a:solidFill>
              </a:rPr>
              <a:t>2022-II Vr 6 / 2021-I Vr 8 / 2016 – I Vr 5</a:t>
            </a:r>
          </a:p>
          <a:p>
            <a:pPr algn="ctr"/>
            <a:endParaRPr lang="nl-NL" b="1" dirty="0">
              <a:solidFill>
                <a:schemeClr val="tx1"/>
              </a:solidFill>
            </a:endParaRPr>
          </a:p>
        </p:txBody>
      </p:sp>
    </p:spTree>
    <p:extLst>
      <p:ext uri="{BB962C8B-B14F-4D97-AF65-F5344CB8AC3E}">
        <p14:creationId xmlns:p14="http://schemas.microsoft.com/office/powerpoint/2010/main" val="423893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F4D0B-E645-4216-FFA6-B8F38E01A96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891C472-D07B-0F2D-10DF-66F03DFCC5F1}"/>
              </a:ext>
            </a:extLst>
          </p:cNvPr>
          <p:cNvSpPr txBox="1"/>
          <p:nvPr/>
        </p:nvSpPr>
        <p:spPr>
          <a:xfrm>
            <a:off x="678730" y="853931"/>
            <a:ext cx="11843483" cy="2215991"/>
          </a:xfrm>
          <a:prstGeom prst="rect">
            <a:avLst/>
          </a:prstGeom>
          <a:noFill/>
        </p:spPr>
        <p:txBody>
          <a:bodyPr wrap="square" rtlCol="0">
            <a:spAutoFit/>
          </a:bodyPr>
          <a:lstStyle/>
          <a:p>
            <a:r>
              <a:rPr lang="en-US" sz="3200" b="1" dirty="0">
                <a:latin typeface="Effra"/>
              </a:rPr>
              <a:t>Formele en </a:t>
            </a:r>
            <a:r>
              <a:rPr lang="en-US" sz="3200" b="1" dirty="0" err="1">
                <a:latin typeface="Effra"/>
              </a:rPr>
              <a:t>partiële</a:t>
            </a:r>
            <a:r>
              <a:rPr lang="en-US" sz="3200" b="1" dirty="0">
                <a:latin typeface="Effra"/>
              </a:rPr>
              <a:t> lading</a:t>
            </a:r>
          </a:p>
          <a:p>
            <a:endParaRPr lang="en-US" sz="3200" b="1" dirty="0">
              <a:latin typeface="Effra"/>
            </a:endParaRPr>
          </a:p>
          <a:p>
            <a:r>
              <a:rPr lang="en-US" sz="2400" b="1" dirty="0">
                <a:solidFill>
                  <a:srgbClr val="652EA3"/>
                </a:solidFill>
                <a:latin typeface="Effra"/>
              </a:rPr>
              <a:t>.</a:t>
            </a:r>
          </a:p>
          <a:p>
            <a:endParaRPr lang="en-US" sz="3200" b="1" dirty="0">
              <a:solidFill>
                <a:srgbClr val="652EA3"/>
              </a:solidFill>
              <a:latin typeface="Effra"/>
            </a:endParaRPr>
          </a:p>
          <a:p>
            <a:endParaRPr lang="nl-NL" dirty="0"/>
          </a:p>
        </p:txBody>
      </p:sp>
      <p:sp>
        <p:nvSpPr>
          <p:cNvPr id="6" name="Tekstvak 5">
            <a:extLst>
              <a:ext uri="{FF2B5EF4-FFF2-40B4-BE49-F238E27FC236}">
                <a16:creationId xmlns:a16="http://schemas.microsoft.com/office/drawing/2014/main" id="{6324EE3B-21D8-A28B-6976-B5AF17191291}"/>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03F0FAF9-0898-8208-2943-52495E883244}"/>
              </a:ext>
            </a:extLst>
          </p:cNvPr>
          <p:cNvPicPr>
            <a:picLocks noChangeAspect="1"/>
          </p:cNvPicPr>
          <p:nvPr/>
        </p:nvPicPr>
        <p:blipFill>
          <a:blip r:embed="rId2"/>
          <a:stretch>
            <a:fillRect/>
          </a:stretch>
        </p:blipFill>
        <p:spPr>
          <a:xfrm>
            <a:off x="914400" y="2040093"/>
            <a:ext cx="3311997" cy="2602283"/>
          </a:xfrm>
          <a:prstGeom prst="rect">
            <a:avLst/>
          </a:prstGeom>
        </p:spPr>
      </p:pic>
      <p:pic>
        <p:nvPicPr>
          <p:cNvPr id="7" name="Afbeelding 6">
            <a:extLst>
              <a:ext uri="{FF2B5EF4-FFF2-40B4-BE49-F238E27FC236}">
                <a16:creationId xmlns:a16="http://schemas.microsoft.com/office/drawing/2014/main" id="{55E1F147-8C22-D8CA-462F-B69C5025676E}"/>
              </a:ext>
            </a:extLst>
          </p:cNvPr>
          <p:cNvPicPr>
            <a:picLocks noChangeAspect="1"/>
          </p:cNvPicPr>
          <p:nvPr/>
        </p:nvPicPr>
        <p:blipFill>
          <a:blip r:embed="rId3"/>
          <a:stretch>
            <a:fillRect/>
          </a:stretch>
        </p:blipFill>
        <p:spPr>
          <a:xfrm>
            <a:off x="6096000" y="2210031"/>
            <a:ext cx="2984186" cy="1925693"/>
          </a:xfrm>
          <a:prstGeom prst="rect">
            <a:avLst/>
          </a:prstGeom>
        </p:spPr>
      </p:pic>
      <p:sp>
        <p:nvSpPr>
          <p:cNvPr id="8" name="Tekstvak 7">
            <a:extLst>
              <a:ext uri="{FF2B5EF4-FFF2-40B4-BE49-F238E27FC236}">
                <a16:creationId xmlns:a16="http://schemas.microsoft.com/office/drawing/2014/main" id="{DE183FAB-6C5F-7A66-28C1-6D49D591B2AF}"/>
              </a:ext>
            </a:extLst>
          </p:cNvPr>
          <p:cNvSpPr txBox="1"/>
          <p:nvPr/>
        </p:nvSpPr>
        <p:spPr>
          <a:xfrm>
            <a:off x="6283842" y="4426023"/>
            <a:ext cx="5369231" cy="1015663"/>
          </a:xfrm>
          <a:prstGeom prst="rect">
            <a:avLst/>
          </a:prstGeom>
          <a:noFill/>
        </p:spPr>
        <p:txBody>
          <a:bodyPr wrap="square" rtlCol="0">
            <a:spAutoFit/>
          </a:bodyPr>
          <a:lstStyle/>
          <a:p>
            <a:r>
              <a:rPr lang="nl-NL" sz="2000" b="1" dirty="0">
                <a:solidFill>
                  <a:srgbClr val="652EA3"/>
                </a:solidFill>
                <a:latin typeface="Effra" panose="02000506080000020004"/>
              </a:rPr>
              <a:t>Partiële lading, de H-atomen zijn een beetje positief geladen en de O-atomen een beetje negatief.</a:t>
            </a:r>
          </a:p>
        </p:txBody>
      </p:sp>
      <p:sp>
        <p:nvSpPr>
          <p:cNvPr id="9" name="Tekstvak 8">
            <a:extLst>
              <a:ext uri="{FF2B5EF4-FFF2-40B4-BE49-F238E27FC236}">
                <a16:creationId xmlns:a16="http://schemas.microsoft.com/office/drawing/2014/main" id="{CC1EFB37-AAB2-3170-CCB6-CFF51695C714}"/>
              </a:ext>
            </a:extLst>
          </p:cNvPr>
          <p:cNvSpPr txBox="1"/>
          <p:nvPr/>
        </p:nvSpPr>
        <p:spPr>
          <a:xfrm>
            <a:off x="776177" y="5061098"/>
            <a:ext cx="4929170" cy="1323439"/>
          </a:xfrm>
          <a:prstGeom prst="rect">
            <a:avLst/>
          </a:prstGeom>
          <a:noFill/>
        </p:spPr>
        <p:txBody>
          <a:bodyPr wrap="none" rtlCol="0">
            <a:spAutoFit/>
          </a:bodyPr>
          <a:lstStyle/>
          <a:p>
            <a:r>
              <a:rPr lang="nl-NL" sz="2000" b="1" dirty="0">
                <a:solidFill>
                  <a:srgbClr val="652EA3"/>
                </a:solidFill>
                <a:latin typeface="Effra" panose="02000506080000020004"/>
              </a:rPr>
              <a:t>N heeft een formele + lading.</a:t>
            </a:r>
          </a:p>
          <a:p>
            <a:r>
              <a:rPr lang="nl-NL" sz="2000" b="1" dirty="0">
                <a:solidFill>
                  <a:srgbClr val="652EA3"/>
                </a:solidFill>
                <a:latin typeface="Effra" panose="02000506080000020004"/>
              </a:rPr>
              <a:t>N heeft nu 4 elektronen in de buitenste</a:t>
            </a:r>
          </a:p>
          <a:p>
            <a:r>
              <a:rPr lang="nl-NL" sz="2000" b="1" dirty="0">
                <a:solidFill>
                  <a:srgbClr val="652EA3"/>
                </a:solidFill>
                <a:latin typeface="Effra" panose="02000506080000020004"/>
              </a:rPr>
              <a:t>schil. Omdat N 5 valentie-elektronen heeft,</a:t>
            </a:r>
          </a:p>
          <a:p>
            <a:r>
              <a:rPr lang="nl-NL" sz="2000" b="1" dirty="0">
                <a:solidFill>
                  <a:srgbClr val="652EA3"/>
                </a:solidFill>
                <a:latin typeface="Effra" panose="02000506080000020004"/>
              </a:rPr>
              <a:t>is de lading 1+.</a:t>
            </a:r>
          </a:p>
        </p:txBody>
      </p:sp>
    </p:spTree>
    <p:extLst>
      <p:ext uri="{BB962C8B-B14F-4D97-AF65-F5344CB8AC3E}">
        <p14:creationId xmlns:p14="http://schemas.microsoft.com/office/powerpoint/2010/main" val="1829381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A5900-2D83-946E-2E57-A389F81398E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CA81B5E-BD60-B223-D686-6E399A9D913D}"/>
              </a:ext>
            </a:extLst>
          </p:cNvPr>
          <p:cNvSpPr txBox="1"/>
          <p:nvPr/>
        </p:nvSpPr>
        <p:spPr>
          <a:xfrm>
            <a:off x="678730" y="853931"/>
            <a:ext cx="11843483" cy="2585323"/>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en-US" sz="3200" b="1" dirty="0">
              <a:latin typeface="Effra"/>
            </a:endParaRPr>
          </a:p>
          <a:p>
            <a:r>
              <a:rPr lang="en-US" sz="2400" b="1" dirty="0">
                <a:solidFill>
                  <a:srgbClr val="652EA3"/>
                </a:solidFill>
                <a:latin typeface="Effra"/>
              </a:rPr>
              <a:t>Teken </a:t>
            </a:r>
            <a:r>
              <a:rPr lang="en-US" sz="2400" b="1" dirty="0" err="1">
                <a:solidFill>
                  <a:srgbClr val="652EA3"/>
                </a:solidFill>
                <a:latin typeface="Effra"/>
              </a:rPr>
              <a:t>een</a:t>
            </a:r>
            <a:r>
              <a:rPr lang="en-US" sz="2400" b="1" dirty="0">
                <a:solidFill>
                  <a:srgbClr val="652EA3"/>
                </a:solidFill>
                <a:latin typeface="Effra"/>
              </a:rPr>
              <a:t> </a:t>
            </a:r>
            <a:r>
              <a:rPr lang="en-US" sz="2400" b="1" dirty="0" err="1">
                <a:solidFill>
                  <a:srgbClr val="652EA3"/>
                </a:solidFill>
                <a:latin typeface="Effra"/>
              </a:rPr>
              <a:t>Lewisstructuur</a:t>
            </a:r>
            <a:r>
              <a:rPr lang="en-US" sz="2400" b="1" dirty="0">
                <a:solidFill>
                  <a:srgbClr val="652EA3"/>
                </a:solidFill>
                <a:latin typeface="Effra"/>
              </a:rPr>
              <a:t> van </a:t>
            </a:r>
            <a:r>
              <a:rPr lang="en-US" sz="2400" b="1" dirty="0" err="1">
                <a:solidFill>
                  <a:srgbClr val="652EA3"/>
                </a:solidFill>
                <a:latin typeface="Effra"/>
              </a:rPr>
              <a:t>een</a:t>
            </a:r>
            <a:r>
              <a:rPr lang="en-US" sz="2400" b="1" dirty="0">
                <a:solidFill>
                  <a:srgbClr val="652EA3"/>
                </a:solidFill>
                <a:latin typeface="Effra"/>
              </a:rPr>
              <a:t> SO</a:t>
            </a:r>
            <a:r>
              <a:rPr lang="en-US" sz="2400" b="1" baseline="-25000" dirty="0">
                <a:solidFill>
                  <a:srgbClr val="652EA3"/>
                </a:solidFill>
                <a:latin typeface="Effra"/>
              </a:rPr>
              <a:t>4</a:t>
            </a:r>
            <a:r>
              <a:rPr lang="en-US" sz="2400" b="1" baseline="30000" dirty="0">
                <a:solidFill>
                  <a:srgbClr val="652EA3"/>
                </a:solidFill>
                <a:latin typeface="Effra"/>
              </a:rPr>
              <a:t>-</a:t>
            </a:r>
            <a:r>
              <a:rPr lang="en-US" sz="2400" b="1" dirty="0">
                <a:solidFill>
                  <a:srgbClr val="652EA3"/>
                </a:solidFill>
                <a:latin typeface="Effra"/>
              </a:rPr>
              <a:t> </a:t>
            </a:r>
            <a:r>
              <a:rPr lang="en-US" sz="2400" b="1" dirty="0" err="1">
                <a:solidFill>
                  <a:srgbClr val="652EA3"/>
                </a:solidFill>
                <a:latin typeface="Effra"/>
              </a:rPr>
              <a:t>radicaal</a:t>
            </a:r>
            <a:r>
              <a:rPr lang="en-US" sz="2400" b="1" dirty="0">
                <a:solidFill>
                  <a:srgbClr val="652EA3"/>
                </a:solidFill>
                <a:latin typeface="Effra"/>
              </a:rPr>
              <a:t>. </a:t>
            </a:r>
            <a:r>
              <a:rPr lang="en-US" sz="2400" b="1" dirty="0" err="1">
                <a:solidFill>
                  <a:srgbClr val="652EA3"/>
                </a:solidFill>
                <a:latin typeface="Effra"/>
              </a:rPr>
              <a:t>Zwavel</a:t>
            </a:r>
            <a:r>
              <a:rPr lang="en-US" sz="2400" b="1" dirty="0">
                <a:solidFill>
                  <a:srgbClr val="652EA3"/>
                </a:solidFill>
                <a:latin typeface="Effra"/>
              </a:rPr>
              <a:t> </a:t>
            </a:r>
            <a:r>
              <a:rPr lang="en-US" sz="2400" b="1" dirty="0" err="1">
                <a:solidFill>
                  <a:srgbClr val="652EA3"/>
                </a:solidFill>
                <a:latin typeface="Effra"/>
              </a:rPr>
              <a:t>heeft</a:t>
            </a:r>
            <a:r>
              <a:rPr lang="en-US" sz="2400" b="1" dirty="0">
                <a:solidFill>
                  <a:srgbClr val="652EA3"/>
                </a:solidFill>
                <a:latin typeface="Effra"/>
              </a:rPr>
              <a:t> in </a:t>
            </a:r>
            <a:r>
              <a:rPr lang="en-US" sz="2400" b="1" dirty="0" err="1">
                <a:solidFill>
                  <a:srgbClr val="652EA3"/>
                </a:solidFill>
                <a:latin typeface="Effra"/>
              </a:rPr>
              <a:t>dit</a:t>
            </a:r>
            <a:r>
              <a:rPr lang="en-US" sz="2400" b="1" dirty="0">
                <a:solidFill>
                  <a:srgbClr val="652EA3"/>
                </a:solidFill>
                <a:latin typeface="Effra"/>
              </a:rPr>
              <a:t> </a:t>
            </a:r>
            <a:r>
              <a:rPr lang="en-US" sz="2400" b="1" dirty="0" err="1">
                <a:solidFill>
                  <a:srgbClr val="652EA3"/>
                </a:solidFill>
                <a:latin typeface="Effra"/>
              </a:rPr>
              <a:t>geval</a:t>
            </a:r>
            <a:r>
              <a:rPr lang="en-US" sz="2400" b="1" dirty="0">
                <a:solidFill>
                  <a:srgbClr val="652EA3"/>
                </a:solidFill>
                <a:latin typeface="Effra"/>
              </a:rPr>
              <a:t> </a:t>
            </a:r>
            <a:r>
              <a:rPr lang="en-US" sz="2400" b="1" dirty="0" err="1">
                <a:solidFill>
                  <a:srgbClr val="652EA3"/>
                </a:solidFill>
                <a:latin typeface="Effra"/>
              </a:rPr>
              <a:t>een</a:t>
            </a:r>
            <a:r>
              <a:rPr lang="en-US" sz="2400" b="1" dirty="0">
                <a:solidFill>
                  <a:srgbClr val="652EA3"/>
                </a:solidFill>
                <a:latin typeface="Effra"/>
              </a:rPr>
              <a:t> covalentie</a:t>
            </a:r>
          </a:p>
          <a:p>
            <a:r>
              <a:rPr lang="en-US" sz="2400" b="1" dirty="0">
                <a:solidFill>
                  <a:srgbClr val="652EA3"/>
                </a:solidFill>
                <a:latin typeface="Effra"/>
              </a:rPr>
              <a:t> van 6. Teken </a:t>
            </a:r>
            <a:r>
              <a:rPr lang="en-US" sz="2400" b="1" dirty="0" err="1">
                <a:solidFill>
                  <a:srgbClr val="652EA3"/>
                </a:solidFill>
                <a:latin typeface="Effra"/>
              </a:rPr>
              <a:t>ook</a:t>
            </a:r>
            <a:r>
              <a:rPr lang="en-US" sz="2400" b="1" dirty="0">
                <a:solidFill>
                  <a:srgbClr val="652EA3"/>
                </a:solidFill>
                <a:latin typeface="Effra"/>
              </a:rPr>
              <a:t> </a:t>
            </a:r>
            <a:r>
              <a:rPr lang="en-US" sz="2400" b="1" dirty="0" err="1">
                <a:solidFill>
                  <a:srgbClr val="652EA3"/>
                </a:solidFill>
                <a:latin typeface="Effra"/>
              </a:rPr>
              <a:t>een</a:t>
            </a:r>
            <a:r>
              <a:rPr lang="en-US" sz="2400" b="1" dirty="0">
                <a:solidFill>
                  <a:srgbClr val="652EA3"/>
                </a:solidFill>
                <a:latin typeface="Effra"/>
              </a:rPr>
              <a:t> </a:t>
            </a:r>
            <a:r>
              <a:rPr lang="en-US" sz="2400" b="1" dirty="0" err="1">
                <a:solidFill>
                  <a:srgbClr val="652EA3"/>
                </a:solidFill>
                <a:latin typeface="Effra"/>
              </a:rPr>
              <a:t>grensstructuur</a:t>
            </a:r>
            <a:r>
              <a:rPr lang="en-US" sz="2400" b="1" dirty="0">
                <a:solidFill>
                  <a:srgbClr val="652EA3"/>
                </a:solidFill>
                <a:latin typeface="Effra"/>
              </a:rPr>
              <a:t>.</a:t>
            </a:r>
          </a:p>
          <a:p>
            <a:endParaRPr lang="en-US" sz="3200" b="1" dirty="0">
              <a:solidFill>
                <a:srgbClr val="652EA3"/>
              </a:solidFill>
              <a:latin typeface="Effra"/>
            </a:endParaRPr>
          </a:p>
          <a:p>
            <a:endParaRPr lang="nl-NL" dirty="0"/>
          </a:p>
        </p:txBody>
      </p:sp>
      <p:sp>
        <p:nvSpPr>
          <p:cNvPr id="6" name="Tekstvak 5">
            <a:extLst>
              <a:ext uri="{FF2B5EF4-FFF2-40B4-BE49-F238E27FC236}">
                <a16:creationId xmlns:a16="http://schemas.microsoft.com/office/drawing/2014/main" id="{E3D86212-9E61-A78A-CDE2-5C510F915109}"/>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DFED9E1A-30DD-67F8-63F6-B3569250FA92}"/>
              </a:ext>
            </a:extLst>
          </p:cNvPr>
          <p:cNvPicPr>
            <a:picLocks noChangeAspect="1"/>
          </p:cNvPicPr>
          <p:nvPr/>
        </p:nvPicPr>
        <p:blipFill>
          <a:blip r:embed="rId2"/>
          <a:stretch>
            <a:fillRect/>
          </a:stretch>
        </p:blipFill>
        <p:spPr>
          <a:xfrm>
            <a:off x="678730" y="3069922"/>
            <a:ext cx="2992865" cy="2586798"/>
          </a:xfrm>
          <a:prstGeom prst="rect">
            <a:avLst/>
          </a:prstGeom>
        </p:spPr>
      </p:pic>
      <p:pic>
        <p:nvPicPr>
          <p:cNvPr id="7" name="Afbeelding 6">
            <a:extLst>
              <a:ext uri="{FF2B5EF4-FFF2-40B4-BE49-F238E27FC236}">
                <a16:creationId xmlns:a16="http://schemas.microsoft.com/office/drawing/2014/main" id="{CBD3E863-3A13-4892-6B00-545E28B00547}"/>
              </a:ext>
            </a:extLst>
          </p:cNvPr>
          <p:cNvPicPr>
            <a:picLocks noChangeAspect="1"/>
          </p:cNvPicPr>
          <p:nvPr/>
        </p:nvPicPr>
        <p:blipFill>
          <a:blip r:embed="rId3"/>
          <a:stretch>
            <a:fillRect/>
          </a:stretch>
        </p:blipFill>
        <p:spPr>
          <a:xfrm>
            <a:off x="4076884" y="2885256"/>
            <a:ext cx="3327728" cy="2850207"/>
          </a:xfrm>
          <a:prstGeom prst="rect">
            <a:avLst/>
          </a:prstGeom>
        </p:spPr>
      </p:pic>
    </p:spTree>
    <p:extLst>
      <p:ext uri="{BB962C8B-B14F-4D97-AF65-F5344CB8AC3E}">
        <p14:creationId xmlns:p14="http://schemas.microsoft.com/office/powerpoint/2010/main" val="4501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D163-4436-1DDD-8B29-576F12A1DD2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15F18FE-7C6D-BB38-5C49-EACCFA741F1E}"/>
              </a:ext>
            </a:extLst>
          </p:cNvPr>
          <p:cNvSpPr txBox="1"/>
          <p:nvPr/>
        </p:nvSpPr>
        <p:spPr>
          <a:xfrm>
            <a:off x="678730" y="853931"/>
            <a:ext cx="11843483" cy="2585323"/>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en-US" sz="3200" b="1" dirty="0">
              <a:latin typeface="Effra"/>
            </a:endParaRPr>
          </a:p>
          <a:p>
            <a:r>
              <a:rPr lang="en-US" sz="2400" b="1" dirty="0">
                <a:solidFill>
                  <a:srgbClr val="652EA3"/>
                </a:solidFill>
                <a:latin typeface="Effra"/>
              </a:rPr>
              <a:t>Teken </a:t>
            </a:r>
            <a:r>
              <a:rPr lang="en-US" sz="2400" b="1" dirty="0" err="1">
                <a:solidFill>
                  <a:srgbClr val="652EA3"/>
                </a:solidFill>
                <a:latin typeface="Effra"/>
              </a:rPr>
              <a:t>een</a:t>
            </a:r>
            <a:r>
              <a:rPr lang="en-US" sz="2400" b="1" dirty="0">
                <a:solidFill>
                  <a:srgbClr val="652EA3"/>
                </a:solidFill>
                <a:latin typeface="Effra"/>
              </a:rPr>
              <a:t> </a:t>
            </a:r>
            <a:r>
              <a:rPr lang="en-US" sz="2400" b="1" dirty="0" err="1">
                <a:solidFill>
                  <a:srgbClr val="652EA3"/>
                </a:solidFill>
                <a:latin typeface="Effra"/>
              </a:rPr>
              <a:t>Lewisstructuur</a:t>
            </a:r>
            <a:r>
              <a:rPr lang="en-US" sz="2400" b="1" dirty="0">
                <a:solidFill>
                  <a:srgbClr val="652EA3"/>
                </a:solidFill>
                <a:latin typeface="Effra"/>
              </a:rPr>
              <a:t> van </a:t>
            </a:r>
            <a:r>
              <a:rPr lang="en-US" sz="2400" b="1" dirty="0" err="1">
                <a:solidFill>
                  <a:srgbClr val="652EA3"/>
                </a:solidFill>
                <a:latin typeface="Effra"/>
              </a:rPr>
              <a:t>een</a:t>
            </a:r>
            <a:r>
              <a:rPr lang="en-US" sz="2400" b="1" dirty="0">
                <a:solidFill>
                  <a:srgbClr val="652EA3"/>
                </a:solidFill>
                <a:latin typeface="Effra"/>
              </a:rPr>
              <a:t> SO</a:t>
            </a:r>
            <a:r>
              <a:rPr lang="en-US" sz="2400" b="1" baseline="-25000" dirty="0">
                <a:solidFill>
                  <a:srgbClr val="652EA3"/>
                </a:solidFill>
                <a:latin typeface="Effra"/>
              </a:rPr>
              <a:t>4</a:t>
            </a:r>
            <a:r>
              <a:rPr lang="en-US" sz="2400" b="1" baseline="30000" dirty="0">
                <a:solidFill>
                  <a:srgbClr val="652EA3"/>
                </a:solidFill>
                <a:latin typeface="Effra"/>
              </a:rPr>
              <a:t>-</a:t>
            </a:r>
            <a:r>
              <a:rPr lang="en-US" sz="2400" b="1" dirty="0">
                <a:solidFill>
                  <a:srgbClr val="652EA3"/>
                </a:solidFill>
                <a:latin typeface="Effra"/>
              </a:rPr>
              <a:t> </a:t>
            </a:r>
            <a:r>
              <a:rPr lang="en-US" sz="2400" b="1" dirty="0" err="1">
                <a:solidFill>
                  <a:srgbClr val="652EA3"/>
                </a:solidFill>
                <a:latin typeface="Effra"/>
              </a:rPr>
              <a:t>radicaal</a:t>
            </a:r>
            <a:r>
              <a:rPr lang="en-US" sz="2400" b="1" dirty="0">
                <a:solidFill>
                  <a:srgbClr val="652EA3"/>
                </a:solidFill>
                <a:latin typeface="Effra"/>
              </a:rPr>
              <a:t>. </a:t>
            </a:r>
            <a:r>
              <a:rPr lang="en-US" sz="2400" b="1" dirty="0" err="1">
                <a:solidFill>
                  <a:srgbClr val="652EA3"/>
                </a:solidFill>
                <a:latin typeface="Effra"/>
              </a:rPr>
              <a:t>Zwavel</a:t>
            </a:r>
            <a:r>
              <a:rPr lang="en-US" sz="2400" b="1" dirty="0">
                <a:solidFill>
                  <a:srgbClr val="652EA3"/>
                </a:solidFill>
                <a:latin typeface="Effra"/>
              </a:rPr>
              <a:t> </a:t>
            </a:r>
            <a:r>
              <a:rPr lang="en-US" sz="2400" b="1" dirty="0" err="1">
                <a:solidFill>
                  <a:srgbClr val="652EA3"/>
                </a:solidFill>
                <a:latin typeface="Effra"/>
              </a:rPr>
              <a:t>heeft</a:t>
            </a:r>
            <a:r>
              <a:rPr lang="en-US" sz="2400" b="1" dirty="0">
                <a:solidFill>
                  <a:srgbClr val="652EA3"/>
                </a:solidFill>
                <a:latin typeface="Effra"/>
              </a:rPr>
              <a:t> in </a:t>
            </a:r>
            <a:r>
              <a:rPr lang="en-US" sz="2400" b="1" dirty="0" err="1">
                <a:solidFill>
                  <a:srgbClr val="652EA3"/>
                </a:solidFill>
                <a:latin typeface="Effra"/>
              </a:rPr>
              <a:t>dit</a:t>
            </a:r>
            <a:r>
              <a:rPr lang="en-US" sz="2400" b="1" dirty="0">
                <a:solidFill>
                  <a:srgbClr val="652EA3"/>
                </a:solidFill>
                <a:latin typeface="Effra"/>
              </a:rPr>
              <a:t> </a:t>
            </a:r>
            <a:r>
              <a:rPr lang="en-US" sz="2400" b="1" dirty="0" err="1">
                <a:solidFill>
                  <a:srgbClr val="652EA3"/>
                </a:solidFill>
                <a:latin typeface="Effra"/>
              </a:rPr>
              <a:t>geval</a:t>
            </a:r>
            <a:r>
              <a:rPr lang="en-US" sz="2400" b="1" dirty="0">
                <a:solidFill>
                  <a:srgbClr val="652EA3"/>
                </a:solidFill>
                <a:latin typeface="Effra"/>
              </a:rPr>
              <a:t> </a:t>
            </a:r>
            <a:r>
              <a:rPr lang="en-US" sz="2400" b="1" dirty="0" err="1">
                <a:solidFill>
                  <a:srgbClr val="652EA3"/>
                </a:solidFill>
                <a:latin typeface="Effra"/>
              </a:rPr>
              <a:t>een</a:t>
            </a:r>
            <a:r>
              <a:rPr lang="en-US" sz="2400" b="1" dirty="0">
                <a:solidFill>
                  <a:srgbClr val="652EA3"/>
                </a:solidFill>
                <a:latin typeface="Effra"/>
              </a:rPr>
              <a:t> covalentie</a:t>
            </a:r>
          </a:p>
          <a:p>
            <a:r>
              <a:rPr lang="en-US" sz="2400" b="1" dirty="0">
                <a:solidFill>
                  <a:srgbClr val="652EA3"/>
                </a:solidFill>
                <a:latin typeface="Effra"/>
              </a:rPr>
              <a:t> van 6. Teken </a:t>
            </a:r>
            <a:r>
              <a:rPr lang="en-US" sz="2400" b="1" dirty="0" err="1">
                <a:solidFill>
                  <a:srgbClr val="652EA3"/>
                </a:solidFill>
                <a:latin typeface="Effra"/>
              </a:rPr>
              <a:t>ook</a:t>
            </a:r>
            <a:r>
              <a:rPr lang="en-US" sz="2400" b="1" dirty="0">
                <a:solidFill>
                  <a:srgbClr val="652EA3"/>
                </a:solidFill>
                <a:latin typeface="Effra"/>
              </a:rPr>
              <a:t> </a:t>
            </a:r>
            <a:r>
              <a:rPr lang="en-US" sz="2400" b="1" dirty="0" err="1">
                <a:solidFill>
                  <a:srgbClr val="652EA3"/>
                </a:solidFill>
                <a:latin typeface="Effra"/>
              </a:rPr>
              <a:t>een</a:t>
            </a:r>
            <a:r>
              <a:rPr lang="en-US" sz="2400" b="1" dirty="0">
                <a:solidFill>
                  <a:srgbClr val="652EA3"/>
                </a:solidFill>
                <a:latin typeface="Effra"/>
              </a:rPr>
              <a:t> </a:t>
            </a:r>
            <a:r>
              <a:rPr lang="en-US" sz="2400" b="1" dirty="0" err="1">
                <a:solidFill>
                  <a:srgbClr val="652EA3"/>
                </a:solidFill>
                <a:latin typeface="Effra"/>
              </a:rPr>
              <a:t>grensstructuur</a:t>
            </a:r>
            <a:r>
              <a:rPr lang="en-US" sz="2400" b="1" dirty="0">
                <a:solidFill>
                  <a:srgbClr val="652EA3"/>
                </a:solidFill>
                <a:latin typeface="Effra"/>
              </a:rPr>
              <a:t>.</a:t>
            </a:r>
          </a:p>
          <a:p>
            <a:endParaRPr lang="en-US" sz="3200" b="1" dirty="0">
              <a:solidFill>
                <a:srgbClr val="652EA3"/>
              </a:solidFill>
              <a:latin typeface="Effra"/>
            </a:endParaRPr>
          </a:p>
          <a:p>
            <a:endParaRPr lang="nl-NL" dirty="0"/>
          </a:p>
        </p:txBody>
      </p:sp>
      <p:sp>
        <p:nvSpPr>
          <p:cNvPr id="6" name="Tekstvak 5">
            <a:extLst>
              <a:ext uri="{FF2B5EF4-FFF2-40B4-BE49-F238E27FC236}">
                <a16:creationId xmlns:a16="http://schemas.microsoft.com/office/drawing/2014/main" id="{2B7EA61E-352C-5A84-4BE0-F1C22A56FE94}"/>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7" name="Afbeelding 6">
            <a:extLst>
              <a:ext uri="{FF2B5EF4-FFF2-40B4-BE49-F238E27FC236}">
                <a16:creationId xmlns:a16="http://schemas.microsoft.com/office/drawing/2014/main" id="{8A897CB5-490D-FBB6-87AA-0D41DD629109}"/>
              </a:ext>
            </a:extLst>
          </p:cNvPr>
          <p:cNvPicPr>
            <a:picLocks noChangeAspect="1"/>
          </p:cNvPicPr>
          <p:nvPr/>
        </p:nvPicPr>
        <p:blipFill>
          <a:blip r:embed="rId2"/>
          <a:stretch>
            <a:fillRect/>
          </a:stretch>
        </p:blipFill>
        <p:spPr>
          <a:xfrm>
            <a:off x="4076884" y="2885256"/>
            <a:ext cx="3327728" cy="2850207"/>
          </a:xfrm>
          <a:prstGeom prst="rect">
            <a:avLst/>
          </a:prstGeom>
        </p:spPr>
      </p:pic>
      <p:sp>
        <p:nvSpPr>
          <p:cNvPr id="3" name="Tekstvak 2">
            <a:extLst>
              <a:ext uri="{FF2B5EF4-FFF2-40B4-BE49-F238E27FC236}">
                <a16:creationId xmlns:a16="http://schemas.microsoft.com/office/drawing/2014/main" id="{CE67F322-FAD0-E7CA-B668-C4289E7D993C}"/>
              </a:ext>
            </a:extLst>
          </p:cNvPr>
          <p:cNvSpPr txBox="1"/>
          <p:nvPr/>
        </p:nvSpPr>
        <p:spPr>
          <a:xfrm>
            <a:off x="5805376" y="2971800"/>
            <a:ext cx="65" cy="276999"/>
          </a:xfrm>
          <a:prstGeom prst="rect">
            <a:avLst/>
          </a:prstGeom>
          <a:noFill/>
        </p:spPr>
        <p:txBody>
          <a:bodyPr wrap="none" lIns="0" tIns="0" rIns="0" bIns="0" rtlCol="0">
            <a:spAutoFit/>
          </a:bodyPr>
          <a:lstStyle/>
          <a:p>
            <a:endParaRPr lang="nl-NL" dirty="0"/>
          </a:p>
        </p:txBody>
      </p:sp>
      <p:pic>
        <p:nvPicPr>
          <p:cNvPr id="8" name="Afbeelding 7">
            <a:extLst>
              <a:ext uri="{FF2B5EF4-FFF2-40B4-BE49-F238E27FC236}">
                <a16:creationId xmlns:a16="http://schemas.microsoft.com/office/drawing/2014/main" id="{6B82E552-2289-3DA7-11F5-E51CCC2177A3}"/>
              </a:ext>
            </a:extLst>
          </p:cNvPr>
          <p:cNvPicPr>
            <a:picLocks noChangeAspect="1"/>
          </p:cNvPicPr>
          <p:nvPr/>
        </p:nvPicPr>
        <p:blipFill>
          <a:blip r:embed="rId3"/>
          <a:stretch>
            <a:fillRect/>
          </a:stretch>
        </p:blipFill>
        <p:spPr>
          <a:xfrm>
            <a:off x="8656567" y="2987371"/>
            <a:ext cx="2283894" cy="2645975"/>
          </a:xfrm>
          <a:prstGeom prst="rect">
            <a:avLst/>
          </a:prstGeom>
        </p:spPr>
      </p:pic>
      <p:sp>
        <p:nvSpPr>
          <p:cNvPr id="9" name="Tekstvak 8">
            <a:extLst>
              <a:ext uri="{FF2B5EF4-FFF2-40B4-BE49-F238E27FC236}">
                <a16:creationId xmlns:a16="http://schemas.microsoft.com/office/drawing/2014/main" id="{1F99572F-EFBE-09DB-6FCE-D2DD4EE4E390}"/>
              </a:ext>
            </a:extLst>
          </p:cNvPr>
          <p:cNvSpPr txBox="1"/>
          <p:nvPr/>
        </p:nvSpPr>
        <p:spPr>
          <a:xfrm>
            <a:off x="7751135" y="3817088"/>
            <a:ext cx="905432" cy="523220"/>
          </a:xfrm>
          <a:prstGeom prst="rect">
            <a:avLst/>
          </a:prstGeom>
          <a:noFill/>
        </p:spPr>
        <p:txBody>
          <a:bodyPr wrap="square" rtlCol="0">
            <a:spAutoFit/>
          </a:bodyPr>
          <a:lstStyle/>
          <a:p>
            <a:r>
              <a:rPr lang="nl-NL" sz="2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nl-NL" sz="2800" dirty="0"/>
          </a:p>
        </p:txBody>
      </p:sp>
    </p:spTree>
    <p:extLst>
      <p:ext uri="{BB962C8B-B14F-4D97-AF65-F5344CB8AC3E}">
        <p14:creationId xmlns:p14="http://schemas.microsoft.com/office/powerpoint/2010/main" val="4222876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0882B-0A30-4750-6359-765686C006C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36CA8E0-52D7-2270-2CF0-B6DE303A0CD7}"/>
              </a:ext>
            </a:extLst>
          </p:cNvPr>
          <p:cNvSpPr txBox="1"/>
          <p:nvPr/>
        </p:nvSpPr>
        <p:spPr>
          <a:xfrm>
            <a:off x="678730" y="853931"/>
            <a:ext cx="11843483" cy="4247317"/>
          </a:xfrm>
          <a:prstGeom prst="rect">
            <a:avLst/>
          </a:prstGeom>
          <a:noFill/>
        </p:spPr>
        <p:txBody>
          <a:bodyPr wrap="square" rtlCol="0">
            <a:spAutoFit/>
          </a:bodyPr>
          <a:lstStyle/>
          <a:p>
            <a:r>
              <a:rPr lang="en-US" sz="3200" b="1" dirty="0" err="1">
                <a:latin typeface="Effra"/>
              </a:rPr>
              <a:t>Nucleofiel</a:t>
            </a:r>
            <a:r>
              <a:rPr lang="en-US" sz="3200" b="1" dirty="0">
                <a:latin typeface="Effra"/>
              </a:rPr>
              <a:t> en elektrofiel</a:t>
            </a:r>
          </a:p>
          <a:p>
            <a:endParaRPr lang="en-US" sz="3200" b="1" dirty="0">
              <a:latin typeface="Effra"/>
            </a:endParaRPr>
          </a:p>
          <a:p>
            <a:r>
              <a:rPr lang="en-US" sz="2400" b="1" dirty="0" err="1">
                <a:solidFill>
                  <a:srgbClr val="652EA3"/>
                </a:solidFill>
                <a:latin typeface="Effra" panose="02000506080000020004"/>
              </a:rPr>
              <a:t>Nucleofiel</a:t>
            </a:r>
            <a:r>
              <a:rPr lang="en-US" sz="2400" b="1" dirty="0">
                <a:solidFill>
                  <a:srgbClr val="652EA3"/>
                </a:solidFill>
                <a:latin typeface="Effra" panose="02000506080000020004"/>
              </a:rPr>
              <a:t>: </a:t>
            </a:r>
            <a:r>
              <a:rPr lang="en-US" sz="2400" b="1" dirty="0" err="1">
                <a:solidFill>
                  <a:srgbClr val="652EA3"/>
                </a:solidFill>
                <a:latin typeface="Effra" panose="02000506080000020004"/>
              </a:rPr>
              <a:t>houdt</a:t>
            </a:r>
            <a:r>
              <a:rPr lang="en-US" sz="2400" b="1" dirty="0">
                <a:solidFill>
                  <a:srgbClr val="652EA3"/>
                </a:solidFill>
                <a:latin typeface="Effra" panose="02000506080000020004"/>
              </a:rPr>
              <a:t> van de kern, </a:t>
            </a:r>
            <a:r>
              <a:rPr lang="en-US" sz="2400" b="1" dirty="0" err="1">
                <a:solidFill>
                  <a:srgbClr val="652EA3"/>
                </a:solidFill>
                <a:latin typeface="Effra" panose="02000506080000020004"/>
              </a:rPr>
              <a:t>dus</a:t>
            </a:r>
            <a:r>
              <a:rPr lang="en-US" sz="2400" b="1" dirty="0">
                <a:solidFill>
                  <a:srgbClr val="652EA3"/>
                </a:solidFill>
                <a:latin typeface="Effra" panose="02000506080000020004"/>
              </a:rPr>
              <a:t> van + lading, </a:t>
            </a:r>
            <a:r>
              <a:rPr lang="en-US" sz="2400" b="1" dirty="0" err="1">
                <a:solidFill>
                  <a:srgbClr val="652EA3"/>
                </a:solidFill>
                <a:latin typeface="Effra" panose="02000506080000020004"/>
              </a:rPr>
              <a:t>een</a:t>
            </a:r>
            <a:r>
              <a:rPr lang="en-US" sz="2400" b="1" dirty="0">
                <a:solidFill>
                  <a:srgbClr val="652EA3"/>
                </a:solidFill>
                <a:latin typeface="Effra" panose="02000506080000020004"/>
              </a:rPr>
              <a:t> </a:t>
            </a:r>
            <a:r>
              <a:rPr lang="en-US" sz="2400" b="1" dirty="0" err="1">
                <a:solidFill>
                  <a:srgbClr val="652EA3"/>
                </a:solidFill>
                <a:latin typeface="Effra" panose="02000506080000020004"/>
              </a:rPr>
              <a:t>nucleofiel</a:t>
            </a:r>
            <a:r>
              <a:rPr lang="en-US" sz="2400" b="1" dirty="0">
                <a:solidFill>
                  <a:srgbClr val="652EA3"/>
                </a:solidFill>
                <a:latin typeface="Effra" panose="02000506080000020004"/>
              </a:rPr>
              <a:t> </a:t>
            </a:r>
            <a:r>
              <a:rPr lang="en-US" sz="2400" b="1" dirty="0" err="1">
                <a:solidFill>
                  <a:srgbClr val="652EA3"/>
                </a:solidFill>
                <a:latin typeface="Effra" panose="02000506080000020004"/>
              </a:rPr>
              <a:t>deeltje</a:t>
            </a:r>
            <a:r>
              <a:rPr lang="en-US" sz="2400" b="1" dirty="0">
                <a:solidFill>
                  <a:srgbClr val="652EA3"/>
                </a:solidFill>
                <a:latin typeface="Effra" panose="02000506080000020004"/>
              </a:rPr>
              <a:t> is </a:t>
            </a:r>
            <a:r>
              <a:rPr lang="en-US" sz="2400" b="1" dirty="0" err="1">
                <a:solidFill>
                  <a:srgbClr val="652EA3"/>
                </a:solidFill>
                <a:latin typeface="Effra" panose="02000506080000020004"/>
              </a:rPr>
              <a:t>negatief</a:t>
            </a:r>
            <a:endParaRPr lang="en-US" sz="2400" b="1" dirty="0">
              <a:solidFill>
                <a:srgbClr val="652EA3"/>
              </a:solidFill>
              <a:latin typeface="Effra"/>
            </a:endParaRPr>
          </a:p>
          <a:p>
            <a:r>
              <a:rPr lang="en-US" sz="2400" b="1" dirty="0" err="1">
                <a:solidFill>
                  <a:srgbClr val="652EA3"/>
                </a:solidFill>
                <a:latin typeface="Effra" panose="02000506080000020004"/>
              </a:rPr>
              <a:t>geladen</a:t>
            </a:r>
            <a:r>
              <a:rPr lang="en-US" sz="2400" b="1" dirty="0">
                <a:solidFill>
                  <a:srgbClr val="652EA3"/>
                </a:solidFill>
                <a:latin typeface="Effra" panose="02000506080000020004"/>
              </a:rPr>
              <a:t> of </a:t>
            </a:r>
            <a:r>
              <a:rPr lang="en-US" sz="2400" b="1" dirty="0" err="1">
                <a:solidFill>
                  <a:srgbClr val="652EA3"/>
                </a:solidFill>
                <a:latin typeface="Effra" panose="02000506080000020004"/>
              </a:rPr>
              <a:t>partieel</a:t>
            </a:r>
            <a:r>
              <a:rPr lang="en-US" sz="2400" b="1" dirty="0">
                <a:solidFill>
                  <a:srgbClr val="652EA3"/>
                </a:solidFill>
                <a:latin typeface="Effra" panose="02000506080000020004"/>
              </a:rPr>
              <a:t> </a:t>
            </a:r>
            <a:r>
              <a:rPr lang="en-US" sz="2400" b="1" dirty="0" err="1">
                <a:solidFill>
                  <a:srgbClr val="652EA3"/>
                </a:solidFill>
                <a:latin typeface="Effra" panose="02000506080000020004"/>
              </a:rPr>
              <a:t>negatief</a:t>
            </a:r>
            <a:r>
              <a:rPr lang="en-US" sz="2400" b="1" dirty="0">
                <a:solidFill>
                  <a:srgbClr val="652EA3"/>
                </a:solidFill>
                <a:latin typeface="Effra" panose="02000506080000020004"/>
              </a:rPr>
              <a:t> </a:t>
            </a:r>
            <a:r>
              <a:rPr lang="en-US" sz="2400" b="1" dirty="0" err="1">
                <a:solidFill>
                  <a:srgbClr val="652EA3"/>
                </a:solidFill>
                <a:latin typeface="Effra" panose="02000506080000020004"/>
              </a:rPr>
              <a:t>geladen</a:t>
            </a:r>
            <a:r>
              <a:rPr lang="en-US" sz="2400" b="1" dirty="0">
                <a:solidFill>
                  <a:srgbClr val="652EA3"/>
                </a:solidFill>
                <a:latin typeface="Effra" panose="02000506080000020004"/>
              </a:rPr>
              <a:t> (</a:t>
            </a:r>
            <a:r>
              <a:rPr lang="en-US" sz="2400" b="1" dirty="0">
                <a:solidFill>
                  <a:srgbClr val="652EA3"/>
                </a:solidFill>
                <a:latin typeface="Symbol" panose="05050102010706020507" pitchFamily="18" charset="2"/>
              </a:rPr>
              <a:t>d</a:t>
            </a:r>
            <a:r>
              <a:rPr lang="en-US" sz="2800" b="1" baseline="30000" dirty="0">
                <a:solidFill>
                  <a:srgbClr val="652EA3"/>
                </a:solidFill>
                <a:latin typeface="Effra" panose="02000506080000020004"/>
              </a:rPr>
              <a:t>-</a:t>
            </a:r>
            <a:r>
              <a:rPr lang="en-US" sz="2400" b="1" dirty="0">
                <a:solidFill>
                  <a:srgbClr val="652EA3"/>
                </a:solidFill>
                <a:latin typeface="Effra" panose="02000506080000020004"/>
              </a:rPr>
              <a:t>).</a:t>
            </a:r>
          </a:p>
          <a:p>
            <a:endParaRPr lang="en-US" sz="2400" b="1" dirty="0">
              <a:solidFill>
                <a:srgbClr val="652EA3"/>
              </a:solidFill>
              <a:latin typeface="Effra" panose="02000506080000020004"/>
            </a:endParaRPr>
          </a:p>
          <a:p>
            <a:endParaRPr lang="en-US" sz="3200" b="1" dirty="0">
              <a:solidFill>
                <a:srgbClr val="652EA3"/>
              </a:solidFill>
              <a:latin typeface="Effra"/>
            </a:endParaRPr>
          </a:p>
          <a:p>
            <a:r>
              <a:rPr lang="en-US" sz="2400" b="1" dirty="0">
                <a:solidFill>
                  <a:srgbClr val="652EA3"/>
                </a:solidFill>
                <a:latin typeface="Effra" panose="02000506080000020004"/>
              </a:rPr>
              <a:t>Elektrofiel: </a:t>
            </a:r>
            <a:r>
              <a:rPr lang="en-US" sz="2400" b="1" dirty="0" err="1">
                <a:solidFill>
                  <a:srgbClr val="652EA3"/>
                </a:solidFill>
                <a:latin typeface="Effra" panose="02000506080000020004"/>
              </a:rPr>
              <a:t>houdt</a:t>
            </a:r>
            <a:r>
              <a:rPr lang="en-US" sz="2400" b="1" dirty="0">
                <a:solidFill>
                  <a:srgbClr val="652EA3"/>
                </a:solidFill>
                <a:latin typeface="Effra" panose="02000506080000020004"/>
              </a:rPr>
              <a:t> van elektronen, </a:t>
            </a:r>
            <a:r>
              <a:rPr lang="en-US" sz="2400" b="1" dirty="0" err="1">
                <a:solidFill>
                  <a:srgbClr val="652EA3"/>
                </a:solidFill>
                <a:latin typeface="Effra" panose="02000506080000020004"/>
              </a:rPr>
              <a:t>dus</a:t>
            </a:r>
            <a:r>
              <a:rPr lang="en-US" sz="2400" b="1" dirty="0">
                <a:solidFill>
                  <a:srgbClr val="652EA3"/>
                </a:solidFill>
                <a:latin typeface="Effra" panose="02000506080000020004"/>
              </a:rPr>
              <a:t> van - lading, </a:t>
            </a:r>
            <a:r>
              <a:rPr lang="en-US" sz="2400" b="1" dirty="0" err="1">
                <a:solidFill>
                  <a:srgbClr val="652EA3"/>
                </a:solidFill>
                <a:latin typeface="Effra" panose="02000506080000020004"/>
              </a:rPr>
              <a:t>een</a:t>
            </a:r>
            <a:r>
              <a:rPr lang="en-US" sz="2400" b="1" dirty="0">
                <a:solidFill>
                  <a:srgbClr val="652EA3"/>
                </a:solidFill>
                <a:latin typeface="Effra" panose="02000506080000020004"/>
              </a:rPr>
              <a:t> elektrofiel </a:t>
            </a:r>
            <a:r>
              <a:rPr lang="en-US" sz="2400" b="1" dirty="0" err="1">
                <a:solidFill>
                  <a:srgbClr val="652EA3"/>
                </a:solidFill>
                <a:latin typeface="Effra" panose="02000506080000020004"/>
              </a:rPr>
              <a:t>deeltje</a:t>
            </a:r>
            <a:r>
              <a:rPr lang="en-US" sz="2400" b="1" dirty="0">
                <a:solidFill>
                  <a:srgbClr val="652EA3"/>
                </a:solidFill>
                <a:latin typeface="Effra" panose="02000506080000020004"/>
              </a:rPr>
              <a:t> is </a:t>
            </a:r>
            <a:r>
              <a:rPr lang="en-US" sz="2400" b="1" dirty="0" err="1">
                <a:solidFill>
                  <a:srgbClr val="652EA3"/>
                </a:solidFill>
                <a:latin typeface="Effra" panose="02000506080000020004"/>
              </a:rPr>
              <a:t>positief</a:t>
            </a:r>
            <a:endParaRPr lang="en-US" sz="2400" b="1" dirty="0">
              <a:solidFill>
                <a:srgbClr val="652EA3"/>
              </a:solidFill>
              <a:latin typeface="Effra"/>
            </a:endParaRPr>
          </a:p>
          <a:p>
            <a:r>
              <a:rPr lang="en-US" sz="2400" b="1" dirty="0" err="1">
                <a:solidFill>
                  <a:srgbClr val="652EA3"/>
                </a:solidFill>
                <a:latin typeface="Effra" panose="02000506080000020004"/>
              </a:rPr>
              <a:t>geladen</a:t>
            </a:r>
            <a:r>
              <a:rPr lang="en-US" sz="2400" b="1" dirty="0">
                <a:solidFill>
                  <a:srgbClr val="652EA3"/>
                </a:solidFill>
                <a:latin typeface="Effra" panose="02000506080000020004"/>
              </a:rPr>
              <a:t> of </a:t>
            </a:r>
            <a:r>
              <a:rPr lang="en-US" sz="2400" b="1" dirty="0" err="1">
                <a:solidFill>
                  <a:srgbClr val="652EA3"/>
                </a:solidFill>
                <a:latin typeface="Effra" panose="02000506080000020004"/>
              </a:rPr>
              <a:t>partieel</a:t>
            </a:r>
            <a:r>
              <a:rPr lang="en-US" sz="2400" b="1" dirty="0">
                <a:solidFill>
                  <a:srgbClr val="652EA3"/>
                </a:solidFill>
                <a:latin typeface="Effra" panose="02000506080000020004"/>
              </a:rPr>
              <a:t> </a:t>
            </a:r>
            <a:r>
              <a:rPr lang="en-US" sz="2400" b="1" dirty="0" err="1">
                <a:solidFill>
                  <a:srgbClr val="652EA3"/>
                </a:solidFill>
                <a:latin typeface="Effra" panose="02000506080000020004"/>
              </a:rPr>
              <a:t>positief</a:t>
            </a:r>
            <a:r>
              <a:rPr lang="en-US" sz="2400" b="1" dirty="0">
                <a:solidFill>
                  <a:srgbClr val="652EA3"/>
                </a:solidFill>
                <a:latin typeface="Effra" panose="02000506080000020004"/>
              </a:rPr>
              <a:t> </a:t>
            </a:r>
            <a:r>
              <a:rPr lang="en-US" sz="2400" b="1" dirty="0" err="1">
                <a:solidFill>
                  <a:srgbClr val="652EA3"/>
                </a:solidFill>
                <a:latin typeface="Effra" panose="02000506080000020004"/>
              </a:rPr>
              <a:t>geladen</a:t>
            </a:r>
            <a:r>
              <a:rPr lang="en-US" sz="2400" b="1" dirty="0">
                <a:solidFill>
                  <a:srgbClr val="652EA3"/>
                </a:solidFill>
                <a:latin typeface="Effra" panose="02000506080000020004"/>
              </a:rPr>
              <a:t> (</a:t>
            </a:r>
            <a:r>
              <a:rPr lang="en-US" sz="2400" b="1" dirty="0">
                <a:solidFill>
                  <a:srgbClr val="652EA3"/>
                </a:solidFill>
                <a:latin typeface="Symbol" panose="05050102010706020507" pitchFamily="18" charset="2"/>
              </a:rPr>
              <a:t>d</a:t>
            </a:r>
            <a:r>
              <a:rPr lang="en-US" sz="2800" b="1" baseline="30000" dirty="0">
                <a:solidFill>
                  <a:srgbClr val="652EA3"/>
                </a:solidFill>
                <a:latin typeface="Effra" panose="02000506080000020004"/>
              </a:rPr>
              <a:t>+</a:t>
            </a:r>
            <a:r>
              <a:rPr lang="en-US" sz="2400" b="1" dirty="0">
                <a:solidFill>
                  <a:srgbClr val="652EA3"/>
                </a:solidFill>
                <a:latin typeface="Effra" panose="02000506080000020004"/>
              </a:rPr>
              <a:t>).</a:t>
            </a:r>
          </a:p>
          <a:p>
            <a:endParaRPr lang="en-US" sz="3200" b="1" dirty="0">
              <a:solidFill>
                <a:srgbClr val="652EA3"/>
              </a:solidFill>
              <a:latin typeface="Effra"/>
            </a:endParaRPr>
          </a:p>
          <a:p>
            <a:endParaRPr lang="nl-NL" dirty="0"/>
          </a:p>
        </p:txBody>
      </p:sp>
      <p:sp>
        <p:nvSpPr>
          <p:cNvPr id="6" name="Tekstvak 5">
            <a:extLst>
              <a:ext uri="{FF2B5EF4-FFF2-40B4-BE49-F238E27FC236}">
                <a16:creationId xmlns:a16="http://schemas.microsoft.com/office/drawing/2014/main" id="{2AF95455-D139-3B7C-A50B-7701F689900F}"/>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Tree>
    <p:extLst>
      <p:ext uri="{BB962C8B-B14F-4D97-AF65-F5344CB8AC3E}">
        <p14:creationId xmlns:p14="http://schemas.microsoft.com/office/powerpoint/2010/main" val="961893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5CCDD-8664-F0C3-AFBF-1EFD902F4CB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FDE527A-A7F8-87D4-B254-5A7BB65A8531}"/>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Lewisstructuren</a:t>
            </a:r>
            <a:r>
              <a:rPr lang="en-US" sz="3200" b="1" dirty="0">
                <a:latin typeface="Effra"/>
              </a:rPr>
              <a:t> en </a:t>
            </a:r>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DBD576A2-98B9-8AAC-C5C2-A2FCC9C50495}"/>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A7E5163A-D18F-53EB-8871-235065EA30B3}"/>
              </a:ext>
            </a:extLst>
          </p:cNvPr>
          <p:cNvSpPr txBox="1"/>
          <p:nvPr/>
        </p:nvSpPr>
        <p:spPr>
          <a:xfrm>
            <a:off x="8787740" y="997527"/>
            <a:ext cx="1615044" cy="369332"/>
          </a:xfrm>
          <a:prstGeom prst="rect">
            <a:avLst/>
          </a:prstGeom>
          <a:noFill/>
        </p:spPr>
        <p:txBody>
          <a:bodyPr wrap="square" rtlCol="0">
            <a:spAutoFit/>
          </a:bodyPr>
          <a:lstStyle/>
          <a:p>
            <a:r>
              <a:rPr lang="nl-NL" dirty="0">
                <a:solidFill>
                  <a:srgbClr val="652EA3"/>
                </a:solidFill>
                <a:latin typeface="Effra" panose="02000506080000020004"/>
              </a:rPr>
              <a:t>2025 II</a:t>
            </a:r>
          </a:p>
        </p:txBody>
      </p:sp>
      <p:pic>
        <p:nvPicPr>
          <p:cNvPr id="8" name="Afbeelding 7">
            <a:extLst>
              <a:ext uri="{FF2B5EF4-FFF2-40B4-BE49-F238E27FC236}">
                <a16:creationId xmlns:a16="http://schemas.microsoft.com/office/drawing/2014/main" id="{573E9D86-BAD1-89EA-B024-4197CE06ABCA}"/>
              </a:ext>
            </a:extLst>
          </p:cNvPr>
          <p:cNvPicPr>
            <a:picLocks noChangeAspect="1"/>
          </p:cNvPicPr>
          <p:nvPr/>
        </p:nvPicPr>
        <p:blipFill>
          <a:blip r:embed="rId2"/>
          <a:stretch>
            <a:fillRect/>
          </a:stretch>
        </p:blipFill>
        <p:spPr>
          <a:xfrm>
            <a:off x="3243349" y="1480122"/>
            <a:ext cx="7411484" cy="2810267"/>
          </a:xfrm>
          <a:prstGeom prst="rect">
            <a:avLst/>
          </a:prstGeom>
        </p:spPr>
      </p:pic>
      <p:pic>
        <p:nvPicPr>
          <p:cNvPr id="10" name="Afbeelding 9">
            <a:extLst>
              <a:ext uri="{FF2B5EF4-FFF2-40B4-BE49-F238E27FC236}">
                <a16:creationId xmlns:a16="http://schemas.microsoft.com/office/drawing/2014/main" id="{7111EFE1-56FF-D746-D15E-19F241D5963E}"/>
              </a:ext>
            </a:extLst>
          </p:cNvPr>
          <p:cNvPicPr>
            <a:picLocks noChangeAspect="1"/>
          </p:cNvPicPr>
          <p:nvPr/>
        </p:nvPicPr>
        <p:blipFill>
          <a:blip r:embed="rId3"/>
          <a:stretch>
            <a:fillRect/>
          </a:stretch>
        </p:blipFill>
        <p:spPr>
          <a:xfrm>
            <a:off x="4187083" y="1328839"/>
            <a:ext cx="2379972" cy="369332"/>
          </a:xfrm>
          <a:prstGeom prst="rect">
            <a:avLst/>
          </a:prstGeom>
        </p:spPr>
      </p:pic>
      <p:pic>
        <p:nvPicPr>
          <p:cNvPr id="12" name="Afbeelding 11">
            <a:extLst>
              <a:ext uri="{FF2B5EF4-FFF2-40B4-BE49-F238E27FC236}">
                <a16:creationId xmlns:a16="http://schemas.microsoft.com/office/drawing/2014/main" id="{A9A2A5E4-4CE7-5B3E-6C42-99D434CD7A13}"/>
              </a:ext>
            </a:extLst>
          </p:cNvPr>
          <p:cNvPicPr>
            <a:picLocks noChangeAspect="1"/>
          </p:cNvPicPr>
          <p:nvPr/>
        </p:nvPicPr>
        <p:blipFill>
          <a:blip r:embed="rId4"/>
          <a:stretch>
            <a:fillRect/>
          </a:stretch>
        </p:blipFill>
        <p:spPr>
          <a:xfrm>
            <a:off x="556924" y="2315075"/>
            <a:ext cx="2686425" cy="295316"/>
          </a:xfrm>
          <a:prstGeom prst="rect">
            <a:avLst/>
          </a:prstGeom>
        </p:spPr>
      </p:pic>
      <p:pic>
        <p:nvPicPr>
          <p:cNvPr id="14" name="Afbeelding 13">
            <a:extLst>
              <a:ext uri="{FF2B5EF4-FFF2-40B4-BE49-F238E27FC236}">
                <a16:creationId xmlns:a16="http://schemas.microsoft.com/office/drawing/2014/main" id="{AF089D2E-88BA-EE90-4A60-A5F010981826}"/>
              </a:ext>
            </a:extLst>
          </p:cNvPr>
          <p:cNvPicPr>
            <a:picLocks noChangeAspect="1"/>
          </p:cNvPicPr>
          <p:nvPr/>
        </p:nvPicPr>
        <p:blipFill>
          <a:blip r:embed="rId5"/>
          <a:stretch>
            <a:fillRect/>
          </a:stretch>
        </p:blipFill>
        <p:spPr>
          <a:xfrm>
            <a:off x="323008" y="4680258"/>
            <a:ext cx="2277121" cy="1198485"/>
          </a:xfrm>
          <a:prstGeom prst="rect">
            <a:avLst/>
          </a:prstGeom>
        </p:spPr>
      </p:pic>
    </p:spTree>
    <p:extLst>
      <p:ext uri="{BB962C8B-B14F-4D97-AF65-F5344CB8AC3E}">
        <p14:creationId xmlns:p14="http://schemas.microsoft.com/office/powerpoint/2010/main" val="22309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D882D-1E87-4A86-D074-A12B0CDA330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EDA73E3-4AFE-B69B-FB76-D7C0E665DAEC}"/>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Lewisstructuren</a:t>
            </a:r>
            <a:r>
              <a:rPr lang="en-US" sz="3200" b="1" dirty="0">
                <a:latin typeface="Effra"/>
              </a:rPr>
              <a:t> en </a:t>
            </a:r>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65CE4A9B-2863-F4BC-883F-5BC0D3483708}"/>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72A8F033-65D8-2493-EF75-847A5BCC35E0}"/>
              </a:ext>
            </a:extLst>
          </p:cNvPr>
          <p:cNvSpPr txBox="1"/>
          <p:nvPr/>
        </p:nvSpPr>
        <p:spPr>
          <a:xfrm>
            <a:off x="8787740" y="997527"/>
            <a:ext cx="1615044" cy="369332"/>
          </a:xfrm>
          <a:prstGeom prst="rect">
            <a:avLst/>
          </a:prstGeom>
          <a:noFill/>
        </p:spPr>
        <p:txBody>
          <a:bodyPr wrap="square" rtlCol="0">
            <a:spAutoFit/>
          </a:bodyPr>
          <a:lstStyle/>
          <a:p>
            <a:r>
              <a:rPr lang="nl-NL" dirty="0">
                <a:solidFill>
                  <a:srgbClr val="652EA3"/>
                </a:solidFill>
                <a:latin typeface="Effra" panose="02000506080000020004"/>
              </a:rPr>
              <a:t>2025 II</a:t>
            </a:r>
          </a:p>
        </p:txBody>
      </p:sp>
      <p:pic>
        <p:nvPicPr>
          <p:cNvPr id="8" name="Afbeelding 7">
            <a:extLst>
              <a:ext uri="{FF2B5EF4-FFF2-40B4-BE49-F238E27FC236}">
                <a16:creationId xmlns:a16="http://schemas.microsoft.com/office/drawing/2014/main" id="{C95379A7-7E15-1422-DAA7-B3CB465209E7}"/>
              </a:ext>
            </a:extLst>
          </p:cNvPr>
          <p:cNvPicPr>
            <a:picLocks noChangeAspect="1"/>
          </p:cNvPicPr>
          <p:nvPr/>
        </p:nvPicPr>
        <p:blipFill>
          <a:blip r:embed="rId2"/>
          <a:stretch>
            <a:fillRect/>
          </a:stretch>
        </p:blipFill>
        <p:spPr>
          <a:xfrm>
            <a:off x="3243349" y="1480122"/>
            <a:ext cx="7411484" cy="2810267"/>
          </a:xfrm>
          <a:prstGeom prst="rect">
            <a:avLst/>
          </a:prstGeom>
        </p:spPr>
      </p:pic>
      <p:pic>
        <p:nvPicPr>
          <p:cNvPr id="10" name="Afbeelding 9">
            <a:extLst>
              <a:ext uri="{FF2B5EF4-FFF2-40B4-BE49-F238E27FC236}">
                <a16:creationId xmlns:a16="http://schemas.microsoft.com/office/drawing/2014/main" id="{D22D7DC3-C9FA-C5CB-310C-05D4157AE44C}"/>
              </a:ext>
            </a:extLst>
          </p:cNvPr>
          <p:cNvPicPr>
            <a:picLocks noChangeAspect="1"/>
          </p:cNvPicPr>
          <p:nvPr/>
        </p:nvPicPr>
        <p:blipFill>
          <a:blip r:embed="rId3"/>
          <a:stretch>
            <a:fillRect/>
          </a:stretch>
        </p:blipFill>
        <p:spPr>
          <a:xfrm>
            <a:off x="4187083" y="1328839"/>
            <a:ext cx="2379972" cy="369332"/>
          </a:xfrm>
          <a:prstGeom prst="rect">
            <a:avLst/>
          </a:prstGeom>
        </p:spPr>
      </p:pic>
      <p:pic>
        <p:nvPicPr>
          <p:cNvPr id="12" name="Afbeelding 11">
            <a:extLst>
              <a:ext uri="{FF2B5EF4-FFF2-40B4-BE49-F238E27FC236}">
                <a16:creationId xmlns:a16="http://schemas.microsoft.com/office/drawing/2014/main" id="{AF073944-9FC8-5472-42B7-A77C158DB821}"/>
              </a:ext>
            </a:extLst>
          </p:cNvPr>
          <p:cNvPicPr>
            <a:picLocks noChangeAspect="1"/>
          </p:cNvPicPr>
          <p:nvPr/>
        </p:nvPicPr>
        <p:blipFill>
          <a:blip r:embed="rId4"/>
          <a:stretch>
            <a:fillRect/>
          </a:stretch>
        </p:blipFill>
        <p:spPr>
          <a:xfrm>
            <a:off x="556924" y="2315075"/>
            <a:ext cx="2686425" cy="295316"/>
          </a:xfrm>
          <a:prstGeom prst="rect">
            <a:avLst/>
          </a:prstGeom>
        </p:spPr>
      </p:pic>
      <p:pic>
        <p:nvPicPr>
          <p:cNvPr id="14" name="Afbeelding 13">
            <a:extLst>
              <a:ext uri="{FF2B5EF4-FFF2-40B4-BE49-F238E27FC236}">
                <a16:creationId xmlns:a16="http://schemas.microsoft.com/office/drawing/2014/main" id="{142CCF09-DFC1-9455-DD67-6A197F40BC88}"/>
              </a:ext>
            </a:extLst>
          </p:cNvPr>
          <p:cNvPicPr>
            <a:picLocks noChangeAspect="1"/>
          </p:cNvPicPr>
          <p:nvPr/>
        </p:nvPicPr>
        <p:blipFill>
          <a:blip r:embed="rId5"/>
          <a:stretch>
            <a:fillRect/>
          </a:stretch>
        </p:blipFill>
        <p:spPr>
          <a:xfrm>
            <a:off x="323008" y="4680258"/>
            <a:ext cx="2277121" cy="1198485"/>
          </a:xfrm>
          <a:prstGeom prst="rect">
            <a:avLst/>
          </a:prstGeom>
        </p:spPr>
      </p:pic>
      <p:sp>
        <p:nvSpPr>
          <p:cNvPr id="3" name="Tekstvak 2">
            <a:extLst>
              <a:ext uri="{FF2B5EF4-FFF2-40B4-BE49-F238E27FC236}">
                <a16:creationId xmlns:a16="http://schemas.microsoft.com/office/drawing/2014/main" id="{E7C1B6D2-0E8A-7723-C67D-3B2D01534D42}"/>
              </a:ext>
            </a:extLst>
          </p:cNvPr>
          <p:cNvSpPr txBox="1"/>
          <p:nvPr/>
        </p:nvSpPr>
        <p:spPr>
          <a:xfrm>
            <a:off x="556924" y="6198781"/>
            <a:ext cx="6803081" cy="400110"/>
          </a:xfrm>
          <a:prstGeom prst="rect">
            <a:avLst/>
          </a:prstGeom>
          <a:noFill/>
        </p:spPr>
        <p:txBody>
          <a:bodyPr wrap="none" rtlCol="0">
            <a:spAutoFit/>
          </a:bodyPr>
          <a:lstStyle/>
          <a:p>
            <a:r>
              <a:rPr lang="nl-NL" sz="2000" b="1" dirty="0">
                <a:latin typeface="Effra" panose="02000506080000020004"/>
              </a:rPr>
              <a:t>cyaanamide                        </a:t>
            </a:r>
            <a:r>
              <a:rPr lang="nl-NL" sz="2000" b="1" dirty="0" err="1">
                <a:latin typeface="Effra" panose="02000506080000020004"/>
              </a:rPr>
              <a:t>cyaanamide</a:t>
            </a:r>
            <a:r>
              <a:rPr lang="nl-NL" sz="2000" b="1" dirty="0">
                <a:latin typeface="Effra" panose="02000506080000020004"/>
              </a:rPr>
              <a:t> dat H</a:t>
            </a:r>
            <a:r>
              <a:rPr lang="nl-NL" sz="2000" b="1" baseline="30000" dirty="0">
                <a:latin typeface="Effra" panose="02000506080000020004"/>
              </a:rPr>
              <a:t>+</a:t>
            </a:r>
            <a:r>
              <a:rPr lang="nl-NL" sz="2000" b="1" dirty="0">
                <a:latin typeface="Effra" panose="02000506080000020004"/>
              </a:rPr>
              <a:t> heeft opgenomen</a:t>
            </a:r>
          </a:p>
        </p:txBody>
      </p:sp>
      <p:pic>
        <p:nvPicPr>
          <p:cNvPr id="7" name="Afbeelding 6">
            <a:extLst>
              <a:ext uri="{FF2B5EF4-FFF2-40B4-BE49-F238E27FC236}">
                <a16:creationId xmlns:a16="http://schemas.microsoft.com/office/drawing/2014/main" id="{A4C39B44-D73B-62E0-F24C-B0C240DA883B}"/>
              </a:ext>
            </a:extLst>
          </p:cNvPr>
          <p:cNvPicPr>
            <a:picLocks noChangeAspect="1"/>
          </p:cNvPicPr>
          <p:nvPr/>
        </p:nvPicPr>
        <p:blipFill>
          <a:blip r:embed="rId6"/>
          <a:stretch>
            <a:fillRect/>
          </a:stretch>
        </p:blipFill>
        <p:spPr>
          <a:xfrm>
            <a:off x="3513267" y="4680258"/>
            <a:ext cx="2172955" cy="1198485"/>
          </a:xfrm>
          <a:prstGeom prst="rect">
            <a:avLst/>
          </a:prstGeom>
        </p:spPr>
      </p:pic>
      <p:sp>
        <p:nvSpPr>
          <p:cNvPr id="9" name="Tekstvak 8">
            <a:extLst>
              <a:ext uri="{FF2B5EF4-FFF2-40B4-BE49-F238E27FC236}">
                <a16:creationId xmlns:a16="http://schemas.microsoft.com/office/drawing/2014/main" id="{B301C23E-27D6-8BE2-E7AF-A234CA313CE3}"/>
              </a:ext>
            </a:extLst>
          </p:cNvPr>
          <p:cNvSpPr txBox="1"/>
          <p:nvPr/>
        </p:nvSpPr>
        <p:spPr>
          <a:xfrm>
            <a:off x="7517219" y="5027561"/>
            <a:ext cx="4588735" cy="1006669"/>
          </a:xfrm>
          <a:prstGeom prst="rect">
            <a:avLst/>
          </a:prstGeom>
          <a:noFill/>
        </p:spPr>
        <p:txBody>
          <a:bodyPr wrap="square" rtlCol="0">
            <a:spAutoFit/>
          </a:bodyPr>
          <a:lstStyle/>
          <a:p>
            <a:r>
              <a:rPr lang="nl-NL" sz="2000" b="1" dirty="0">
                <a:solidFill>
                  <a:srgbClr val="652EA3"/>
                </a:solidFill>
                <a:latin typeface="Effra" panose="02000506080000020004"/>
              </a:rPr>
              <a:t>Het N-atoom van de –NH</a:t>
            </a:r>
            <a:r>
              <a:rPr lang="nl-NL" sz="2000" b="1" baseline="-25000" dirty="0">
                <a:solidFill>
                  <a:srgbClr val="652EA3"/>
                </a:solidFill>
                <a:latin typeface="Effra" panose="02000506080000020004"/>
              </a:rPr>
              <a:t>2</a:t>
            </a:r>
            <a:r>
              <a:rPr lang="nl-NL" sz="2000" b="1" dirty="0">
                <a:solidFill>
                  <a:srgbClr val="652EA3"/>
                </a:solidFill>
                <a:latin typeface="Effra" panose="02000506080000020004"/>
              </a:rPr>
              <a:t> groep heeft</a:t>
            </a:r>
          </a:p>
          <a:p>
            <a:r>
              <a:rPr lang="nl-NL" sz="2000" b="1" dirty="0">
                <a:solidFill>
                  <a:srgbClr val="652EA3"/>
                </a:solidFill>
                <a:latin typeface="Effra" panose="02000506080000020004"/>
              </a:rPr>
              <a:t>nu een positieve lading. Dus is dat</a:t>
            </a:r>
          </a:p>
          <a:p>
            <a:r>
              <a:rPr lang="nl-NL" sz="2000" b="1" dirty="0">
                <a:solidFill>
                  <a:srgbClr val="652EA3"/>
                </a:solidFill>
                <a:latin typeface="Effra" panose="02000506080000020004"/>
              </a:rPr>
              <a:t>N-atoom niet meer nucleofiel.</a:t>
            </a:r>
          </a:p>
        </p:txBody>
      </p:sp>
    </p:spTree>
    <p:extLst>
      <p:ext uri="{BB962C8B-B14F-4D97-AF65-F5344CB8AC3E}">
        <p14:creationId xmlns:p14="http://schemas.microsoft.com/office/powerpoint/2010/main" val="31357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27ACA-DDDD-883A-1265-0F0500103A6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85594FC-300F-B034-9B68-095B62C698C4}"/>
              </a:ext>
            </a:extLst>
          </p:cNvPr>
          <p:cNvSpPr txBox="1"/>
          <p:nvPr/>
        </p:nvSpPr>
        <p:spPr>
          <a:xfrm>
            <a:off x="948690" y="742950"/>
            <a:ext cx="11843483" cy="861774"/>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nl-NL" dirty="0"/>
          </a:p>
        </p:txBody>
      </p:sp>
      <p:sp>
        <p:nvSpPr>
          <p:cNvPr id="6" name="Tekstvak 5">
            <a:extLst>
              <a:ext uri="{FF2B5EF4-FFF2-40B4-BE49-F238E27FC236}">
                <a16:creationId xmlns:a16="http://schemas.microsoft.com/office/drawing/2014/main" id="{F0DA02E5-8FB7-162D-51C1-E4BC4AFBA593}"/>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63CEDCED-1C9D-80DD-5F3B-4F7AB621B59D}"/>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2025 I</a:t>
            </a:r>
          </a:p>
        </p:txBody>
      </p:sp>
      <p:pic>
        <p:nvPicPr>
          <p:cNvPr id="7" name="Afbeelding 6">
            <a:extLst>
              <a:ext uri="{FF2B5EF4-FFF2-40B4-BE49-F238E27FC236}">
                <a16:creationId xmlns:a16="http://schemas.microsoft.com/office/drawing/2014/main" id="{A4B86C74-B8E2-F1E4-62AE-1B8403784667}"/>
              </a:ext>
            </a:extLst>
          </p:cNvPr>
          <p:cNvPicPr>
            <a:picLocks noChangeAspect="1"/>
          </p:cNvPicPr>
          <p:nvPr/>
        </p:nvPicPr>
        <p:blipFill>
          <a:blip r:embed="rId2"/>
          <a:stretch>
            <a:fillRect/>
          </a:stretch>
        </p:blipFill>
        <p:spPr>
          <a:xfrm>
            <a:off x="399404" y="1666279"/>
            <a:ext cx="9250066" cy="2162477"/>
          </a:xfrm>
          <a:prstGeom prst="rect">
            <a:avLst/>
          </a:prstGeom>
        </p:spPr>
      </p:pic>
    </p:spTree>
    <p:extLst>
      <p:ext uri="{BB962C8B-B14F-4D97-AF65-F5344CB8AC3E}">
        <p14:creationId xmlns:p14="http://schemas.microsoft.com/office/powerpoint/2010/main" val="1219460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2328-6FF4-66C0-7E4A-32BFAB802A2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09F1CB4-0802-9C8C-FE4F-AE7D38855570}"/>
              </a:ext>
            </a:extLst>
          </p:cNvPr>
          <p:cNvSpPr txBox="1"/>
          <p:nvPr/>
        </p:nvSpPr>
        <p:spPr>
          <a:xfrm>
            <a:off x="948690" y="742950"/>
            <a:ext cx="11843483" cy="861774"/>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nl-NL" dirty="0"/>
          </a:p>
        </p:txBody>
      </p:sp>
      <p:sp>
        <p:nvSpPr>
          <p:cNvPr id="6" name="Tekstvak 5">
            <a:extLst>
              <a:ext uri="{FF2B5EF4-FFF2-40B4-BE49-F238E27FC236}">
                <a16:creationId xmlns:a16="http://schemas.microsoft.com/office/drawing/2014/main" id="{EB6F5786-CEA7-63D8-C8CF-5BC9D174D42D}"/>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37DF2FBA-0847-28BA-803D-5518A364D0CE}"/>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2025 I</a:t>
            </a:r>
          </a:p>
        </p:txBody>
      </p:sp>
      <p:pic>
        <p:nvPicPr>
          <p:cNvPr id="7" name="Afbeelding 6">
            <a:extLst>
              <a:ext uri="{FF2B5EF4-FFF2-40B4-BE49-F238E27FC236}">
                <a16:creationId xmlns:a16="http://schemas.microsoft.com/office/drawing/2014/main" id="{836E6257-95CA-C120-1B23-0C8EBF80A0EC}"/>
              </a:ext>
            </a:extLst>
          </p:cNvPr>
          <p:cNvPicPr>
            <a:picLocks noChangeAspect="1"/>
          </p:cNvPicPr>
          <p:nvPr/>
        </p:nvPicPr>
        <p:blipFill>
          <a:blip r:embed="rId3"/>
          <a:stretch>
            <a:fillRect/>
          </a:stretch>
        </p:blipFill>
        <p:spPr>
          <a:xfrm>
            <a:off x="399404" y="1666279"/>
            <a:ext cx="9250066" cy="2162477"/>
          </a:xfrm>
          <a:prstGeom prst="rect">
            <a:avLst/>
          </a:prstGeom>
        </p:spPr>
      </p:pic>
      <p:pic>
        <p:nvPicPr>
          <p:cNvPr id="4" name="Afbeelding 3">
            <a:extLst>
              <a:ext uri="{FF2B5EF4-FFF2-40B4-BE49-F238E27FC236}">
                <a16:creationId xmlns:a16="http://schemas.microsoft.com/office/drawing/2014/main" id="{FD4F0B87-BB0B-CD1A-D8BA-D0CBE20F7EB6}"/>
              </a:ext>
            </a:extLst>
          </p:cNvPr>
          <p:cNvPicPr>
            <a:picLocks noChangeAspect="1"/>
          </p:cNvPicPr>
          <p:nvPr/>
        </p:nvPicPr>
        <p:blipFill>
          <a:blip r:embed="rId4"/>
          <a:stretch>
            <a:fillRect/>
          </a:stretch>
        </p:blipFill>
        <p:spPr>
          <a:xfrm>
            <a:off x="1038459" y="3864062"/>
            <a:ext cx="2991267" cy="2095792"/>
          </a:xfrm>
          <a:prstGeom prst="rect">
            <a:avLst/>
          </a:prstGeom>
        </p:spPr>
      </p:pic>
      <p:pic>
        <p:nvPicPr>
          <p:cNvPr id="8" name="Afbeelding 7">
            <a:extLst>
              <a:ext uri="{FF2B5EF4-FFF2-40B4-BE49-F238E27FC236}">
                <a16:creationId xmlns:a16="http://schemas.microsoft.com/office/drawing/2014/main" id="{2127EC8E-CC4D-90CC-6587-116C67C142D7}"/>
              </a:ext>
            </a:extLst>
          </p:cNvPr>
          <p:cNvPicPr>
            <a:picLocks noChangeAspect="1"/>
          </p:cNvPicPr>
          <p:nvPr/>
        </p:nvPicPr>
        <p:blipFill>
          <a:blip r:embed="rId5"/>
          <a:stretch>
            <a:fillRect/>
          </a:stretch>
        </p:blipFill>
        <p:spPr>
          <a:xfrm>
            <a:off x="4604955" y="3828756"/>
            <a:ext cx="2265476" cy="1961158"/>
          </a:xfrm>
          <a:prstGeom prst="rect">
            <a:avLst/>
          </a:prstGeom>
        </p:spPr>
      </p:pic>
      <p:sp>
        <p:nvSpPr>
          <p:cNvPr id="9" name="Tekstvak 8">
            <a:extLst>
              <a:ext uri="{FF2B5EF4-FFF2-40B4-BE49-F238E27FC236}">
                <a16:creationId xmlns:a16="http://schemas.microsoft.com/office/drawing/2014/main" id="{7D23E7A7-B3AD-345C-251B-EC05F30DCDB9}"/>
              </a:ext>
            </a:extLst>
          </p:cNvPr>
          <p:cNvSpPr txBox="1"/>
          <p:nvPr/>
        </p:nvSpPr>
        <p:spPr>
          <a:xfrm>
            <a:off x="1860699" y="5995160"/>
            <a:ext cx="5181064" cy="400110"/>
          </a:xfrm>
          <a:prstGeom prst="rect">
            <a:avLst/>
          </a:prstGeom>
          <a:noFill/>
        </p:spPr>
        <p:txBody>
          <a:bodyPr wrap="square" rtlCol="0">
            <a:spAutoFit/>
          </a:bodyPr>
          <a:lstStyle/>
          <a:p>
            <a:r>
              <a:rPr lang="nl-NL" sz="2000" b="1" dirty="0">
                <a:latin typeface="Effra" panose="02000506080000020004"/>
              </a:rPr>
              <a:t>serine                                            serine-eenheid</a:t>
            </a:r>
          </a:p>
        </p:txBody>
      </p:sp>
    </p:spTree>
    <p:extLst>
      <p:ext uri="{BB962C8B-B14F-4D97-AF65-F5344CB8AC3E}">
        <p14:creationId xmlns:p14="http://schemas.microsoft.com/office/powerpoint/2010/main" val="164061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E5C8-4052-DCA2-D75A-307EE034616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5BABE6A-6D40-953A-62FF-756937066D0B}"/>
              </a:ext>
            </a:extLst>
          </p:cNvPr>
          <p:cNvSpPr txBox="1"/>
          <p:nvPr/>
        </p:nvSpPr>
        <p:spPr>
          <a:xfrm>
            <a:off x="948690" y="742950"/>
            <a:ext cx="11843483" cy="1077218"/>
          </a:xfrm>
          <a:prstGeom prst="rect">
            <a:avLst/>
          </a:prstGeom>
          <a:noFill/>
        </p:spPr>
        <p:txBody>
          <a:bodyPr wrap="square" rtlCol="0">
            <a:spAutoFit/>
          </a:bodyPr>
          <a:lstStyle/>
          <a:p>
            <a:r>
              <a:rPr lang="en-US" sz="3200" b="1" dirty="0">
                <a:latin typeface="Effra"/>
              </a:rPr>
              <a:t>Hoe zit het met </a:t>
            </a:r>
            <a:r>
              <a:rPr lang="en-US" sz="3200" b="1" dirty="0" err="1">
                <a:latin typeface="Effra"/>
              </a:rPr>
              <a:t>isomeren</a:t>
            </a:r>
            <a:r>
              <a:rPr lang="en-US" sz="3200" b="1" dirty="0">
                <a:latin typeface="Effra"/>
              </a:rPr>
              <a:t>?</a:t>
            </a:r>
          </a:p>
          <a:p>
            <a:endParaRPr lang="en-US" sz="3200" b="1" dirty="0">
              <a:latin typeface="Effra"/>
            </a:endParaRPr>
          </a:p>
        </p:txBody>
      </p:sp>
      <p:sp>
        <p:nvSpPr>
          <p:cNvPr id="6" name="Tekstvak 5">
            <a:extLst>
              <a:ext uri="{FF2B5EF4-FFF2-40B4-BE49-F238E27FC236}">
                <a16:creationId xmlns:a16="http://schemas.microsoft.com/office/drawing/2014/main" id="{8D21F0D2-50C6-9F57-A06A-61372D7B7B53}"/>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7" name="Afbeelding 6">
            <a:extLst>
              <a:ext uri="{FF2B5EF4-FFF2-40B4-BE49-F238E27FC236}">
                <a16:creationId xmlns:a16="http://schemas.microsoft.com/office/drawing/2014/main" id="{769048EA-882A-B709-25F5-6E83D1071BF5}"/>
              </a:ext>
            </a:extLst>
          </p:cNvPr>
          <p:cNvPicPr>
            <a:picLocks noChangeAspect="1"/>
          </p:cNvPicPr>
          <p:nvPr/>
        </p:nvPicPr>
        <p:blipFill>
          <a:blip r:embed="rId2"/>
          <a:stretch>
            <a:fillRect/>
          </a:stretch>
        </p:blipFill>
        <p:spPr>
          <a:xfrm>
            <a:off x="828676" y="1820168"/>
            <a:ext cx="2467068" cy="3691856"/>
          </a:xfrm>
          <a:prstGeom prst="rect">
            <a:avLst/>
          </a:prstGeom>
        </p:spPr>
      </p:pic>
      <p:sp>
        <p:nvSpPr>
          <p:cNvPr id="3" name="Tekstvak 2">
            <a:extLst>
              <a:ext uri="{FF2B5EF4-FFF2-40B4-BE49-F238E27FC236}">
                <a16:creationId xmlns:a16="http://schemas.microsoft.com/office/drawing/2014/main" id="{9B85B9B6-757A-7E2C-4313-05E26BBD2D9B}"/>
              </a:ext>
            </a:extLst>
          </p:cNvPr>
          <p:cNvSpPr txBox="1"/>
          <p:nvPr/>
        </p:nvSpPr>
        <p:spPr>
          <a:xfrm>
            <a:off x="3990110" y="2434442"/>
            <a:ext cx="9376840" cy="1569660"/>
          </a:xfrm>
          <a:prstGeom prst="rect">
            <a:avLst/>
          </a:prstGeom>
          <a:noFill/>
        </p:spPr>
        <p:txBody>
          <a:bodyPr wrap="square" rtlCol="0">
            <a:spAutoFit/>
          </a:bodyPr>
          <a:lstStyle/>
          <a:p>
            <a:r>
              <a:rPr lang="nl-NL" sz="2400" dirty="0">
                <a:latin typeface="Effra" panose="02000506080000020004"/>
              </a:rPr>
              <a:t>Butaan-1-ol, butaan-2-ol en 1-methoxypropaan zijn</a:t>
            </a:r>
          </a:p>
          <a:p>
            <a:r>
              <a:rPr lang="nl-NL" sz="2400" dirty="0">
                <a:latin typeface="Effra" panose="02000506080000020004"/>
              </a:rPr>
              <a:t>structuurisomeren. </a:t>
            </a:r>
          </a:p>
          <a:p>
            <a:r>
              <a:rPr lang="nl-NL" sz="2400" dirty="0">
                <a:latin typeface="Effra" panose="02000506080000020004"/>
              </a:rPr>
              <a:t>Ze hebben dezelfde molecuulformule (C</a:t>
            </a:r>
            <a:r>
              <a:rPr lang="nl-NL" sz="2400" baseline="-25000" dirty="0">
                <a:latin typeface="Effra" panose="02000506080000020004"/>
              </a:rPr>
              <a:t>4</a:t>
            </a:r>
            <a:r>
              <a:rPr lang="nl-NL" sz="2400" dirty="0">
                <a:latin typeface="Effra" panose="02000506080000020004"/>
              </a:rPr>
              <a:t>H</a:t>
            </a:r>
            <a:r>
              <a:rPr lang="nl-NL" sz="2400" baseline="-25000" dirty="0">
                <a:latin typeface="Effra" panose="02000506080000020004"/>
              </a:rPr>
              <a:t>10</a:t>
            </a:r>
            <a:r>
              <a:rPr lang="nl-NL" sz="2400" dirty="0">
                <a:latin typeface="Effra" panose="02000506080000020004"/>
              </a:rPr>
              <a:t>O),</a:t>
            </a:r>
          </a:p>
          <a:p>
            <a:r>
              <a:rPr lang="nl-NL" sz="2400" dirty="0">
                <a:latin typeface="Effra" panose="02000506080000020004"/>
              </a:rPr>
              <a:t>maar een verschillende structuurformule.</a:t>
            </a:r>
          </a:p>
        </p:txBody>
      </p:sp>
    </p:spTree>
    <p:extLst>
      <p:ext uri="{BB962C8B-B14F-4D97-AF65-F5344CB8AC3E}">
        <p14:creationId xmlns:p14="http://schemas.microsoft.com/office/powerpoint/2010/main" val="2224514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9A90-5ABD-03CF-2733-95CA2A91DCF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6CADA7D-1216-56C6-AEEA-9A56273006AB}"/>
              </a:ext>
            </a:extLst>
          </p:cNvPr>
          <p:cNvSpPr txBox="1"/>
          <p:nvPr/>
        </p:nvSpPr>
        <p:spPr>
          <a:xfrm>
            <a:off x="948690" y="742950"/>
            <a:ext cx="11843483" cy="861774"/>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nl-NL" dirty="0"/>
          </a:p>
        </p:txBody>
      </p:sp>
      <p:sp>
        <p:nvSpPr>
          <p:cNvPr id="6" name="Tekstvak 5">
            <a:extLst>
              <a:ext uri="{FF2B5EF4-FFF2-40B4-BE49-F238E27FC236}">
                <a16:creationId xmlns:a16="http://schemas.microsoft.com/office/drawing/2014/main" id="{CA66CB12-0488-139B-715B-2FD19CA026B2}"/>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BFA5507E-24F1-E412-65C8-3CBECFBE3EA4}"/>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2025 I</a:t>
            </a:r>
          </a:p>
        </p:txBody>
      </p:sp>
      <p:pic>
        <p:nvPicPr>
          <p:cNvPr id="7" name="Afbeelding 6">
            <a:extLst>
              <a:ext uri="{FF2B5EF4-FFF2-40B4-BE49-F238E27FC236}">
                <a16:creationId xmlns:a16="http://schemas.microsoft.com/office/drawing/2014/main" id="{F69CFA87-B5B7-C830-8510-29578365F754}"/>
              </a:ext>
            </a:extLst>
          </p:cNvPr>
          <p:cNvPicPr>
            <a:picLocks noChangeAspect="1"/>
          </p:cNvPicPr>
          <p:nvPr/>
        </p:nvPicPr>
        <p:blipFill>
          <a:blip r:embed="rId2"/>
          <a:stretch>
            <a:fillRect/>
          </a:stretch>
        </p:blipFill>
        <p:spPr>
          <a:xfrm>
            <a:off x="399404" y="1666279"/>
            <a:ext cx="9250066" cy="2162477"/>
          </a:xfrm>
          <a:prstGeom prst="rect">
            <a:avLst/>
          </a:prstGeom>
        </p:spPr>
      </p:pic>
      <p:pic>
        <p:nvPicPr>
          <p:cNvPr id="4" name="Afbeelding 3">
            <a:extLst>
              <a:ext uri="{FF2B5EF4-FFF2-40B4-BE49-F238E27FC236}">
                <a16:creationId xmlns:a16="http://schemas.microsoft.com/office/drawing/2014/main" id="{2B9695D5-D334-00FF-8A67-F2068DA823C6}"/>
              </a:ext>
            </a:extLst>
          </p:cNvPr>
          <p:cNvPicPr>
            <a:picLocks noChangeAspect="1"/>
          </p:cNvPicPr>
          <p:nvPr/>
        </p:nvPicPr>
        <p:blipFill>
          <a:blip r:embed="rId3"/>
          <a:stretch>
            <a:fillRect/>
          </a:stretch>
        </p:blipFill>
        <p:spPr>
          <a:xfrm>
            <a:off x="2460735" y="3626738"/>
            <a:ext cx="2323916" cy="2699078"/>
          </a:xfrm>
          <a:prstGeom prst="rect">
            <a:avLst/>
          </a:prstGeom>
        </p:spPr>
      </p:pic>
    </p:spTree>
    <p:extLst>
      <p:ext uri="{BB962C8B-B14F-4D97-AF65-F5344CB8AC3E}">
        <p14:creationId xmlns:p14="http://schemas.microsoft.com/office/powerpoint/2010/main" val="2153287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B7BE3-70AF-467F-0163-59E4F1E9F92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4C00E09-95EE-0071-6553-F2E05C3A17DA}"/>
              </a:ext>
            </a:extLst>
          </p:cNvPr>
          <p:cNvSpPr txBox="1"/>
          <p:nvPr/>
        </p:nvSpPr>
        <p:spPr>
          <a:xfrm>
            <a:off x="948690" y="742950"/>
            <a:ext cx="11843483" cy="861774"/>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nl-NL" dirty="0"/>
          </a:p>
        </p:txBody>
      </p:sp>
      <p:sp>
        <p:nvSpPr>
          <p:cNvPr id="6" name="Tekstvak 5">
            <a:extLst>
              <a:ext uri="{FF2B5EF4-FFF2-40B4-BE49-F238E27FC236}">
                <a16:creationId xmlns:a16="http://schemas.microsoft.com/office/drawing/2014/main" id="{998C3DF4-629C-9885-0172-8AC82E42B553}"/>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91FB89F7-5963-A20C-E615-7FCFF65E1978}"/>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2025 I</a:t>
            </a:r>
          </a:p>
        </p:txBody>
      </p:sp>
      <p:pic>
        <p:nvPicPr>
          <p:cNvPr id="7" name="Afbeelding 6">
            <a:extLst>
              <a:ext uri="{FF2B5EF4-FFF2-40B4-BE49-F238E27FC236}">
                <a16:creationId xmlns:a16="http://schemas.microsoft.com/office/drawing/2014/main" id="{F517533B-425B-ED7D-4CE3-7BA669414635}"/>
              </a:ext>
            </a:extLst>
          </p:cNvPr>
          <p:cNvPicPr>
            <a:picLocks noChangeAspect="1"/>
          </p:cNvPicPr>
          <p:nvPr/>
        </p:nvPicPr>
        <p:blipFill>
          <a:blip r:embed="rId2"/>
          <a:stretch>
            <a:fillRect/>
          </a:stretch>
        </p:blipFill>
        <p:spPr>
          <a:xfrm>
            <a:off x="399404" y="1666279"/>
            <a:ext cx="9250066" cy="2162477"/>
          </a:xfrm>
          <a:prstGeom prst="rect">
            <a:avLst/>
          </a:prstGeom>
        </p:spPr>
      </p:pic>
      <p:pic>
        <p:nvPicPr>
          <p:cNvPr id="8" name="Afbeelding 7">
            <a:extLst>
              <a:ext uri="{FF2B5EF4-FFF2-40B4-BE49-F238E27FC236}">
                <a16:creationId xmlns:a16="http://schemas.microsoft.com/office/drawing/2014/main" id="{D24C68B3-5962-4B6F-EAE0-9215F91D74A2}"/>
              </a:ext>
            </a:extLst>
          </p:cNvPr>
          <p:cNvPicPr>
            <a:picLocks noChangeAspect="1"/>
          </p:cNvPicPr>
          <p:nvPr/>
        </p:nvPicPr>
        <p:blipFill>
          <a:blip r:embed="rId3"/>
          <a:stretch>
            <a:fillRect/>
          </a:stretch>
        </p:blipFill>
        <p:spPr>
          <a:xfrm>
            <a:off x="2288402" y="3828756"/>
            <a:ext cx="2389924" cy="2804615"/>
          </a:xfrm>
          <a:prstGeom prst="rect">
            <a:avLst/>
          </a:prstGeom>
        </p:spPr>
      </p:pic>
      <p:cxnSp>
        <p:nvCxnSpPr>
          <p:cNvPr id="10" name="Rechte verbindingslijn 9">
            <a:extLst>
              <a:ext uri="{FF2B5EF4-FFF2-40B4-BE49-F238E27FC236}">
                <a16:creationId xmlns:a16="http://schemas.microsoft.com/office/drawing/2014/main" id="{B2DE587E-564F-AF3B-A1CA-2C280C7217BD}"/>
              </a:ext>
            </a:extLst>
          </p:cNvPr>
          <p:cNvCxnSpPr/>
          <p:nvPr/>
        </p:nvCxnSpPr>
        <p:spPr>
          <a:xfrm>
            <a:off x="3168502" y="3519377"/>
            <a:ext cx="33811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873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B7AF-CF89-7DD2-C486-F6B153C96D3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40AABD1-20BC-5BD4-6CB5-1DDA978E578A}"/>
              </a:ext>
            </a:extLst>
          </p:cNvPr>
          <p:cNvSpPr txBox="1"/>
          <p:nvPr/>
        </p:nvSpPr>
        <p:spPr>
          <a:xfrm>
            <a:off x="948690" y="742950"/>
            <a:ext cx="11843483" cy="861774"/>
          </a:xfrm>
          <a:prstGeom prst="rect">
            <a:avLst/>
          </a:prstGeom>
          <a:noFill/>
        </p:spPr>
        <p:txBody>
          <a:bodyPr wrap="square" rtlCol="0">
            <a:spAutoFit/>
          </a:bodyPr>
          <a:lstStyle/>
          <a:p>
            <a:r>
              <a:rPr lang="en-US" sz="3200" b="1" dirty="0" err="1">
                <a:latin typeface="Effra"/>
              </a:rPr>
              <a:t>Lewisstructuren</a:t>
            </a:r>
            <a:endParaRPr lang="en-US" sz="3200" b="1" dirty="0">
              <a:latin typeface="Effra"/>
            </a:endParaRPr>
          </a:p>
          <a:p>
            <a:endParaRPr lang="nl-NL" dirty="0"/>
          </a:p>
        </p:txBody>
      </p:sp>
      <p:sp>
        <p:nvSpPr>
          <p:cNvPr id="6" name="Tekstvak 5">
            <a:extLst>
              <a:ext uri="{FF2B5EF4-FFF2-40B4-BE49-F238E27FC236}">
                <a16:creationId xmlns:a16="http://schemas.microsoft.com/office/drawing/2014/main" id="{BC021252-26A8-D29F-3525-A097B21DC8D1}"/>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A59CC77F-E3A5-D856-5185-8FAE76A6B109}"/>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2025 I</a:t>
            </a:r>
          </a:p>
        </p:txBody>
      </p:sp>
      <p:pic>
        <p:nvPicPr>
          <p:cNvPr id="7" name="Afbeelding 6">
            <a:extLst>
              <a:ext uri="{FF2B5EF4-FFF2-40B4-BE49-F238E27FC236}">
                <a16:creationId xmlns:a16="http://schemas.microsoft.com/office/drawing/2014/main" id="{503957C2-4953-7D65-73C5-DFEFAF9BAB59}"/>
              </a:ext>
            </a:extLst>
          </p:cNvPr>
          <p:cNvPicPr>
            <a:picLocks noChangeAspect="1"/>
          </p:cNvPicPr>
          <p:nvPr/>
        </p:nvPicPr>
        <p:blipFill>
          <a:blip r:embed="rId2"/>
          <a:stretch>
            <a:fillRect/>
          </a:stretch>
        </p:blipFill>
        <p:spPr>
          <a:xfrm>
            <a:off x="399404" y="1666279"/>
            <a:ext cx="9250066" cy="2162477"/>
          </a:xfrm>
          <a:prstGeom prst="rect">
            <a:avLst/>
          </a:prstGeom>
        </p:spPr>
      </p:pic>
      <p:cxnSp>
        <p:nvCxnSpPr>
          <p:cNvPr id="10" name="Rechte verbindingslijn 9">
            <a:extLst>
              <a:ext uri="{FF2B5EF4-FFF2-40B4-BE49-F238E27FC236}">
                <a16:creationId xmlns:a16="http://schemas.microsoft.com/office/drawing/2014/main" id="{D5489E73-86B6-4158-8838-75F317ED8C54}"/>
              </a:ext>
            </a:extLst>
          </p:cNvPr>
          <p:cNvCxnSpPr>
            <a:cxnSpLocks/>
          </p:cNvCxnSpPr>
          <p:nvPr/>
        </p:nvCxnSpPr>
        <p:spPr>
          <a:xfrm>
            <a:off x="7240772" y="3492796"/>
            <a:ext cx="1925799" cy="0"/>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pic>
        <p:nvPicPr>
          <p:cNvPr id="11" name="Afbeelding 10">
            <a:extLst>
              <a:ext uri="{FF2B5EF4-FFF2-40B4-BE49-F238E27FC236}">
                <a16:creationId xmlns:a16="http://schemas.microsoft.com/office/drawing/2014/main" id="{2F3569E9-2172-EA50-A3E1-5EC812D70B85}"/>
              </a:ext>
            </a:extLst>
          </p:cNvPr>
          <p:cNvPicPr>
            <a:picLocks noChangeAspect="1"/>
          </p:cNvPicPr>
          <p:nvPr/>
        </p:nvPicPr>
        <p:blipFill>
          <a:blip r:embed="rId3"/>
          <a:stretch>
            <a:fillRect/>
          </a:stretch>
        </p:blipFill>
        <p:spPr>
          <a:xfrm>
            <a:off x="2872852" y="3492796"/>
            <a:ext cx="2496590" cy="2965433"/>
          </a:xfrm>
          <a:prstGeom prst="rect">
            <a:avLst/>
          </a:prstGeom>
        </p:spPr>
      </p:pic>
    </p:spTree>
    <p:extLst>
      <p:ext uri="{BB962C8B-B14F-4D97-AF65-F5344CB8AC3E}">
        <p14:creationId xmlns:p14="http://schemas.microsoft.com/office/powerpoint/2010/main" val="22882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A965-40D0-2176-E18E-6D17C82B6E1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2B7BA33-4826-A9AD-D705-8E5D6DD6D651}"/>
              </a:ext>
            </a:extLst>
          </p:cNvPr>
          <p:cNvSpPr txBox="1"/>
          <p:nvPr/>
        </p:nvSpPr>
        <p:spPr>
          <a:xfrm>
            <a:off x="948690" y="742950"/>
            <a:ext cx="11843483" cy="1846659"/>
          </a:xfrm>
          <a:prstGeom prst="rect">
            <a:avLst/>
          </a:prstGeom>
          <a:noFill/>
        </p:spPr>
        <p:txBody>
          <a:bodyPr wrap="square" rtlCol="0">
            <a:spAutoFit/>
          </a:bodyPr>
          <a:lstStyle/>
          <a:p>
            <a:r>
              <a:rPr lang="en-US" sz="3200" b="1">
                <a:latin typeface="Effra"/>
              </a:rPr>
              <a:t>Lewisstructuren en elektronenpijlen</a:t>
            </a:r>
          </a:p>
          <a:p>
            <a:endParaRPr lang="en-US" sz="3200" b="1">
              <a:latin typeface="Effra"/>
            </a:endParaRPr>
          </a:p>
          <a:p>
            <a:endParaRPr lang="en-US" sz="3200" b="1">
              <a:latin typeface="Effra"/>
            </a:endParaRPr>
          </a:p>
          <a:p>
            <a:endParaRPr lang="nl-NL" dirty="0"/>
          </a:p>
        </p:txBody>
      </p:sp>
      <p:sp>
        <p:nvSpPr>
          <p:cNvPr id="6" name="Tekstvak 5">
            <a:extLst>
              <a:ext uri="{FF2B5EF4-FFF2-40B4-BE49-F238E27FC236}">
                <a16:creationId xmlns:a16="http://schemas.microsoft.com/office/drawing/2014/main" id="{51803FB5-0DA6-1DC0-1FFE-4033D71106FA}"/>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75F9FD03-077C-DE22-16DE-FB741B477030}"/>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2024 I</a:t>
            </a:r>
          </a:p>
        </p:txBody>
      </p:sp>
      <p:pic>
        <p:nvPicPr>
          <p:cNvPr id="8" name="Afbeelding 7">
            <a:extLst>
              <a:ext uri="{FF2B5EF4-FFF2-40B4-BE49-F238E27FC236}">
                <a16:creationId xmlns:a16="http://schemas.microsoft.com/office/drawing/2014/main" id="{1D8D98D0-2D21-5B66-C627-A571E43F8052}"/>
              </a:ext>
            </a:extLst>
          </p:cNvPr>
          <p:cNvPicPr>
            <a:picLocks noChangeAspect="1"/>
          </p:cNvPicPr>
          <p:nvPr/>
        </p:nvPicPr>
        <p:blipFill>
          <a:blip r:embed="rId2"/>
          <a:stretch>
            <a:fillRect/>
          </a:stretch>
        </p:blipFill>
        <p:spPr>
          <a:xfrm>
            <a:off x="2300448" y="1666279"/>
            <a:ext cx="4086795" cy="1733792"/>
          </a:xfrm>
          <a:prstGeom prst="rect">
            <a:avLst/>
          </a:prstGeom>
        </p:spPr>
      </p:pic>
      <p:pic>
        <p:nvPicPr>
          <p:cNvPr id="10" name="Afbeelding 9">
            <a:extLst>
              <a:ext uri="{FF2B5EF4-FFF2-40B4-BE49-F238E27FC236}">
                <a16:creationId xmlns:a16="http://schemas.microsoft.com/office/drawing/2014/main" id="{8BD6957C-02F5-7F21-6B80-EC0EFD170434}"/>
              </a:ext>
            </a:extLst>
          </p:cNvPr>
          <p:cNvPicPr>
            <a:picLocks noChangeAspect="1"/>
          </p:cNvPicPr>
          <p:nvPr/>
        </p:nvPicPr>
        <p:blipFill>
          <a:blip r:embed="rId3"/>
          <a:stretch>
            <a:fillRect/>
          </a:stretch>
        </p:blipFill>
        <p:spPr>
          <a:xfrm>
            <a:off x="948690" y="3588094"/>
            <a:ext cx="8154538" cy="571580"/>
          </a:xfrm>
          <a:prstGeom prst="rect">
            <a:avLst/>
          </a:prstGeom>
        </p:spPr>
      </p:pic>
      <p:pic>
        <p:nvPicPr>
          <p:cNvPr id="12" name="Afbeelding 11">
            <a:extLst>
              <a:ext uri="{FF2B5EF4-FFF2-40B4-BE49-F238E27FC236}">
                <a16:creationId xmlns:a16="http://schemas.microsoft.com/office/drawing/2014/main" id="{E9EBAB93-4D42-D5B0-193C-159C19AD7FD2}"/>
              </a:ext>
            </a:extLst>
          </p:cNvPr>
          <p:cNvPicPr>
            <a:picLocks noChangeAspect="1"/>
          </p:cNvPicPr>
          <p:nvPr/>
        </p:nvPicPr>
        <p:blipFill>
          <a:blip r:embed="rId4"/>
          <a:stretch>
            <a:fillRect/>
          </a:stretch>
        </p:blipFill>
        <p:spPr>
          <a:xfrm>
            <a:off x="4469831" y="3107781"/>
            <a:ext cx="743054" cy="495369"/>
          </a:xfrm>
          <a:prstGeom prst="rect">
            <a:avLst/>
          </a:prstGeom>
        </p:spPr>
      </p:pic>
      <p:pic>
        <p:nvPicPr>
          <p:cNvPr id="14" name="Afbeelding 13">
            <a:extLst>
              <a:ext uri="{FF2B5EF4-FFF2-40B4-BE49-F238E27FC236}">
                <a16:creationId xmlns:a16="http://schemas.microsoft.com/office/drawing/2014/main" id="{B646317B-B00E-AC6C-C550-1A697C66CF63}"/>
              </a:ext>
            </a:extLst>
          </p:cNvPr>
          <p:cNvPicPr>
            <a:picLocks noChangeAspect="1"/>
          </p:cNvPicPr>
          <p:nvPr/>
        </p:nvPicPr>
        <p:blipFill>
          <a:blip r:embed="rId4"/>
          <a:stretch>
            <a:fillRect/>
          </a:stretch>
        </p:blipFill>
        <p:spPr>
          <a:xfrm>
            <a:off x="5501189" y="1278483"/>
            <a:ext cx="743054" cy="495369"/>
          </a:xfrm>
          <a:prstGeom prst="rect">
            <a:avLst/>
          </a:prstGeom>
        </p:spPr>
      </p:pic>
      <p:pic>
        <p:nvPicPr>
          <p:cNvPr id="16" name="Afbeelding 15">
            <a:extLst>
              <a:ext uri="{FF2B5EF4-FFF2-40B4-BE49-F238E27FC236}">
                <a16:creationId xmlns:a16="http://schemas.microsoft.com/office/drawing/2014/main" id="{38DEA1A7-9E07-8850-79FB-7276DD61611E}"/>
              </a:ext>
            </a:extLst>
          </p:cNvPr>
          <p:cNvPicPr>
            <a:picLocks noChangeAspect="1"/>
          </p:cNvPicPr>
          <p:nvPr/>
        </p:nvPicPr>
        <p:blipFill>
          <a:blip r:embed="rId5"/>
          <a:stretch>
            <a:fillRect/>
          </a:stretch>
        </p:blipFill>
        <p:spPr>
          <a:xfrm>
            <a:off x="2496983" y="4068407"/>
            <a:ext cx="4193087" cy="2465653"/>
          </a:xfrm>
          <a:prstGeom prst="rect">
            <a:avLst/>
          </a:prstGeom>
        </p:spPr>
      </p:pic>
    </p:spTree>
    <p:extLst>
      <p:ext uri="{BB962C8B-B14F-4D97-AF65-F5344CB8AC3E}">
        <p14:creationId xmlns:p14="http://schemas.microsoft.com/office/powerpoint/2010/main" val="24611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B1B30-5A2A-51D0-0607-53E20655F27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1A965C0-C048-8956-936A-48BF41987633}"/>
              </a:ext>
            </a:extLst>
          </p:cNvPr>
          <p:cNvSpPr txBox="1"/>
          <p:nvPr/>
        </p:nvSpPr>
        <p:spPr>
          <a:xfrm>
            <a:off x="948690" y="742950"/>
            <a:ext cx="11843483" cy="1846659"/>
          </a:xfrm>
          <a:prstGeom prst="rect">
            <a:avLst/>
          </a:prstGeom>
          <a:noFill/>
        </p:spPr>
        <p:txBody>
          <a:bodyPr wrap="square" rtlCol="0">
            <a:spAutoFit/>
          </a:bodyPr>
          <a:lstStyle/>
          <a:p>
            <a:r>
              <a:rPr lang="en-US" sz="3200" b="1">
                <a:latin typeface="Effra"/>
              </a:rPr>
              <a:t>Lewisstructuren en elektronenpijlen</a:t>
            </a:r>
          </a:p>
          <a:p>
            <a:endParaRPr lang="en-US" sz="3200" b="1">
              <a:latin typeface="Effra"/>
            </a:endParaRPr>
          </a:p>
          <a:p>
            <a:endParaRPr lang="en-US" sz="3200" b="1">
              <a:latin typeface="Effra"/>
            </a:endParaRPr>
          </a:p>
          <a:p>
            <a:endParaRPr lang="nl-NL" dirty="0"/>
          </a:p>
        </p:txBody>
      </p:sp>
      <p:sp>
        <p:nvSpPr>
          <p:cNvPr id="6" name="Tekstvak 5">
            <a:extLst>
              <a:ext uri="{FF2B5EF4-FFF2-40B4-BE49-F238E27FC236}">
                <a16:creationId xmlns:a16="http://schemas.microsoft.com/office/drawing/2014/main" id="{09A5445C-36DD-3A55-F4BC-0C51D9AF7C47}"/>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D4440DD6-6432-99CC-BF47-7F8A605E1E7B}"/>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2024 I</a:t>
            </a:r>
          </a:p>
        </p:txBody>
      </p:sp>
      <p:pic>
        <p:nvPicPr>
          <p:cNvPr id="8" name="Afbeelding 7">
            <a:extLst>
              <a:ext uri="{FF2B5EF4-FFF2-40B4-BE49-F238E27FC236}">
                <a16:creationId xmlns:a16="http://schemas.microsoft.com/office/drawing/2014/main" id="{B5FDF039-F30D-63C2-1C7A-23E99CB74CC6}"/>
              </a:ext>
            </a:extLst>
          </p:cNvPr>
          <p:cNvPicPr>
            <a:picLocks noChangeAspect="1"/>
          </p:cNvPicPr>
          <p:nvPr/>
        </p:nvPicPr>
        <p:blipFill>
          <a:blip r:embed="rId2"/>
          <a:stretch>
            <a:fillRect/>
          </a:stretch>
        </p:blipFill>
        <p:spPr>
          <a:xfrm>
            <a:off x="2300448" y="1666279"/>
            <a:ext cx="4086795" cy="1733792"/>
          </a:xfrm>
          <a:prstGeom prst="rect">
            <a:avLst/>
          </a:prstGeom>
        </p:spPr>
      </p:pic>
      <p:pic>
        <p:nvPicPr>
          <p:cNvPr id="10" name="Afbeelding 9">
            <a:extLst>
              <a:ext uri="{FF2B5EF4-FFF2-40B4-BE49-F238E27FC236}">
                <a16:creationId xmlns:a16="http://schemas.microsoft.com/office/drawing/2014/main" id="{3A108472-18F2-E351-C9FA-CDF0A2BD37FA}"/>
              </a:ext>
            </a:extLst>
          </p:cNvPr>
          <p:cNvPicPr>
            <a:picLocks noChangeAspect="1"/>
          </p:cNvPicPr>
          <p:nvPr/>
        </p:nvPicPr>
        <p:blipFill>
          <a:blip r:embed="rId3"/>
          <a:stretch>
            <a:fillRect/>
          </a:stretch>
        </p:blipFill>
        <p:spPr>
          <a:xfrm>
            <a:off x="948690" y="3588094"/>
            <a:ext cx="8154538" cy="571580"/>
          </a:xfrm>
          <a:prstGeom prst="rect">
            <a:avLst/>
          </a:prstGeom>
        </p:spPr>
      </p:pic>
      <p:pic>
        <p:nvPicPr>
          <p:cNvPr id="12" name="Afbeelding 11">
            <a:extLst>
              <a:ext uri="{FF2B5EF4-FFF2-40B4-BE49-F238E27FC236}">
                <a16:creationId xmlns:a16="http://schemas.microsoft.com/office/drawing/2014/main" id="{2FE2C934-1F0F-C8F2-BC8B-A7DF98E1553B}"/>
              </a:ext>
            </a:extLst>
          </p:cNvPr>
          <p:cNvPicPr>
            <a:picLocks noChangeAspect="1"/>
          </p:cNvPicPr>
          <p:nvPr/>
        </p:nvPicPr>
        <p:blipFill>
          <a:blip r:embed="rId4"/>
          <a:stretch>
            <a:fillRect/>
          </a:stretch>
        </p:blipFill>
        <p:spPr>
          <a:xfrm>
            <a:off x="4469831" y="3107781"/>
            <a:ext cx="743054" cy="495369"/>
          </a:xfrm>
          <a:prstGeom prst="rect">
            <a:avLst/>
          </a:prstGeom>
        </p:spPr>
      </p:pic>
      <p:pic>
        <p:nvPicPr>
          <p:cNvPr id="14" name="Afbeelding 13">
            <a:extLst>
              <a:ext uri="{FF2B5EF4-FFF2-40B4-BE49-F238E27FC236}">
                <a16:creationId xmlns:a16="http://schemas.microsoft.com/office/drawing/2014/main" id="{E3049F08-4081-F186-61A2-C7C84FC76D60}"/>
              </a:ext>
            </a:extLst>
          </p:cNvPr>
          <p:cNvPicPr>
            <a:picLocks noChangeAspect="1"/>
          </p:cNvPicPr>
          <p:nvPr/>
        </p:nvPicPr>
        <p:blipFill>
          <a:blip r:embed="rId4"/>
          <a:stretch>
            <a:fillRect/>
          </a:stretch>
        </p:blipFill>
        <p:spPr>
          <a:xfrm>
            <a:off x="5501189" y="1278483"/>
            <a:ext cx="743054" cy="495369"/>
          </a:xfrm>
          <a:prstGeom prst="rect">
            <a:avLst/>
          </a:prstGeom>
        </p:spPr>
      </p:pic>
      <p:pic>
        <p:nvPicPr>
          <p:cNvPr id="4" name="Afbeelding 3">
            <a:extLst>
              <a:ext uri="{FF2B5EF4-FFF2-40B4-BE49-F238E27FC236}">
                <a16:creationId xmlns:a16="http://schemas.microsoft.com/office/drawing/2014/main" id="{72E5E2B2-C5FB-A223-F41C-F1A3DA192186}"/>
              </a:ext>
            </a:extLst>
          </p:cNvPr>
          <p:cNvPicPr>
            <a:picLocks noChangeAspect="1"/>
          </p:cNvPicPr>
          <p:nvPr/>
        </p:nvPicPr>
        <p:blipFill>
          <a:blip r:embed="rId5"/>
          <a:stretch>
            <a:fillRect/>
          </a:stretch>
        </p:blipFill>
        <p:spPr>
          <a:xfrm>
            <a:off x="2787642" y="4045031"/>
            <a:ext cx="3951818" cy="2377034"/>
          </a:xfrm>
          <a:prstGeom prst="rect">
            <a:avLst/>
          </a:prstGeom>
        </p:spPr>
      </p:pic>
    </p:spTree>
    <p:extLst>
      <p:ext uri="{BB962C8B-B14F-4D97-AF65-F5344CB8AC3E}">
        <p14:creationId xmlns:p14="http://schemas.microsoft.com/office/powerpoint/2010/main" val="1208880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21568-874F-677B-A929-6C941C8D8B0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9E5856B-D8C3-2C7E-3900-21718832B2A3}"/>
              </a:ext>
            </a:extLst>
          </p:cNvPr>
          <p:cNvSpPr txBox="1"/>
          <p:nvPr/>
        </p:nvSpPr>
        <p:spPr>
          <a:xfrm>
            <a:off x="948690" y="742950"/>
            <a:ext cx="11843483" cy="1846659"/>
          </a:xfrm>
          <a:prstGeom prst="rect">
            <a:avLst/>
          </a:prstGeom>
          <a:noFill/>
        </p:spPr>
        <p:txBody>
          <a:bodyPr wrap="square" rtlCol="0">
            <a:spAutoFit/>
          </a:bodyPr>
          <a:lstStyle/>
          <a:p>
            <a:r>
              <a:rPr lang="en-US" sz="3200" b="1">
                <a:latin typeface="Effra"/>
              </a:rPr>
              <a:t>Lewisstructuren en elektronenpijlen</a:t>
            </a:r>
          </a:p>
          <a:p>
            <a:endParaRPr lang="en-US" sz="3200" b="1">
              <a:latin typeface="Effra"/>
            </a:endParaRPr>
          </a:p>
          <a:p>
            <a:endParaRPr lang="en-US" sz="3200" b="1">
              <a:latin typeface="Effra"/>
            </a:endParaRPr>
          </a:p>
          <a:p>
            <a:endParaRPr lang="nl-NL" dirty="0"/>
          </a:p>
        </p:txBody>
      </p:sp>
      <p:sp>
        <p:nvSpPr>
          <p:cNvPr id="6" name="Tekstvak 5">
            <a:extLst>
              <a:ext uri="{FF2B5EF4-FFF2-40B4-BE49-F238E27FC236}">
                <a16:creationId xmlns:a16="http://schemas.microsoft.com/office/drawing/2014/main" id="{B78D9836-E61B-471E-DE45-09FF7B6BF5F4}"/>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88AAB108-3CAA-39A2-1672-711710D541DD}"/>
              </a:ext>
            </a:extLst>
          </p:cNvPr>
          <p:cNvSpPr txBox="1"/>
          <p:nvPr/>
        </p:nvSpPr>
        <p:spPr>
          <a:xfrm>
            <a:off x="8403220" y="1261641"/>
            <a:ext cx="763351" cy="369332"/>
          </a:xfrm>
          <a:prstGeom prst="rect">
            <a:avLst/>
          </a:prstGeom>
          <a:noFill/>
        </p:spPr>
        <p:txBody>
          <a:bodyPr wrap="none" rtlCol="0">
            <a:spAutoFit/>
          </a:bodyPr>
          <a:lstStyle/>
          <a:p>
            <a:r>
              <a:rPr lang="nl-NL" dirty="0">
                <a:solidFill>
                  <a:srgbClr val="652EA3"/>
                </a:solidFill>
                <a:latin typeface="Effra" panose="02000506080000020004"/>
              </a:rPr>
              <a:t>2024 I</a:t>
            </a:r>
          </a:p>
        </p:txBody>
      </p:sp>
      <p:pic>
        <p:nvPicPr>
          <p:cNvPr id="8" name="Afbeelding 7">
            <a:extLst>
              <a:ext uri="{FF2B5EF4-FFF2-40B4-BE49-F238E27FC236}">
                <a16:creationId xmlns:a16="http://schemas.microsoft.com/office/drawing/2014/main" id="{CE436B54-5317-05CF-EB5D-89128AC14CBC}"/>
              </a:ext>
            </a:extLst>
          </p:cNvPr>
          <p:cNvPicPr>
            <a:picLocks noChangeAspect="1"/>
          </p:cNvPicPr>
          <p:nvPr/>
        </p:nvPicPr>
        <p:blipFill>
          <a:blip r:embed="rId2"/>
          <a:stretch>
            <a:fillRect/>
          </a:stretch>
        </p:blipFill>
        <p:spPr>
          <a:xfrm>
            <a:off x="2300448" y="1666279"/>
            <a:ext cx="4086795" cy="1733792"/>
          </a:xfrm>
          <a:prstGeom prst="rect">
            <a:avLst/>
          </a:prstGeom>
        </p:spPr>
      </p:pic>
      <p:pic>
        <p:nvPicPr>
          <p:cNvPr id="10" name="Afbeelding 9">
            <a:extLst>
              <a:ext uri="{FF2B5EF4-FFF2-40B4-BE49-F238E27FC236}">
                <a16:creationId xmlns:a16="http://schemas.microsoft.com/office/drawing/2014/main" id="{1EF99C9F-533A-9373-9F2E-532162827879}"/>
              </a:ext>
            </a:extLst>
          </p:cNvPr>
          <p:cNvPicPr>
            <a:picLocks noChangeAspect="1"/>
          </p:cNvPicPr>
          <p:nvPr/>
        </p:nvPicPr>
        <p:blipFill>
          <a:blip r:embed="rId3"/>
          <a:stretch>
            <a:fillRect/>
          </a:stretch>
        </p:blipFill>
        <p:spPr>
          <a:xfrm>
            <a:off x="948690" y="3588094"/>
            <a:ext cx="8154538" cy="571580"/>
          </a:xfrm>
          <a:prstGeom prst="rect">
            <a:avLst/>
          </a:prstGeom>
        </p:spPr>
      </p:pic>
      <p:pic>
        <p:nvPicPr>
          <p:cNvPr id="12" name="Afbeelding 11">
            <a:extLst>
              <a:ext uri="{FF2B5EF4-FFF2-40B4-BE49-F238E27FC236}">
                <a16:creationId xmlns:a16="http://schemas.microsoft.com/office/drawing/2014/main" id="{4D346403-8D0C-7928-2AC3-EBD6BC617D94}"/>
              </a:ext>
            </a:extLst>
          </p:cNvPr>
          <p:cNvPicPr>
            <a:picLocks noChangeAspect="1"/>
          </p:cNvPicPr>
          <p:nvPr/>
        </p:nvPicPr>
        <p:blipFill>
          <a:blip r:embed="rId4"/>
          <a:stretch>
            <a:fillRect/>
          </a:stretch>
        </p:blipFill>
        <p:spPr>
          <a:xfrm>
            <a:off x="4469831" y="3107781"/>
            <a:ext cx="743054" cy="495369"/>
          </a:xfrm>
          <a:prstGeom prst="rect">
            <a:avLst/>
          </a:prstGeom>
        </p:spPr>
      </p:pic>
      <p:pic>
        <p:nvPicPr>
          <p:cNvPr id="14" name="Afbeelding 13">
            <a:extLst>
              <a:ext uri="{FF2B5EF4-FFF2-40B4-BE49-F238E27FC236}">
                <a16:creationId xmlns:a16="http://schemas.microsoft.com/office/drawing/2014/main" id="{A66C1527-33D1-A712-7782-AFB875805D7F}"/>
              </a:ext>
            </a:extLst>
          </p:cNvPr>
          <p:cNvPicPr>
            <a:picLocks noChangeAspect="1"/>
          </p:cNvPicPr>
          <p:nvPr/>
        </p:nvPicPr>
        <p:blipFill>
          <a:blip r:embed="rId4"/>
          <a:stretch>
            <a:fillRect/>
          </a:stretch>
        </p:blipFill>
        <p:spPr>
          <a:xfrm>
            <a:off x="5501189" y="1278483"/>
            <a:ext cx="743054" cy="495369"/>
          </a:xfrm>
          <a:prstGeom prst="rect">
            <a:avLst/>
          </a:prstGeom>
        </p:spPr>
      </p:pic>
      <p:pic>
        <p:nvPicPr>
          <p:cNvPr id="7" name="Afbeelding 6">
            <a:extLst>
              <a:ext uri="{FF2B5EF4-FFF2-40B4-BE49-F238E27FC236}">
                <a16:creationId xmlns:a16="http://schemas.microsoft.com/office/drawing/2014/main" id="{01748F87-3555-A5CE-57B2-C5B473E2767B}"/>
              </a:ext>
            </a:extLst>
          </p:cNvPr>
          <p:cNvPicPr>
            <a:picLocks noChangeAspect="1"/>
          </p:cNvPicPr>
          <p:nvPr/>
        </p:nvPicPr>
        <p:blipFill>
          <a:blip r:embed="rId5"/>
          <a:stretch>
            <a:fillRect/>
          </a:stretch>
        </p:blipFill>
        <p:spPr>
          <a:xfrm>
            <a:off x="2437445" y="4068406"/>
            <a:ext cx="3949798" cy="2684629"/>
          </a:xfrm>
          <a:prstGeom prst="rect">
            <a:avLst/>
          </a:prstGeom>
        </p:spPr>
      </p:pic>
    </p:spTree>
    <p:extLst>
      <p:ext uri="{BB962C8B-B14F-4D97-AF65-F5344CB8AC3E}">
        <p14:creationId xmlns:p14="http://schemas.microsoft.com/office/powerpoint/2010/main" val="59733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5736-C0C9-3875-A9A2-70E184A1A87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E922A9C-0046-A4EA-96FD-111760E4CEC3}"/>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B3152760-1716-E8A0-EF4D-343639CC8BB1}"/>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96211E88-01D4-6B19-2223-89C4E3C57F12}"/>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88C2D5F4-7A8A-22EF-F8D1-554E81B7E53C}"/>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AFD9462D-5913-7FAD-244A-EF650936C8C4}"/>
              </a:ext>
            </a:extLst>
          </p:cNvPr>
          <p:cNvPicPr>
            <a:picLocks noChangeAspect="1"/>
          </p:cNvPicPr>
          <p:nvPr/>
        </p:nvPicPr>
        <p:blipFill>
          <a:blip r:embed="rId3"/>
          <a:stretch>
            <a:fillRect/>
          </a:stretch>
        </p:blipFill>
        <p:spPr>
          <a:xfrm>
            <a:off x="3586163" y="2709367"/>
            <a:ext cx="7462456" cy="3862424"/>
          </a:xfrm>
          <a:prstGeom prst="rect">
            <a:avLst/>
          </a:prstGeom>
        </p:spPr>
      </p:pic>
    </p:spTree>
    <p:extLst>
      <p:ext uri="{BB962C8B-B14F-4D97-AF65-F5344CB8AC3E}">
        <p14:creationId xmlns:p14="http://schemas.microsoft.com/office/powerpoint/2010/main" val="16245421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3EEF-3B94-B046-A93D-1489327C786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E17A4C0-F1B9-4EC3-8377-1A527C7302E8}"/>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E92AAABB-F5D1-EFC1-3E7A-C5080A732A7E}"/>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8EB0D0FE-8FCE-0F93-BA63-2E1E2BD62C94}"/>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2253D454-AE0C-C450-A93B-AEC2EE9F6032}"/>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0209A413-4B2C-9D88-D5E2-FBD2C4236C88}"/>
              </a:ext>
            </a:extLst>
          </p:cNvPr>
          <p:cNvPicPr>
            <a:picLocks noChangeAspect="1"/>
          </p:cNvPicPr>
          <p:nvPr/>
        </p:nvPicPr>
        <p:blipFill>
          <a:blip r:embed="rId3"/>
          <a:stretch>
            <a:fillRect/>
          </a:stretch>
        </p:blipFill>
        <p:spPr>
          <a:xfrm>
            <a:off x="3586163" y="2709367"/>
            <a:ext cx="7462456" cy="3862424"/>
          </a:xfrm>
          <a:prstGeom prst="rect">
            <a:avLst/>
          </a:prstGeom>
        </p:spPr>
      </p:pic>
      <p:pic>
        <p:nvPicPr>
          <p:cNvPr id="4" name="Afbeelding 3">
            <a:extLst>
              <a:ext uri="{FF2B5EF4-FFF2-40B4-BE49-F238E27FC236}">
                <a16:creationId xmlns:a16="http://schemas.microsoft.com/office/drawing/2014/main" id="{79417268-905A-C93F-DE69-E7FE54814D4C}"/>
              </a:ext>
            </a:extLst>
          </p:cNvPr>
          <p:cNvPicPr>
            <a:picLocks noChangeAspect="1"/>
          </p:cNvPicPr>
          <p:nvPr/>
        </p:nvPicPr>
        <p:blipFill>
          <a:blip r:embed="rId4"/>
          <a:stretch>
            <a:fillRect/>
          </a:stretch>
        </p:blipFill>
        <p:spPr>
          <a:xfrm>
            <a:off x="2754775" y="2926158"/>
            <a:ext cx="4629404" cy="3765391"/>
          </a:xfrm>
          <a:prstGeom prst="rect">
            <a:avLst/>
          </a:prstGeom>
        </p:spPr>
      </p:pic>
      <p:pic>
        <p:nvPicPr>
          <p:cNvPr id="8" name="Afbeelding 7">
            <a:extLst>
              <a:ext uri="{FF2B5EF4-FFF2-40B4-BE49-F238E27FC236}">
                <a16:creationId xmlns:a16="http://schemas.microsoft.com/office/drawing/2014/main" id="{5A2EE4D1-2DA4-592E-E6DB-007056DE84A1}"/>
              </a:ext>
            </a:extLst>
          </p:cNvPr>
          <p:cNvPicPr>
            <a:picLocks noChangeAspect="1"/>
          </p:cNvPicPr>
          <p:nvPr/>
        </p:nvPicPr>
        <p:blipFill>
          <a:blip r:embed="rId5"/>
          <a:stretch>
            <a:fillRect/>
          </a:stretch>
        </p:blipFill>
        <p:spPr>
          <a:xfrm flipH="1" flipV="1">
            <a:off x="6839711" y="3827620"/>
            <a:ext cx="747575" cy="511499"/>
          </a:xfrm>
          <a:prstGeom prst="rect">
            <a:avLst/>
          </a:prstGeom>
        </p:spPr>
      </p:pic>
      <p:pic>
        <p:nvPicPr>
          <p:cNvPr id="11" name="Afbeelding 10">
            <a:extLst>
              <a:ext uri="{FF2B5EF4-FFF2-40B4-BE49-F238E27FC236}">
                <a16:creationId xmlns:a16="http://schemas.microsoft.com/office/drawing/2014/main" id="{554662B4-590C-13EA-D1BF-3FFB2D82D9EE}"/>
              </a:ext>
            </a:extLst>
          </p:cNvPr>
          <p:cNvPicPr>
            <a:picLocks noChangeAspect="1"/>
          </p:cNvPicPr>
          <p:nvPr/>
        </p:nvPicPr>
        <p:blipFill>
          <a:blip r:embed="rId5"/>
          <a:stretch>
            <a:fillRect/>
          </a:stretch>
        </p:blipFill>
        <p:spPr>
          <a:xfrm>
            <a:off x="5449824" y="3224986"/>
            <a:ext cx="646176" cy="525737"/>
          </a:xfrm>
          <a:prstGeom prst="rect">
            <a:avLst/>
          </a:prstGeom>
        </p:spPr>
      </p:pic>
    </p:spTree>
    <p:extLst>
      <p:ext uri="{BB962C8B-B14F-4D97-AF65-F5344CB8AC3E}">
        <p14:creationId xmlns:p14="http://schemas.microsoft.com/office/powerpoint/2010/main" val="4267131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2AF16-A8D4-39E2-599A-C856E5AD4F2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91457A6-DB3C-ACBE-6404-CA6B5C608158}"/>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4FADA49D-B369-F4CB-1514-6D747CB5EDF4}"/>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6B7ABA8E-53AB-FB8E-C10D-F52A7539624E}"/>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8E8A746D-3B84-A2C2-B520-A9C850F497A0}"/>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96B42B31-EF4A-BCF0-8248-51F17ADA9A52}"/>
              </a:ext>
            </a:extLst>
          </p:cNvPr>
          <p:cNvPicPr>
            <a:picLocks noChangeAspect="1"/>
          </p:cNvPicPr>
          <p:nvPr/>
        </p:nvPicPr>
        <p:blipFill>
          <a:blip r:embed="rId3"/>
          <a:stretch>
            <a:fillRect/>
          </a:stretch>
        </p:blipFill>
        <p:spPr>
          <a:xfrm>
            <a:off x="3586163" y="2709367"/>
            <a:ext cx="7462456" cy="3862424"/>
          </a:xfrm>
          <a:prstGeom prst="rect">
            <a:avLst/>
          </a:prstGeom>
        </p:spPr>
      </p:pic>
      <p:pic>
        <p:nvPicPr>
          <p:cNvPr id="4" name="Afbeelding 3">
            <a:extLst>
              <a:ext uri="{FF2B5EF4-FFF2-40B4-BE49-F238E27FC236}">
                <a16:creationId xmlns:a16="http://schemas.microsoft.com/office/drawing/2014/main" id="{9E6CF3E9-9145-83E9-A2E8-545E9C4FE3EF}"/>
              </a:ext>
            </a:extLst>
          </p:cNvPr>
          <p:cNvPicPr>
            <a:picLocks noChangeAspect="1"/>
          </p:cNvPicPr>
          <p:nvPr/>
        </p:nvPicPr>
        <p:blipFill>
          <a:blip r:embed="rId4"/>
          <a:stretch>
            <a:fillRect/>
          </a:stretch>
        </p:blipFill>
        <p:spPr>
          <a:xfrm>
            <a:off x="2731625" y="2907329"/>
            <a:ext cx="4652554" cy="3784220"/>
          </a:xfrm>
          <a:prstGeom prst="rect">
            <a:avLst/>
          </a:prstGeom>
        </p:spPr>
      </p:pic>
    </p:spTree>
    <p:extLst>
      <p:ext uri="{BB962C8B-B14F-4D97-AF65-F5344CB8AC3E}">
        <p14:creationId xmlns:p14="http://schemas.microsoft.com/office/powerpoint/2010/main" val="31808873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3431D-2098-AE63-A755-B2D4F01D015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F659B19-E4E5-A979-68E3-9477B133F272}"/>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DFB393EC-B7B8-E885-33AB-D3125C4BF5FE}"/>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54EB4159-9D7C-24AE-6D50-79E6267CF8AF}"/>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7E12F368-3F8A-D3B8-B6D3-51BA85201F8A}"/>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FCF428DB-FB36-AF08-54CA-5BCD81BDAE6B}"/>
              </a:ext>
            </a:extLst>
          </p:cNvPr>
          <p:cNvPicPr>
            <a:picLocks noChangeAspect="1"/>
          </p:cNvPicPr>
          <p:nvPr/>
        </p:nvPicPr>
        <p:blipFill>
          <a:blip r:embed="rId3"/>
          <a:stretch>
            <a:fillRect/>
          </a:stretch>
        </p:blipFill>
        <p:spPr>
          <a:xfrm>
            <a:off x="3586163" y="2709367"/>
            <a:ext cx="7462456" cy="3862424"/>
          </a:xfrm>
          <a:prstGeom prst="rect">
            <a:avLst/>
          </a:prstGeom>
        </p:spPr>
      </p:pic>
      <p:pic>
        <p:nvPicPr>
          <p:cNvPr id="4" name="Afbeelding 3">
            <a:extLst>
              <a:ext uri="{FF2B5EF4-FFF2-40B4-BE49-F238E27FC236}">
                <a16:creationId xmlns:a16="http://schemas.microsoft.com/office/drawing/2014/main" id="{573479AE-D1F1-BA41-7F20-111D5B413BA5}"/>
              </a:ext>
            </a:extLst>
          </p:cNvPr>
          <p:cNvPicPr>
            <a:picLocks noChangeAspect="1"/>
          </p:cNvPicPr>
          <p:nvPr/>
        </p:nvPicPr>
        <p:blipFill>
          <a:blip r:embed="rId4"/>
          <a:stretch>
            <a:fillRect/>
          </a:stretch>
        </p:blipFill>
        <p:spPr>
          <a:xfrm>
            <a:off x="2710117" y="2917044"/>
            <a:ext cx="4540218" cy="3830636"/>
          </a:xfrm>
          <a:prstGeom prst="rect">
            <a:avLst/>
          </a:prstGeom>
        </p:spPr>
      </p:pic>
    </p:spTree>
    <p:extLst>
      <p:ext uri="{BB962C8B-B14F-4D97-AF65-F5344CB8AC3E}">
        <p14:creationId xmlns:p14="http://schemas.microsoft.com/office/powerpoint/2010/main" val="252980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77AA-4AFD-323F-6F6E-F2D66D1F10C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279AA29-D126-7166-A9D9-DD82D8A64420}"/>
              </a:ext>
            </a:extLst>
          </p:cNvPr>
          <p:cNvSpPr txBox="1"/>
          <p:nvPr/>
        </p:nvSpPr>
        <p:spPr>
          <a:xfrm>
            <a:off x="415636" y="938151"/>
            <a:ext cx="12376537" cy="1815882"/>
          </a:xfrm>
          <a:prstGeom prst="rect">
            <a:avLst/>
          </a:prstGeom>
          <a:noFill/>
        </p:spPr>
        <p:txBody>
          <a:bodyPr wrap="square" rtlCol="0">
            <a:spAutoFit/>
          </a:bodyPr>
          <a:lstStyle/>
          <a:p>
            <a:r>
              <a:rPr lang="en-US" sz="3200" b="1" dirty="0">
                <a:latin typeface="Effra"/>
              </a:rPr>
              <a:t>Stereo-</a:t>
            </a:r>
            <a:r>
              <a:rPr lang="en-US" sz="3200" b="1" dirty="0" err="1">
                <a:latin typeface="Effra"/>
              </a:rPr>
              <a:t>isomeren</a:t>
            </a:r>
            <a:r>
              <a:rPr lang="en-US" sz="3200" b="1" dirty="0">
                <a:latin typeface="Effra"/>
              </a:rPr>
              <a:t>?</a:t>
            </a:r>
          </a:p>
          <a:p>
            <a:endParaRPr lang="en-US" sz="3200" b="1" dirty="0">
              <a:latin typeface="Effra"/>
            </a:endParaRPr>
          </a:p>
          <a:p>
            <a:r>
              <a:rPr lang="en-US" sz="2400" dirty="0">
                <a:latin typeface="Effra"/>
              </a:rPr>
              <a:t>Als je </a:t>
            </a:r>
            <a:r>
              <a:rPr lang="en-US" sz="2400" dirty="0" err="1">
                <a:latin typeface="Effra"/>
              </a:rPr>
              <a:t>een</a:t>
            </a:r>
            <a:r>
              <a:rPr lang="en-US" sz="2400" dirty="0">
                <a:latin typeface="Effra"/>
              </a:rPr>
              <a:t> </a:t>
            </a:r>
            <a:r>
              <a:rPr lang="en-US" sz="2400" dirty="0" err="1">
                <a:latin typeface="Effra"/>
              </a:rPr>
              <a:t>atoom</a:t>
            </a:r>
            <a:r>
              <a:rPr lang="en-US" sz="2400" dirty="0">
                <a:latin typeface="Effra"/>
              </a:rPr>
              <a:t> </a:t>
            </a:r>
            <a:r>
              <a:rPr lang="en-US" sz="2400" dirty="0" err="1">
                <a:latin typeface="Effra"/>
              </a:rPr>
              <a:t>hebt</a:t>
            </a:r>
            <a:r>
              <a:rPr lang="en-US" sz="2400" dirty="0">
                <a:latin typeface="Effra"/>
              </a:rPr>
              <a:t> met 4 </a:t>
            </a:r>
            <a:r>
              <a:rPr lang="en-US" sz="2400" dirty="0" err="1">
                <a:latin typeface="Effra"/>
              </a:rPr>
              <a:t>verschillende</a:t>
            </a:r>
            <a:r>
              <a:rPr lang="en-US" sz="2400" dirty="0">
                <a:latin typeface="Effra"/>
              </a:rPr>
              <a:t> </a:t>
            </a:r>
            <a:r>
              <a:rPr lang="en-US" sz="2400" dirty="0" err="1">
                <a:latin typeface="Effra"/>
              </a:rPr>
              <a:t>groepen</a:t>
            </a:r>
            <a:r>
              <a:rPr lang="en-US" sz="2400" dirty="0">
                <a:latin typeface="Effra"/>
              </a:rPr>
              <a:t>, dan </a:t>
            </a:r>
            <a:r>
              <a:rPr lang="en-US" sz="2400" dirty="0" err="1">
                <a:latin typeface="Effra"/>
              </a:rPr>
              <a:t>heb</a:t>
            </a:r>
            <a:r>
              <a:rPr lang="en-US" sz="2400" dirty="0">
                <a:latin typeface="Effra"/>
              </a:rPr>
              <a:t> je </a:t>
            </a:r>
            <a:r>
              <a:rPr lang="en-US" sz="2400" dirty="0" err="1">
                <a:latin typeface="Effra"/>
              </a:rPr>
              <a:t>een</a:t>
            </a:r>
            <a:r>
              <a:rPr lang="en-US" sz="2400" dirty="0">
                <a:latin typeface="Effra"/>
              </a:rPr>
              <a:t> </a:t>
            </a:r>
            <a:r>
              <a:rPr lang="en-US" sz="2400" dirty="0" err="1">
                <a:latin typeface="Effra"/>
              </a:rPr>
              <a:t>asymmetrisch</a:t>
            </a:r>
            <a:r>
              <a:rPr lang="en-US" sz="2400" dirty="0">
                <a:latin typeface="Effra"/>
              </a:rPr>
              <a:t> </a:t>
            </a:r>
            <a:r>
              <a:rPr lang="en-US" sz="2400" dirty="0" err="1">
                <a:latin typeface="Effra"/>
              </a:rPr>
              <a:t>atoom</a:t>
            </a:r>
            <a:r>
              <a:rPr lang="en-US" sz="2400" dirty="0">
                <a:latin typeface="Effra"/>
              </a:rPr>
              <a:t> en </a:t>
            </a:r>
            <a:r>
              <a:rPr lang="en-US" sz="2400" dirty="0" err="1">
                <a:latin typeface="Effra"/>
              </a:rPr>
              <a:t>spiegelbeeldisomeren</a:t>
            </a:r>
            <a:r>
              <a:rPr lang="en-US" sz="2400" dirty="0">
                <a:latin typeface="Effra"/>
              </a:rPr>
              <a:t>/</a:t>
            </a:r>
            <a:r>
              <a:rPr lang="en-US" sz="2400" dirty="0" err="1">
                <a:latin typeface="Effra"/>
              </a:rPr>
              <a:t>enantiomeren</a:t>
            </a:r>
            <a:endParaRPr lang="en-US" sz="2400" dirty="0">
              <a:latin typeface="Effra"/>
            </a:endParaRPr>
          </a:p>
        </p:txBody>
      </p:sp>
      <p:sp>
        <p:nvSpPr>
          <p:cNvPr id="6" name="Tekstvak 5">
            <a:extLst>
              <a:ext uri="{FF2B5EF4-FFF2-40B4-BE49-F238E27FC236}">
                <a16:creationId xmlns:a16="http://schemas.microsoft.com/office/drawing/2014/main" id="{A6DAD37D-E297-55A2-E14D-E7E114FAE3A4}"/>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7AF1DCED-4C0D-7D7C-A2D4-F2BD874A96FF}"/>
              </a:ext>
            </a:extLst>
          </p:cNvPr>
          <p:cNvPicPr>
            <a:picLocks noChangeAspect="1"/>
          </p:cNvPicPr>
          <p:nvPr/>
        </p:nvPicPr>
        <p:blipFill>
          <a:blip r:embed="rId2"/>
          <a:stretch>
            <a:fillRect/>
          </a:stretch>
        </p:blipFill>
        <p:spPr>
          <a:xfrm>
            <a:off x="5752776" y="3418729"/>
            <a:ext cx="6343394" cy="3217665"/>
          </a:xfrm>
          <a:prstGeom prst="rect">
            <a:avLst/>
          </a:prstGeom>
        </p:spPr>
      </p:pic>
      <p:pic>
        <p:nvPicPr>
          <p:cNvPr id="5" name="Afbeelding 4">
            <a:extLst>
              <a:ext uri="{FF2B5EF4-FFF2-40B4-BE49-F238E27FC236}">
                <a16:creationId xmlns:a16="http://schemas.microsoft.com/office/drawing/2014/main" id="{8D004C1D-E105-897F-B03A-6B7F5B12EB91}"/>
              </a:ext>
            </a:extLst>
          </p:cNvPr>
          <p:cNvPicPr>
            <a:picLocks noChangeAspect="1"/>
          </p:cNvPicPr>
          <p:nvPr/>
        </p:nvPicPr>
        <p:blipFill>
          <a:blip r:embed="rId3"/>
          <a:stretch>
            <a:fillRect/>
          </a:stretch>
        </p:blipFill>
        <p:spPr>
          <a:xfrm>
            <a:off x="678730" y="3720572"/>
            <a:ext cx="3838997" cy="2223578"/>
          </a:xfrm>
          <a:prstGeom prst="rect">
            <a:avLst/>
          </a:prstGeom>
        </p:spPr>
      </p:pic>
      <p:sp>
        <p:nvSpPr>
          <p:cNvPr id="7" name="Tekstvak 6">
            <a:extLst>
              <a:ext uri="{FF2B5EF4-FFF2-40B4-BE49-F238E27FC236}">
                <a16:creationId xmlns:a16="http://schemas.microsoft.com/office/drawing/2014/main" id="{EE8ADE8C-84B9-A230-A5B4-BE7CAF57AEAC}"/>
              </a:ext>
            </a:extLst>
          </p:cNvPr>
          <p:cNvSpPr txBox="1"/>
          <p:nvPr/>
        </p:nvSpPr>
        <p:spPr>
          <a:xfrm>
            <a:off x="2486025" y="4157663"/>
            <a:ext cx="364202" cy="523220"/>
          </a:xfrm>
          <a:prstGeom prst="rect">
            <a:avLst/>
          </a:prstGeom>
          <a:noFill/>
        </p:spPr>
        <p:txBody>
          <a:bodyPr wrap="none" rtlCol="0">
            <a:spAutoFit/>
          </a:bodyPr>
          <a:lstStyle/>
          <a:p>
            <a:r>
              <a:rPr lang="nl-NL" sz="2800" dirty="0">
                <a:solidFill>
                  <a:srgbClr val="652EA3"/>
                </a:solidFill>
              </a:rPr>
              <a:t>*</a:t>
            </a:r>
          </a:p>
        </p:txBody>
      </p:sp>
    </p:spTree>
    <p:extLst>
      <p:ext uri="{BB962C8B-B14F-4D97-AF65-F5344CB8AC3E}">
        <p14:creationId xmlns:p14="http://schemas.microsoft.com/office/powerpoint/2010/main" val="1731041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FD3A9-9176-D11C-EBCA-C93CAD6DE6F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D76FAAF-86A0-0B5E-38A4-D24FB9C1796F}"/>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24B1FD8A-3321-6BB1-C7FD-98A2CE7259FB}"/>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7FB4C25D-29C1-7A99-FB07-8F5ACE9C2703}"/>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FBC8C07D-2154-B4FD-44F4-6DAE7AF0C013}"/>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2804D85B-5083-9BDE-14D6-94734A4B31A2}"/>
              </a:ext>
            </a:extLst>
          </p:cNvPr>
          <p:cNvPicPr>
            <a:picLocks noChangeAspect="1"/>
          </p:cNvPicPr>
          <p:nvPr/>
        </p:nvPicPr>
        <p:blipFill>
          <a:blip r:embed="rId3"/>
          <a:stretch>
            <a:fillRect/>
          </a:stretch>
        </p:blipFill>
        <p:spPr>
          <a:xfrm>
            <a:off x="3586163" y="2709367"/>
            <a:ext cx="7462456" cy="3862424"/>
          </a:xfrm>
          <a:prstGeom prst="rect">
            <a:avLst/>
          </a:prstGeom>
        </p:spPr>
      </p:pic>
      <p:pic>
        <p:nvPicPr>
          <p:cNvPr id="4" name="Afbeelding 3">
            <a:extLst>
              <a:ext uri="{FF2B5EF4-FFF2-40B4-BE49-F238E27FC236}">
                <a16:creationId xmlns:a16="http://schemas.microsoft.com/office/drawing/2014/main" id="{297D4196-8B6B-87A3-1E15-BF196B3A6D11}"/>
              </a:ext>
            </a:extLst>
          </p:cNvPr>
          <p:cNvPicPr>
            <a:picLocks noChangeAspect="1"/>
          </p:cNvPicPr>
          <p:nvPr/>
        </p:nvPicPr>
        <p:blipFill>
          <a:blip r:embed="rId4"/>
          <a:stretch>
            <a:fillRect/>
          </a:stretch>
        </p:blipFill>
        <p:spPr>
          <a:xfrm>
            <a:off x="2798209" y="2917044"/>
            <a:ext cx="4519182" cy="3672141"/>
          </a:xfrm>
          <a:prstGeom prst="rect">
            <a:avLst/>
          </a:prstGeom>
        </p:spPr>
      </p:pic>
    </p:spTree>
    <p:extLst>
      <p:ext uri="{BB962C8B-B14F-4D97-AF65-F5344CB8AC3E}">
        <p14:creationId xmlns:p14="http://schemas.microsoft.com/office/powerpoint/2010/main" val="3576372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CBFB-7547-7EEA-7DF6-4B41EFEEC78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D159FA5-594C-10C3-31CD-414BE8D409D8}"/>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BDC1D0FA-CBE8-5A3F-32F2-5DCF323D6F13}"/>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C4CC6657-D5F8-192B-FC06-7E030BB4645B}"/>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5E7FE8C4-288B-AA9F-B4DC-42AC960B918A}"/>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B22473E7-AFEF-6798-A4A2-FE986DA19E9B}"/>
              </a:ext>
            </a:extLst>
          </p:cNvPr>
          <p:cNvPicPr>
            <a:picLocks noChangeAspect="1"/>
          </p:cNvPicPr>
          <p:nvPr/>
        </p:nvPicPr>
        <p:blipFill>
          <a:blip r:embed="rId3"/>
          <a:stretch>
            <a:fillRect/>
          </a:stretch>
        </p:blipFill>
        <p:spPr>
          <a:xfrm>
            <a:off x="3586163" y="2709367"/>
            <a:ext cx="7462456" cy="3862424"/>
          </a:xfrm>
          <a:prstGeom prst="rect">
            <a:avLst/>
          </a:prstGeom>
        </p:spPr>
      </p:pic>
      <p:pic>
        <p:nvPicPr>
          <p:cNvPr id="4" name="Afbeelding 3">
            <a:extLst>
              <a:ext uri="{FF2B5EF4-FFF2-40B4-BE49-F238E27FC236}">
                <a16:creationId xmlns:a16="http://schemas.microsoft.com/office/drawing/2014/main" id="{A5AC795F-6AE8-55D1-4F21-A480ED0A01AD}"/>
              </a:ext>
            </a:extLst>
          </p:cNvPr>
          <p:cNvPicPr>
            <a:picLocks noChangeAspect="1"/>
          </p:cNvPicPr>
          <p:nvPr/>
        </p:nvPicPr>
        <p:blipFill>
          <a:blip r:embed="rId4"/>
          <a:stretch>
            <a:fillRect/>
          </a:stretch>
        </p:blipFill>
        <p:spPr>
          <a:xfrm>
            <a:off x="3035792" y="2761950"/>
            <a:ext cx="4497243" cy="3818618"/>
          </a:xfrm>
          <a:prstGeom prst="rect">
            <a:avLst/>
          </a:prstGeom>
        </p:spPr>
      </p:pic>
    </p:spTree>
    <p:extLst>
      <p:ext uri="{BB962C8B-B14F-4D97-AF65-F5344CB8AC3E}">
        <p14:creationId xmlns:p14="http://schemas.microsoft.com/office/powerpoint/2010/main" val="1607446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568A-7372-2579-1D6F-E11FFABB744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C719BFA-F326-B8FE-9DD8-DEF20DC6B6D3}"/>
              </a:ext>
            </a:extLst>
          </p:cNvPr>
          <p:cNvSpPr txBox="1"/>
          <p:nvPr/>
        </p:nvSpPr>
        <p:spPr>
          <a:xfrm>
            <a:off x="948690" y="742950"/>
            <a:ext cx="11843483" cy="1846659"/>
          </a:xfrm>
          <a:prstGeom prst="rect">
            <a:avLst/>
          </a:prstGeom>
          <a:noFill/>
        </p:spPr>
        <p:txBody>
          <a:bodyPr wrap="square" rtlCol="0">
            <a:spAutoFit/>
          </a:bodyPr>
          <a:lstStyle/>
          <a:p>
            <a:r>
              <a:rPr lang="en-US" sz="3200" b="1" dirty="0" err="1">
                <a:latin typeface="Effra"/>
              </a:rPr>
              <a:t>elektronenpijlen</a:t>
            </a:r>
            <a:endParaRPr lang="en-US" sz="3200" b="1" dirty="0">
              <a:latin typeface="Effra"/>
            </a:endParaRPr>
          </a:p>
          <a:p>
            <a:endParaRPr lang="en-US" sz="3200" b="1" dirty="0">
              <a:latin typeface="Effra"/>
            </a:endParaRPr>
          </a:p>
          <a:p>
            <a:endParaRPr lang="en-US" sz="3200" b="1" dirty="0">
              <a:latin typeface="Effra"/>
            </a:endParaRPr>
          </a:p>
          <a:p>
            <a:endParaRPr lang="nl-NL" dirty="0"/>
          </a:p>
        </p:txBody>
      </p:sp>
      <p:sp>
        <p:nvSpPr>
          <p:cNvPr id="6" name="Tekstvak 5">
            <a:extLst>
              <a:ext uri="{FF2B5EF4-FFF2-40B4-BE49-F238E27FC236}">
                <a16:creationId xmlns:a16="http://schemas.microsoft.com/office/drawing/2014/main" id="{F9F3F4C3-2DF6-8453-6226-3BD79E1DAFC9}"/>
              </a:ext>
            </a:extLst>
          </p:cNvPr>
          <p:cNvSpPr txBox="1"/>
          <p:nvPr/>
        </p:nvSpPr>
        <p:spPr>
          <a:xfrm>
            <a:off x="678730" y="2700590"/>
            <a:ext cx="6396086" cy="369332"/>
          </a:xfrm>
          <a:prstGeom prst="rect">
            <a:avLst/>
          </a:prstGeom>
          <a:noFill/>
        </p:spPr>
        <p:txBody>
          <a:bodyPr wrap="square">
            <a:spAutoFit/>
          </a:bodyPr>
          <a:lstStyle/>
          <a:p>
            <a:r>
              <a:rPr lang="nl-NL" sz="180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125CA3F3-7EE2-7D4A-CE26-06C354AF245C}"/>
              </a:ext>
            </a:extLst>
          </p:cNvPr>
          <p:cNvSpPr txBox="1"/>
          <p:nvPr/>
        </p:nvSpPr>
        <p:spPr>
          <a:xfrm flipH="1">
            <a:off x="8229600" y="1100137"/>
            <a:ext cx="3835728" cy="662475"/>
          </a:xfrm>
          <a:prstGeom prst="rect">
            <a:avLst/>
          </a:prstGeom>
          <a:noFill/>
        </p:spPr>
        <p:txBody>
          <a:bodyPr wrap="square" rtlCol="0">
            <a:spAutoFit/>
          </a:bodyPr>
          <a:lstStyle/>
          <a:p>
            <a:r>
              <a:rPr lang="nl-NL" dirty="0">
                <a:solidFill>
                  <a:srgbClr val="652EA3"/>
                </a:solidFill>
                <a:latin typeface="Effra" panose="02000506080000020004"/>
              </a:rPr>
              <a:t>2024 II</a:t>
            </a:r>
            <a:br>
              <a:rPr lang="nl-NL" dirty="0">
                <a:solidFill>
                  <a:srgbClr val="652EA3"/>
                </a:solidFill>
                <a:latin typeface="Effra" panose="02000506080000020004"/>
              </a:rPr>
            </a:br>
            <a:r>
              <a:rPr lang="nl-NL" dirty="0">
                <a:solidFill>
                  <a:srgbClr val="652EA3"/>
                </a:solidFill>
                <a:latin typeface="Effra" panose="02000506080000020004"/>
              </a:rPr>
              <a:t>II</a:t>
            </a:r>
          </a:p>
        </p:txBody>
      </p:sp>
      <p:pic>
        <p:nvPicPr>
          <p:cNvPr id="7" name="Afbeelding 6">
            <a:extLst>
              <a:ext uri="{FF2B5EF4-FFF2-40B4-BE49-F238E27FC236}">
                <a16:creationId xmlns:a16="http://schemas.microsoft.com/office/drawing/2014/main" id="{027E063B-5DDD-3733-9611-88A37F41F863}"/>
              </a:ext>
            </a:extLst>
          </p:cNvPr>
          <p:cNvPicPr>
            <a:picLocks noChangeAspect="1"/>
          </p:cNvPicPr>
          <p:nvPr/>
        </p:nvPicPr>
        <p:blipFill>
          <a:blip r:embed="rId2"/>
          <a:stretch>
            <a:fillRect/>
          </a:stretch>
        </p:blipFill>
        <p:spPr>
          <a:xfrm>
            <a:off x="369367" y="1427572"/>
            <a:ext cx="8935697" cy="1638529"/>
          </a:xfrm>
          <a:prstGeom prst="rect">
            <a:avLst/>
          </a:prstGeom>
        </p:spPr>
      </p:pic>
      <p:pic>
        <p:nvPicPr>
          <p:cNvPr id="9" name="Afbeelding 8">
            <a:extLst>
              <a:ext uri="{FF2B5EF4-FFF2-40B4-BE49-F238E27FC236}">
                <a16:creationId xmlns:a16="http://schemas.microsoft.com/office/drawing/2014/main" id="{D63BC463-E35D-8951-70CE-775AE2A5896C}"/>
              </a:ext>
            </a:extLst>
          </p:cNvPr>
          <p:cNvPicPr>
            <a:picLocks noChangeAspect="1"/>
          </p:cNvPicPr>
          <p:nvPr/>
        </p:nvPicPr>
        <p:blipFill>
          <a:blip r:embed="rId3"/>
          <a:stretch>
            <a:fillRect/>
          </a:stretch>
        </p:blipFill>
        <p:spPr>
          <a:xfrm>
            <a:off x="3586163" y="2709367"/>
            <a:ext cx="7462456" cy="3862424"/>
          </a:xfrm>
          <a:prstGeom prst="rect">
            <a:avLst/>
          </a:prstGeom>
        </p:spPr>
      </p:pic>
      <p:pic>
        <p:nvPicPr>
          <p:cNvPr id="4" name="Afbeelding 3">
            <a:extLst>
              <a:ext uri="{FF2B5EF4-FFF2-40B4-BE49-F238E27FC236}">
                <a16:creationId xmlns:a16="http://schemas.microsoft.com/office/drawing/2014/main" id="{56E5F755-8C01-E98D-4867-7FF21142948F}"/>
              </a:ext>
            </a:extLst>
          </p:cNvPr>
          <p:cNvPicPr>
            <a:picLocks noChangeAspect="1"/>
          </p:cNvPicPr>
          <p:nvPr/>
        </p:nvPicPr>
        <p:blipFill>
          <a:blip r:embed="rId4"/>
          <a:stretch>
            <a:fillRect/>
          </a:stretch>
        </p:blipFill>
        <p:spPr>
          <a:xfrm>
            <a:off x="2372424" y="2960440"/>
            <a:ext cx="4929582" cy="3713192"/>
          </a:xfrm>
          <a:prstGeom prst="rect">
            <a:avLst/>
          </a:prstGeom>
        </p:spPr>
      </p:pic>
    </p:spTree>
    <p:extLst>
      <p:ext uri="{BB962C8B-B14F-4D97-AF65-F5344CB8AC3E}">
        <p14:creationId xmlns:p14="http://schemas.microsoft.com/office/powerpoint/2010/main" val="1616806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Altijd</a:t>
            </a:r>
            <a:r>
              <a:rPr lang="en-US" sz="3200" b="1" dirty="0">
                <a:latin typeface="Effra"/>
              </a:rPr>
              <a:t> in examen!</a:t>
            </a:r>
          </a:p>
        </p:txBody>
      </p:sp>
      <p:sp>
        <p:nvSpPr>
          <p:cNvPr id="6" name="Tekstvak 5">
            <a:extLst>
              <a:ext uri="{FF2B5EF4-FFF2-40B4-BE49-F238E27FC236}">
                <a16:creationId xmlns:a16="http://schemas.microsoft.com/office/drawing/2014/main" id="{C040A04A-E16C-6016-A304-A6DFC9089A1C}"/>
              </a:ext>
            </a:extLst>
          </p:cNvPr>
          <p:cNvSpPr txBox="1"/>
          <p:nvPr/>
        </p:nvSpPr>
        <p:spPr>
          <a:xfrm>
            <a:off x="948690" y="1327724"/>
            <a:ext cx="10294620" cy="3139321"/>
          </a:xfrm>
          <a:prstGeom prst="rect">
            <a:avLst/>
          </a:prstGeom>
          <a:noFill/>
        </p:spPr>
        <p:txBody>
          <a:bodyPr wrap="square">
            <a:spAutoFit/>
          </a:bodyPr>
          <a:lstStyle/>
          <a:p>
            <a:r>
              <a:rPr lang="nl-NL" sz="1800" dirty="0">
                <a:solidFill>
                  <a:srgbClr val="131313"/>
                </a:solidFill>
                <a:latin typeface="Effra"/>
              </a:rPr>
              <a:t> In een blokschema geef je schematisch weer hoe een bepaald chemisch productieproces verloopt. Hierin stellen:</a:t>
            </a:r>
          </a:p>
          <a:p>
            <a:pPr marL="285750" indent="-285750">
              <a:buFontTx/>
              <a:buChar char="-"/>
            </a:pPr>
            <a:r>
              <a:rPr lang="nl-NL" dirty="0">
                <a:solidFill>
                  <a:srgbClr val="131313"/>
                </a:solidFill>
                <a:latin typeface="Effra"/>
              </a:rPr>
              <a:t>Blokken bewerkingen voor</a:t>
            </a:r>
          </a:p>
          <a:p>
            <a:pPr marL="742950" lvl="1" indent="-285750">
              <a:buFontTx/>
              <a:buChar char="-"/>
            </a:pPr>
            <a:r>
              <a:rPr lang="nl-NL" dirty="0">
                <a:solidFill>
                  <a:srgbClr val="131313"/>
                </a:solidFill>
                <a:latin typeface="Effra"/>
              </a:rPr>
              <a:t>Scheidingsmethoden</a:t>
            </a:r>
          </a:p>
          <a:p>
            <a:pPr marL="742950" lvl="1" indent="-285750">
              <a:buFontTx/>
              <a:buChar char="-"/>
            </a:pPr>
            <a:r>
              <a:rPr lang="nl-NL" dirty="0">
                <a:solidFill>
                  <a:srgbClr val="131313"/>
                </a:solidFill>
                <a:latin typeface="Effra"/>
              </a:rPr>
              <a:t>Reacties </a:t>
            </a:r>
          </a:p>
          <a:p>
            <a:pPr marL="742950" lvl="1" indent="-285750">
              <a:buFontTx/>
              <a:buChar char="-"/>
            </a:pPr>
            <a:r>
              <a:rPr lang="nl-NL" dirty="0">
                <a:solidFill>
                  <a:srgbClr val="131313"/>
                </a:solidFill>
                <a:latin typeface="Effra"/>
              </a:rPr>
              <a:t>Andere bewerkingen</a:t>
            </a:r>
          </a:p>
          <a:p>
            <a:pPr marL="285750" indent="-285750">
              <a:buFontTx/>
              <a:buChar char="-"/>
            </a:pPr>
            <a:r>
              <a:rPr lang="nl-NL" sz="1800" dirty="0">
                <a:solidFill>
                  <a:srgbClr val="131313"/>
                </a:solidFill>
                <a:latin typeface="Effra"/>
              </a:rPr>
              <a:t>Pijlen st</a:t>
            </a:r>
            <a:r>
              <a:rPr lang="nl-NL" dirty="0">
                <a:solidFill>
                  <a:srgbClr val="131313"/>
                </a:solidFill>
                <a:latin typeface="Effra"/>
              </a:rPr>
              <a:t>ofstromen</a:t>
            </a:r>
            <a:r>
              <a:rPr lang="nl-NL" sz="1800" dirty="0">
                <a:solidFill>
                  <a:srgbClr val="131313"/>
                </a:solidFill>
                <a:latin typeface="Effra"/>
              </a:rPr>
              <a:t> voor</a:t>
            </a:r>
          </a:p>
          <a:p>
            <a:pPr marL="742950" lvl="1" indent="-285750">
              <a:buFontTx/>
              <a:buChar char="-"/>
            </a:pPr>
            <a:r>
              <a:rPr lang="nl-NL" b="0" i="0" dirty="0">
                <a:solidFill>
                  <a:srgbClr val="131313"/>
                </a:solidFill>
                <a:effectLst/>
                <a:latin typeface="Effra"/>
              </a:rPr>
              <a:t>Van links naar rechts ‘normaal verbruik’</a:t>
            </a:r>
          </a:p>
          <a:p>
            <a:pPr marL="742950" lvl="1" indent="-285750">
              <a:buFontTx/>
              <a:buChar char="-"/>
            </a:pPr>
            <a:r>
              <a:rPr lang="nl-NL" b="0" i="0" dirty="0">
                <a:solidFill>
                  <a:srgbClr val="131313"/>
                </a:solidFill>
                <a:effectLst/>
                <a:latin typeface="Effra"/>
              </a:rPr>
              <a:t>Van rechts naar links ‘</a:t>
            </a:r>
            <a:r>
              <a:rPr lang="nl-NL" b="0" i="0" dirty="0" err="1">
                <a:solidFill>
                  <a:srgbClr val="131313"/>
                </a:solidFill>
                <a:effectLst/>
                <a:latin typeface="Effra"/>
              </a:rPr>
              <a:t>herbruik</a:t>
            </a:r>
            <a:r>
              <a:rPr lang="nl-NL" b="0" i="0" dirty="0">
                <a:solidFill>
                  <a:srgbClr val="131313"/>
                </a:solidFill>
                <a:effectLst/>
                <a:latin typeface="Effra"/>
              </a:rPr>
              <a:t>)</a:t>
            </a:r>
          </a:p>
          <a:p>
            <a:pPr marL="285750" indent="-285750">
              <a:buFontTx/>
              <a:buChar char="-"/>
            </a:pPr>
            <a:r>
              <a:rPr lang="nl-NL" dirty="0">
                <a:solidFill>
                  <a:srgbClr val="131313"/>
                </a:solidFill>
                <a:latin typeface="Effra"/>
              </a:rPr>
              <a:t>De warmtewisselaar wordt gebruikt om warmte uit te wisselen in het schema</a:t>
            </a:r>
          </a:p>
          <a:p>
            <a:pPr marL="285750" indent="-285750">
              <a:buFontTx/>
              <a:buChar char="-"/>
            </a:pPr>
            <a:endParaRPr lang="nl-NL" b="0" i="0" dirty="0">
              <a:solidFill>
                <a:srgbClr val="131313"/>
              </a:solidFill>
              <a:effectLst/>
              <a:latin typeface="Effra"/>
            </a:endParaRPr>
          </a:p>
        </p:txBody>
      </p:sp>
      <p:pic>
        <p:nvPicPr>
          <p:cNvPr id="1026" name="Picture 2" descr="Blokschema's Begrijpen &amp; Maken: Uitleg + Voorbeelden">
            <a:extLst>
              <a:ext uri="{FF2B5EF4-FFF2-40B4-BE49-F238E27FC236}">
                <a16:creationId xmlns:a16="http://schemas.microsoft.com/office/drawing/2014/main" id="{710BC072-FAF3-42AA-9426-A5E05739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892" y="4863361"/>
            <a:ext cx="6007719" cy="168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01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16</a:t>
            </a:r>
          </a:p>
        </p:txBody>
      </p:sp>
      <p:pic>
        <p:nvPicPr>
          <p:cNvPr id="7" name="Afbeelding 6">
            <a:extLst>
              <a:ext uri="{FF2B5EF4-FFF2-40B4-BE49-F238E27FC236}">
                <a16:creationId xmlns:a16="http://schemas.microsoft.com/office/drawing/2014/main" id="{59DBB902-85B0-424F-9077-09A395668DCA}"/>
              </a:ext>
            </a:extLst>
          </p:cNvPr>
          <p:cNvPicPr>
            <a:picLocks noChangeAspect="1"/>
          </p:cNvPicPr>
          <p:nvPr/>
        </p:nvPicPr>
        <p:blipFill>
          <a:blip r:embed="rId2"/>
          <a:stretch>
            <a:fillRect/>
          </a:stretch>
        </p:blipFill>
        <p:spPr>
          <a:xfrm>
            <a:off x="808839" y="1327725"/>
            <a:ext cx="9593014" cy="2534004"/>
          </a:xfrm>
          <a:prstGeom prst="rect">
            <a:avLst/>
          </a:prstGeom>
        </p:spPr>
      </p:pic>
      <p:pic>
        <p:nvPicPr>
          <p:cNvPr id="9" name="Afbeelding 8">
            <a:extLst>
              <a:ext uri="{FF2B5EF4-FFF2-40B4-BE49-F238E27FC236}">
                <a16:creationId xmlns:a16="http://schemas.microsoft.com/office/drawing/2014/main" id="{FEC47557-674B-48DD-A573-3A6B5DCEFEA3}"/>
              </a:ext>
            </a:extLst>
          </p:cNvPr>
          <p:cNvPicPr>
            <a:picLocks noChangeAspect="1"/>
          </p:cNvPicPr>
          <p:nvPr/>
        </p:nvPicPr>
        <p:blipFill>
          <a:blip r:embed="rId3"/>
          <a:stretch>
            <a:fillRect/>
          </a:stretch>
        </p:blipFill>
        <p:spPr>
          <a:xfrm>
            <a:off x="2888166" y="4021592"/>
            <a:ext cx="5342209" cy="2383748"/>
          </a:xfrm>
          <a:prstGeom prst="rect">
            <a:avLst/>
          </a:prstGeom>
        </p:spPr>
      </p:pic>
    </p:spTree>
    <p:extLst>
      <p:ext uri="{BB962C8B-B14F-4D97-AF65-F5344CB8AC3E}">
        <p14:creationId xmlns:p14="http://schemas.microsoft.com/office/powerpoint/2010/main" val="16307295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16</a:t>
            </a:r>
          </a:p>
        </p:txBody>
      </p:sp>
      <p:pic>
        <p:nvPicPr>
          <p:cNvPr id="4" name="Afbeelding 3">
            <a:extLst>
              <a:ext uri="{FF2B5EF4-FFF2-40B4-BE49-F238E27FC236}">
                <a16:creationId xmlns:a16="http://schemas.microsoft.com/office/drawing/2014/main" id="{C9550195-DDB6-446E-A629-6076AB4ED0D4}"/>
              </a:ext>
            </a:extLst>
          </p:cNvPr>
          <p:cNvPicPr>
            <a:picLocks noChangeAspect="1"/>
          </p:cNvPicPr>
          <p:nvPr/>
        </p:nvPicPr>
        <p:blipFill>
          <a:blip r:embed="rId2"/>
          <a:stretch>
            <a:fillRect/>
          </a:stretch>
        </p:blipFill>
        <p:spPr>
          <a:xfrm>
            <a:off x="948690" y="1327725"/>
            <a:ext cx="8554644" cy="3705742"/>
          </a:xfrm>
          <a:prstGeom prst="rect">
            <a:avLst/>
          </a:prstGeom>
        </p:spPr>
      </p:pic>
      <p:pic>
        <p:nvPicPr>
          <p:cNvPr id="6" name="Afbeelding 5">
            <a:extLst>
              <a:ext uri="{FF2B5EF4-FFF2-40B4-BE49-F238E27FC236}">
                <a16:creationId xmlns:a16="http://schemas.microsoft.com/office/drawing/2014/main" id="{925C504B-283B-4A09-9AFD-080D280C25C7}"/>
              </a:ext>
            </a:extLst>
          </p:cNvPr>
          <p:cNvPicPr>
            <a:picLocks noChangeAspect="1"/>
          </p:cNvPicPr>
          <p:nvPr/>
        </p:nvPicPr>
        <p:blipFill>
          <a:blip r:embed="rId3"/>
          <a:stretch>
            <a:fillRect/>
          </a:stretch>
        </p:blipFill>
        <p:spPr>
          <a:xfrm>
            <a:off x="8408020" y="4725478"/>
            <a:ext cx="3430683" cy="1785528"/>
          </a:xfrm>
          <a:prstGeom prst="rect">
            <a:avLst/>
          </a:prstGeom>
        </p:spPr>
      </p:pic>
    </p:spTree>
    <p:extLst>
      <p:ext uri="{BB962C8B-B14F-4D97-AF65-F5344CB8AC3E}">
        <p14:creationId xmlns:p14="http://schemas.microsoft.com/office/powerpoint/2010/main" val="16324862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16</a:t>
            </a:r>
          </a:p>
        </p:txBody>
      </p:sp>
      <p:pic>
        <p:nvPicPr>
          <p:cNvPr id="4" name="Afbeelding 3">
            <a:extLst>
              <a:ext uri="{FF2B5EF4-FFF2-40B4-BE49-F238E27FC236}">
                <a16:creationId xmlns:a16="http://schemas.microsoft.com/office/drawing/2014/main" id="{C9550195-DDB6-446E-A629-6076AB4ED0D4}"/>
              </a:ext>
            </a:extLst>
          </p:cNvPr>
          <p:cNvPicPr>
            <a:picLocks noChangeAspect="1"/>
          </p:cNvPicPr>
          <p:nvPr/>
        </p:nvPicPr>
        <p:blipFill>
          <a:blip r:embed="rId2"/>
          <a:stretch>
            <a:fillRect/>
          </a:stretch>
        </p:blipFill>
        <p:spPr>
          <a:xfrm>
            <a:off x="948690" y="1327725"/>
            <a:ext cx="8554644" cy="3705742"/>
          </a:xfrm>
          <a:prstGeom prst="rect">
            <a:avLst/>
          </a:prstGeom>
        </p:spPr>
      </p:pic>
      <p:pic>
        <p:nvPicPr>
          <p:cNvPr id="6" name="Afbeelding 5">
            <a:extLst>
              <a:ext uri="{FF2B5EF4-FFF2-40B4-BE49-F238E27FC236}">
                <a16:creationId xmlns:a16="http://schemas.microsoft.com/office/drawing/2014/main" id="{925C504B-283B-4A09-9AFD-080D280C25C7}"/>
              </a:ext>
            </a:extLst>
          </p:cNvPr>
          <p:cNvPicPr>
            <a:picLocks noChangeAspect="1"/>
          </p:cNvPicPr>
          <p:nvPr/>
        </p:nvPicPr>
        <p:blipFill>
          <a:blip r:embed="rId3"/>
          <a:stretch>
            <a:fillRect/>
          </a:stretch>
        </p:blipFill>
        <p:spPr>
          <a:xfrm>
            <a:off x="8408020" y="4725478"/>
            <a:ext cx="3430683" cy="1785528"/>
          </a:xfrm>
          <a:prstGeom prst="rect">
            <a:avLst/>
          </a:prstGeom>
        </p:spPr>
      </p:pic>
      <p:grpSp>
        <p:nvGrpSpPr>
          <p:cNvPr id="12" name="Groep 11">
            <a:extLst>
              <a:ext uri="{FF2B5EF4-FFF2-40B4-BE49-F238E27FC236}">
                <a16:creationId xmlns:a16="http://schemas.microsoft.com/office/drawing/2014/main" id="{84814B99-EB9F-496D-B25F-EC9B05489F8B}"/>
              </a:ext>
            </a:extLst>
          </p:cNvPr>
          <p:cNvGrpSpPr/>
          <p:nvPr/>
        </p:nvGrpSpPr>
        <p:grpSpPr>
          <a:xfrm>
            <a:off x="1259684" y="2876830"/>
            <a:ext cx="882360" cy="318960"/>
            <a:chOff x="1259684" y="2876830"/>
            <a:chExt cx="882360" cy="318960"/>
          </a:xfrm>
        </p:grpSpPr>
        <mc:AlternateContent xmlns:mc="http://schemas.openxmlformats.org/markup-compatibility/2006" xmlns:p14="http://schemas.microsoft.com/office/powerpoint/2010/main">
          <mc:Choice Requires="p14">
            <p:contentPart p14:bwMode="auto" r:id="rId4">
              <p14:nvContentPartPr>
                <p14:cNvPr id="5" name="Inkt 4">
                  <a:extLst>
                    <a:ext uri="{FF2B5EF4-FFF2-40B4-BE49-F238E27FC236}">
                      <a16:creationId xmlns:a16="http://schemas.microsoft.com/office/drawing/2014/main" id="{97469BBF-9181-4D74-A813-CADB6B79A3ED}"/>
                    </a:ext>
                  </a:extLst>
                </p14:cNvPr>
                <p14:cNvContentPartPr/>
                <p14:nvPr/>
              </p14:nvContentPartPr>
              <p14:xfrm>
                <a:off x="1259684" y="2943070"/>
                <a:ext cx="65160" cy="109080"/>
              </p14:xfrm>
            </p:contentPart>
          </mc:Choice>
          <mc:Fallback xmlns="">
            <p:pic>
              <p:nvPicPr>
                <p:cNvPr id="5" name="Inkt 4">
                  <a:extLst>
                    <a:ext uri="{FF2B5EF4-FFF2-40B4-BE49-F238E27FC236}">
                      <a16:creationId xmlns:a16="http://schemas.microsoft.com/office/drawing/2014/main" id="{97469BBF-9181-4D74-A813-CADB6B79A3ED}"/>
                    </a:ext>
                  </a:extLst>
                </p:cNvPr>
                <p:cNvPicPr/>
                <p:nvPr/>
              </p:nvPicPr>
              <p:blipFill>
                <a:blip r:embed="rId5"/>
                <a:stretch>
                  <a:fillRect/>
                </a:stretch>
              </p:blipFill>
              <p:spPr>
                <a:xfrm>
                  <a:off x="1242044" y="2925070"/>
                  <a:ext cx="100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CB0BE74A-58F3-48A9-AB47-43DE05716104}"/>
                    </a:ext>
                  </a:extLst>
                </p14:cNvPr>
                <p14:cNvContentPartPr/>
                <p14:nvPr/>
              </p14:nvContentPartPr>
              <p14:xfrm>
                <a:off x="1338164" y="2965750"/>
                <a:ext cx="43560" cy="230040"/>
              </p14:xfrm>
            </p:contentPart>
          </mc:Choice>
          <mc:Fallback xmlns="">
            <p:pic>
              <p:nvPicPr>
                <p:cNvPr id="7" name="Inkt 6">
                  <a:extLst>
                    <a:ext uri="{FF2B5EF4-FFF2-40B4-BE49-F238E27FC236}">
                      <a16:creationId xmlns:a16="http://schemas.microsoft.com/office/drawing/2014/main" id="{CB0BE74A-58F3-48A9-AB47-43DE05716104}"/>
                    </a:ext>
                  </a:extLst>
                </p:cNvPr>
                <p:cNvPicPr/>
                <p:nvPr/>
              </p:nvPicPr>
              <p:blipFill>
                <a:blip r:embed="rId7"/>
                <a:stretch>
                  <a:fillRect/>
                </a:stretch>
              </p:blipFill>
              <p:spPr>
                <a:xfrm>
                  <a:off x="1320164" y="2948110"/>
                  <a:ext cx="79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FC8B1609-67AD-45A7-AD19-7C9D3A4E9835}"/>
                    </a:ext>
                  </a:extLst>
                </p14:cNvPr>
                <p14:cNvContentPartPr/>
                <p14:nvPr/>
              </p14:nvContentPartPr>
              <p14:xfrm>
                <a:off x="1486484" y="2912830"/>
                <a:ext cx="146520" cy="220680"/>
              </p14:xfrm>
            </p:contentPart>
          </mc:Choice>
          <mc:Fallback xmlns="">
            <p:pic>
              <p:nvPicPr>
                <p:cNvPr id="8" name="Inkt 7">
                  <a:extLst>
                    <a:ext uri="{FF2B5EF4-FFF2-40B4-BE49-F238E27FC236}">
                      <a16:creationId xmlns:a16="http://schemas.microsoft.com/office/drawing/2014/main" id="{FC8B1609-67AD-45A7-AD19-7C9D3A4E9835}"/>
                    </a:ext>
                  </a:extLst>
                </p:cNvPr>
                <p:cNvPicPr/>
                <p:nvPr/>
              </p:nvPicPr>
              <p:blipFill>
                <a:blip r:embed="rId9"/>
                <a:stretch>
                  <a:fillRect/>
                </a:stretch>
              </p:blipFill>
              <p:spPr>
                <a:xfrm>
                  <a:off x="1468844" y="2895190"/>
                  <a:ext cx="1821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t 8">
                  <a:extLst>
                    <a:ext uri="{FF2B5EF4-FFF2-40B4-BE49-F238E27FC236}">
                      <a16:creationId xmlns:a16="http://schemas.microsoft.com/office/drawing/2014/main" id="{7A8992A3-E5BF-460C-88D2-E8EDBBFDDD84}"/>
                    </a:ext>
                  </a:extLst>
                </p14:cNvPr>
                <p14:cNvContentPartPr/>
                <p14:nvPr/>
              </p14:nvContentPartPr>
              <p14:xfrm>
                <a:off x="1661084" y="2932270"/>
                <a:ext cx="160920" cy="153720"/>
              </p14:xfrm>
            </p:contentPart>
          </mc:Choice>
          <mc:Fallback xmlns="">
            <p:pic>
              <p:nvPicPr>
                <p:cNvPr id="9" name="Inkt 8">
                  <a:extLst>
                    <a:ext uri="{FF2B5EF4-FFF2-40B4-BE49-F238E27FC236}">
                      <a16:creationId xmlns:a16="http://schemas.microsoft.com/office/drawing/2014/main" id="{7A8992A3-E5BF-460C-88D2-E8EDBBFDDD84}"/>
                    </a:ext>
                  </a:extLst>
                </p:cNvPr>
                <p:cNvPicPr/>
                <p:nvPr/>
              </p:nvPicPr>
              <p:blipFill>
                <a:blip r:embed="rId11"/>
                <a:stretch>
                  <a:fillRect/>
                </a:stretch>
              </p:blipFill>
              <p:spPr>
                <a:xfrm>
                  <a:off x="1643444" y="2914630"/>
                  <a:ext cx="196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t 9">
                  <a:extLst>
                    <a:ext uri="{FF2B5EF4-FFF2-40B4-BE49-F238E27FC236}">
                      <a16:creationId xmlns:a16="http://schemas.microsoft.com/office/drawing/2014/main" id="{1757F768-CB54-400E-9E08-08822DAA92F8}"/>
                    </a:ext>
                  </a:extLst>
                </p14:cNvPr>
                <p14:cNvContentPartPr/>
                <p14:nvPr/>
              </p14:nvContentPartPr>
              <p14:xfrm>
                <a:off x="1917764" y="2876830"/>
                <a:ext cx="360" cy="262800"/>
              </p14:xfrm>
            </p:contentPart>
          </mc:Choice>
          <mc:Fallback xmlns="">
            <p:pic>
              <p:nvPicPr>
                <p:cNvPr id="10" name="Inkt 9">
                  <a:extLst>
                    <a:ext uri="{FF2B5EF4-FFF2-40B4-BE49-F238E27FC236}">
                      <a16:creationId xmlns:a16="http://schemas.microsoft.com/office/drawing/2014/main" id="{1757F768-CB54-400E-9E08-08822DAA92F8}"/>
                    </a:ext>
                  </a:extLst>
                </p:cNvPr>
                <p:cNvPicPr/>
                <p:nvPr/>
              </p:nvPicPr>
              <p:blipFill>
                <a:blip r:embed="rId13"/>
                <a:stretch>
                  <a:fillRect/>
                </a:stretch>
              </p:blipFill>
              <p:spPr>
                <a:xfrm>
                  <a:off x="1900124" y="2858830"/>
                  <a:ext cx="360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t 10">
                  <a:extLst>
                    <a:ext uri="{FF2B5EF4-FFF2-40B4-BE49-F238E27FC236}">
                      <a16:creationId xmlns:a16="http://schemas.microsoft.com/office/drawing/2014/main" id="{FF9C4BE8-A019-43DC-9B03-2A91D83A5CD2}"/>
                    </a:ext>
                  </a:extLst>
                </p14:cNvPr>
                <p14:cNvContentPartPr/>
                <p14:nvPr/>
              </p14:nvContentPartPr>
              <p14:xfrm>
                <a:off x="1999844" y="2910310"/>
                <a:ext cx="142200" cy="201240"/>
              </p14:xfrm>
            </p:contentPart>
          </mc:Choice>
          <mc:Fallback xmlns="">
            <p:pic>
              <p:nvPicPr>
                <p:cNvPr id="11" name="Inkt 10">
                  <a:extLst>
                    <a:ext uri="{FF2B5EF4-FFF2-40B4-BE49-F238E27FC236}">
                      <a16:creationId xmlns:a16="http://schemas.microsoft.com/office/drawing/2014/main" id="{FF9C4BE8-A019-43DC-9B03-2A91D83A5CD2}"/>
                    </a:ext>
                  </a:extLst>
                </p:cNvPr>
                <p:cNvPicPr/>
                <p:nvPr/>
              </p:nvPicPr>
              <p:blipFill>
                <a:blip r:embed="rId15"/>
                <a:stretch>
                  <a:fillRect/>
                </a:stretch>
              </p:blipFill>
              <p:spPr>
                <a:xfrm>
                  <a:off x="1982204" y="2892310"/>
                  <a:ext cx="177840" cy="236880"/>
                </a:xfrm>
                <a:prstGeom prst="rect">
                  <a:avLst/>
                </a:prstGeom>
              </p:spPr>
            </p:pic>
          </mc:Fallback>
        </mc:AlternateContent>
      </p:grpSp>
      <p:grpSp>
        <p:nvGrpSpPr>
          <p:cNvPr id="20" name="Groep 19">
            <a:extLst>
              <a:ext uri="{FF2B5EF4-FFF2-40B4-BE49-F238E27FC236}">
                <a16:creationId xmlns:a16="http://schemas.microsoft.com/office/drawing/2014/main" id="{1F0B9C22-7FE8-48A4-8564-136700D84E9F}"/>
              </a:ext>
            </a:extLst>
          </p:cNvPr>
          <p:cNvGrpSpPr/>
          <p:nvPr/>
        </p:nvGrpSpPr>
        <p:grpSpPr>
          <a:xfrm>
            <a:off x="4503284" y="2869630"/>
            <a:ext cx="754560" cy="220680"/>
            <a:chOff x="4503284" y="2869630"/>
            <a:chExt cx="754560" cy="220680"/>
          </a:xfrm>
        </p:grpSpPr>
        <mc:AlternateContent xmlns:mc="http://schemas.openxmlformats.org/markup-compatibility/2006" xmlns:p14="http://schemas.microsoft.com/office/powerpoint/2010/main">
          <mc:Choice Requires="p14">
            <p:contentPart p14:bwMode="auto" r:id="rId16">
              <p14:nvContentPartPr>
                <p14:cNvPr id="13" name="Inkt 12">
                  <a:extLst>
                    <a:ext uri="{FF2B5EF4-FFF2-40B4-BE49-F238E27FC236}">
                      <a16:creationId xmlns:a16="http://schemas.microsoft.com/office/drawing/2014/main" id="{E0DBEAAC-DFB2-432A-94EC-0DBAC790A35F}"/>
                    </a:ext>
                  </a:extLst>
                </p14:cNvPr>
                <p14:cNvContentPartPr/>
                <p14:nvPr/>
              </p14:nvContentPartPr>
              <p14:xfrm>
                <a:off x="4503284" y="2894470"/>
                <a:ext cx="178920" cy="154440"/>
              </p14:xfrm>
            </p:contentPart>
          </mc:Choice>
          <mc:Fallback xmlns="">
            <p:pic>
              <p:nvPicPr>
                <p:cNvPr id="13" name="Inkt 12">
                  <a:extLst>
                    <a:ext uri="{FF2B5EF4-FFF2-40B4-BE49-F238E27FC236}">
                      <a16:creationId xmlns:a16="http://schemas.microsoft.com/office/drawing/2014/main" id="{E0DBEAAC-DFB2-432A-94EC-0DBAC790A35F}"/>
                    </a:ext>
                  </a:extLst>
                </p:cNvPr>
                <p:cNvPicPr/>
                <p:nvPr/>
              </p:nvPicPr>
              <p:blipFill>
                <a:blip r:embed="rId17"/>
                <a:stretch>
                  <a:fillRect/>
                </a:stretch>
              </p:blipFill>
              <p:spPr>
                <a:xfrm>
                  <a:off x="4485644" y="2876830"/>
                  <a:ext cx="214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t 13">
                  <a:extLst>
                    <a:ext uri="{FF2B5EF4-FFF2-40B4-BE49-F238E27FC236}">
                      <a16:creationId xmlns:a16="http://schemas.microsoft.com/office/drawing/2014/main" id="{97932029-6B70-4B6B-9702-6CFBE7D7248C}"/>
                    </a:ext>
                  </a:extLst>
                </p14:cNvPr>
                <p14:cNvContentPartPr/>
                <p14:nvPr/>
              </p14:nvContentPartPr>
              <p14:xfrm>
                <a:off x="4772204" y="2932270"/>
                <a:ext cx="111600" cy="124200"/>
              </p14:xfrm>
            </p:contentPart>
          </mc:Choice>
          <mc:Fallback xmlns="">
            <p:pic>
              <p:nvPicPr>
                <p:cNvPr id="14" name="Inkt 13">
                  <a:extLst>
                    <a:ext uri="{FF2B5EF4-FFF2-40B4-BE49-F238E27FC236}">
                      <a16:creationId xmlns:a16="http://schemas.microsoft.com/office/drawing/2014/main" id="{97932029-6B70-4B6B-9702-6CFBE7D7248C}"/>
                    </a:ext>
                  </a:extLst>
                </p:cNvPr>
                <p:cNvPicPr/>
                <p:nvPr/>
              </p:nvPicPr>
              <p:blipFill>
                <a:blip r:embed="rId19"/>
                <a:stretch>
                  <a:fillRect/>
                </a:stretch>
              </p:blipFill>
              <p:spPr>
                <a:xfrm>
                  <a:off x="4754564" y="2914630"/>
                  <a:ext cx="147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t 14">
                  <a:extLst>
                    <a:ext uri="{FF2B5EF4-FFF2-40B4-BE49-F238E27FC236}">
                      <a16:creationId xmlns:a16="http://schemas.microsoft.com/office/drawing/2014/main" id="{B31BA550-9B7B-4807-9003-2C530077B81D}"/>
                    </a:ext>
                  </a:extLst>
                </p14:cNvPr>
                <p14:cNvContentPartPr/>
                <p14:nvPr/>
              </p14:nvContentPartPr>
              <p14:xfrm>
                <a:off x="4761404" y="2910310"/>
                <a:ext cx="72000" cy="22320"/>
              </p14:xfrm>
            </p:contentPart>
          </mc:Choice>
          <mc:Fallback xmlns="">
            <p:pic>
              <p:nvPicPr>
                <p:cNvPr id="15" name="Inkt 14">
                  <a:extLst>
                    <a:ext uri="{FF2B5EF4-FFF2-40B4-BE49-F238E27FC236}">
                      <a16:creationId xmlns:a16="http://schemas.microsoft.com/office/drawing/2014/main" id="{B31BA550-9B7B-4807-9003-2C530077B81D}"/>
                    </a:ext>
                  </a:extLst>
                </p:cNvPr>
                <p:cNvPicPr/>
                <p:nvPr/>
              </p:nvPicPr>
              <p:blipFill>
                <a:blip r:embed="rId21"/>
                <a:stretch>
                  <a:fillRect/>
                </a:stretch>
              </p:blipFill>
              <p:spPr>
                <a:xfrm>
                  <a:off x="4743764" y="2892670"/>
                  <a:ext cx="107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t 15">
                  <a:extLst>
                    <a:ext uri="{FF2B5EF4-FFF2-40B4-BE49-F238E27FC236}">
                      <a16:creationId xmlns:a16="http://schemas.microsoft.com/office/drawing/2014/main" id="{B6077854-A8D0-4089-896C-613B55AF7077}"/>
                    </a:ext>
                  </a:extLst>
                </p14:cNvPr>
                <p14:cNvContentPartPr/>
                <p14:nvPr/>
              </p14:nvContentPartPr>
              <p14:xfrm>
                <a:off x="4906124" y="2869630"/>
                <a:ext cx="103680" cy="178560"/>
              </p14:xfrm>
            </p:contentPart>
          </mc:Choice>
          <mc:Fallback xmlns="">
            <p:pic>
              <p:nvPicPr>
                <p:cNvPr id="16" name="Inkt 15">
                  <a:extLst>
                    <a:ext uri="{FF2B5EF4-FFF2-40B4-BE49-F238E27FC236}">
                      <a16:creationId xmlns:a16="http://schemas.microsoft.com/office/drawing/2014/main" id="{B6077854-A8D0-4089-896C-613B55AF7077}"/>
                    </a:ext>
                  </a:extLst>
                </p:cNvPr>
                <p:cNvPicPr/>
                <p:nvPr/>
              </p:nvPicPr>
              <p:blipFill>
                <a:blip r:embed="rId23"/>
                <a:stretch>
                  <a:fillRect/>
                </a:stretch>
              </p:blipFill>
              <p:spPr>
                <a:xfrm>
                  <a:off x="4888484" y="2851990"/>
                  <a:ext cx="139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t 16">
                  <a:extLst>
                    <a:ext uri="{FF2B5EF4-FFF2-40B4-BE49-F238E27FC236}">
                      <a16:creationId xmlns:a16="http://schemas.microsoft.com/office/drawing/2014/main" id="{E58FABC1-B659-4F98-BB98-6E29AF642AF4}"/>
                    </a:ext>
                  </a:extLst>
                </p14:cNvPr>
                <p14:cNvContentPartPr/>
                <p14:nvPr/>
              </p14:nvContentPartPr>
              <p14:xfrm>
                <a:off x="4939604" y="3010750"/>
                <a:ext cx="114840" cy="360"/>
              </p14:xfrm>
            </p:contentPart>
          </mc:Choice>
          <mc:Fallback xmlns="">
            <p:pic>
              <p:nvPicPr>
                <p:cNvPr id="17" name="Inkt 16">
                  <a:extLst>
                    <a:ext uri="{FF2B5EF4-FFF2-40B4-BE49-F238E27FC236}">
                      <a16:creationId xmlns:a16="http://schemas.microsoft.com/office/drawing/2014/main" id="{E58FABC1-B659-4F98-BB98-6E29AF642AF4}"/>
                    </a:ext>
                  </a:extLst>
                </p:cNvPr>
                <p:cNvPicPr/>
                <p:nvPr/>
              </p:nvPicPr>
              <p:blipFill>
                <a:blip r:embed="rId25"/>
                <a:stretch>
                  <a:fillRect/>
                </a:stretch>
              </p:blipFill>
              <p:spPr>
                <a:xfrm>
                  <a:off x="4921964" y="2992750"/>
                  <a:ext cx="150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t 17">
                  <a:extLst>
                    <a:ext uri="{FF2B5EF4-FFF2-40B4-BE49-F238E27FC236}">
                      <a16:creationId xmlns:a16="http://schemas.microsoft.com/office/drawing/2014/main" id="{98751373-C12E-4777-94BF-B830C0A567F8}"/>
                    </a:ext>
                  </a:extLst>
                </p14:cNvPr>
                <p14:cNvContentPartPr/>
                <p14:nvPr/>
              </p14:nvContentPartPr>
              <p14:xfrm>
                <a:off x="5129324" y="2876830"/>
                <a:ext cx="9000" cy="174600"/>
              </p14:xfrm>
            </p:contentPart>
          </mc:Choice>
          <mc:Fallback xmlns="">
            <p:pic>
              <p:nvPicPr>
                <p:cNvPr id="18" name="Inkt 17">
                  <a:extLst>
                    <a:ext uri="{FF2B5EF4-FFF2-40B4-BE49-F238E27FC236}">
                      <a16:creationId xmlns:a16="http://schemas.microsoft.com/office/drawing/2014/main" id="{98751373-C12E-4777-94BF-B830C0A567F8}"/>
                    </a:ext>
                  </a:extLst>
                </p:cNvPr>
                <p:cNvPicPr/>
                <p:nvPr/>
              </p:nvPicPr>
              <p:blipFill>
                <a:blip r:embed="rId27"/>
                <a:stretch>
                  <a:fillRect/>
                </a:stretch>
              </p:blipFill>
              <p:spPr>
                <a:xfrm>
                  <a:off x="5111684" y="2858830"/>
                  <a:ext cx="44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t 18">
                  <a:extLst>
                    <a:ext uri="{FF2B5EF4-FFF2-40B4-BE49-F238E27FC236}">
                      <a16:creationId xmlns:a16="http://schemas.microsoft.com/office/drawing/2014/main" id="{7E0CD70B-2634-4A10-A7EA-360EDC18DCCB}"/>
                    </a:ext>
                  </a:extLst>
                </p14:cNvPr>
                <p14:cNvContentPartPr/>
                <p14:nvPr/>
              </p14:nvContentPartPr>
              <p14:xfrm>
                <a:off x="5151644" y="2946670"/>
                <a:ext cx="106200" cy="143640"/>
              </p14:xfrm>
            </p:contentPart>
          </mc:Choice>
          <mc:Fallback xmlns="">
            <p:pic>
              <p:nvPicPr>
                <p:cNvPr id="19" name="Inkt 18">
                  <a:extLst>
                    <a:ext uri="{FF2B5EF4-FFF2-40B4-BE49-F238E27FC236}">
                      <a16:creationId xmlns:a16="http://schemas.microsoft.com/office/drawing/2014/main" id="{7E0CD70B-2634-4A10-A7EA-360EDC18DCCB}"/>
                    </a:ext>
                  </a:extLst>
                </p:cNvPr>
                <p:cNvPicPr/>
                <p:nvPr/>
              </p:nvPicPr>
              <p:blipFill>
                <a:blip r:embed="rId29"/>
                <a:stretch>
                  <a:fillRect/>
                </a:stretch>
              </p:blipFill>
              <p:spPr>
                <a:xfrm>
                  <a:off x="5133644" y="2929030"/>
                  <a:ext cx="141840" cy="179280"/>
                </a:xfrm>
                <a:prstGeom prst="rect">
                  <a:avLst/>
                </a:prstGeom>
              </p:spPr>
            </p:pic>
          </mc:Fallback>
        </mc:AlternateContent>
      </p:grpSp>
      <p:grpSp>
        <p:nvGrpSpPr>
          <p:cNvPr id="26" name="Groep 25">
            <a:extLst>
              <a:ext uri="{FF2B5EF4-FFF2-40B4-BE49-F238E27FC236}">
                <a16:creationId xmlns:a16="http://schemas.microsoft.com/office/drawing/2014/main" id="{CC3A4441-4270-4086-B2A2-E253822CB52E}"/>
              </a:ext>
            </a:extLst>
          </p:cNvPr>
          <p:cNvGrpSpPr/>
          <p:nvPr/>
        </p:nvGrpSpPr>
        <p:grpSpPr>
          <a:xfrm>
            <a:off x="6270884" y="2876830"/>
            <a:ext cx="770400" cy="257400"/>
            <a:chOff x="6270884" y="2876830"/>
            <a:chExt cx="770400" cy="257400"/>
          </a:xfrm>
        </p:grpSpPr>
        <mc:AlternateContent xmlns:mc="http://schemas.openxmlformats.org/markup-compatibility/2006" xmlns:p14="http://schemas.microsoft.com/office/powerpoint/2010/main">
          <mc:Choice Requires="p14">
            <p:contentPart p14:bwMode="auto" r:id="rId30">
              <p14:nvContentPartPr>
                <p14:cNvPr id="21" name="Inkt 20">
                  <a:extLst>
                    <a:ext uri="{FF2B5EF4-FFF2-40B4-BE49-F238E27FC236}">
                      <a16:creationId xmlns:a16="http://schemas.microsoft.com/office/drawing/2014/main" id="{C057DD45-938C-4D0F-AD22-BABCE39F6BF2}"/>
                    </a:ext>
                  </a:extLst>
                </p14:cNvPr>
                <p14:cNvContentPartPr/>
                <p14:nvPr/>
              </p14:nvContentPartPr>
              <p14:xfrm>
                <a:off x="6270884" y="2925790"/>
                <a:ext cx="135720" cy="187560"/>
              </p14:xfrm>
            </p:contentPart>
          </mc:Choice>
          <mc:Fallback xmlns="">
            <p:pic>
              <p:nvPicPr>
                <p:cNvPr id="21" name="Inkt 20">
                  <a:extLst>
                    <a:ext uri="{FF2B5EF4-FFF2-40B4-BE49-F238E27FC236}">
                      <a16:creationId xmlns:a16="http://schemas.microsoft.com/office/drawing/2014/main" id="{C057DD45-938C-4D0F-AD22-BABCE39F6BF2}"/>
                    </a:ext>
                  </a:extLst>
                </p:cNvPr>
                <p:cNvPicPr/>
                <p:nvPr/>
              </p:nvPicPr>
              <p:blipFill>
                <a:blip r:embed="rId31"/>
                <a:stretch>
                  <a:fillRect/>
                </a:stretch>
              </p:blipFill>
              <p:spPr>
                <a:xfrm>
                  <a:off x="6252884" y="2907790"/>
                  <a:ext cx="171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t 21">
                  <a:extLst>
                    <a:ext uri="{FF2B5EF4-FFF2-40B4-BE49-F238E27FC236}">
                      <a16:creationId xmlns:a16="http://schemas.microsoft.com/office/drawing/2014/main" id="{4D401CA9-423D-46ED-A212-15A4A4EE1A9E}"/>
                    </a:ext>
                  </a:extLst>
                </p14:cNvPr>
                <p14:cNvContentPartPr/>
                <p14:nvPr/>
              </p14:nvContentPartPr>
              <p14:xfrm>
                <a:off x="6512084" y="2920750"/>
                <a:ext cx="33840" cy="192240"/>
              </p14:xfrm>
            </p:contentPart>
          </mc:Choice>
          <mc:Fallback xmlns="">
            <p:pic>
              <p:nvPicPr>
                <p:cNvPr id="22" name="Inkt 21">
                  <a:extLst>
                    <a:ext uri="{FF2B5EF4-FFF2-40B4-BE49-F238E27FC236}">
                      <a16:creationId xmlns:a16="http://schemas.microsoft.com/office/drawing/2014/main" id="{4D401CA9-423D-46ED-A212-15A4A4EE1A9E}"/>
                    </a:ext>
                  </a:extLst>
                </p:cNvPr>
                <p:cNvPicPr/>
                <p:nvPr/>
              </p:nvPicPr>
              <p:blipFill>
                <a:blip r:embed="rId33"/>
                <a:stretch>
                  <a:fillRect/>
                </a:stretch>
              </p:blipFill>
              <p:spPr>
                <a:xfrm>
                  <a:off x="6494084" y="2902750"/>
                  <a:ext cx="69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t 22">
                  <a:extLst>
                    <a:ext uri="{FF2B5EF4-FFF2-40B4-BE49-F238E27FC236}">
                      <a16:creationId xmlns:a16="http://schemas.microsoft.com/office/drawing/2014/main" id="{E8A3E542-35EB-4F67-BD07-A141021D3E10}"/>
                    </a:ext>
                  </a:extLst>
                </p14:cNvPr>
                <p14:cNvContentPartPr/>
                <p14:nvPr/>
              </p14:nvContentPartPr>
              <p14:xfrm>
                <a:off x="6478604" y="3024070"/>
                <a:ext cx="87480" cy="20520"/>
              </p14:xfrm>
            </p:contentPart>
          </mc:Choice>
          <mc:Fallback xmlns="">
            <p:pic>
              <p:nvPicPr>
                <p:cNvPr id="23" name="Inkt 22">
                  <a:extLst>
                    <a:ext uri="{FF2B5EF4-FFF2-40B4-BE49-F238E27FC236}">
                      <a16:creationId xmlns:a16="http://schemas.microsoft.com/office/drawing/2014/main" id="{E8A3E542-35EB-4F67-BD07-A141021D3E10}"/>
                    </a:ext>
                  </a:extLst>
                </p:cNvPr>
                <p:cNvPicPr/>
                <p:nvPr/>
              </p:nvPicPr>
              <p:blipFill>
                <a:blip r:embed="rId35"/>
                <a:stretch>
                  <a:fillRect/>
                </a:stretch>
              </p:blipFill>
              <p:spPr>
                <a:xfrm>
                  <a:off x="6460604" y="3006430"/>
                  <a:ext cx="123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t 23">
                  <a:extLst>
                    <a:ext uri="{FF2B5EF4-FFF2-40B4-BE49-F238E27FC236}">
                      <a16:creationId xmlns:a16="http://schemas.microsoft.com/office/drawing/2014/main" id="{8C6CBAD3-FDAE-40CA-B836-1983209D9555}"/>
                    </a:ext>
                  </a:extLst>
                </p14:cNvPr>
                <p14:cNvContentPartPr/>
                <p14:nvPr/>
              </p14:nvContentPartPr>
              <p14:xfrm>
                <a:off x="6656804" y="2954950"/>
                <a:ext cx="89640" cy="179280"/>
              </p14:xfrm>
            </p:contentPart>
          </mc:Choice>
          <mc:Fallback xmlns="">
            <p:pic>
              <p:nvPicPr>
                <p:cNvPr id="24" name="Inkt 23">
                  <a:extLst>
                    <a:ext uri="{FF2B5EF4-FFF2-40B4-BE49-F238E27FC236}">
                      <a16:creationId xmlns:a16="http://schemas.microsoft.com/office/drawing/2014/main" id="{8C6CBAD3-FDAE-40CA-B836-1983209D9555}"/>
                    </a:ext>
                  </a:extLst>
                </p:cNvPr>
                <p:cNvPicPr/>
                <p:nvPr/>
              </p:nvPicPr>
              <p:blipFill>
                <a:blip r:embed="rId37"/>
                <a:stretch>
                  <a:fillRect/>
                </a:stretch>
              </p:blipFill>
              <p:spPr>
                <a:xfrm>
                  <a:off x="6639164" y="2937310"/>
                  <a:ext cx="125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t 24">
                  <a:extLst>
                    <a:ext uri="{FF2B5EF4-FFF2-40B4-BE49-F238E27FC236}">
                      <a16:creationId xmlns:a16="http://schemas.microsoft.com/office/drawing/2014/main" id="{F6E163CD-6F8B-4DFF-B950-33F76D463706}"/>
                    </a:ext>
                  </a:extLst>
                </p14:cNvPr>
                <p14:cNvContentPartPr/>
                <p14:nvPr/>
              </p14:nvContentPartPr>
              <p14:xfrm>
                <a:off x="6869204" y="2876830"/>
                <a:ext cx="172080" cy="226800"/>
              </p14:xfrm>
            </p:contentPart>
          </mc:Choice>
          <mc:Fallback xmlns="">
            <p:pic>
              <p:nvPicPr>
                <p:cNvPr id="25" name="Inkt 24">
                  <a:extLst>
                    <a:ext uri="{FF2B5EF4-FFF2-40B4-BE49-F238E27FC236}">
                      <a16:creationId xmlns:a16="http://schemas.microsoft.com/office/drawing/2014/main" id="{F6E163CD-6F8B-4DFF-B950-33F76D463706}"/>
                    </a:ext>
                  </a:extLst>
                </p:cNvPr>
                <p:cNvPicPr/>
                <p:nvPr/>
              </p:nvPicPr>
              <p:blipFill>
                <a:blip r:embed="rId39"/>
                <a:stretch>
                  <a:fillRect/>
                </a:stretch>
              </p:blipFill>
              <p:spPr>
                <a:xfrm>
                  <a:off x="6851564" y="2858830"/>
                  <a:ext cx="207720" cy="262440"/>
                </a:xfrm>
                <a:prstGeom prst="rect">
                  <a:avLst/>
                </a:prstGeom>
              </p:spPr>
            </p:pic>
          </mc:Fallback>
        </mc:AlternateContent>
      </p:grpSp>
      <p:grpSp>
        <p:nvGrpSpPr>
          <p:cNvPr id="30" name="Groep 29">
            <a:extLst>
              <a:ext uri="{FF2B5EF4-FFF2-40B4-BE49-F238E27FC236}">
                <a16:creationId xmlns:a16="http://schemas.microsoft.com/office/drawing/2014/main" id="{091B59D5-C6A3-4D25-99FF-C078FF017C1E}"/>
              </a:ext>
            </a:extLst>
          </p:cNvPr>
          <p:cNvGrpSpPr/>
          <p:nvPr/>
        </p:nvGrpSpPr>
        <p:grpSpPr>
          <a:xfrm>
            <a:off x="2943764" y="2943790"/>
            <a:ext cx="553320" cy="205920"/>
            <a:chOff x="2943764" y="2943790"/>
            <a:chExt cx="553320" cy="205920"/>
          </a:xfrm>
        </p:grpSpPr>
        <mc:AlternateContent xmlns:mc="http://schemas.openxmlformats.org/markup-compatibility/2006" xmlns:p14="http://schemas.microsoft.com/office/powerpoint/2010/main">
          <mc:Choice Requires="p14">
            <p:contentPart p14:bwMode="auto" r:id="rId40">
              <p14:nvContentPartPr>
                <p14:cNvPr id="27" name="Inkt 26">
                  <a:extLst>
                    <a:ext uri="{FF2B5EF4-FFF2-40B4-BE49-F238E27FC236}">
                      <a16:creationId xmlns:a16="http://schemas.microsoft.com/office/drawing/2014/main" id="{19B7474A-A289-4C2F-B7B6-90BF79F70669}"/>
                    </a:ext>
                  </a:extLst>
                </p14:cNvPr>
                <p14:cNvContentPartPr/>
                <p14:nvPr/>
              </p14:nvContentPartPr>
              <p14:xfrm>
                <a:off x="2943764" y="2958910"/>
                <a:ext cx="137880" cy="190800"/>
              </p14:xfrm>
            </p:contentPart>
          </mc:Choice>
          <mc:Fallback xmlns="">
            <p:pic>
              <p:nvPicPr>
                <p:cNvPr id="27" name="Inkt 26">
                  <a:extLst>
                    <a:ext uri="{FF2B5EF4-FFF2-40B4-BE49-F238E27FC236}">
                      <a16:creationId xmlns:a16="http://schemas.microsoft.com/office/drawing/2014/main" id="{19B7474A-A289-4C2F-B7B6-90BF79F70669}"/>
                    </a:ext>
                  </a:extLst>
                </p:cNvPr>
                <p:cNvPicPr/>
                <p:nvPr/>
              </p:nvPicPr>
              <p:blipFill>
                <a:blip r:embed="rId41"/>
                <a:stretch>
                  <a:fillRect/>
                </a:stretch>
              </p:blipFill>
              <p:spPr>
                <a:xfrm>
                  <a:off x="2926124" y="2940910"/>
                  <a:ext cx="173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t 27">
                  <a:extLst>
                    <a:ext uri="{FF2B5EF4-FFF2-40B4-BE49-F238E27FC236}">
                      <a16:creationId xmlns:a16="http://schemas.microsoft.com/office/drawing/2014/main" id="{C76C175D-0124-45F2-BD02-B8C578CD7E70}"/>
                    </a:ext>
                  </a:extLst>
                </p14:cNvPr>
                <p14:cNvContentPartPr/>
                <p14:nvPr/>
              </p14:nvContentPartPr>
              <p14:xfrm>
                <a:off x="3126284" y="2989150"/>
                <a:ext cx="119880" cy="112320"/>
              </p14:xfrm>
            </p:contentPart>
          </mc:Choice>
          <mc:Fallback xmlns="">
            <p:pic>
              <p:nvPicPr>
                <p:cNvPr id="28" name="Inkt 27">
                  <a:extLst>
                    <a:ext uri="{FF2B5EF4-FFF2-40B4-BE49-F238E27FC236}">
                      <a16:creationId xmlns:a16="http://schemas.microsoft.com/office/drawing/2014/main" id="{C76C175D-0124-45F2-BD02-B8C578CD7E70}"/>
                    </a:ext>
                  </a:extLst>
                </p:cNvPr>
                <p:cNvPicPr/>
                <p:nvPr/>
              </p:nvPicPr>
              <p:blipFill>
                <a:blip r:embed="rId43"/>
                <a:stretch>
                  <a:fillRect/>
                </a:stretch>
              </p:blipFill>
              <p:spPr>
                <a:xfrm>
                  <a:off x="3108284" y="2971150"/>
                  <a:ext cx="155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t 28">
                  <a:extLst>
                    <a:ext uri="{FF2B5EF4-FFF2-40B4-BE49-F238E27FC236}">
                      <a16:creationId xmlns:a16="http://schemas.microsoft.com/office/drawing/2014/main" id="{D5A6AA31-3E90-4F7B-B4E1-A37485657D72}"/>
                    </a:ext>
                  </a:extLst>
                </p14:cNvPr>
                <p14:cNvContentPartPr/>
                <p14:nvPr/>
              </p14:nvContentPartPr>
              <p14:xfrm>
                <a:off x="3355964" y="2943790"/>
                <a:ext cx="141120" cy="161640"/>
              </p14:xfrm>
            </p:contentPart>
          </mc:Choice>
          <mc:Fallback xmlns="">
            <p:pic>
              <p:nvPicPr>
                <p:cNvPr id="29" name="Inkt 28">
                  <a:extLst>
                    <a:ext uri="{FF2B5EF4-FFF2-40B4-BE49-F238E27FC236}">
                      <a16:creationId xmlns:a16="http://schemas.microsoft.com/office/drawing/2014/main" id="{D5A6AA31-3E90-4F7B-B4E1-A37485657D72}"/>
                    </a:ext>
                  </a:extLst>
                </p:cNvPr>
                <p:cNvPicPr/>
                <p:nvPr/>
              </p:nvPicPr>
              <p:blipFill>
                <a:blip r:embed="rId45"/>
                <a:stretch>
                  <a:fillRect/>
                </a:stretch>
              </p:blipFill>
              <p:spPr>
                <a:xfrm>
                  <a:off x="3338324" y="2925790"/>
                  <a:ext cx="17676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1" name="Inkt 30">
                <a:extLst>
                  <a:ext uri="{FF2B5EF4-FFF2-40B4-BE49-F238E27FC236}">
                    <a16:creationId xmlns:a16="http://schemas.microsoft.com/office/drawing/2014/main" id="{40B3FC6C-14F4-4069-846E-2AEB4D6EC9D4}"/>
                  </a:ext>
                </a:extLst>
              </p14:cNvPr>
              <p14:cNvContentPartPr/>
              <p14:nvPr/>
            </p14:nvContentPartPr>
            <p14:xfrm>
              <a:off x="8165204" y="3439150"/>
              <a:ext cx="731160" cy="28800"/>
            </p14:xfrm>
          </p:contentPart>
        </mc:Choice>
        <mc:Fallback xmlns="">
          <p:pic>
            <p:nvPicPr>
              <p:cNvPr id="31" name="Inkt 30">
                <a:extLst>
                  <a:ext uri="{FF2B5EF4-FFF2-40B4-BE49-F238E27FC236}">
                    <a16:creationId xmlns:a16="http://schemas.microsoft.com/office/drawing/2014/main" id="{40B3FC6C-14F4-4069-846E-2AEB4D6EC9D4}"/>
                  </a:ext>
                </a:extLst>
              </p:cNvPr>
              <p:cNvPicPr/>
              <p:nvPr/>
            </p:nvPicPr>
            <p:blipFill>
              <a:blip r:embed="rId47"/>
              <a:stretch>
                <a:fillRect/>
              </a:stretch>
            </p:blipFill>
            <p:spPr>
              <a:xfrm>
                <a:off x="8147204" y="3421510"/>
                <a:ext cx="766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t 31">
                <a:extLst>
                  <a:ext uri="{FF2B5EF4-FFF2-40B4-BE49-F238E27FC236}">
                    <a16:creationId xmlns:a16="http://schemas.microsoft.com/office/drawing/2014/main" id="{EC7A77D4-1004-41E9-A5A8-3BBA222F36A4}"/>
                  </a:ext>
                </a:extLst>
              </p14:cNvPr>
              <p14:cNvContentPartPr/>
              <p14:nvPr/>
            </p14:nvContentPartPr>
            <p14:xfrm>
              <a:off x="1181924" y="3701230"/>
              <a:ext cx="3691440" cy="123480"/>
            </p14:xfrm>
          </p:contentPart>
        </mc:Choice>
        <mc:Fallback xmlns="">
          <p:pic>
            <p:nvPicPr>
              <p:cNvPr id="32" name="Inkt 31">
                <a:extLst>
                  <a:ext uri="{FF2B5EF4-FFF2-40B4-BE49-F238E27FC236}">
                    <a16:creationId xmlns:a16="http://schemas.microsoft.com/office/drawing/2014/main" id="{EC7A77D4-1004-41E9-A5A8-3BBA222F36A4}"/>
                  </a:ext>
                </a:extLst>
              </p:cNvPr>
              <p:cNvPicPr/>
              <p:nvPr/>
            </p:nvPicPr>
            <p:blipFill>
              <a:blip r:embed="rId49"/>
              <a:stretch>
                <a:fillRect/>
              </a:stretch>
            </p:blipFill>
            <p:spPr>
              <a:xfrm>
                <a:off x="1163924" y="3683590"/>
                <a:ext cx="3727080" cy="159120"/>
              </a:xfrm>
              <a:prstGeom prst="rect">
                <a:avLst/>
              </a:prstGeom>
            </p:spPr>
          </p:pic>
        </mc:Fallback>
      </mc:AlternateContent>
    </p:spTree>
    <p:extLst>
      <p:ext uri="{BB962C8B-B14F-4D97-AF65-F5344CB8AC3E}">
        <p14:creationId xmlns:p14="http://schemas.microsoft.com/office/powerpoint/2010/main" val="18207531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16</a:t>
            </a:r>
          </a:p>
        </p:txBody>
      </p:sp>
      <p:pic>
        <p:nvPicPr>
          <p:cNvPr id="9" name="Afbeelding 8">
            <a:extLst>
              <a:ext uri="{FF2B5EF4-FFF2-40B4-BE49-F238E27FC236}">
                <a16:creationId xmlns:a16="http://schemas.microsoft.com/office/drawing/2014/main" id="{FEC47557-674B-48DD-A573-3A6B5DCEFEA3}"/>
              </a:ext>
            </a:extLst>
          </p:cNvPr>
          <p:cNvPicPr>
            <a:picLocks noChangeAspect="1"/>
          </p:cNvPicPr>
          <p:nvPr/>
        </p:nvPicPr>
        <p:blipFill>
          <a:blip r:embed="rId2"/>
          <a:stretch>
            <a:fillRect/>
          </a:stretch>
        </p:blipFill>
        <p:spPr>
          <a:xfrm>
            <a:off x="1371601" y="1947466"/>
            <a:ext cx="8898673" cy="3970678"/>
          </a:xfrm>
          <a:prstGeom prst="rect">
            <a:avLst/>
          </a:prstGeom>
        </p:spPr>
      </p:pic>
      <p:grpSp>
        <p:nvGrpSpPr>
          <p:cNvPr id="15" name="Groep 14">
            <a:extLst>
              <a:ext uri="{FF2B5EF4-FFF2-40B4-BE49-F238E27FC236}">
                <a16:creationId xmlns:a16="http://schemas.microsoft.com/office/drawing/2014/main" id="{81BDB7DF-070D-4DE6-B17F-109CF8FE11D4}"/>
              </a:ext>
            </a:extLst>
          </p:cNvPr>
          <p:cNvGrpSpPr/>
          <p:nvPr/>
        </p:nvGrpSpPr>
        <p:grpSpPr>
          <a:xfrm>
            <a:off x="10158524" y="1995910"/>
            <a:ext cx="292320" cy="245520"/>
            <a:chOff x="10158524" y="1995910"/>
            <a:chExt cx="292320" cy="245520"/>
          </a:xfrm>
        </p:grpSpPr>
        <mc:AlternateContent xmlns:mc="http://schemas.openxmlformats.org/markup-compatibility/2006" xmlns:p14="http://schemas.microsoft.com/office/powerpoint/2010/main">
          <mc:Choice Requires="p14">
            <p:contentPart p14:bwMode="auto" r:id="rId3">
              <p14:nvContentPartPr>
                <p14:cNvPr id="5" name="Inkt 4">
                  <a:extLst>
                    <a:ext uri="{FF2B5EF4-FFF2-40B4-BE49-F238E27FC236}">
                      <a16:creationId xmlns:a16="http://schemas.microsoft.com/office/drawing/2014/main" id="{ACE6E222-BF89-4B4D-8F8C-D3771C3BEFDB}"/>
                    </a:ext>
                  </a:extLst>
                </p14:cNvPr>
                <p14:cNvContentPartPr/>
                <p14:nvPr/>
              </p14:nvContentPartPr>
              <p14:xfrm>
                <a:off x="10158524" y="1995910"/>
                <a:ext cx="23400" cy="240120"/>
              </p14:xfrm>
            </p:contentPart>
          </mc:Choice>
          <mc:Fallback xmlns="">
            <p:pic>
              <p:nvPicPr>
                <p:cNvPr id="5" name="Inkt 4">
                  <a:extLst>
                    <a:ext uri="{FF2B5EF4-FFF2-40B4-BE49-F238E27FC236}">
                      <a16:creationId xmlns:a16="http://schemas.microsoft.com/office/drawing/2014/main" id="{ACE6E222-BF89-4B4D-8F8C-D3771C3BEFDB}"/>
                    </a:ext>
                  </a:extLst>
                </p:cNvPr>
                <p:cNvPicPr/>
                <p:nvPr/>
              </p:nvPicPr>
              <p:blipFill>
                <a:blip r:embed="rId4"/>
                <a:stretch>
                  <a:fillRect/>
                </a:stretch>
              </p:blipFill>
              <p:spPr>
                <a:xfrm>
                  <a:off x="10140884" y="1978270"/>
                  <a:ext cx="59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7E2EBA78-2F07-4483-A377-342B4FF1B502}"/>
                    </a:ext>
                  </a:extLst>
                </p14:cNvPr>
                <p14:cNvContentPartPr/>
                <p14:nvPr/>
              </p14:nvContentPartPr>
              <p14:xfrm>
                <a:off x="10170044" y="2099590"/>
                <a:ext cx="122400" cy="52920"/>
              </p14:xfrm>
            </p:contentPart>
          </mc:Choice>
          <mc:Fallback xmlns="">
            <p:pic>
              <p:nvPicPr>
                <p:cNvPr id="6" name="Inkt 5">
                  <a:extLst>
                    <a:ext uri="{FF2B5EF4-FFF2-40B4-BE49-F238E27FC236}">
                      <a16:creationId xmlns:a16="http://schemas.microsoft.com/office/drawing/2014/main" id="{7E2EBA78-2F07-4483-A377-342B4FF1B502}"/>
                    </a:ext>
                  </a:extLst>
                </p:cNvPr>
                <p:cNvPicPr/>
                <p:nvPr/>
              </p:nvPicPr>
              <p:blipFill>
                <a:blip r:embed="rId6"/>
                <a:stretch>
                  <a:fillRect/>
                </a:stretch>
              </p:blipFill>
              <p:spPr>
                <a:xfrm>
                  <a:off x="10152044" y="2081590"/>
                  <a:ext cx="158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t 7">
                  <a:extLst>
                    <a:ext uri="{FF2B5EF4-FFF2-40B4-BE49-F238E27FC236}">
                      <a16:creationId xmlns:a16="http://schemas.microsoft.com/office/drawing/2014/main" id="{80C2B462-425C-4A4B-B741-E42936D41227}"/>
                    </a:ext>
                  </a:extLst>
                </p14:cNvPr>
                <p14:cNvContentPartPr/>
                <p14:nvPr/>
              </p14:nvContentPartPr>
              <p14:xfrm>
                <a:off x="10292804" y="2006710"/>
                <a:ext cx="4680" cy="234000"/>
              </p14:xfrm>
            </p:contentPart>
          </mc:Choice>
          <mc:Fallback xmlns="">
            <p:pic>
              <p:nvPicPr>
                <p:cNvPr id="8" name="Inkt 7">
                  <a:extLst>
                    <a:ext uri="{FF2B5EF4-FFF2-40B4-BE49-F238E27FC236}">
                      <a16:creationId xmlns:a16="http://schemas.microsoft.com/office/drawing/2014/main" id="{80C2B462-425C-4A4B-B741-E42936D41227}"/>
                    </a:ext>
                  </a:extLst>
                </p:cNvPr>
                <p:cNvPicPr/>
                <p:nvPr/>
              </p:nvPicPr>
              <p:blipFill>
                <a:blip r:embed="rId8"/>
                <a:stretch>
                  <a:fillRect/>
                </a:stretch>
              </p:blipFill>
              <p:spPr>
                <a:xfrm>
                  <a:off x="10274804" y="1989070"/>
                  <a:ext cx="40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6CE0A4DC-BCC3-4327-9B57-9E503970DB86}"/>
                    </a:ext>
                  </a:extLst>
                </p14:cNvPr>
                <p14:cNvContentPartPr/>
                <p14:nvPr/>
              </p14:nvContentPartPr>
              <p14:xfrm>
                <a:off x="10370564" y="2174470"/>
                <a:ext cx="80280" cy="66960"/>
              </p14:xfrm>
            </p:contentPart>
          </mc:Choice>
          <mc:Fallback xmlns="">
            <p:pic>
              <p:nvPicPr>
                <p:cNvPr id="10" name="Inkt 9">
                  <a:extLst>
                    <a:ext uri="{FF2B5EF4-FFF2-40B4-BE49-F238E27FC236}">
                      <a16:creationId xmlns:a16="http://schemas.microsoft.com/office/drawing/2014/main" id="{6CE0A4DC-BCC3-4327-9B57-9E503970DB86}"/>
                    </a:ext>
                  </a:extLst>
                </p:cNvPr>
                <p:cNvPicPr/>
                <p:nvPr/>
              </p:nvPicPr>
              <p:blipFill>
                <a:blip r:embed="rId10"/>
                <a:stretch>
                  <a:fillRect/>
                </a:stretch>
              </p:blipFill>
              <p:spPr>
                <a:xfrm>
                  <a:off x="10352564" y="2156470"/>
                  <a:ext cx="115920" cy="102600"/>
                </a:xfrm>
                <a:prstGeom prst="rect">
                  <a:avLst/>
                </a:prstGeom>
              </p:spPr>
            </p:pic>
          </mc:Fallback>
        </mc:AlternateContent>
      </p:grpSp>
      <p:grpSp>
        <p:nvGrpSpPr>
          <p:cNvPr id="14" name="Groep 13">
            <a:extLst>
              <a:ext uri="{FF2B5EF4-FFF2-40B4-BE49-F238E27FC236}">
                <a16:creationId xmlns:a16="http://schemas.microsoft.com/office/drawing/2014/main" id="{0507E3BC-C182-4B76-9D48-51176D986BDA}"/>
              </a:ext>
            </a:extLst>
          </p:cNvPr>
          <p:cNvGrpSpPr/>
          <p:nvPr/>
        </p:nvGrpSpPr>
        <p:grpSpPr>
          <a:xfrm>
            <a:off x="10927844" y="1795030"/>
            <a:ext cx="680400" cy="362160"/>
            <a:chOff x="10927844" y="1795030"/>
            <a:chExt cx="680400" cy="362160"/>
          </a:xfrm>
        </p:grpSpPr>
        <mc:AlternateContent xmlns:mc="http://schemas.openxmlformats.org/markup-compatibility/2006" xmlns:p14="http://schemas.microsoft.com/office/powerpoint/2010/main">
          <mc:Choice Requires="p14">
            <p:contentPart p14:bwMode="auto" r:id="rId11">
              <p14:nvContentPartPr>
                <p14:cNvPr id="11" name="Inkt 10">
                  <a:extLst>
                    <a:ext uri="{FF2B5EF4-FFF2-40B4-BE49-F238E27FC236}">
                      <a16:creationId xmlns:a16="http://schemas.microsoft.com/office/drawing/2014/main" id="{2E7349FB-2504-42BF-9B0E-E8D3F13161F2}"/>
                    </a:ext>
                  </a:extLst>
                </p14:cNvPr>
                <p14:cNvContentPartPr/>
                <p14:nvPr/>
              </p14:nvContentPartPr>
              <p14:xfrm>
                <a:off x="10927844" y="1942990"/>
                <a:ext cx="102240" cy="214200"/>
              </p14:xfrm>
            </p:contentPart>
          </mc:Choice>
          <mc:Fallback xmlns="">
            <p:pic>
              <p:nvPicPr>
                <p:cNvPr id="11" name="Inkt 10">
                  <a:extLst>
                    <a:ext uri="{FF2B5EF4-FFF2-40B4-BE49-F238E27FC236}">
                      <a16:creationId xmlns:a16="http://schemas.microsoft.com/office/drawing/2014/main" id="{2E7349FB-2504-42BF-9B0E-E8D3F13161F2}"/>
                    </a:ext>
                  </a:extLst>
                </p:cNvPr>
                <p:cNvPicPr/>
                <p:nvPr/>
              </p:nvPicPr>
              <p:blipFill>
                <a:blip r:embed="rId12"/>
                <a:stretch>
                  <a:fillRect/>
                </a:stretch>
              </p:blipFill>
              <p:spPr>
                <a:xfrm>
                  <a:off x="10910204" y="1924990"/>
                  <a:ext cx="137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t 11">
                  <a:extLst>
                    <a:ext uri="{FF2B5EF4-FFF2-40B4-BE49-F238E27FC236}">
                      <a16:creationId xmlns:a16="http://schemas.microsoft.com/office/drawing/2014/main" id="{BAD56156-E5D3-4AE5-B83C-85CE5945D29D}"/>
                    </a:ext>
                  </a:extLst>
                </p14:cNvPr>
                <p14:cNvContentPartPr/>
                <p14:nvPr/>
              </p14:nvContentPartPr>
              <p14:xfrm>
                <a:off x="11093804" y="1909510"/>
                <a:ext cx="210960" cy="223200"/>
              </p14:xfrm>
            </p:contentPart>
          </mc:Choice>
          <mc:Fallback xmlns="">
            <p:pic>
              <p:nvPicPr>
                <p:cNvPr id="12" name="Inkt 11">
                  <a:extLst>
                    <a:ext uri="{FF2B5EF4-FFF2-40B4-BE49-F238E27FC236}">
                      <a16:creationId xmlns:a16="http://schemas.microsoft.com/office/drawing/2014/main" id="{BAD56156-E5D3-4AE5-B83C-85CE5945D29D}"/>
                    </a:ext>
                  </a:extLst>
                </p:cNvPr>
                <p:cNvPicPr/>
                <p:nvPr/>
              </p:nvPicPr>
              <p:blipFill>
                <a:blip r:embed="rId14"/>
                <a:stretch>
                  <a:fillRect/>
                </a:stretch>
              </p:blipFill>
              <p:spPr>
                <a:xfrm>
                  <a:off x="11075804" y="1891870"/>
                  <a:ext cx="2466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t 12">
                  <a:extLst>
                    <a:ext uri="{FF2B5EF4-FFF2-40B4-BE49-F238E27FC236}">
                      <a16:creationId xmlns:a16="http://schemas.microsoft.com/office/drawing/2014/main" id="{D4F09B98-B9E9-48C2-989D-DFD97D40ADA5}"/>
                    </a:ext>
                  </a:extLst>
                </p14:cNvPr>
                <p14:cNvContentPartPr/>
                <p14:nvPr/>
              </p14:nvContentPartPr>
              <p14:xfrm>
                <a:off x="11418524" y="1795030"/>
                <a:ext cx="189720" cy="252720"/>
              </p14:xfrm>
            </p:contentPart>
          </mc:Choice>
          <mc:Fallback xmlns="">
            <p:pic>
              <p:nvPicPr>
                <p:cNvPr id="13" name="Inkt 12">
                  <a:extLst>
                    <a:ext uri="{FF2B5EF4-FFF2-40B4-BE49-F238E27FC236}">
                      <a16:creationId xmlns:a16="http://schemas.microsoft.com/office/drawing/2014/main" id="{D4F09B98-B9E9-48C2-989D-DFD97D40ADA5}"/>
                    </a:ext>
                  </a:extLst>
                </p:cNvPr>
                <p:cNvPicPr/>
                <p:nvPr/>
              </p:nvPicPr>
              <p:blipFill>
                <a:blip r:embed="rId16"/>
                <a:stretch>
                  <a:fillRect/>
                </a:stretch>
              </p:blipFill>
              <p:spPr>
                <a:xfrm>
                  <a:off x="11400884" y="1777030"/>
                  <a:ext cx="225360" cy="288360"/>
                </a:xfrm>
                <a:prstGeom prst="rect">
                  <a:avLst/>
                </a:prstGeom>
              </p:spPr>
            </p:pic>
          </mc:Fallback>
        </mc:AlternateContent>
      </p:grpSp>
      <p:grpSp>
        <p:nvGrpSpPr>
          <p:cNvPr id="27" name="Groep 26">
            <a:extLst>
              <a:ext uri="{FF2B5EF4-FFF2-40B4-BE49-F238E27FC236}">
                <a16:creationId xmlns:a16="http://schemas.microsoft.com/office/drawing/2014/main" id="{42D78297-F753-41AD-B21F-8CC859703A06}"/>
              </a:ext>
            </a:extLst>
          </p:cNvPr>
          <p:cNvGrpSpPr/>
          <p:nvPr/>
        </p:nvGrpSpPr>
        <p:grpSpPr>
          <a:xfrm>
            <a:off x="10202804" y="2556790"/>
            <a:ext cx="422280" cy="333360"/>
            <a:chOff x="10202804" y="2556790"/>
            <a:chExt cx="422280" cy="333360"/>
          </a:xfrm>
        </p:grpSpPr>
        <mc:AlternateContent xmlns:mc="http://schemas.openxmlformats.org/markup-compatibility/2006" xmlns:p14="http://schemas.microsoft.com/office/powerpoint/2010/main">
          <mc:Choice Requires="p14">
            <p:contentPart p14:bwMode="auto" r:id="rId17">
              <p14:nvContentPartPr>
                <p14:cNvPr id="16" name="Inkt 15">
                  <a:extLst>
                    <a:ext uri="{FF2B5EF4-FFF2-40B4-BE49-F238E27FC236}">
                      <a16:creationId xmlns:a16="http://schemas.microsoft.com/office/drawing/2014/main" id="{C30A85CA-2BCC-4353-9B23-1AB9CDD13082}"/>
                    </a:ext>
                  </a:extLst>
                </p14:cNvPr>
                <p14:cNvContentPartPr/>
                <p14:nvPr/>
              </p14:nvContentPartPr>
              <p14:xfrm>
                <a:off x="10225484" y="2597830"/>
                <a:ext cx="360" cy="229320"/>
              </p14:xfrm>
            </p:contentPart>
          </mc:Choice>
          <mc:Fallback xmlns="">
            <p:pic>
              <p:nvPicPr>
                <p:cNvPr id="16" name="Inkt 15">
                  <a:extLst>
                    <a:ext uri="{FF2B5EF4-FFF2-40B4-BE49-F238E27FC236}">
                      <a16:creationId xmlns:a16="http://schemas.microsoft.com/office/drawing/2014/main" id="{C30A85CA-2BCC-4353-9B23-1AB9CDD13082}"/>
                    </a:ext>
                  </a:extLst>
                </p:cNvPr>
                <p:cNvPicPr/>
                <p:nvPr/>
              </p:nvPicPr>
              <p:blipFill>
                <a:blip r:embed="rId18"/>
                <a:stretch>
                  <a:fillRect/>
                </a:stretch>
              </p:blipFill>
              <p:spPr>
                <a:xfrm>
                  <a:off x="10207844" y="2580190"/>
                  <a:ext cx="36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t 16">
                  <a:extLst>
                    <a:ext uri="{FF2B5EF4-FFF2-40B4-BE49-F238E27FC236}">
                      <a16:creationId xmlns:a16="http://schemas.microsoft.com/office/drawing/2014/main" id="{2D0213DC-F26D-42C1-954B-41605EA35881}"/>
                    </a:ext>
                  </a:extLst>
                </p14:cNvPr>
                <p14:cNvContentPartPr/>
                <p14:nvPr/>
              </p14:nvContentPartPr>
              <p14:xfrm>
                <a:off x="10202804" y="2709430"/>
                <a:ext cx="95760" cy="23040"/>
              </p14:xfrm>
            </p:contentPart>
          </mc:Choice>
          <mc:Fallback xmlns="">
            <p:pic>
              <p:nvPicPr>
                <p:cNvPr id="17" name="Inkt 16">
                  <a:extLst>
                    <a:ext uri="{FF2B5EF4-FFF2-40B4-BE49-F238E27FC236}">
                      <a16:creationId xmlns:a16="http://schemas.microsoft.com/office/drawing/2014/main" id="{2D0213DC-F26D-42C1-954B-41605EA35881}"/>
                    </a:ext>
                  </a:extLst>
                </p:cNvPr>
                <p:cNvPicPr/>
                <p:nvPr/>
              </p:nvPicPr>
              <p:blipFill>
                <a:blip r:embed="rId20"/>
                <a:stretch>
                  <a:fillRect/>
                </a:stretch>
              </p:blipFill>
              <p:spPr>
                <a:xfrm>
                  <a:off x="10185164" y="2691430"/>
                  <a:ext cx="13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t 17">
                  <a:extLst>
                    <a:ext uri="{FF2B5EF4-FFF2-40B4-BE49-F238E27FC236}">
                      <a16:creationId xmlns:a16="http://schemas.microsoft.com/office/drawing/2014/main" id="{B460CFAB-4D04-4535-8853-6BC506FA4AC9}"/>
                    </a:ext>
                  </a:extLst>
                </p14:cNvPr>
                <p14:cNvContentPartPr/>
                <p14:nvPr/>
              </p14:nvContentPartPr>
              <p14:xfrm>
                <a:off x="10314764" y="2575870"/>
                <a:ext cx="360" cy="242280"/>
              </p14:xfrm>
            </p:contentPart>
          </mc:Choice>
          <mc:Fallback xmlns="">
            <p:pic>
              <p:nvPicPr>
                <p:cNvPr id="18" name="Inkt 17">
                  <a:extLst>
                    <a:ext uri="{FF2B5EF4-FFF2-40B4-BE49-F238E27FC236}">
                      <a16:creationId xmlns:a16="http://schemas.microsoft.com/office/drawing/2014/main" id="{B460CFAB-4D04-4535-8853-6BC506FA4AC9}"/>
                    </a:ext>
                  </a:extLst>
                </p:cNvPr>
                <p:cNvPicPr/>
                <p:nvPr/>
              </p:nvPicPr>
              <p:blipFill>
                <a:blip r:embed="rId22"/>
                <a:stretch>
                  <a:fillRect/>
                </a:stretch>
              </p:blipFill>
              <p:spPr>
                <a:xfrm>
                  <a:off x="10297124" y="2557870"/>
                  <a:ext cx="36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t 18">
                  <a:extLst>
                    <a:ext uri="{FF2B5EF4-FFF2-40B4-BE49-F238E27FC236}">
                      <a16:creationId xmlns:a16="http://schemas.microsoft.com/office/drawing/2014/main" id="{E15F7860-9C30-448A-B404-2C22382A56AC}"/>
                    </a:ext>
                  </a:extLst>
                </p14:cNvPr>
                <p14:cNvContentPartPr/>
                <p14:nvPr/>
              </p14:nvContentPartPr>
              <p14:xfrm>
                <a:off x="10381724" y="2821030"/>
                <a:ext cx="60480" cy="69120"/>
              </p14:xfrm>
            </p:contentPart>
          </mc:Choice>
          <mc:Fallback xmlns="">
            <p:pic>
              <p:nvPicPr>
                <p:cNvPr id="19" name="Inkt 18">
                  <a:extLst>
                    <a:ext uri="{FF2B5EF4-FFF2-40B4-BE49-F238E27FC236}">
                      <a16:creationId xmlns:a16="http://schemas.microsoft.com/office/drawing/2014/main" id="{E15F7860-9C30-448A-B404-2C22382A56AC}"/>
                    </a:ext>
                  </a:extLst>
                </p:cNvPr>
                <p:cNvPicPr/>
                <p:nvPr/>
              </p:nvPicPr>
              <p:blipFill>
                <a:blip r:embed="rId24"/>
                <a:stretch>
                  <a:fillRect/>
                </a:stretch>
              </p:blipFill>
              <p:spPr>
                <a:xfrm>
                  <a:off x="10364084" y="2803030"/>
                  <a:ext cx="96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t 19">
                  <a:extLst>
                    <a:ext uri="{FF2B5EF4-FFF2-40B4-BE49-F238E27FC236}">
                      <a16:creationId xmlns:a16="http://schemas.microsoft.com/office/drawing/2014/main" id="{E2CBB331-FB15-4250-B046-63E925520F67}"/>
                    </a:ext>
                  </a:extLst>
                </p14:cNvPr>
                <p14:cNvContentPartPr/>
                <p14:nvPr/>
              </p14:nvContentPartPr>
              <p14:xfrm>
                <a:off x="10482524" y="2556790"/>
                <a:ext cx="142560" cy="217080"/>
              </p14:xfrm>
            </p:contentPart>
          </mc:Choice>
          <mc:Fallback xmlns="">
            <p:pic>
              <p:nvPicPr>
                <p:cNvPr id="20" name="Inkt 19">
                  <a:extLst>
                    <a:ext uri="{FF2B5EF4-FFF2-40B4-BE49-F238E27FC236}">
                      <a16:creationId xmlns:a16="http://schemas.microsoft.com/office/drawing/2014/main" id="{E2CBB331-FB15-4250-B046-63E925520F67}"/>
                    </a:ext>
                  </a:extLst>
                </p:cNvPr>
                <p:cNvPicPr/>
                <p:nvPr/>
              </p:nvPicPr>
              <p:blipFill>
                <a:blip r:embed="rId26"/>
                <a:stretch>
                  <a:fillRect/>
                </a:stretch>
              </p:blipFill>
              <p:spPr>
                <a:xfrm>
                  <a:off x="10464524" y="2538790"/>
                  <a:ext cx="178200" cy="252720"/>
                </a:xfrm>
                <a:prstGeom prst="rect">
                  <a:avLst/>
                </a:prstGeom>
              </p:spPr>
            </p:pic>
          </mc:Fallback>
        </mc:AlternateContent>
      </p:grpSp>
      <p:grpSp>
        <p:nvGrpSpPr>
          <p:cNvPr id="26" name="Groep 25">
            <a:extLst>
              <a:ext uri="{FF2B5EF4-FFF2-40B4-BE49-F238E27FC236}">
                <a16:creationId xmlns:a16="http://schemas.microsoft.com/office/drawing/2014/main" id="{C0A55166-3FF0-402C-82F0-82CA50DC5B40}"/>
              </a:ext>
            </a:extLst>
          </p:cNvPr>
          <p:cNvGrpSpPr/>
          <p:nvPr/>
        </p:nvGrpSpPr>
        <p:grpSpPr>
          <a:xfrm>
            <a:off x="10939364" y="2386150"/>
            <a:ext cx="409680" cy="314640"/>
            <a:chOff x="10939364" y="2386150"/>
            <a:chExt cx="409680" cy="314640"/>
          </a:xfrm>
        </p:grpSpPr>
        <mc:AlternateContent xmlns:mc="http://schemas.openxmlformats.org/markup-compatibility/2006" xmlns:p14="http://schemas.microsoft.com/office/powerpoint/2010/main">
          <mc:Choice Requires="p14">
            <p:contentPart p14:bwMode="auto" r:id="rId27">
              <p14:nvContentPartPr>
                <p14:cNvPr id="21" name="Inkt 20">
                  <a:extLst>
                    <a:ext uri="{FF2B5EF4-FFF2-40B4-BE49-F238E27FC236}">
                      <a16:creationId xmlns:a16="http://schemas.microsoft.com/office/drawing/2014/main" id="{D2316B5A-6550-4785-9D20-A23E4131A5D3}"/>
                    </a:ext>
                  </a:extLst>
                </p14:cNvPr>
                <p14:cNvContentPartPr/>
                <p14:nvPr/>
              </p14:nvContentPartPr>
              <p14:xfrm>
                <a:off x="10939364" y="2520070"/>
                <a:ext cx="77760" cy="180720"/>
              </p14:xfrm>
            </p:contentPart>
          </mc:Choice>
          <mc:Fallback xmlns="">
            <p:pic>
              <p:nvPicPr>
                <p:cNvPr id="21" name="Inkt 20">
                  <a:extLst>
                    <a:ext uri="{FF2B5EF4-FFF2-40B4-BE49-F238E27FC236}">
                      <a16:creationId xmlns:a16="http://schemas.microsoft.com/office/drawing/2014/main" id="{D2316B5A-6550-4785-9D20-A23E4131A5D3}"/>
                    </a:ext>
                  </a:extLst>
                </p:cNvPr>
                <p:cNvPicPr/>
                <p:nvPr/>
              </p:nvPicPr>
              <p:blipFill>
                <a:blip r:embed="rId28"/>
                <a:stretch>
                  <a:fillRect/>
                </a:stretch>
              </p:blipFill>
              <p:spPr>
                <a:xfrm>
                  <a:off x="10921724" y="2502430"/>
                  <a:ext cx="113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t 21">
                  <a:extLst>
                    <a:ext uri="{FF2B5EF4-FFF2-40B4-BE49-F238E27FC236}">
                      <a16:creationId xmlns:a16="http://schemas.microsoft.com/office/drawing/2014/main" id="{6444C179-F708-4BDC-B53E-5556081975C9}"/>
                    </a:ext>
                  </a:extLst>
                </p14:cNvPr>
                <p14:cNvContentPartPr/>
                <p14:nvPr/>
              </p14:nvContentPartPr>
              <p14:xfrm>
                <a:off x="11106404" y="2386150"/>
                <a:ext cx="57600" cy="300600"/>
              </p14:xfrm>
            </p:contentPart>
          </mc:Choice>
          <mc:Fallback xmlns="">
            <p:pic>
              <p:nvPicPr>
                <p:cNvPr id="22" name="Inkt 21">
                  <a:extLst>
                    <a:ext uri="{FF2B5EF4-FFF2-40B4-BE49-F238E27FC236}">
                      <a16:creationId xmlns:a16="http://schemas.microsoft.com/office/drawing/2014/main" id="{6444C179-F708-4BDC-B53E-5556081975C9}"/>
                    </a:ext>
                  </a:extLst>
                </p:cNvPr>
                <p:cNvPicPr/>
                <p:nvPr/>
              </p:nvPicPr>
              <p:blipFill>
                <a:blip r:embed="rId30"/>
                <a:stretch>
                  <a:fillRect/>
                </a:stretch>
              </p:blipFill>
              <p:spPr>
                <a:xfrm>
                  <a:off x="11088404" y="2368150"/>
                  <a:ext cx="93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t 22">
                  <a:extLst>
                    <a:ext uri="{FF2B5EF4-FFF2-40B4-BE49-F238E27FC236}">
                      <a16:creationId xmlns:a16="http://schemas.microsoft.com/office/drawing/2014/main" id="{99B01DD3-A26B-4797-9156-DC314E369995}"/>
                    </a:ext>
                  </a:extLst>
                </p14:cNvPr>
                <p14:cNvContentPartPr/>
                <p14:nvPr/>
              </p14:nvContentPartPr>
              <p14:xfrm>
                <a:off x="11084084" y="2579830"/>
                <a:ext cx="82440" cy="41040"/>
              </p14:xfrm>
            </p:contentPart>
          </mc:Choice>
          <mc:Fallback xmlns="">
            <p:pic>
              <p:nvPicPr>
                <p:cNvPr id="23" name="Inkt 22">
                  <a:extLst>
                    <a:ext uri="{FF2B5EF4-FFF2-40B4-BE49-F238E27FC236}">
                      <a16:creationId xmlns:a16="http://schemas.microsoft.com/office/drawing/2014/main" id="{99B01DD3-A26B-4797-9156-DC314E369995}"/>
                    </a:ext>
                  </a:extLst>
                </p:cNvPr>
                <p:cNvPicPr/>
                <p:nvPr/>
              </p:nvPicPr>
              <p:blipFill>
                <a:blip r:embed="rId32"/>
                <a:stretch>
                  <a:fillRect/>
                </a:stretch>
              </p:blipFill>
              <p:spPr>
                <a:xfrm>
                  <a:off x="11066444" y="2562190"/>
                  <a:ext cx="1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t 23">
                  <a:extLst>
                    <a:ext uri="{FF2B5EF4-FFF2-40B4-BE49-F238E27FC236}">
                      <a16:creationId xmlns:a16="http://schemas.microsoft.com/office/drawing/2014/main" id="{624DED42-EB12-4F93-8143-A62D34A45A13}"/>
                    </a:ext>
                  </a:extLst>
                </p14:cNvPr>
                <p14:cNvContentPartPr/>
                <p14:nvPr/>
              </p14:nvContentPartPr>
              <p14:xfrm>
                <a:off x="11262644" y="2486590"/>
                <a:ext cx="86400" cy="188640"/>
              </p14:xfrm>
            </p:contentPart>
          </mc:Choice>
          <mc:Fallback xmlns="">
            <p:pic>
              <p:nvPicPr>
                <p:cNvPr id="24" name="Inkt 23">
                  <a:extLst>
                    <a:ext uri="{FF2B5EF4-FFF2-40B4-BE49-F238E27FC236}">
                      <a16:creationId xmlns:a16="http://schemas.microsoft.com/office/drawing/2014/main" id="{624DED42-EB12-4F93-8143-A62D34A45A13}"/>
                    </a:ext>
                  </a:extLst>
                </p:cNvPr>
                <p:cNvPicPr/>
                <p:nvPr/>
              </p:nvPicPr>
              <p:blipFill>
                <a:blip r:embed="rId34"/>
                <a:stretch>
                  <a:fillRect/>
                </a:stretch>
              </p:blipFill>
              <p:spPr>
                <a:xfrm>
                  <a:off x="11244644" y="2468950"/>
                  <a:ext cx="122040" cy="22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5" name="Inkt 24">
                <a:extLst>
                  <a:ext uri="{FF2B5EF4-FFF2-40B4-BE49-F238E27FC236}">
                    <a16:creationId xmlns:a16="http://schemas.microsoft.com/office/drawing/2014/main" id="{1A6A2606-2134-4FF7-8E73-8653B2C581BC}"/>
                  </a:ext>
                </a:extLst>
              </p14:cNvPr>
              <p14:cNvContentPartPr/>
              <p14:nvPr/>
            </p14:nvContentPartPr>
            <p14:xfrm>
              <a:off x="11529764" y="2330350"/>
              <a:ext cx="153000" cy="286560"/>
            </p14:xfrm>
          </p:contentPart>
        </mc:Choice>
        <mc:Fallback xmlns="">
          <p:pic>
            <p:nvPicPr>
              <p:cNvPr id="25" name="Inkt 24">
                <a:extLst>
                  <a:ext uri="{FF2B5EF4-FFF2-40B4-BE49-F238E27FC236}">
                    <a16:creationId xmlns:a16="http://schemas.microsoft.com/office/drawing/2014/main" id="{1A6A2606-2134-4FF7-8E73-8653B2C581BC}"/>
                  </a:ext>
                </a:extLst>
              </p:cNvPr>
              <p:cNvPicPr/>
              <p:nvPr/>
            </p:nvPicPr>
            <p:blipFill>
              <a:blip r:embed="rId36"/>
              <a:stretch>
                <a:fillRect/>
              </a:stretch>
            </p:blipFill>
            <p:spPr>
              <a:xfrm>
                <a:off x="11512124" y="2312710"/>
                <a:ext cx="188640" cy="322200"/>
              </a:xfrm>
              <a:prstGeom prst="rect">
                <a:avLst/>
              </a:prstGeom>
            </p:spPr>
          </p:pic>
        </mc:Fallback>
      </mc:AlternateContent>
      <p:grpSp>
        <p:nvGrpSpPr>
          <p:cNvPr id="34" name="Groep 33">
            <a:extLst>
              <a:ext uri="{FF2B5EF4-FFF2-40B4-BE49-F238E27FC236}">
                <a16:creationId xmlns:a16="http://schemas.microsoft.com/office/drawing/2014/main" id="{E60F381B-486B-4C78-A062-8B815316D25E}"/>
              </a:ext>
            </a:extLst>
          </p:cNvPr>
          <p:cNvGrpSpPr/>
          <p:nvPr/>
        </p:nvGrpSpPr>
        <p:grpSpPr>
          <a:xfrm>
            <a:off x="10192004" y="3055750"/>
            <a:ext cx="498600" cy="297360"/>
            <a:chOff x="10192004" y="3055750"/>
            <a:chExt cx="498600" cy="297360"/>
          </a:xfrm>
        </p:grpSpPr>
        <mc:AlternateContent xmlns:mc="http://schemas.openxmlformats.org/markup-compatibility/2006" xmlns:p14="http://schemas.microsoft.com/office/powerpoint/2010/main">
          <mc:Choice Requires="p14">
            <p:contentPart p14:bwMode="auto" r:id="rId37">
              <p14:nvContentPartPr>
                <p14:cNvPr id="28" name="Inkt 27">
                  <a:extLst>
                    <a:ext uri="{FF2B5EF4-FFF2-40B4-BE49-F238E27FC236}">
                      <a16:creationId xmlns:a16="http://schemas.microsoft.com/office/drawing/2014/main" id="{EF538CA1-7A18-4403-AC16-E053A58178B5}"/>
                    </a:ext>
                  </a:extLst>
                </p14:cNvPr>
                <p14:cNvContentPartPr/>
                <p14:nvPr/>
              </p14:nvContentPartPr>
              <p14:xfrm>
                <a:off x="10192724" y="3206950"/>
                <a:ext cx="131760" cy="146160"/>
              </p14:xfrm>
            </p:contentPart>
          </mc:Choice>
          <mc:Fallback xmlns="">
            <p:pic>
              <p:nvPicPr>
                <p:cNvPr id="28" name="Inkt 27">
                  <a:extLst>
                    <a:ext uri="{FF2B5EF4-FFF2-40B4-BE49-F238E27FC236}">
                      <a16:creationId xmlns:a16="http://schemas.microsoft.com/office/drawing/2014/main" id="{EF538CA1-7A18-4403-AC16-E053A58178B5}"/>
                    </a:ext>
                  </a:extLst>
                </p:cNvPr>
                <p:cNvPicPr/>
                <p:nvPr/>
              </p:nvPicPr>
              <p:blipFill>
                <a:blip r:embed="rId38"/>
                <a:stretch>
                  <a:fillRect/>
                </a:stretch>
              </p:blipFill>
              <p:spPr>
                <a:xfrm>
                  <a:off x="10175084" y="3188950"/>
                  <a:ext cx="167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90805895-BF49-43B3-BE5F-8D57A272AA48}"/>
                    </a:ext>
                  </a:extLst>
                </p14:cNvPr>
                <p14:cNvContentPartPr/>
                <p14:nvPr/>
              </p14:nvContentPartPr>
              <p14:xfrm>
                <a:off x="10192004" y="3302710"/>
                <a:ext cx="104040" cy="9000"/>
              </p14:xfrm>
            </p:contentPart>
          </mc:Choice>
          <mc:Fallback xmlns="">
            <p:pic>
              <p:nvPicPr>
                <p:cNvPr id="29" name="Inkt 28">
                  <a:extLst>
                    <a:ext uri="{FF2B5EF4-FFF2-40B4-BE49-F238E27FC236}">
                      <a16:creationId xmlns:a16="http://schemas.microsoft.com/office/drawing/2014/main" id="{90805895-BF49-43B3-BE5F-8D57A272AA48}"/>
                    </a:ext>
                  </a:extLst>
                </p:cNvPr>
                <p:cNvPicPr/>
                <p:nvPr/>
              </p:nvPicPr>
              <p:blipFill>
                <a:blip r:embed="rId40"/>
                <a:stretch>
                  <a:fillRect/>
                </a:stretch>
              </p:blipFill>
              <p:spPr>
                <a:xfrm>
                  <a:off x="10174364" y="3285070"/>
                  <a:ext cx="139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98330EF7-ABD8-4F32-B83C-54107E65F73E}"/>
                    </a:ext>
                  </a:extLst>
                </p14:cNvPr>
                <p14:cNvContentPartPr/>
                <p14:nvPr/>
              </p14:nvContentPartPr>
              <p14:xfrm>
                <a:off x="10391804" y="3197590"/>
                <a:ext cx="101520" cy="94680"/>
              </p14:xfrm>
            </p:contentPart>
          </mc:Choice>
          <mc:Fallback xmlns="">
            <p:pic>
              <p:nvPicPr>
                <p:cNvPr id="30" name="Inkt 29">
                  <a:extLst>
                    <a:ext uri="{FF2B5EF4-FFF2-40B4-BE49-F238E27FC236}">
                      <a16:creationId xmlns:a16="http://schemas.microsoft.com/office/drawing/2014/main" id="{98330EF7-ABD8-4F32-B83C-54107E65F73E}"/>
                    </a:ext>
                  </a:extLst>
                </p:cNvPr>
                <p:cNvPicPr/>
                <p:nvPr/>
              </p:nvPicPr>
              <p:blipFill>
                <a:blip r:embed="rId42"/>
                <a:stretch>
                  <a:fillRect/>
                </a:stretch>
              </p:blipFill>
              <p:spPr>
                <a:xfrm>
                  <a:off x="10373804" y="3179950"/>
                  <a:ext cx="137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BAA11558-1C96-4CDB-AAC9-13CBF09EFDEB}"/>
                    </a:ext>
                  </a:extLst>
                </p14:cNvPr>
                <p14:cNvContentPartPr/>
                <p14:nvPr/>
              </p14:nvContentPartPr>
              <p14:xfrm>
                <a:off x="10526444" y="3233950"/>
                <a:ext cx="14040" cy="80280"/>
              </p14:xfrm>
            </p:contentPart>
          </mc:Choice>
          <mc:Fallback xmlns="">
            <p:pic>
              <p:nvPicPr>
                <p:cNvPr id="31" name="Inkt 30">
                  <a:extLst>
                    <a:ext uri="{FF2B5EF4-FFF2-40B4-BE49-F238E27FC236}">
                      <a16:creationId xmlns:a16="http://schemas.microsoft.com/office/drawing/2014/main" id="{BAA11558-1C96-4CDB-AAC9-13CBF09EFDEB}"/>
                    </a:ext>
                  </a:extLst>
                </p:cNvPr>
                <p:cNvPicPr/>
                <p:nvPr/>
              </p:nvPicPr>
              <p:blipFill>
                <a:blip r:embed="rId44"/>
                <a:stretch>
                  <a:fillRect/>
                </a:stretch>
              </p:blipFill>
              <p:spPr>
                <a:xfrm>
                  <a:off x="10508804" y="3215950"/>
                  <a:ext cx="49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t 31">
                  <a:extLst>
                    <a:ext uri="{FF2B5EF4-FFF2-40B4-BE49-F238E27FC236}">
                      <a16:creationId xmlns:a16="http://schemas.microsoft.com/office/drawing/2014/main" id="{EECABA4D-662D-40AC-B276-FB4C61266E7B}"/>
                    </a:ext>
                  </a:extLst>
                </p14:cNvPr>
                <p14:cNvContentPartPr/>
                <p14:nvPr/>
              </p14:nvContentPartPr>
              <p14:xfrm>
                <a:off x="10548764" y="3121990"/>
                <a:ext cx="9360" cy="360"/>
              </p14:xfrm>
            </p:contentPart>
          </mc:Choice>
          <mc:Fallback xmlns="">
            <p:pic>
              <p:nvPicPr>
                <p:cNvPr id="32" name="Inkt 31">
                  <a:extLst>
                    <a:ext uri="{FF2B5EF4-FFF2-40B4-BE49-F238E27FC236}">
                      <a16:creationId xmlns:a16="http://schemas.microsoft.com/office/drawing/2014/main" id="{EECABA4D-662D-40AC-B276-FB4C61266E7B}"/>
                    </a:ext>
                  </a:extLst>
                </p:cNvPr>
                <p:cNvPicPr/>
                <p:nvPr/>
              </p:nvPicPr>
              <p:blipFill>
                <a:blip r:embed="rId46"/>
                <a:stretch>
                  <a:fillRect/>
                </a:stretch>
              </p:blipFill>
              <p:spPr>
                <a:xfrm>
                  <a:off x="10530764" y="3103990"/>
                  <a:ext cx="45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t 32">
                  <a:extLst>
                    <a:ext uri="{FF2B5EF4-FFF2-40B4-BE49-F238E27FC236}">
                      <a16:creationId xmlns:a16="http://schemas.microsoft.com/office/drawing/2014/main" id="{32607F5D-2185-4098-AF6A-FCE0BBD3A314}"/>
                    </a:ext>
                  </a:extLst>
                </p14:cNvPr>
                <p14:cNvContentPartPr/>
                <p14:nvPr/>
              </p14:nvContentPartPr>
              <p14:xfrm>
                <a:off x="10649204" y="3055750"/>
                <a:ext cx="41400" cy="230040"/>
              </p14:xfrm>
            </p:contentPart>
          </mc:Choice>
          <mc:Fallback xmlns="">
            <p:pic>
              <p:nvPicPr>
                <p:cNvPr id="33" name="Inkt 32">
                  <a:extLst>
                    <a:ext uri="{FF2B5EF4-FFF2-40B4-BE49-F238E27FC236}">
                      <a16:creationId xmlns:a16="http://schemas.microsoft.com/office/drawing/2014/main" id="{32607F5D-2185-4098-AF6A-FCE0BBD3A314}"/>
                    </a:ext>
                  </a:extLst>
                </p:cNvPr>
                <p:cNvPicPr/>
                <p:nvPr/>
              </p:nvPicPr>
              <p:blipFill>
                <a:blip r:embed="rId48"/>
                <a:stretch>
                  <a:fillRect/>
                </a:stretch>
              </p:blipFill>
              <p:spPr>
                <a:xfrm>
                  <a:off x="10631564" y="3037750"/>
                  <a:ext cx="77040" cy="265680"/>
                </a:xfrm>
                <a:prstGeom prst="rect">
                  <a:avLst/>
                </a:prstGeom>
              </p:spPr>
            </p:pic>
          </mc:Fallback>
        </mc:AlternateContent>
      </p:grpSp>
      <p:grpSp>
        <p:nvGrpSpPr>
          <p:cNvPr id="41" name="Groep 40">
            <a:extLst>
              <a:ext uri="{FF2B5EF4-FFF2-40B4-BE49-F238E27FC236}">
                <a16:creationId xmlns:a16="http://schemas.microsoft.com/office/drawing/2014/main" id="{4374FB2A-E1A8-4DB0-96EC-868459E2469E}"/>
              </a:ext>
            </a:extLst>
          </p:cNvPr>
          <p:cNvGrpSpPr/>
          <p:nvPr/>
        </p:nvGrpSpPr>
        <p:grpSpPr>
          <a:xfrm>
            <a:off x="10240604" y="3496750"/>
            <a:ext cx="641160" cy="286560"/>
            <a:chOff x="10240604" y="3496750"/>
            <a:chExt cx="641160" cy="286560"/>
          </a:xfrm>
        </p:grpSpPr>
        <mc:AlternateContent xmlns:mc="http://schemas.openxmlformats.org/markup-compatibility/2006" xmlns:p14="http://schemas.microsoft.com/office/powerpoint/2010/main">
          <mc:Choice Requires="p14">
            <p:contentPart p14:bwMode="auto" r:id="rId49">
              <p14:nvContentPartPr>
                <p14:cNvPr id="35" name="Inkt 34">
                  <a:extLst>
                    <a:ext uri="{FF2B5EF4-FFF2-40B4-BE49-F238E27FC236}">
                      <a16:creationId xmlns:a16="http://schemas.microsoft.com/office/drawing/2014/main" id="{986D46EF-A5BD-47F4-B929-6A30C9A5E86B}"/>
                    </a:ext>
                  </a:extLst>
                </p14:cNvPr>
                <p14:cNvContentPartPr/>
                <p14:nvPr/>
              </p14:nvContentPartPr>
              <p14:xfrm>
                <a:off x="10240604" y="3614110"/>
                <a:ext cx="87840" cy="168840"/>
              </p14:xfrm>
            </p:contentPart>
          </mc:Choice>
          <mc:Fallback xmlns="">
            <p:pic>
              <p:nvPicPr>
                <p:cNvPr id="35" name="Inkt 34">
                  <a:extLst>
                    <a:ext uri="{FF2B5EF4-FFF2-40B4-BE49-F238E27FC236}">
                      <a16:creationId xmlns:a16="http://schemas.microsoft.com/office/drawing/2014/main" id="{986D46EF-A5BD-47F4-B929-6A30C9A5E86B}"/>
                    </a:ext>
                  </a:extLst>
                </p:cNvPr>
                <p:cNvPicPr/>
                <p:nvPr/>
              </p:nvPicPr>
              <p:blipFill>
                <a:blip r:embed="rId50"/>
                <a:stretch>
                  <a:fillRect/>
                </a:stretch>
              </p:blipFill>
              <p:spPr>
                <a:xfrm>
                  <a:off x="10222604" y="3596110"/>
                  <a:ext cx="123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t 35">
                  <a:extLst>
                    <a:ext uri="{FF2B5EF4-FFF2-40B4-BE49-F238E27FC236}">
                      <a16:creationId xmlns:a16="http://schemas.microsoft.com/office/drawing/2014/main" id="{8740E2C2-1892-4897-A42D-260F6CE23E4E}"/>
                    </a:ext>
                  </a:extLst>
                </p14:cNvPr>
                <p14:cNvContentPartPr/>
                <p14:nvPr/>
              </p14:nvContentPartPr>
              <p14:xfrm>
                <a:off x="10415204" y="3646150"/>
                <a:ext cx="360" cy="104040"/>
              </p14:xfrm>
            </p:contentPart>
          </mc:Choice>
          <mc:Fallback xmlns="">
            <p:pic>
              <p:nvPicPr>
                <p:cNvPr id="36" name="Inkt 35">
                  <a:extLst>
                    <a:ext uri="{FF2B5EF4-FFF2-40B4-BE49-F238E27FC236}">
                      <a16:creationId xmlns:a16="http://schemas.microsoft.com/office/drawing/2014/main" id="{8740E2C2-1892-4897-A42D-260F6CE23E4E}"/>
                    </a:ext>
                  </a:extLst>
                </p:cNvPr>
                <p:cNvPicPr/>
                <p:nvPr/>
              </p:nvPicPr>
              <p:blipFill>
                <a:blip r:embed="rId52"/>
                <a:stretch>
                  <a:fillRect/>
                </a:stretch>
              </p:blipFill>
              <p:spPr>
                <a:xfrm>
                  <a:off x="10397564" y="3628150"/>
                  <a:ext cx="36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t 36">
                  <a:extLst>
                    <a:ext uri="{FF2B5EF4-FFF2-40B4-BE49-F238E27FC236}">
                      <a16:creationId xmlns:a16="http://schemas.microsoft.com/office/drawing/2014/main" id="{9A4A8C2B-593C-4415-9C12-14301F864923}"/>
                    </a:ext>
                  </a:extLst>
                </p14:cNvPr>
                <p14:cNvContentPartPr/>
                <p14:nvPr/>
              </p14:nvContentPartPr>
              <p14:xfrm>
                <a:off x="10437524" y="3501430"/>
                <a:ext cx="14040" cy="18000"/>
              </p14:xfrm>
            </p:contentPart>
          </mc:Choice>
          <mc:Fallback xmlns="">
            <p:pic>
              <p:nvPicPr>
                <p:cNvPr id="37" name="Inkt 36">
                  <a:extLst>
                    <a:ext uri="{FF2B5EF4-FFF2-40B4-BE49-F238E27FC236}">
                      <a16:creationId xmlns:a16="http://schemas.microsoft.com/office/drawing/2014/main" id="{9A4A8C2B-593C-4415-9C12-14301F864923}"/>
                    </a:ext>
                  </a:extLst>
                </p:cNvPr>
                <p:cNvPicPr/>
                <p:nvPr/>
              </p:nvPicPr>
              <p:blipFill>
                <a:blip r:embed="rId54"/>
                <a:stretch>
                  <a:fillRect/>
                </a:stretch>
              </p:blipFill>
              <p:spPr>
                <a:xfrm>
                  <a:off x="10419524" y="3483430"/>
                  <a:ext cx="49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t 37">
                  <a:extLst>
                    <a:ext uri="{FF2B5EF4-FFF2-40B4-BE49-F238E27FC236}">
                      <a16:creationId xmlns:a16="http://schemas.microsoft.com/office/drawing/2014/main" id="{1A7F6633-9367-48D6-8A91-2BFCA9ABD115}"/>
                    </a:ext>
                  </a:extLst>
                </p14:cNvPr>
                <p14:cNvContentPartPr/>
                <p14:nvPr/>
              </p14:nvContentPartPr>
              <p14:xfrm>
                <a:off x="10548404" y="3501430"/>
                <a:ext cx="129960" cy="281880"/>
              </p14:xfrm>
            </p:contentPart>
          </mc:Choice>
          <mc:Fallback xmlns="">
            <p:pic>
              <p:nvPicPr>
                <p:cNvPr id="38" name="Inkt 37">
                  <a:extLst>
                    <a:ext uri="{FF2B5EF4-FFF2-40B4-BE49-F238E27FC236}">
                      <a16:creationId xmlns:a16="http://schemas.microsoft.com/office/drawing/2014/main" id="{1A7F6633-9367-48D6-8A91-2BFCA9ABD115}"/>
                    </a:ext>
                  </a:extLst>
                </p:cNvPr>
                <p:cNvPicPr/>
                <p:nvPr/>
              </p:nvPicPr>
              <p:blipFill>
                <a:blip r:embed="rId56"/>
                <a:stretch>
                  <a:fillRect/>
                </a:stretch>
              </p:blipFill>
              <p:spPr>
                <a:xfrm>
                  <a:off x="10530764" y="3483430"/>
                  <a:ext cx="1656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B0307124-16B6-4114-AE8D-72EC9C33929D}"/>
                    </a:ext>
                  </a:extLst>
                </p14:cNvPr>
                <p14:cNvContentPartPr/>
                <p14:nvPr/>
              </p14:nvContentPartPr>
              <p14:xfrm>
                <a:off x="10704644" y="3567670"/>
                <a:ext cx="87120" cy="113400"/>
              </p14:xfrm>
            </p:contentPart>
          </mc:Choice>
          <mc:Fallback xmlns="">
            <p:pic>
              <p:nvPicPr>
                <p:cNvPr id="39" name="Inkt 38">
                  <a:extLst>
                    <a:ext uri="{FF2B5EF4-FFF2-40B4-BE49-F238E27FC236}">
                      <a16:creationId xmlns:a16="http://schemas.microsoft.com/office/drawing/2014/main" id="{B0307124-16B6-4114-AE8D-72EC9C33929D}"/>
                    </a:ext>
                  </a:extLst>
                </p:cNvPr>
                <p:cNvPicPr/>
                <p:nvPr/>
              </p:nvPicPr>
              <p:blipFill>
                <a:blip r:embed="rId58"/>
                <a:stretch>
                  <a:fillRect/>
                </a:stretch>
              </p:blipFill>
              <p:spPr>
                <a:xfrm>
                  <a:off x="10687004" y="3549670"/>
                  <a:ext cx="122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1B6DFACA-5C09-46FE-A878-4F86B402B024}"/>
                    </a:ext>
                  </a:extLst>
                </p14:cNvPr>
                <p14:cNvContentPartPr/>
                <p14:nvPr/>
              </p14:nvContentPartPr>
              <p14:xfrm>
                <a:off x="10829924" y="3496750"/>
                <a:ext cx="51840" cy="119160"/>
              </p14:xfrm>
            </p:contentPart>
          </mc:Choice>
          <mc:Fallback xmlns="">
            <p:pic>
              <p:nvPicPr>
                <p:cNvPr id="40" name="Inkt 39">
                  <a:extLst>
                    <a:ext uri="{FF2B5EF4-FFF2-40B4-BE49-F238E27FC236}">
                      <a16:creationId xmlns:a16="http://schemas.microsoft.com/office/drawing/2014/main" id="{1B6DFACA-5C09-46FE-A878-4F86B402B024}"/>
                    </a:ext>
                  </a:extLst>
                </p:cNvPr>
                <p:cNvPicPr/>
                <p:nvPr/>
              </p:nvPicPr>
              <p:blipFill>
                <a:blip r:embed="rId60"/>
                <a:stretch>
                  <a:fillRect/>
                </a:stretch>
              </p:blipFill>
              <p:spPr>
                <a:xfrm>
                  <a:off x="10812284" y="3479110"/>
                  <a:ext cx="87480" cy="154800"/>
                </a:xfrm>
                <a:prstGeom prst="rect">
                  <a:avLst/>
                </a:prstGeom>
              </p:spPr>
            </p:pic>
          </mc:Fallback>
        </mc:AlternateContent>
      </p:grpSp>
      <p:grpSp>
        <p:nvGrpSpPr>
          <p:cNvPr id="46" name="Groep 45">
            <a:extLst>
              <a:ext uri="{FF2B5EF4-FFF2-40B4-BE49-F238E27FC236}">
                <a16:creationId xmlns:a16="http://schemas.microsoft.com/office/drawing/2014/main" id="{82E4B5D4-F037-4714-9F01-119D64378C23}"/>
              </a:ext>
            </a:extLst>
          </p:cNvPr>
          <p:cNvGrpSpPr/>
          <p:nvPr/>
        </p:nvGrpSpPr>
        <p:grpSpPr>
          <a:xfrm>
            <a:off x="11155364" y="3445630"/>
            <a:ext cx="653760" cy="221760"/>
            <a:chOff x="11155364" y="3445630"/>
            <a:chExt cx="653760" cy="221760"/>
          </a:xfrm>
        </p:grpSpPr>
        <mc:AlternateContent xmlns:mc="http://schemas.openxmlformats.org/markup-compatibility/2006" xmlns:p14="http://schemas.microsoft.com/office/powerpoint/2010/main">
          <mc:Choice Requires="p14">
            <p:contentPart p14:bwMode="auto" r:id="rId61">
              <p14:nvContentPartPr>
                <p14:cNvPr id="42" name="Inkt 41">
                  <a:extLst>
                    <a:ext uri="{FF2B5EF4-FFF2-40B4-BE49-F238E27FC236}">
                      <a16:creationId xmlns:a16="http://schemas.microsoft.com/office/drawing/2014/main" id="{1F4AAFE9-8F98-42A8-981C-C7CA188450AD}"/>
                    </a:ext>
                  </a:extLst>
                </p14:cNvPr>
                <p14:cNvContentPartPr/>
                <p14:nvPr/>
              </p14:nvContentPartPr>
              <p14:xfrm>
                <a:off x="11155364" y="3467590"/>
                <a:ext cx="167400" cy="199800"/>
              </p14:xfrm>
            </p:contentPart>
          </mc:Choice>
          <mc:Fallback xmlns="">
            <p:pic>
              <p:nvPicPr>
                <p:cNvPr id="42" name="Inkt 41">
                  <a:extLst>
                    <a:ext uri="{FF2B5EF4-FFF2-40B4-BE49-F238E27FC236}">
                      <a16:creationId xmlns:a16="http://schemas.microsoft.com/office/drawing/2014/main" id="{1F4AAFE9-8F98-42A8-981C-C7CA188450AD}"/>
                    </a:ext>
                  </a:extLst>
                </p:cNvPr>
                <p:cNvPicPr/>
                <p:nvPr/>
              </p:nvPicPr>
              <p:blipFill>
                <a:blip r:embed="rId62"/>
                <a:stretch>
                  <a:fillRect/>
                </a:stretch>
              </p:blipFill>
              <p:spPr>
                <a:xfrm>
                  <a:off x="11137724" y="3449950"/>
                  <a:ext cx="20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t 42">
                  <a:extLst>
                    <a:ext uri="{FF2B5EF4-FFF2-40B4-BE49-F238E27FC236}">
                      <a16:creationId xmlns:a16="http://schemas.microsoft.com/office/drawing/2014/main" id="{02D4F231-D115-4C33-81F1-12C8C55AEC13}"/>
                    </a:ext>
                  </a:extLst>
                </p14:cNvPr>
                <p14:cNvContentPartPr/>
                <p14:nvPr/>
              </p14:nvContentPartPr>
              <p14:xfrm>
                <a:off x="11368124" y="3511870"/>
                <a:ext cx="91440" cy="141840"/>
              </p14:xfrm>
            </p:contentPart>
          </mc:Choice>
          <mc:Fallback xmlns="">
            <p:pic>
              <p:nvPicPr>
                <p:cNvPr id="43" name="Inkt 42">
                  <a:extLst>
                    <a:ext uri="{FF2B5EF4-FFF2-40B4-BE49-F238E27FC236}">
                      <a16:creationId xmlns:a16="http://schemas.microsoft.com/office/drawing/2014/main" id="{02D4F231-D115-4C33-81F1-12C8C55AEC13}"/>
                    </a:ext>
                  </a:extLst>
                </p:cNvPr>
                <p:cNvPicPr/>
                <p:nvPr/>
              </p:nvPicPr>
              <p:blipFill>
                <a:blip r:embed="rId64"/>
                <a:stretch>
                  <a:fillRect/>
                </a:stretch>
              </p:blipFill>
              <p:spPr>
                <a:xfrm>
                  <a:off x="11350484" y="3494230"/>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t 43">
                  <a:extLst>
                    <a:ext uri="{FF2B5EF4-FFF2-40B4-BE49-F238E27FC236}">
                      <a16:creationId xmlns:a16="http://schemas.microsoft.com/office/drawing/2014/main" id="{56524A19-0DB2-408B-8892-30A9E07DA49F}"/>
                    </a:ext>
                  </a:extLst>
                </p14:cNvPr>
                <p14:cNvContentPartPr/>
                <p14:nvPr/>
              </p14:nvContentPartPr>
              <p14:xfrm>
                <a:off x="11514284" y="3479110"/>
                <a:ext cx="83520" cy="149760"/>
              </p14:xfrm>
            </p:contentPart>
          </mc:Choice>
          <mc:Fallback xmlns="">
            <p:pic>
              <p:nvPicPr>
                <p:cNvPr id="44" name="Inkt 43">
                  <a:extLst>
                    <a:ext uri="{FF2B5EF4-FFF2-40B4-BE49-F238E27FC236}">
                      <a16:creationId xmlns:a16="http://schemas.microsoft.com/office/drawing/2014/main" id="{56524A19-0DB2-408B-8892-30A9E07DA49F}"/>
                    </a:ext>
                  </a:extLst>
                </p:cNvPr>
                <p:cNvPicPr/>
                <p:nvPr/>
              </p:nvPicPr>
              <p:blipFill>
                <a:blip r:embed="rId66"/>
                <a:stretch>
                  <a:fillRect/>
                </a:stretch>
              </p:blipFill>
              <p:spPr>
                <a:xfrm>
                  <a:off x="11496644" y="3461470"/>
                  <a:ext cx="119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t 44">
                  <a:extLst>
                    <a:ext uri="{FF2B5EF4-FFF2-40B4-BE49-F238E27FC236}">
                      <a16:creationId xmlns:a16="http://schemas.microsoft.com/office/drawing/2014/main" id="{B6456637-D759-46E1-B9CC-1BDCE093DA52}"/>
                    </a:ext>
                  </a:extLst>
                </p14:cNvPr>
                <p14:cNvContentPartPr/>
                <p14:nvPr/>
              </p14:nvContentPartPr>
              <p14:xfrm>
                <a:off x="11697524" y="3445630"/>
                <a:ext cx="111600" cy="195480"/>
              </p14:xfrm>
            </p:contentPart>
          </mc:Choice>
          <mc:Fallback xmlns="">
            <p:pic>
              <p:nvPicPr>
                <p:cNvPr id="45" name="Inkt 44">
                  <a:extLst>
                    <a:ext uri="{FF2B5EF4-FFF2-40B4-BE49-F238E27FC236}">
                      <a16:creationId xmlns:a16="http://schemas.microsoft.com/office/drawing/2014/main" id="{B6456637-D759-46E1-B9CC-1BDCE093DA52}"/>
                    </a:ext>
                  </a:extLst>
                </p:cNvPr>
                <p:cNvPicPr/>
                <p:nvPr/>
              </p:nvPicPr>
              <p:blipFill>
                <a:blip r:embed="rId68"/>
                <a:stretch>
                  <a:fillRect/>
                </a:stretch>
              </p:blipFill>
              <p:spPr>
                <a:xfrm>
                  <a:off x="11679524" y="3427990"/>
                  <a:ext cx="147240" cy="231120"/>
                </a:xfrm>
                <a:prstGeom prst="rect">
                  <a:avLst/>
                </a:prstGeom>
              </p:spPr>
            </p:pic>
          </mc:Fallback>
        </mc:AlternateContent>
      </p:grpSp>
      <p:grpSp>
        <p:nvGrpSpPr>
          <p:cNvPr id="53" name="Groep 52">
            <a:extLst>
              <a:ext uri="{FF2B5EF4-FFF2-40B4-BE49-F238E27FC236}">
                <a16:creationId xmlns:a16="http://schemas.microsoft.com/office/drawing/2014/main" id="{4B2F9211-DE16-4B2D-B5B3-334397FC00AD}"/>
              </a:ext>
            </a:extLst>
          </p:cNvPr>
          <p:cNvGrpSpPr/>
          <p:nvPr/>
        </p:nvGrpSpPr>
        <p:grpSpPr>
          <a:xfrm>
            <a:off x="11004884" y="2943790"/>
            <a:ext cx="694800" cy="322920"/>
            <a:chOff x="11004884" y="2943790"/>
            <a:chExt cx="694800" cy="322920"/>
          </a:xfrm>
        </p:grpSpPr>
        <mc:AlternateContent xmlns:mc="http://schemas.openxmlformats.org/markup-compatibility/2006" xmlns:p14="http://schemas.microsoft.com/office/powerpoint/2010/main">
          <mc:Choice Requires="p14">
            <p:contentPart p14:bwMode="auto" r:id="rId69">
              <p14:nvContentPartPr>
                <p14:cNvPr id="47" name="Inkt 46">
                  <a:extLst>
                    <a:ext uri="{FF2B5EF4-FFF2-40B4-BE49-F238E27FC236}">
                      <a16:creationId xmlns:a16="http://schemas.microsoft.com/office/drawing/2014/main" id="{28BF55B4-5EB3-47BA-8B21-A138A5FE5D2F}"/>
                    </a:ext>
                  </a:extLst>
                </p14:cNvPr>
                <p14:cNvContentPartPr/>
                <p14:nvPr/>
              </p14:nvContentPartPr>
              <p14:xfrm>
                <a:off x="11004884" y="3021910"/>
                <a:ext cx="171000" cy="244800"/>
              </p14:xfrm>
            </p:contentPart>
          </mc:Choice>
          <mc:Fallback xmlns="">
            <p:pic>
              <p:nvPicPr>
                <p:cNvPr id="47" name="Inkt 46">
                  <a:extLst>
                    <a:ext uri="{FF2B5EF4-FFF2-40B4-BE49-F238E27FC236}">
                      <a16:creationId xmlns:a16="http://schemas.microsoft.com/office/drawing/2014/main" id="{28BF55B4-5EB3-47BA-8B21-A138A5FE5D2F}"/>
                    </a:ext>
                  </a:extLst>
                </p:cNvPr>
                <p:cNvPicPr/>
                <p:nvPr/>
              </p:nvPicPr>
              <p:blipFill>
                <a:blip r:embed="rId70"/>
                <a:stretch>
                  <a:fillRect/>
                </a:stretch>
              </p:blipFill>
              <p:spPr>
                <a:xfrm>
                  <a:off x="10987244" y="3004270"/>
                  <a:ext cx="206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t 47">
                  <a:extLst>
                    <a:ext uri="{FF2B5EF4-FFF2-40B4-BE49-F238E27FC236}">
                      <a16:creationId xmlns:a16="http://schemas.microsoft.com/office/drawing/2014/main" id="{B57FCECE-401C-41A0-AA72-7410F3C0D198}"/>
                    </a:ext>
                  </a:extLst>
                </p14:cNvPr>
                <p14:cNvContentPartPr/>
                <p14:nvPr/>
              </p14:nvContentPartPr>
              <p14:xfrm>
                <a:off x="11228804" y="3044230"/>
                <a:ext cx="89280" cy="148320"/>
              </p14:xfrm>
            </p:contentPart>
          </mc:Choice>
          <mc:Fallback xmlns="">
            <p:pic>
              <p:nvPicPr>
                <p:cNvPr id="48" name="Inkt 47">
                  <a:extLst>
                    <a:ext uri="{FF2B5EF4-FFF2-40B4-BE49-F238E27FC236}">
                      <a16:creationId xmlns:a16="http://schemas.microsoft.com/office/drawing/2014/main" id="{B57FCECE-401C-41A0-AA72-7410F3C0D198}"/>
                    </a:ext>
                  </a:extLst>
                </p:cNvPr>
                <p:cNvPicPr/>
                <p:nvPr/>
              </p:nvPicPr>
              <p:blipFill>
                <a:blip r:embed="rId72"/>
                <a:stretch>
                  <a:fillRect/>
                </a:stretch>
              </p:blipFill>
              <p:spPr>
                <a:xfrm>
                  <a:off x="11211164" y="3026230"/>
                  <a:ext cx="124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t 48">
                  <a:extLst>
                    <a:ext uri="{FF2B5EF4-FFF2-40B4-BE49-F238E27FC236}">
                      <a16:creationId xmlns:a16="http://schemas.microsoft.com/office/drawing/2014/main" id="{407C5A18-32D3-478F-BFAA-8AC5F2AEC0AC}"/>
                    </a:ext>
                  </a:extLst>
                </p14:cNvPr>
                <p14:cNvContentPartPr/>
                <p14:nvPr/>
              </p14:nvContentPartPr>
              <p14:xfrm>
                <a:off x="11262644" y="3032710"/>
                <a:ext cx="59400" cy="360"/>
              </p14:xfrm>
            </p:contentPart>
          </mc:Choice>
          <mc:Fallback xmlns="">
            <p:pic>
              <p:nvPicPr>
                <p:cNvPr id="49" name="Inkt 48">
                  <a:extLst>
                    <a:ext uri="{FF2B5EF4-FFF2-40B4-BE49-F238E27FC236}">
                      <a16:creationId xmlns:a16="http://schemas.microsoft.com/office/drawing/2014/main" id="{407C5A18-32D3-478F-BFAA-8AC5F2AEC0AC}"/>
                    </a:ext>
                  </a:extLst>
                </p:cNvPr>
                <p:cNvPicPr/>
                <p:nvPr/>
              </p:nvPicPr>
              <p:blipFill>
                <a:blip r:embed="rId74"/>
                <a:stretch>
                  <a:fillRect/>
                </a:stretch>
              </p:blipFill>
              <p:spPr>
                <a:xfrm>
                  <a:off x="11244644" y="3015070"/>
                  <a:ext cx="95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t 49">
                  <a:extLst>
                    <a:ext uri="{FF2B5EF4-FFF2-40B4-BE49-F238E27FC236}">
                      <a16:creationId xmlns:a16="http://schemas.microsoft.com/office/drawing/2014/main" id="{B04C7A78-34EC-40ED-989E-C861471E5CFF}"/>
                    </a:ext>
                  </a:extLst>
                </p14:cNvPr>
                <p14:cNvContentPartPr/>
                <p14:nvPr/>
              </p14:nvContentPartPr>
              <p14:xfrm>
                <a:off x="11396564" y="2943790"/>
                <a:ext cx="58320" cy="257040"/>
              </p14:xfrm>
            </p:contentPart>
          </mc:Choice>
          <mc:Fallback xmlns="">
            <p:pic>
              <p:nvPicPr>
                <p:cNvPr id="50" name="Inkt 49">
                  <a:extLst>
                    <a:ext uri="{FF2B5EF4-FFF2-40B4-BE49-F238E27FC236}">
                      <a16:creationId xmlns:a16="http://schemas.microsoft.com/office/drawing/2014/main" id="{B04C7A78-34EC-40ED-989E-C861471E5CFF}"/>
                    </a:ext>
                  </a:extLst>
                </p:cNvPr>
                <p:cNvPicPr/>
                <p:nvPr/>
              </p:nvPicPr>
              <p:blipFill>
                <a:blip r:embed="rId76"/>
                <a:stretch>
                  <a:fillRect/>
                </a:stretch>
              </p:blipFill>
              <p:spPr>
                <a:xfrm>
                  <a:off x="11378564" y="2925790"/>
                  <a:ext cx="939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EFC0772C-97CF-42CC-A3EE-F189FF29C364}"/>
                    </a:ext>
                  </a:extLst>
                </p14:cNvPr>
                <p14:cNvContentPartPr/>
                <p14:nvPr/>
              </p14:nvContentPartPr>
              <p14:xfrm>
                <a:off x="11396564" y="3099670"/>
                <a:ext cx="92880" cy="360"/>
              </p14:xfrm>
            </p:contentPart>
          </mc:Choice>
          <mc:Fallback xmlns="">
            <p:pic>
              <p:nvPicPr>
                <p:cNvPr id="51" name="Inkt 50">
                  <a:extLst>
                    <a:ext uri="{FF2B5EF4-FFF2-40B4-BE49-F238E27FC236}">
                      <a16:creationId xmlns:a16="http://schemas.microsoft.com/office/drawing/2014/main" id="{EFC0772C-97CF-42CC-A3EE-F189FF29C364}"/>
                    </a:ext>
                  </a:extLst>
                </p:cNvPr>
                <p:cNvPicPr/>
                <p:nvPr/>
              </p:nvPicPr>
              <p:blipFill>
                <a:blip r:embed="rId78"/>
                <a:stretch>
                  <a:fillRect/>
                </a:stretch>
              </p:blipFill>
              <p:spPr>
                <a:xfrm>
                  <a:off x="11378564" y="3082030"/>
                  <a:ext cx="12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D7A647A7-8244-4A58-86B9-CF436DB7554C}"/>
                    </a:ext>
                  </a:extLst>
                </p14:cNvPr>
                <p14:cNvContentPartPr/>
                <p14:nvPr/>
              </p14:nvContentPartPr>
              <p14:xfrm>
                <a:off x="11563244" y="2943790"/>
                <a:ext cx="136440" cy="192960"/>
              </p14:xfrm>
            </p:contentPart>
          </mc:Choice>
          <mc:Fallback xmlns="">
            <p:pic>
              <p:nvPicPr>
                <p:cNvPr id="52" name="Inkt 51">
                  <a:extLst>
                    <a:ext uri="{FF2B5EF4-FFF2-40B4-BE49-F238E27FC236}">
                      <a16:creationId xmlns:a16="http://schemas.microsoft.com/office/drawing/2014/main" id="{D7A647A7-8244-4A58-86B9-CF436DB7554C}"/>
                    </a:ext>
                  </a:extLst>
                </p:cNvPr>
                <p:cNvPicPr/>
                <p:nvPr/>
              </p:nvPicPr>
              <p:blipFill>
                <a:blip r:embed="rId80"/>
                <a:stretch>
                  <a:fillRect/>
                </a:stretch>
              </p:blipFill>
              <p:spPr>
                <a:xfrm>
                  <a:off x="11545604" y="2925790"/>
                  <a:ext cx="172080" cy="228600"/>
                </a:xfrm>
                <a:prstGeom prst="rect">
                  <a:avLst/>
                </a:prstGeom>
              </p:spPr>
            </p:pic>
          </mc:Fallback>
        </mc:AlternateContent>
      </p:grpSp>
    </p:spTree>
    <p:extLst>
      <p:ext uri="{BB962C8B-B14F-4D97-AF65-F5344CB8AC3E}">
        <p14:creationId xmlns:p14="http://schemas.microsoft.com/office/powerpoint/2010/main" val="4162639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16</a:t>
            </a:r>
          </a:p>
        </p:txBody>
      </p:sp>
      <p:pic>
        <p:nvPicPr>
          <p:cNvPr id="9" name="Afbeelding 8">
            <a:extLst>
              <a:ext uri="{FF2B5EF4-FFF2-40B4-BE49-F238E27FC236}">
                <a16:creationId xmlns:a16="http://schemas.microsoft.com/office/drawing/2014/main" id="{FEC47557-674B-48DD-A573-3A6B5DCEFEA3}"/>
              </a:ext>
            </a:extLst>
          </p:cNvPr>
          <p:cNvPicPr>
            <a:picLocks noChangeAspect="1"/>
          </p:cNvPicPr>
          <p:nvPr/>
        </p:nvPicPr>
        <p:blipFill>
          <a:blip r:embed="rId2"/>
          <a:stretch>
            <a:fillRect/>
          </a:stretch>
        </p:blipFill>
        <p:spPr>
          <a:xfrm>
            <a:off x="1371601" y="1947466"/>
            <a:ext cx="8898673" cy="3970678"/>
          </a:xfrm>
          <a:prstGeom prst="rect">
            <a:avLst/>
          </a:prstGeom>
        </p:spPr>
      </p:pic>
      <p:grpSp>
        <p:nvGrpSpPr>
          <p:cNvPr id="15" name="Groep 14">
            <a:extLst>
              <a:ext uri="{FF2B5EF4-FFF2-40B4-BE49-F238E27FC236}">
                <a16:creationId xmlns:a16="http://schemas.microsoft.com/office/drawing/2014/main" id="{81BDB7DF-070D-4DE6-B17F-109CF8FE11D4}"/>
              </a:ext>
            </a:extLst>
          </p:cNvPr>
          <p:cNvGrpSpPr/>
          <p:nvPr/>
        </p:nvGrpSpPr>
        <p:grpSpPr>
          <a:xfrm>
            <a:off x="10158524" y="1995910"/>
            <a:ext cx="292320" cy="245520"/>
            <a:chOff x="10158524" y="1995910"/>
            <a:chExt cx="292320" cy="245520"/>
          </a:xfrm>
        </p:grpSpPr>
        <mc:AlternateContent xmlns:mc="http://schemas.openxmlformats.org/markup-compatibility/2006" xmlns:p14="http://schemas.microsoft.com/office/powerpoint/2010/main">
          <mc:Choice Requires="p14">
            <p:contentPart p14:bwMode="auto" r:id="rId3">
              <p14:nvContentPartPr>
                <p14:cNvPr id="5" name="Inkt 4">
                  <a:extLst>
                    <a:ext uri="{FF2B5EF4-FFF2-40B4-BE49-F238E27FC236}">
                      <a16:creationId xmlns:a16="http://schemas.microsoft.com/office/drawing/2014/main" id="{ACE6E222-BF89-4B4D-8F8C-D3771C3BEFDB}"/>
                    </a:ext>
                  </a:extLst>
                </p14:cNvPr>
                <p14:cNvContentPartPr/>
                <p14:nvPr/>
              </p14:nvContentPartPr>
              <p14:xfrm>
                <a:off x="10158524" y="1995910"/>
                <a:ext cx="23400" cy="240120"/>
              </p14:xfrm>
            </p:contentPart>
          </mc:Choice>
          <mc:Fallback xmlns="">
            <p:pic>
              <p:nvPicPr>
                <p:cNvPr id="5" name="Inkt 4">
                  <a:extLst>
                    <a:ext uri="{FF2B5EF4-FFF2-40B4-BE49-F238E27FC236}">
                      <a16:creationId xmlns:a16="http://schemas.microsoft.com/office/drawing/2014/main" id="{ACE6E222-BF89-4B4D-8F8C-D3771C3BEFDB}"/>
                    </a:ext>
                  </a:extLst>
                </p:cNvPr>
                <p:cNvPicPr/>
                <p:nvPr/>
              </p:nvPicPr>
              <p:blipFill>
                <a:blip r:embed="rId4"/>
                <a:stretch>
                  <a:fillRect/>
                </a:stretch>
              </p:blipFill>
              <p:spPr>
                <a:xfrm>
                  <a:off x="10140884" y="1978270"/>
                  <a:ext cx="59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7E2EBA78-2F07-4483-A377-342B4FF1B502}"/>
                    </a:ext>
                  </a:extLst>
                </p14:cNvPr>
                <p14:cNvContentPartPr/>
                <p14:nvPr/>
              </p14:nvContentPartPr>
              <p14:xfrm>
                <a:off x="10170044" y="2099590"/>
                <a:ext cx="122400" cy="52920"/>
              </p14:xfrm>
            </p:contentPart>
          </mc:Choice>
          <mc:Fallback xmlns="">
            <p:pic>
              <p:nvPicPr>
                <p:cNvPr id="6" name="Inkt 5">
                  <a:extLst>
                    <a:ext uri="{FF2B5EF4-FFF2-40B4-BE49-F238E27FC236}">
                      <a16:creationId xmlns:a16="http://schemas.microsoft.com/office/drawing/2014/main" id="{7E2EBA78-2F07-4483-A377-342B4FF1B502}"/>
                    </a:ext>
                  </a:extLst>
                </p:cNvPr>
                <p:cNvPicPr/>
                <p:nvPr/>
              </p:nvPicPr>
              <p:blipFill>
                <a:blip r:embed="rId6"/>
                <a:stretch>
                  <a:fillRect/>
                </a:stretch>
              </p:blipFill>
              <p:spPr>
                <a:xfrm>
                  <a:off x="10152044" y="2081590"/>
                  <a:ext cx="158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t 7">
                  <a:extLst>
                    <a:ext uri="{FF2B5EF4-FFF2-40B4-BE49-F238E27FC236}">
                      <a16:creationId xmlns:a16="http://schemas.microsoft.com/office/drawing/2014/main" id="{80C2B462-425C-4A4B-B741-E42936D41227}"/>
                    </a:ext>
                  </a:extLst>
                </p14:cNvPr>
                <p14:cNvContentPartPr/>
                <p14:nvPr/>
              </p14:nvContentPartPr>
              <p14:xfrm>
                <a:off x="10292804" y="2006710"/>
                <a:ext cx="4680" cy="234000"/>
              </p14:xfrm>
            </p:contentPart>
          </mc:Choice>
          <mc:Fallback xmlns="">
            <p:pic>
              <p:nvPicPr>
                <p:cNvPr id="8" name="Inkt 7">
                  <a:extLst>
                    <a:ext uri="{FF2B5EF4-FFF2-40B4-BE49-F238E27FC236}">
                      <a16:creationId xmlns:a16="http://schemas.microsoft.com/office/drawing/2014/main" id="{80C2B462-425C-4A4B-B741-E42936D41227}"/>
                    </a:ext>
                  </a:extLst>
                </p:cNvPr>
                <p:cNvPicPr/>
                <p:nvPr/>
              </p:nvPicPr>
              <p:blipFill>
                <a:blip r:embed="rId8"/>
                <a:stretch>
                  <a:fillRect/>
                </a:stretch>
              </p:blipFill>
              <p:spPr>
                <a:xfrm>
                  <a:off x="10274804" y="1989070"/>
                  <a:ext cx="40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6CE0A4DC-BCC3-4327-9B57-9E503970DB86}"/>
                    </a:ext>
                  </a:extLst>
                </p14:cNvPr>
                <p14:cNvContentPartPr/>
                <p14:nvPr/>
              </p14:nvContentPartPr>
              <p14:xfrm>
                <a:off x="10370564" y="2174470"/>
                <a:ext cx="80280" cy="66960"/>
              </p14:xfrm>
            </p:contentPart>
          </mc:Choice>
          <mc:Fallback xmlns="">
            <p:pic>
              <p:nvPicPr>
                <p:cNvPr id="10" name="Inkt 9">
                  <a:extLst>
                    <a:ext uri="{FF2B5EF4-FFF2-40B4-BE49-F238E27FC236}">
                      <a16:creationId xmlns:a16="http://schemas.microsoft.com/office/drawing/2014/main" id="{6CE0A4DC-BCC3-4327-9B57-9E503970DB86}"/>
                    </a:ext>
                  </a:extLst>
                </p:cNvPr>
                <p:cNvPicPr/>
                <p:nvPr/>
              </p:nvPicPr>
              <p:blipFill>
                <a:blip r:embed="rId10"/>
                <a:stretch>
                  <a:fillRect/>
                </a:stretch>
              </p:blipFill>
              <p:spPr>
                <a:xfrm>
                  <a:off x="10352564" y="2156470"/>
                  <a:ext cx="115920" cy="102600"/>
                </a:xfrm>
                <a:prstGeom prst="rect">
                  <a:avLst/>
                </a:prstGeom>
              </p:spPr>
            </p:pic>
          </mc:Fallback>
        </mc:AlternateContent>
      </p:grpSp>
      <p:grpSp>
        <p:nvGrpSpPr>
          <p:cNvPr id="14" name="Groep 13">
            <a:extLst>
              <a:ext uri="{FF2B5EF4-FFF2-40B4-BE49-F238E27FC236}">
                <a16:creationId xmlns:a16="http://schemas.microsoft.com/office/drawing/2014/main" id="{0507E3BC-C182-4B76-9D48-51176D986BDA}"/>
              </a:ext>
            </a:extLst>
          </p:cNvPr>
          <p:cNvGrpSpPr/>
          <p:nvPr/>
        </p:nvGrpSpPr>
        <p:grpSpPr>
          <a:xfrm>
            <a:off x="10927844" y="1795030"/>
            <a:ext cx="680400" cy="362160"/>
            <a:chOff x="10927844" y="1795030"/>
            <a:chExt cx="680400" cy="362160"/>
          </a:xfrm>
        </p:grpSpPr>
        <mc:AlternateContent xmlns:mc="http://schemas.openxmlformats.org/markup-compatibility/2006" xmlns:p14="http://schemas.microsoft.com/office/powerpoint/2010/main">
          <mc:Choice Requires="p14">
            <p:contentPart p14:bwMode="auto" r:id="rId11">
              <p14:nvContentPartPr>
                <p14:cNvPr id="11" name="Inkt 10">
                  <a:extLst>
                    <a:ext uri="{FF2B5EF4-FFF2-40B4-BE49-F238E27FC236}">
                      <a16:creationId xmlns:a16="http://schemas.microsoft.com/office/drawing/2014/main" id="{2E7349FB-2504-42BF-9B0E-E8D3F13161F2}"/>
                    </a:ext>
                  </a:extLst>
                </p14:cNvPr>
                <p14:cNvContentPartPr/>
                <p14:nvPr/>
              </p14:nvContentPartPr>
              <p14:xfrm>
                <a:off x="10927844" y="1942990"/>
                <a:ext cx="102240" cy="214200"/>
              </p14:xfrm>
            </p:contentPart>
          </mc:Choice>
          <mc:Fallback xmlns="">
            <p:pic>
              <p:nvPicPr>
                <p:cNvPr id="11" name="Inkt 10">
                  <a:extLst>
                    <a:ext uri="{FF2B5EF4-FFF2-40B4-BE49-F238E27FC236}">
                      <a16:creationId xmlns:a16="http://schemas.microsoft.com/office/drawing/2014/main" id="{2E7349FB-2504-42BF-9B0E-E8D3F13161F2}"/>
                    </a:ext>
                  </a:extLst>
                </p:cNvPr>
                <p:cNvPicPr/>
                <p:nvPr/>
              </p:nvPicPr>
              <p:blipFill>
                <a:blip r:embed="rId12"/>
                <a:stretch>
                  <a:fillRect/>
                </a:stretch>
              </p:blipFill>
              <p:spPr>
                <a:xfrm>
                  <a:off x="10910204" y="1924990"/>
                  <a:ext cx="137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t 11">
                  <a:extLst>
                    <a:ext uri="{FF2B5EF4-FFF2-40B4-BE49-F238E27FC236}">
                      <a16:creationId xmlns:a16="http://schemas.microsoft.com/office/drawing/2014/main" id="{BAD56156-E5D3-4AE5-B83C-85CE5945D29D}"/>
                    </a:ext>
                  </a:extLst>
                </p14:cNvPr>
                <p14:cNvContentPartPr/>
                <p14:nvPr/>
              </p14:nvContentPartPr>
              <p14:xfrm>
                <a:off x="11093804" y="1909510"/>
                <a:ext cx="210960" cy="223200"/>
              </p14:xfrm>
            </p:contentPart>
          </mc:Choice>
          <mc:Fallback xmlns="">
            <p:pic>
              <p:nvPicPr>
                <p:cNvPr id="12" name="Inkt 11">
                  <a:extLst>
                    <a:ext uri="{FF2B5EF4-FFF2-40B4-BE49-F238E27FC236}">
                      <a16:creationId xmlns:a16="http://schemas.microsoft.com/office/drawing/2014/main" id="{BAD56156-E5D3-4AE5-B83C-85CE5945D29D}"/>
                    </a:ext>
                  </a:extLst>
                </p:cNvPr>
                <p:cNvPicPr/>
                <p:nvPr/>
              </p:nvPicPr>
              <p:blipFill>
                <a:blip r:embed="rId14"/>
                <a:stretch>
                  <a:fillRect/>
                </a:stretch>
              </p:blipFill>
              <p:spPr>
                <a:xfrm>
                  <a:off x="11075804" y="1891870"/>
                  <a:ext cx="2466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t 12">
                  <a:extLst>
                    <a:ext uri="{FF2B5EF4-FFF2-40B4-BE49-F238E27FC236}">
                      <a16:creationId xmlns:a16="http://schemas.microsoft.com/office/drawing/2014/main" id="{D4F09B98-B9E9-48C2-989D-DFD97D40ADA5}"/>
                    </a:ext>
                  </a:extLst>
                </p14:cNvPr>
                <p14:cNvContentPartPr/>
                <p14:nvPr/>
              </p14:nvContentPartPr>
              <p14:xfrm>
                <a:off x="11418524" y="1795030"/>
                <a:ext cx="189720" cy="252720"/>
              </p14:xfrm>
            </p:contentPart>
          </mc:Choice>
          <mc:Fallback xmlns="">
            <p:pic>
              <p:nvPicPr>
                <p:cNvPr id="13" name="Inkt 12">
                  <a:extLst>
                    <a:ext uri="{FF2B5EF4-FFF2-40B4-BE49-F238E27FC236}">
                      <a16:creationId xmlns:a16="http://schemas.microsoft.com/office/drawing/2014/main" id="{D4F09B98-B9E9-48C2-989D-DFD97D40ADA5}"/>
                    </a:ext>
                  </a:extLst>
                </p:cNvPr>
                <p:cNvPicPr/>
                <p:nvPr/>
              </p:nvPicPr>
              <p:blipFill>
                <a:blip r:embed="rId16"/>
                <a:stretch>
                  <a:fillRect/>
                </a:stretch>
              </p:blipFill>
              <p:spPr>
                <a:xfrm>
                  <a:off x="11400884" y="1777030"/>
                  <a:ext cx="225360" cy="288360"/>
                </a:xfrm>
                <a:prstGeom prst="rect">
                  <a:avLst/>
                </a:prstGeom>
              </p:spPr>
            </p:pic>
          </mc:Fallback>
        </mc:AlternateContent>
      </p:grpSp>
      <p:grpSp>
        <p:nvGrpSpPr>
          <p:cNvPr id="27" name="Groep 26">
            <a:extLst>
              <a:ext uri="{FF2B5EF4-FFF2-40B4-BE49-F238E27FC236}">
                <a16:creationId xmlns:a16="http://schemas.microsoft.com/office/drawing/2014/main" id="{42D78297-F753-41AD-B21F-8CC859703A06}"/>
              </a:ext>
            </a:extLst>
          </p:cNvPr>
          <p:cNvGrpSpPr/>
          <p:nvPr/>
        </p:nvGrpSpPr>
        <p:grpSpPr>
          <a:xfrm>
            <a:off x="10202804" y="2556790"/>
            <a:ext cx="422280" cy="333360"/>
            <a:chOff x="10202804" y="2556790"/>
            <a:chExt cx="422280" cy="333360"/>
          </a:xfrm>
        </p:grpSpPr>
        <mc:AlternateContent xmlns:mc="http://schemas.openxmlformats.org/markup-compatibility/2006" xmlns:p14="http://schemas.microsoft.com/office/powerpoint/2010/main">
          <mc:Choice Requires="p14">
            <p:contentPart p14:bwMode="auto" r:id="rId17">
              <p14:nvContentPartPr>
                <p14:cNvPr id="16" name="Inkt 15">
                  <a:extLst>
                    <a:ext uri="{FF2B5EF4-FFF2-40B4-BE49-F238E27FC236}">
                      <a16:creationId xmlns:a16="http://schemas.microsoft.com/office/drawing/2014/main" id="{C30A85CA-2BCC-4353-9B23-1AB9CDD13082}"/>
                    </a:ext>
                  </a:extLst>
                </p14:cNvPr>
                <p14:cNvContentPartPr/>
                <p14:nvPr/>
              </p14:nvContentPartPr>
              <p14:xfrm>
                <a:off x="10225484" y="2597830"/>
                <a:ext cx="360" cy="229320"/>
              </p14:xfrm>
            </p:contentPart>
          </mc:Choice>
          <mc:Fallback xmlns="">
            <p:pic>
              <p:nvPicPr>
                <p:cNvPr id="16" name="Inkt 15">
                  <a:extLst>
                    <a:ext uri="{FF2B5EF4-FFF2-40B4-BE49-F238E27FC236}">
                      <a16:creationId xmlns:a16="http://schemas.microsoft.com/office/drawing/2014/main" id="{C30A85CA-2BCC-4353-9B23-1AB9CDD13082}"/>
                    </a:ext>
                  </a:extLst>
                </p:cNvPr>
                <p:cNvPicPr/>
                <p:nvPr/>
              </p:nvPicPr>
              <p:blipFill>
                <a:blip r:embed="rId18"/>
                <a:stretch>
                  <a:fillRect/>
                </a:stretch>
              </p:blipFill>
              <p:spPr>
                <a:xfrm>
                  <a:off x="10207844" y="2580190"/>
                  <a:ext cx="36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t 16">
                  <a:extLst>
                    <a:ext uri="{FF2B5EF4-FFF2-40B4-BE49-F238E27FC236}">
                      <a16:creationId xmlns:a16="http://schemas.microsoft.com/office/drawing/2014/main" id="{2D0213DC-F26D-42C1-954B-41605EA35881}"/>
                    </a:ext>
                  </a:extLst>
                </p14:cNvPr>
                <p14:cNvContentPartPr/>
                <p14:nvPr/>
              </p14:nvContentPartPr>
              <p14:xfrm>
                <a:off x="10202804" y="2709430"/>
                <a:ext cx="95760" cy="23040"/>
              </p14:xfrm>
            </p:contentPart>
          </mc:Choice>
          <mc:Fallback xmlns="">
            <p:pic>
              <p:nvPicPr>
                <p:cNvPr id="17" name="Inkt 16">
                  <a:extLst>
                    <a:ext uri="{FF2B5EF4-FFF2-40B4-BE49-F238E27FC236}">
                      <a16:creationId xmlns:a16="http://schemas.microsoft.com/office/drawing/2014/main" id="{2D0213DC-F26D-42C1-954B-41605EA35881}"/>
                    </a:ext>
                  </a:extLst>
                </p:cNvPr>
                <p:cNvPicPr/>
                <p:nvPr/>
              </p:nvPicPr>
              <p:blipFill>
                <a:blip r:embed="rId20"/>
                <a:stretch>
                  <a:fillRect/>
                </a:stretch>
              </p:blipFill>
              <p:spPr>
                <a:xfrm>
                  <a:off x="10185164" y="2691430"/>
                  <a:ext cx="13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t 17">
                  <a:extLst>
                    <a:ext uri="{FF2B5EF4-FFF2-40B4-BE49-F238E27FC236}">
                      <a16:creationId xmlns:a16="http://schemas.microsoft.com/office/drawing/2014/main" id="{B460CFAB-4D04-4535-8853-6BC506FA4AC9}"/>
                    </a:ext>
                  </a:extLst>
                </p14:cNvPr>
                <p14:cNvContentPartPr/>
                <p14:nvPr/>
              </p14:nvContentPartPr>
              <p14:xfrm>
                <a:off x="10314764" y="2575870"/>
                <a:ext cx="360" cy="242280"/>
              </p14:xfrm>
            </p:contentPart>
          </mc:Choice>
          <mc:Fallback xmlns="">
            <p:pic>
              <p:nvPicPr>
                <p:cNvPr id="18" name="Inkt 17">
                  <a:extLst>
                    <a:ext uri="{FF2B5EF4-FFF2-40B4-BE49-F238E27FC236}">
                      <a16:creationId xmlns:a16="http://schemas.microsoft.com/office/drawing/2014/main" id="{B460CFAB-4D04-4535-8853-6BC506FA4AC9}"/>
                    </a:ext>
                  </a:extLst>
                </p:cNvPr>
                <p:cNvPicPr/>
                <p:nvPr/>
              </p:nvPicPr>
              <p:blipFill>
                <a:blip r:embed="rId22"/>
                <a:stretch>
                  <a:fillRect/>
                </a:stretch>
              </p:blipFill>
              <p:spPr>
                <a:xfrm>
                  <a:off x="10297124" y="2557870"/>
                  <a:ext cx="36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t 18">
                  <a:extLst>
                    <a:ext uri="{FF2B5EF4-FFF2-40B4-BE49-F238E27FC236}">
                      <a16:creationId xmlns:a16="http://schemas.microsoft.com/office/drawing/2014/main" id="{E15F7860-9C30-448A-B404-2C22382A56AC}"/>
                    </a:ext>
                  </a:extLst>
                </p14:cNvPr>
                <p14:cNvContentPartPr/>
                <p14:nvPr/>
              </p14:nvContentPartPr>
              <p14:xfrm>
                <a:off x="10381724" y="2821030"/>
                <a:ext cx="60480" cy="69120"/>
              </p14:xfrm>
            </p:contentPart>
          </mc:Choice>
          <mc:Fallback xmlns="">
            <p:pic>
              <p:nvPicPr>
                <p:cNvPr id="19" name="Inkt 18">
                  <a:extLst>
                    <a:ext uri="{FF2B5EF4-FFF2-40B4-BE49-F238E27FC236}">
                      <a16:creationId xmlns:a16="http://schemas.microsoft.com/office/drawing/2014/main" id="{E15F7860-9C30-448A-B404-2C22382A56AC}"/>
                    </a:ext>
                  </a:extLst>
                </p:cNvPr>
                <p:cNvPicPr/>
                <p:nvPr/>
              </p:nvPicPr>
              <p:blipFill>
                <a:blip r:embed="rId24"/>
                <a:stretch>
                  <a:fillRect/>
                </a:stretch>
              </p:blipFill>
              <p:spPr>
                <a:xfrm>
                  <a:off x="10364084" y="2803030"/>
                  <a:ext cx="96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t 19">
                  <a:extLst>
                    <a:ext uri="{FF2B5EF4-FFF2-40B4-BE49-F238E27FC236}">
                      <a16:creationId xmlns:a16="http://schemas.microsoft.com/office/drawing/2014/main" id="{E2CBB331-FB15-4250-B046-63E925520F67}"/>
                    </a:ext>
                  </a:extLst>
                </p14:cNvPr>
                <p14:cNvContentPartPr/>
                <p14:nvPr/>
              </p14:nvContentPartPr>
              <p14:xfrm>
                <a:off x="10482524" y="2556790"/>
                <a:ext cx="142560" cy="217080"/>
              </p14:xfrm>
            </p:contentPart>
          </mc:Choice>
          <mc:Fallback xmlns="">
            <p:pic>
              <p:nvPicPr>
                <p:cNvPr id="20" name="Inkt 19">
                  <a:extLst>
                    <a:ext uri="{FF2B5EF4-FFF2-40B4-BE49-F238E27FC236}">
                      <a16:creationId xmlns:a16="http://schemas.microsoft.com/office/drawing/2014/main" id="{E2CBB331-FB15-4250-B046-63E925520F67}"/>
                    </a:ext>
                  </a:extLst>
                </p:cNvPr>
                <p:cNvPicPr/>
                <p:nvPr/>
              </p:nvPicPr>
              <p:blipFill>
                <a:blip r:embed="rId26"/>
                <a:stretch>
                  <a:fillRect/>
                </a:stretch>
              </p:blipFill>
              <p:spPr>
                <a:xfrm>
                  <a:off x="10464524" y="2538790"/>
                  <a:ext cx="178200" cy="252720"/>
                </a:xfrm>
                <a:prstGeom prst="rect">
                  <a:avLst/>
                </a:prstGeom>
              </p:spPr>
            </p:pic>
          </mc:Fallback>
        </mc:AlternateContent>
      </p:grpSp>
      <p:grpSp>
        <p:nvGrpSpPr>
          <p:cNvPr id="26" name="Groep 25">
            <a:extLst>
              <a:ext uri="{FF2B5EF4-FFF2-40B4-BE49-F238E27FC236}">
                <a16:creationId xmlns:a16="http://schemas.microsoft.com/office/drawing/2014/main" id="{C0A55166-3FF0-402C-82F0-82CA50DC5B40}"/>
              </a:ext>
            </a:extLst>
          </p:cNvPr>
          <p:cNvGrpSpPr/>
          <p:nvPr/>
        </p:nvGrpSpPr>
        <p:grpSpPr>
          <a:xfrm>
            <a:off x="10939364" y="2386150"/>
            <a:ext cx="409680" cy="314640"/>
            <a:chOff x="10939364" y="2386150"/>
            <a:chExt cx="409680" cy="314640"/>
          </a:xfrm>
        </p:grpSpPr>
        <mc:AlternateContent xmlns:mc="http://schemas.openxmlformats.org/markup-compatibility/2006" xmlns:p14="http://schemas.microsoft.com/office/powerpoint/2010/main">
          <mc:Choice Requires="p14">
            <p:contentPart p14:bwMode="auto" r:id="rId27">
              <p14:nvContentPartPr>
                <p14:cNvPr id="21" name="Inkt 20">
                  <a:extLst>
                    <a:ext uri="{FF2B5EF4-FFF2-40B4-BE49-F238E27FC236}">
                      <a16:creationId xmlns:a16="http://schemas.microsoft.com/office/drawing/2014/main" id="{D2316B5A-6550-4785-9D20-A23E4131A5D3}"/>
                    </a:ext>
                  </a:extLst>
                </p14:cNvPr>
                <p14:cNvContentPartPr/>
                <p14:nvPr/>
              </p14:nvContentPartPr>
              <p14:xfrm>
                <a:off x="10939364" y="2520070"/>
                <a:ext cx="77760" cy="180720"/>
              </p14:xfrm>
            </p:contentPart>
          </mc:Choice>
          <mc:Fallback xmlns="">
            <p:pic>
              <p:nvPicPr>
                <p:cNvPr id="21" name="Inkt 20">
                  <a:extLst>
                    <a:ext uri="{FF2B5EF4-FFF2-40B4-BE49-F238E27FC236}">
                      <a16:creationId xmlns:a16="http://schemas.microsoft.com/office/drawing/2014/main" id="{D2316B5A-6550-4785-9D20-A23E4131A5D3}"/>
                    </a:ext>
                  </a:extLst>
                </p:cNvPr>
                <p:cNvPicPr/>
                <p:nvPr/>
              </p:nvPicPr>
              <p:blipFill>
                <a:blip r:embed="rId28"/>
                <a:stretch>
                  <a:fillRect/>
                </a:stretch>
              </p:blipFill>
              <p:spPr>
                <a:xfrm>
                  <a:off x="10921724" y="2502430"/>
                  <a:ext cx="113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t 21">
                  <a:extLst>
                    <a:ext uri="{FF2B5EF4-FFF2-40B4-BE49-F238E27FC236}">
                      <a16:creationId xmlns:a16="http://schemas.microsoft.com/office/drawing/2014/main" id="{6444C179-F708-4BDC-B53E-5556081975C9}"/>
                    </a:ext>
                  </a:extLst>
                </p14:cNvPr>
                <p14:cNvContentPartPr/>
                <p14:nvPr/>
              </p14:nvContentPartPr>
              <p14:xfrm>
                <a:off x="11106404" y="2386150"/>
                <a:ext cx="57600" cy="300600"/>
              </p14:xfrm>
            </p:contentPart>
          </mc:Choice>
          <mc:Fallback xmlns="">
            <p:pic>
              <p:nvPicPr>
                <p:cNvPr id="22" name="Inkt 21">
                  <a:extLst>
                    <a:ext uri="{FF2B5EF4-FFF2-40B4-BE49-F238E27FC236}">
                      <a16:creationId xmlns:a16="http://schemas.microsoft.com/office/drawing/2014/main" id="{6444C179-F708-4BDC-B53E-5556081975C9}"/>
                    </a:ext>
                  </a:extLst>
                </p:cNvPr>
                <p:cNvPicPr/>
                <p:nvPr/>
              </p:nvPicPr>
              <p:blipFill>
                <a:blip r:embed="rId30"/>
                <a:stretch>
                  <a:fillRect/>
                </a:stretch>
              </p:blipFill>
              <p:spPr>
                <a:xfrm>
                  <a:off x="11088404" y="2368150"/>
                  <a:ext cx="93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t 22">
                  <a:extLst>
                    <a:ext uri="{FF2B5EF4-FFF2-40B4-BE49-F238E27FC236}">
                      <a16:creationId xmlns:a16="http://schemas.microsoft.com/office/drawing/2014/main" id="{99B01DD3-A26B-4797-9156-DC314E369995}"/>
                    </a:ext>
                  </a:extLst>
                </p14:cNvPr>
                <p14:cNvContentPartPr/>
                <p14:nvPr/>
              </p14:nvContentPartPr>
              <p14:xfrm>
                <a:off x="11084084" y="2579830"/>
                <a:ext cx="82440" cy="41040"/>
              </p14:xfrm>
            </p:contentPart>
          </mc:Choice>
          <mc:Fallback xmlns="">
            <p:pic>
              <p:nvPicPr>
                <p:cNvPr id="23" name="Inkt 22">
                  <a:extLst>
                    <a:ext uri="{FF2B5EF4-FFF2-40B4-BE49-F238E27FC236}">
                      <a16:creationId xmlns:a16="http://schemas.microsoft.com/office/drawing/2014/main" id="{99B01DD3-A26B-4797-9156-DC314E369995}"/>
                    </a:ext>
                  </a:extLst>
                </p:cNvPr>
                <p:cNvPicPr/>
                <p:nvPr/>
              </p:nvPicPr>
              <p:blipFill>
                <a:blip r:embed="rId32"/>
                <a:stretch>
                  <a:fillRect/>
                </a:stretch>
              </p:blipFill>
              <p:spPr>
                <a:xfrm>
                  <a:off x="11066444" y="2562190"/>
                  <a:ext cx="1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t 23">
                  <a:extLst>
                    <a:ext uri="{FF2B5EF4-FFF2-40B4-BE49-F238E27FC236}">
                      <a16:creationId xmlns:a16="http://schemas.microsoft.com/office/drawing/2014/main" id="{624DED42-EB12-4F93-8143-A62D34A45A13}"/>
                    </a:ext>
                  </a:extLst>
                </p14:cNvPr>
                <p14:cNvContentPartPr/>
                <p14:nvPr/>
              </p14:nvContentPartPr>
              <p14:xfrm>
                <a:off x="11262644" y="2486590"/>
                <a:ext cx="86400" cy="188640"/>
              </p14:xfrm>
            </p:contentPart>
          </mc:Choice>
          <mc:Fallback xmlns="">
            <p:pic>
              <p:nvPicPr>
                <p:cNvPr id="24" name="Inkt 23">
                  <a:extLst>
                    <a:ext uri="{FF2B5EF4-FFF2-40B4-BE49-F238E27FC236}">
                      <a16:creationId xmlns:a16="http://schemas.microsoft.com/office/drawing/2014/main" id="{624DED42-EB12-4F93-8143-A62D34A45A13}"/>
                    </a:ext>
                  </a:extLst>
                </p:cNvPr>
                <p:cNvPicPr/>
                <p:nvPr/>
              </p:nvPicPr>
              <p:blipFill>
                <a:blip r:embed="rId34"/>
                <a:stretch>
                  <a:fillRect/>
                </a:stretch>
              </p:blipFill>
              <p:spPr>
                <a:xfrm>
                  <a:off x="11244644" y="2468950"/>
                  <a:ext cx="122040" cy="22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5" name="Inkt 24">
                <a:extLst>
                  <a:ext uri="{FF2B5EF4-FFF2-40B4-BE49-F238E27FC236}">
                    <a16:creationId xmlns:a16="http://schemas.microsoft.com/office/drawing/2014/main" id="{1A6A2606-2134-4FF7-8E73-8653B2C581BC}"/>
                  </a:ext>
                </a:extLst>
              </p14:cNvPr>
              <p14:cNvContentPartPr/>
              <p14:nvPr/>
            </p14:nvContentPartPr>
            <p14:xfrm>
              <a:off x="11529764" y="2330350"/>
              <a:ext cx="153000" cy="286560"/>
            </p14:xfrm>
          </p:contentPart>
        </mc:Choice>
        <mc:Fallback xmlns="">
          <p:pic>
            <p:nvPicPr>
              <p:cNvPr id="25" name="Inkt 24">
                <a:extLst>
                  <a:ext uri="{FF2B5EF4-FFF2-40B4-BE49-F238E27FC236}">
                    <a16:creationId xmlns:a16="http://schemas.microsoft.com/office/drawing/2014/main" id="{1A6A2606-2134-4FF7-8E73-8653B2C581BC}"/>
                  </a:ext>
                </a:extLst>
              </p:cNvPr>
              <p:cNvPicPr/>
              <p:nvPr/>
            </p:nvPicPr>
            <p:blipFill>
              <a:blip r:embed="rId36"/>
              <a:stretch>
                <a:fillRect/>
              </a:stretch>
            </p:blipFill>
            <p:spPr>
              <a:xfrm>
                <a:off x="11512124" y="2312710"/>
                <a:ext cx="188640" cy="322200"/>
              </a:xfrm>
              <a:prstGeom prst="rect">
                <a:avLst/>
              </a:prstGeom>
            </p:spPr>
          </p:pic>
        </mc:Fallback>
      </mc:AlternateContent>
      <p:grpSp>
        <p:nvGrpSpPr>
          <p:cNvPr id="34" name="Groep 33">
            <a:extLst>
              <a:ext uri="{FF2B5EF4-FFF2-40B4-BE49-F238E27FC236}">
                <a16:creationId xmlns:a16="http://schemas.microsoft.com/office/drawing/2014/main" id="{E60F381B-486B-4C78-A062-8B815316D25E}"/>
              </a:ext>
            </a:extLst>
          </p:cNvPr>
          <p:cNvGrpSpPr/>
          <p:nvPr/>
        </p:nvGrpSpPr>
        <p:grpSpPr>
          <a:xfrm>
            <a:off x="10192004" y="3055750"/>
            <a:ext cx="498600" cy="297360"/>
            <a:chOff x="10192004" y="3055750"/>
            <a:chExt cx="498600" cy="297360"/>
          </a:xfrm>
        </p:grpSpPr>
        <mc:AlternateContent xmlns:mc="http://schemas.openxmlformats.org/markup-compatibility/2006" xmlns:p14="http://schemas.microsoft.com/office/powerpoint/2010/main">
          <mc:Choice Requires="p14">
            <p:contentPart p14:bwMode="auto" r:id="rId37">
              <p14:nvContentPartPr>
                <p14:cNvPr id="28" name="Inkt 27">
                  <a:extLst>
                    <a:ext uri="{FF2B5EF4-FFF2-40B4-BE49-F238E27FC236}">
                      <a16:creationId xmlns:a16="http://schemas.microsoft.com/office/drawing/2014/main" id="{EF538CA1-7A18-4403-AC16-E053A58178B5}"/>
                    </a:ext>
                  </a:extLst>
                </p14:cNvPr>
                <p14:cNvContentPartPr/>
                <p14:nvPr/>
              </p14:nvContentPartPr>
              <p14:xfrm>
                <a:off x="10192724" y="3206950"/>
                <a:ext cx="131760" cy="146160"/>
              </p14:xfrm>
            </p:contentPart>
          </mc:Choice>
          <mc:Fallback xmlns="">
            <p:pic>
              <p:nvPicPr>
                <p:cNvPr id="28" name="Inkt 27">
                  <a:extLst>
                    <a:ext uri="{FF2B5EF4-FFF2-40B4-BE49-F238E27FC236}">
                      <a16:creationId xmlns:a16="http://schemas.microsoft.com/office/drawing/2014/main" id="{EF538CA1-7A18-4403-AC16-E053A58178B5}"/>
                    </a:ext>
                  </a:extLst>
                </p:cNvPr>
                <p:cNvPicPr/>
                <p:nvPr/>
              </p:nvPicPr>
              <p:blipFill>
                <a:blip r:embed="rId38"/>
                <a:stretch>
                  <a:fillRect/>
                </a:stretch>
              </p:blipFill>
              <p:spPr>
                <a:xfrm>
                  <a:off x="10175084" y="3188950"/>
                  <a:ext cx="167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90805895-BF49-43B3-BE5F-8D57A272AA48}"/>
                    </a:ext>
                  </a:extLst>
                </p14:cNvPr>
                <p14:cNvContentPartPr/>
                <p14:nvPr/>
              </p14:nvContentPartPr>
              <p14:xfrm>
                <a:off x="10192004" y="3302710"/>
                <a:ext cx="104040" cy="9000"/>
              </p14:xfrm>
            </p:contentPart>
          </mc:Choice>
          <mc:Fallback xmlns="">
            <p:pic>
              <p:nvPicPr>
                <p:cNvPr id="29" name="Inkt 28">
                  <a:extLst>
                    <a:ext uri="{FF2B5EF4-FFF2-40B4-BE49-F238E27FC236}">
                      <a16:creationId xmlns:a16="http://schemas.microsoft.com/office/drawing/2014/main" id="{90805895-BF49-43B3-BE5F-8D57A272AA48}"/>
                    </a:ext>
                  </a:extLst>
                </p:cNvPr>
                <p:cNvPicPr/>
                <p:nvPr/>
              </p:nvPicPr>
              <p:blipFill>
                <a:blip r:embed="rId40"/>
                <a:stretch>
                  <a:fillRect/>
                </a:stretch>
              </p:blipFill>
              <p:spPr>
                <a:xfrm>
                  <a:off x="10174364" y="3285070"/>
                  <a:ext cx="139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98330EF7-ABD8-4F32-B83C-54107E65F73E}"/>
                    </a:ext>
                  </a:extLst>
                </p14:cNvPr>
                <p14:cNvContentPartPr/>
                <p14:nvPr/>
              </p14:nvContentPartPr>
              <p14:xfrm>
                <a:off x="10391804" y="3197590"/>
                <a:ext cx="101520" cy="94680"/>
              </p14:xfrm>
            </p:contentPart>
          </mc:Choice>
          <mc:Fallback xmlns="">
            <p:pic>
              <p:nvPicPr>
                <p:cNvPr id="30" name="Inkt 29">
                  <a:extLst>
                    <a:ext uri="{FF2B5EF4-FFF2-40B4-BE49-F238E27FC236}">
                      <a16:creationId xmlns:a16="http://schemas.microsoft.com/office/drawing/2014/main" id="{98330EF7-ABD8-4F32-B83C-54107E65F73E}"/>
                    </a:ext>
                  </a:extLst>
                </p:cNvPr>
                <p:cNvPicPr/>
                <p:nvPr/>
              </p:nvPicPr>
              <p:blipFill>
                <a:blip r:embed="rId42"/>
                <a:stretch>
                  <a:fillRect/>
                </a:stretch>
              </p:blipFill>
              <p:spPr>
                <a:xfrm>
                  <a:off x="10373804" y="3179950"/>
                  <a:ext cx="137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BAA11558-1C96-4CDB-AAC9-13CBF09EFDEB}"/>
                    </a:ext>
                  </a:extLst>
                </p14:cNvPr>
                <p14:cNvContentPartPr/>
                <p14:nvPr/>
              </p14:nvContentPartPr>
              <p14:xfrm>
                <a:off x="10526444" y="3233950"/>
                <a:ext cx="14040" cy="80280"/>
              </p14:xfrm>
            </p:contentPart>
          </mc:Choice>
          <mc:Fallback xmlns="">
            <p:pic>
              <p:nvPicPr>
                <p:cNvPr id="31" name="Inkt 30">
                  <a:extLst>
                    <a:ext uri="{FF2B5EF4-FFF2-40B4-BE49-F238E27FC236}">
                      <a16:creationId xmlns:a16="http://schemas.microsoft.com/office/drawing/2014/main" id="{BAA11558-1C96-4CDB-AAC9-13CBF09EFDEB}"/>
                    </a:ext>
                  </a:extLst>
                </p:cNvPr>
                <p:cNvPicPr/>
                <p:nvPr/>
              </p:nvPicPr>
              <p:blipFill>
                <a:blip r:embed="rId44"/>
                <a:stretch>
                  <a:fillRect/>
                </a:stretch>
              </p:blipFill>
              <p:spPr>
                <a:xfrm>
                  <a:off x="10508804" y="3215950"/>
                  <a:ext cx="49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t 31">
                  <a:extLst>
                    <a:ext uri="{FF2B5EF4-FFF2-40B4-BE49-F238E27FC236}">
                      <a16:creationId xmlns:a16="http://schemas.microsoft.com/office/drawing/2014/main" id="{EECABA4D-662D-40AC-B276-FB4C61266E7B}"/>
                    </a:ext>
                  </a:extLst>
                </p14:cNvPr>
                <p14:cNvContentPartPr/>
                <p14:nvPr/>
              </p14:nvContentPartPr>
              <p14:xfrm>
                <a:off x="10548764" y="3121990"/>
                <a:ext cx="9360" cy="360"/>
              </p14:xfrm>
            </p:contentPart>
          </mc:Choice>
          <mc:Fallback xmlns="">
            <p:pic>
              <p:nvPicPr>
                <p:cNvPr id="32" name="Inkt 31">
                  <a:extLst>
                    <a:ext uri="{FF2B5EF4-FFF2-40B4-BE49-F238E27FC236}">
                      <a16:creationId xmlns:a16="http://schemas.microsoft.com/office/drawing/2014/main" id="{EECABA4D-662D-40AC-B276-FB4C61266E7B}"/>
                    </a:ext>
                  </a:extLst>
                </p:cNvPr>
                <p:cNvPicPr/>
                <p:nvPr/>
              </p:nvPicPr>
              <p:blipFill>
                <a:blip r:embed="rId46"/>
                <a:stretch>
                  <a:fillRect/>
                </a:stretch>
              </p:blipFill>
              <p:spPr>
                <a:xfrm>
                  <a:off x="10530764" y="3103990"/>
                  <a:ext cx="45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t 32">
                  <a:extLst>
                    <a:ext uri="{FF2B5EF4-FFF2-40B4-BE49-F238E27FC236}">
                      <a16:creationId xmlns:a16="http://schemas.microsoft.com/office/drawing/2014/main" id="{32607F5D-2185-4098-AF6A-FCE0BBD3A314}"/>
                    </a:ext>
                  </a:extLst>
                </p14:cNvPr>
                <p14:cNvContentPartPr/>
                <p14:nvPr/>
              </p14:nvContentPartPr>
              <p14:xfrm>
                <a:off x="10649204" y="3055750"/>
                <a:ext cx="41400" cy="230040"/>
              </p14:xfrm>
            </p:contentPart>
          </mc:Choice>
          <mc:Fallback xmlns="">
            <p:pic>
              <p:nvPicPr>
                <p:cNvPr id="33" name="Inkt 32">
                  <a:extLst>
                    <a:ext uri="{FF2B5EF4-FFF2-40B4-BE49-F238E27FC236}">
                      <a16:creationId xmlns:a16="http://schemas.microsoft.com/office/drawing/2014/main" id="{32607F5D-2185-4098-AF6A-FCE0BBD3A314}"/>
                    </a:ext>
                  </a:extLst>
                </p:cNvPr>
                <p:cNvPicPr/>
                <p:nvPr/>
              </p:nvPicPr>
              <p:blipFill>
                <a:blip r:embed="rId48"/>
                <a:stretch>
                  <a:fillRect/>
                </a:stretch>
              </p:blipFill>
              <p:spPr>
                <a:xfrm>
                  <a:off x="10631564" y="3037750"/>
                  <a:ext cx="77040" cy="265680"/>
                </a:xfrm>
                <a:prstGeom prst="rect">
                  <a:avLst/>
                </a:prstGeom>
              </p:spPr>
            </p:pic>
          </mc:Fallback>
        </mc:AlternateContent>
      </p:grpSp>
      <p:grpSp>
        <p:nvGrpSpPr>
          <p:cNvPr id="41" name="Groep 40">
            <a:extLst>
              <a:ext uri="{FF2B5EF4-FFF2-40B4-BE49-F238E27FC236}">
                <a16:creationId xmlns:a16="http://schemas.microsoft.com/office/drawing/2014/main" id="{4374FB2A-E1A8-4DB0-96EC-868459E2469E}"/>
              </a:ext>
            </a:extLst>
          </p:cNvPr>
          <p:cNvGrpSpPr/>
          <p:nvPr/>
        </p:nvGrpSpPr>
        <p:grpSpPr>
          <a:xfrm>
            <a:off x="10240604" y="3496750"/>
            <a:ext cx="641160" cy="286560"/>
            <a:chOff x="10240604" y="3496750"/>
            <a:chExt cx="641160" cy="286560"/>
          </a:xfrm>
        </p:grpSpPr>
        <mc:AlternateContent xmlns:mc="http://schemas.openxmlformats.org/markup-compatibility/2006" xmlns:p14="http://schemas.microsoft.com/office/powerpoint/2010/main">
          <mc:Choice Requires="p14">
            <p:contentPart p14:bwMode="auto" r:id="rId49">
              <p14:nvContentPartPr>
                <p14:cNvPr id="35" name="Inkt 34">
                  <a:extLst>
                    <a:ext uri="{FF2B5EF4-FFF2-40B4-BE49-F238E27FC236}">
                      <a16:creationId xmlns:a16="http://schemas.microsoft.com/office/drawing/2014/main" id="{986D46EF-A5BD-47F4-B929-6A30C9A5E86B}"/>
                    </a:ext>
                  </a:extLst>
                </p14:cNvPr>
                <p14:cNvContentPartPr/>
                <p14:nvPr/>
              </p14:nvContentPartPr>
              <p14:xfrm>
                <a:off x="10240604" y="3614110"/>
                <a:ext cx="87840" cy="168840"/>
              </p14:xfrm>
            </p:contentPart>
          </mc:Choice>
          <mc:Fallback xmlns="">
            <p:pic>
              <p:nvPicPr>
                <p:cNvPr id="35" name="Inkt 34">
                  <a:extLst>
                    <a:ext uri="{FF2B5EF4-FFF2-40B4-BE49-F238E27FC236}">
                      <a16:creationId xmlns:a16="http://schemas.microsoft.com/office/drawing/2014/main" id="{986D46EF-A5BD-47F4-B929-6A30C9A5E86B}"/>
                    </a:ext>
                  </a:extLst>
                </p:cNvPr>
                <p:cNvPicPr/>
                <p:nvPr/>
              </p:nvPicPr>
              <p:blipFill>
                <a:blip r:embed="rId50"/>
                <a:stretch>
                  <a:fillRect/>
                </a:stretch>
              </p:blipFill>
              <p:spPr>
                <a:xfrm>
                  <a:off x="10222604" y="3596110"/>
                  <a:ext cx="123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t 35">
                  <a:extLst>
                    <a:ext uri="{FF2B5EF4-FFF2-40B4-BE49-F238E27FC236}">
                      <a16:creationId xmlns:a16="http://schemas.microsoft.com/office/drawing/2014/main" id="{8740E2C2-1892-4897-A42D-260F6CE23E4E}"/>
                    </a:ext>
                  </a:extLst>
                </p14:cNvPr>
                <p14:cNvContentPartPr/>
                <p14:nvPr/>
              </p14:nvContentPartPr>
              <p14:xfrm>
                <a:off x="10415204" y="3646150"/>
                <a:ext cx="360" cy="104040"/>
              </p14:xfrm>
            </p:contentPart>
          </mc:Choice>
          <mc:Fallback xmlns="">
            <p:pic>
              <p:nvPicPr>
                <p:cNvPr id="36" name="Inkt 35">
                  <a:extLst>
                    <a:ext uri="{FF2B5EF4-FFF2-40B4-BE49-F238E27FC236}">
                      <a16:creationId xmlns:a16="http://schemas.microsoft.com/office/drawing/2014/main" id="{8740E2C2-1892-4897-A42D-260F6CE23E4E}"/>
                    </a:ext>
                  </a:extLst>
                </p:cNvPr>
                <p:cNvPicPr/>
                <p:nvPr/>
              </p:nvPicPr>
              <p:blipFill>
                <a:blip r:embed="rId52"/>
                <a:stretch>
                  <a:fillRect/>
                </a:stretch>
              </p:blipFill>
              <p:spPr>
                <a:xfrm>
                  <a:off x="10397564" y="3628150"/>
                  <a:ext cx="36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t 36">
                  <a:extLst>
                    <a:ext uri="{FF2B5EF4-FFF2-40B4-BE49-F238E27FC236}">
                      <a16:creationId xmlns:a16="http://schemas.microsoft.com/office/drawing/2014/main" id="{9A4A8C2B-593C-4415-9C12-14301F864923}"/>
                    </a:ext>
                  </a:extLst>
                </p14:cNvPr>
                <p14:cNvContentPartPr/>
                <p14:nvPr/>
              </p14:nvContentPartPr>
              <p14:xfrm>
                <a:off x="10437524" y="3501430"/>
                <a:ext cx="14040" cy="18000"/>
              </p14:xfrm>
            </p:contentPart>
          </mc:Choice>
          <mc:Fallback xmlns="">
            <p:pic>
              <p:nvPicPr>
                <p:cNvPr id="37" name="Inkt 36">
                  <a:extLst>
                    <a:ext uri="{FF2B5EF4-FFF2-40B4-BE49-F238E27FC236}">
                      <a16:creationId xmlns:a16="http://schemas.microsoft.com/office/drawing/2014/main" id="{9A4A8C2B-593C-4415-9C12-14301F864923}"/>
                    </a:ext>
                  </a:extLst>
                </p:cNvPr>
                <p:cNvPicPr/>
                <p:nvPr/>
              </p:nvPicPr>
              <p:blipFill>
                <a:blip r:embed="rId54"/>
                <a:stretch>
                  <a:fillRect/>
                </a:stretch>
              </p:blipFill>
              <p:spPr>
                <a:xfrm>
                  <a:off x="10419524" y="3483430"/>
                  <a:ext cx="49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t 37">
                  <a:extLst>
                    <a:ext uri="{FF2B5EF4-FFF2-40B4-BE49-F238E27FC236}">
                      <a16:creationId xmlns:a16="http://schemas.microsoft.com/office/drawing/2014/main" id="{1A7F6633-9367-48D6-8A91-2BFCA9ABD115}"/>
                    </a:ext>
                  </a:extLst>
                </p14:cNvPr>
                <p14:cNvContentPartPr/>
                <p14:nvPr/>
              </p14:nvContentPartPr>
              <p14:xfrm>
                <a:off x="10548404" y="3501430"/>
                <a:ext cx="129960" cy="281880"/>
              </p14:xfrm>
            </p:contentPart>
          </mc:Choice>
          <mc:Fallback xmlns="">
            <p:pic>
              <p:nvPicPr>
                <p:cNvPr id="38" name="Inkt 37">
                  <a:extLst>
                    <a:ext uri="{FF2B5EF4-FFF2-40B4-BE49-F238E27FC236}">
                      <a16:creationId xmlns:a16="http://schemas.microsoft.com/office/drawing/2014/main" id="{1A7F6633-9367-48D6-8A91-2BFCA9ABD115}"/>
                    </a:ext>
                  </a:extLst>
                </p:cNvPr>
                <p:cNvPicPr/>
                <p:nvPr/>
              </p:nvPicPr>
              <p:blipFill>
                <a:blip r:embed="rId56"/>
                <a:stretch>
                  <a:fillRect/>
                </a:stretch>
              </p:blipFill>
              <p:spPr>
                <a:xfrm>
                  <a:off x="10530764" y="3483430"/>
                  <a:ext cx="1656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B0307124-16B6-4114-AE8D-72EC9C33929D}"/>
                    </a:ext>
                  </a:extLst>
                </p14:cNvPr>
                <p14:cNvContentPartPr/>
                <p14:nvPr/>
              </p14:nvContentPartPr>
              <p14:xfrm>
                <a:off x="10704644" y="3567670"/>
                <a:ext cx="87120" cy="113400"/>
              </p14:xfrm>
            </p:contentPart>
          </mc:Choice>
          <mc:Fallback xmlns="">
            <p:pic>
              <p:nvPicPr>
                <p:cNvPr id="39" name="Inkt 38">
                  <a:extLst>
                    <a:ext uri="{FF2B5EF4-FFF2-40B4-BE49-F238E27FC236}">
                      <a16:creationId xmlns:a16="http://schemas.microsoft.com/office/drawing/2014/main" id="{B0307124-16B6-4114-AE8D-72EC9C33929D}"/>
                    </a:ext>
                  </a:extLst>
                </p:cNvPr>
                <p:cNvPicPr/>
                <p:nvPr/>
              </p:nvPicPr>
              <p:blipFill>
                <a:blip r:embed="rId58"/>
                <a:stretch>
                  <a:fillRect/>
                </a:stretch>
              </p:blipFill>
              <p:spPr>
                <a:xfrm>
                  <a:off x="10687004" y="3549670"/>
                  <a:ext cx="122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1B6DFACA-5C09-46FE-A878-4F86B402B024}"/>
                    </a:ext>
                  </a:extLst>
                </p14:cNvPr>
                <p14:cNvContentPartPr/>
                <p14:nvPr/>
              </p14:nvContentPartPr>
              <p14:xfrm>
                <a:off x="10829924" y="3496750"/>
                <a:ext cx="51840" cy="119160"/>
              </p14:xfrm>
            </p:contentPart>
          </mc:Choice>
          <mc:Fallback xmlns="">
            <p:pic>
              <p:nvPicPr>
                <p:cNvPr id="40" name="Inkt 39">
                  <a:extLst>
                    <a:ext uri="{FF2B5EF4-FFF2-40B4-BE49-F238E27FC236}">
                      <a16:creationId xmlns:a16="http://schemas.microsoft.com/office/drawing/2014/main" id="{1B6DFACA-5C09-46FE-A878-4F86B402B024}"/>
                    </a:ext>
                  </a:extLst>
                </p:cNvPr>
                <p:cNvPicPr/>
                <p:nvPr/>
              </p:nvPicPr>
              <p:blipFill>
                <a:blip r:embed="rId60"/>
                <a:stretch>
                  <a:fillRect/>
                </a:stretch>
              </p:blipFill>
              <p:spPr>
                <a:xfrm>
                  <a:off x="10812284" y="3479110"/>
                  <a:ext cx="87480" cy="154800"/>
                </a:xfrm>
                <a:prstGeom prst="rect">
                  <a:avLst/>
                </a:prstGeom>
              </p:spPr>
            </p:pic>
          </mc:Fallback>
        </mc:AlternateContent>
      </p:grpSp>
      <p:grpSp>
        <p:nvGrpSpPr>
          <p:cNvPr id="46" name="Groep 45">
            <a:extLst>
              <a:ext uri="{FF2B5EF4-FFF2-40B4-BE49-F238E27FC236}">
                <a16:creationId xmlns:a16="http://schemas.microsoft.com/office/drawing/2014/main" id="{82E4B5D4-F037-4714-9F01-119D64378C23}"/>
              </a:ext>
            </a:extLst>
          </p:cNvPr>
          <p:cNvGrpSpPr/>
          <p:nvPr/>
        </p:nvGrpSpPr>
        <p:grpSpPr>
          <a:xfrm>
            <a:off x="11155364" y="3445630"/>
            <a:ext cx="653760" cy="221760"/>
            <a:chOff x="11155364" y="3445630"/>
            <a:chExt cx="653760" cy="221760"/>
          </a:xfrm>
        </p:grpSpPr>
        <mc:AlternateContent xmlns:mc="http://schemas.openxmlformats.org/markup-compatibility/2006" xmlns:p14="http://schemas.microsoft.com/office/powerpoint/2010/main">
          <mc:Choice Requires="p14">
            <p:contentPart p14:bwMode="auto" r:id="rId61">
              <p14:nvContentPartPr>
                <p14:cNvPr id="42" name="Inkt 41">
                  <a:extLst>
                    <a:ext uri="{FF2B5EF4-FFF2-40B4-BE49-F238E27FC236}">
                      <a16:creationId xmlns:a16="http://schemas.microsoft.com/office/drawing/2014/main" id="{1F4AAFE9-8F98-42A8-981C-C7CA188450AD}"/>
                    </a:ext>
                  </a:extLst>
                </p14:cNvPr>
                <p14:cNvContentPartPr/>
                <p14:nvPr/>
              </p14:nvContentPartPr>
              <p14:xfrm>
                <a:off x="11155364" y="3467590"/>
                <a:ext cx="167400" cy="199800"/>
              </p14:xfrm>
            </p:contentPart>
          </mc:Choice>
          <mc:Fallback xmlns="">
            <p:pic>
              <p:nvPicPr>
                <p:cNvPr id="42" name="Inkt 41">
                  <a:extLst>
                    <a:ext uri="{FF2B5EF4-FFF2-40B4-BE49-F238E27FC236}">
                      <a16:creationId xmlns:a16="http://schemas.microsoft.com/office/drawing/2014/main" id="{1F4AAFE9-8F98-42A8-981C-C7CA188450AD}"/>
                    </a:ext>
                  </a:extLst>
                </p:cNvPr>
                <p:cNvPicPr/>
                <p:nvPr/>
              </p:nvPicPr>
              <p:blipFill>
                <a:blip r:embed="rId62"/>
                <a:stretch>
                  <a:fillRect/>
                </a:stretch>
              </p:blipFill>
              <p:spPr>
                <a:xfrm>
                  <a:off x="11137724" y="3449950"/>
                  <a:ext cx="20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t 42">
                  <a:extLst>
                    <a:ext uri="{FF2B5EF4-FFF2-40B4-BE49-F238E27FC236}">
                      <a16:creationId xmlns:a16="http://schemas.microsoft.com/office/drawing/2014/main" id="{02D4F231-D115-4C33-81F1-12C8C55AEC13}"/>
                    </a:ext>
                  </a:extLst>
                </p14:cNvPr>
                <p14:cNvContentPartPr/>
                <p14:nvPr/>
              </p14:nvContentPartPr>
              <p14:xfrm>
                <a:off x="11368124" y="3511870"/>
                <a:ext cx="91440" cy="141840"/>
              </p14:xfrm>
            </p:contentPart>
          </mc:Choice>
          <mc:Fallback xmlns="">
            <p:pic>
              <p:nvPicPr>
                <p:cNvPr id="43" name="Inkt 42">
                  <a:extLst>
                    <a:ext uri="{FF2B5EF4-FFF2-40B4-BE49-F238E27FC236}">
                      <a16:creationId xmlns:a16="http://schemas.microsoft.com/office/drawing/2014/main" id="{02D4F231-D115-4C33-81F1-12C8C55AEC13}"/>
                    </a:ext>
                  </a:extLst>
                </p:cNvPr>
                <p:cNvPicPr/>
                <p:nvPr/>
              </p:nvPicPr>
              <p:blipFill>
                <a:blip r:embed="rId64"/>
                <a:stretch>
                  <a:fillRect/>
                </a:stretch>
              </p:blipFill>
              <p:spPr>
                <a:xfrm>
                  <a:off x="11350484" y="3494230"/>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t 43">
                  <a:extLst>
                    <a:ext uri="{FF2B5EF4-FFF2-40B4-BE49-F238E27FC236}">
                      <a16:creationId xmlns:a16="http://schemas.microsoft.com/office/drawing/2014/main" id="{56524A19-0DB2-408B-8892-30A9E07DA49F}"/>
                    </a:ext>
                  </a:extLst>
                </p14:cNvPr>
                <p14:cNvContentPartPr/>
                <p14:nvPr/>
              </p14:nvContentPartPr>
              <p14:xfrm>
                <a:off x="11514284" y="3479110"/>
                <a:ext cx="83520" cy="149760"/>
              </p14:xfrm>
            </p:contentPart>
          </mc:Choice>
          <mc:Fallback xmlns="">
            <p:pic>
              <p:nvPicPr>
                <p:cNvPr id="44" name="Inkt 43">
                  <a:extLst>
                    <a:ext uri="{FF2B5EF4-FFF2-40B4-BE49-F238E27FC236}">
                      <a16:creationId xmlns:a16="http://schemas.microsoft.com/office/drawing/2014/main" id="{56524A19-0DB2-408B-8892-30A9E07DA49F}"/>
                    </a:ext>
                  </a:extLst>
                </p:cNvPr>
                <p:cNvPicPr/>
                <p:nvPr/>
              </p:nvPicPr>
              <p:blipFill>
                <a:blip r:embed="rId66"/>
                <a:stretch>
                  <a:fillRect/>
                </a:stretch>
              </p:blipFill>
              <p:spPr>
                <a:xfrm>
                  <a:off x="11496644" y="3461470"/>
                  <a:ext cx="119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t 44">
                  <a:extLst>
                    <a:ext uri="{FF2B5EF4-FFF2-40B4-BE49-F238E27FC236}">
                      <a16:creationId xmlns:a16="http://schemas.microsoft.com/office/drawing/2014/main" id="{B6456637-D759-46E1-B9CC-1BDCE093DA52}"/>
                    </a:ext>
                  </a:extLst>
                </p14:cNvPr>
                <p14:cNvContentPartPr/>
                <p14:nvPr/>
              </p14:nvContentPartPr>
              <p14:xfrm>
                <a:off x="11697524" y="3445630"/>
                <a:ext cx="111600" cy="195480"/>
              </p14:xfrm>
            </p:contentPart>
          </mc:Choice>
          <mc:Fallback xmlns="">
            <p:pic>
              <p:nvPicPr>
                <p:cNvPr id="45" name="Inkt 44">
                  <a:extLst>
                    <a:ext uri="{FF2B5EF4-FFF2-40B4-BE49-F238E27FC236}">
                      <a16:creationId xmlns:a16="http://schemas.microsoft.com/office/drawing/2014/main" id="{B6456637-D759-46E1-B9CC-1BDCE093DA52}"/>
                    </a:ext>
                  </a:extLst>
                </p:cNvPr>
                <p:cNvPicPr/>
                <p:nvPr/>
              </p:nvPicPr>
              <p:blipFill>
                <a:blip r:embed="rId68"/>
                <a:stretch>
                  <a:fillRect/>
                </a:stretch>
              </p:blipFill>
              <p:spPr>
                <a:xfrm>
                  <a:off x="11679524" y="3427990"/>
                  <a:ext cx="147240" cy="231120"/>
                </a:xfrm>
                <a:prstGeom prst="rect">
                  <a:avLst/>
                </a:prstGeom>
              </p:spPr>
            </p:pic>
          </mc:Fallback>
        </mc:AlternateContent>
      </p:grpSp>
      <p:grpSp>
        <p:nvGrpSpPr>
          <p:cNvPr id="53" name="Groep 52">
            <a:extLst>
              <a:ext uri="{FF2B5EF4-FFF2-40B4-BE49-F238E27FC236}">
                <a16:creationId xmlns:a16="http://schemas.microsoft.com/office/drawing/2014/main" id="{4B2F9211-DE16-4B2D-B5B3-334397FC00AD}"/>
              </a:ext>
            </a:extLst>
          </p:cNvPr>
          <p:cNvGrpSpPr/>
          <p:nvPr/>
        </p:nvGrpSpPr>
        <p:grpSpPr>
          <a:xfrm>
            <a:off x="11004884" y="2943790"/>
            <a:ext cx="694800" cy="322920"/>
            <a:chOff x="11004884" y="2943790"/>
            <a:chExt cx="694800" cy="322920"/>
          </a:xfrm>
        </p:grpSpPr>
        <mc:AlternateContent xmlns:mc="http://schemas.openxmlformats.org/markup-compatibility/2006" xmlns:p14="http://schemas.microsoft.com/office/powerpoint/2010/main">
          <mc:Choice Requires="p14">
            <p:contentPart p14:bwMode="auto" r:id="rId69">
              <p14:nvContentPartPr>
                <p14:cNvPr id="47" name="Inkt 46">
                  <a:extLst>
                    <a:ext uri="{FF2B5EF4-FFF2-40B4-BE49-F238E27FC236}">
                      <a16:creationId xmlns:a16="http://schemas.microsoft.com/office/drawing/2014/main" id="{28BF55B4-5EB3-47BA-8B21-A138A5FE5D2F}"/>
                    </a:ext>
                  </a:extLst>
                </p14:cNvPr>
                <p14:cNvContentPartPr/>
                <p14:nvPr/>
              </p14:nvContentPartPr>
              <p14:xfrm>
                <a:off x="11004884" y="3021910"/>
                <a:ext cx="171000" cy="244800"/>
              </p14:xfrm>
            </p:contentPart>
          </mc:Choice>
          <mc:Fallback xmlns="">
            <p:pic>
              <p:nvPicPr>
                <p:cNvPr id="47" name="Inkt 46">
                  <a:extLst>
                    <a:ext uri="{FF2B5EF4-FFF2-40B4-BE49-F238E27FC236}">
                      <a16:creationId xmlns:a16="http://schemas.microsoft.com/office/drawing/2014/main" id="{28BF55B4-5EB3-47BA-8B21-A138A5FE5D2F}"/>
                    </a:ext>
                  </a:extLst>
                </p:cNvPr>
                <p:cNvPicPr/>
                <p:nvPr/>
              </p:nvPicPr>
              <p:blipFill>
                <a:blip r:embed="rId70"/>
                <a:stretch>
                  <a:fillRect/>
                </a:stretch>
              </p:blipFill>
              <p:spPr>
                <a:xfrm>
                  <a:off x="10987244" y="3004270"/>
                  <a:ext cx="206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t 47">
                  <a:extLst>
                    <a:ext uri="{FF2B5EF4-FFF2-40B4-BE49-F238E27FC236}">
                      <a16:creationId xmlns:a16="http://schemas.microsoft.com/office/drawing/2014/main" id="{B57FCECE-401C-41A0-AA72-7410F3C0D198}"/>
                    </a:ext>
                  </a:extLst>
                </p14:cNvPr>
                <p14:cNvContentPartPr/>
                <p14:nvPr/>
              </p14:nvContentPartPr>
              <p14:xfrm>
                <a:off x="11228804" y="3044230"/>
                <a:ext cx="89280" cy="148320"/>
              </p14:xfrm>
            </p:contentPart>
          </mc:Choice>
          <mc:Fallback xmlns="">
            <p:pic>
              <p:nvPicPr>
                <p:cNvPr id="48" name="Inkt 47">
                  <a:extLst>
                    <a:ext uri="{FF2B5EF4-FFF2-40B4-BE49-F238E27FC236}">
                      <a16:creationId xmlns:a16="http://schemas.microsoft.com/office/drawing/2014/main" id="{B57FCECE-401C-41A0-AA72-7410F3C0D198}"/>
                    </a:ext>
                  </a:extLst>
                </p:cNvPr>
                <p:cNvPicPr/>
                <p:nvPr/>
              </p:nvPicPr>
              <p:blipFill>
                <a:blip r:embed="rId72"/>
                <a:stretch>
                  <a:fillRect/>
                </a:stretch>
              </p:blipFill>
              <p:spPr>
                <a:xfrm>
                  <a:off x="11211164" y="3026230"/>
                  <a:ext cx="124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t 48">
                  <a:extLst>
                    <a:ext uri="{FF2B5EF4-FFF2-40B4-BE49-F238E27FC236}">
                      <a16:creationId xmlns:a16="http://schemas.microsoft.com/office/drawing/2014/main" id="{407C5A18-32D3-478F-BFAA-8AC5F2AEC0AC}"/>
                    </a:ext>
                  </a:extLst>
                </p14:cNvPr>
                <p14:cNvContentPartPr/>
                <p14:nvPr/>
              </p14:nvContentPartPr>
              <p14:xfrm>
                <a:off x="11262644" y="3032710"/>
                <a:ext cx="59400" cy="360"/>
              </p14:xfrm>
            </p:contentPart>
          </mc:Choice>
          <mc:Fallback xmlns="">
            <p:pic>
              <p:nvPicPr>
                <p:cNvPr id="49" name="Inkt 48">
                  <a:extLst>
                    <a:ext uri="{FF2B5EF4-FFF2-40B4-BE49-F238E27FC236}">
                      <a16:creationId xmlns:a16="http://schemas.microsoft.com/office/drawing/2014/main" id="{407C5A18-32D3-478F-BFAA-8AC5F2AEC0AC}"/>
                    </a:ext>
                  </a:extLst>
                </p:cNvPr>
                <p:cNvPicPr/>
                <p:nvPr/>
              </p:nvPicPr>
              <p:blipFill>
                <a:blip r:embed="rId74"/>
                <a:stretch>
                  <a:fillRect/>
                </a:stretch>
              </p:blipFill>
              <p:spPr>
                <a:xfrm>
                  <a:off x="11244644" y="3015070"/>
                  <a:ext cx="95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t 49">
                  <a:extLst>
                    <a:ext uri="{FF2B5EF4-FFF2-40B4-BE49-F238E27FC236}">
                      <a16:creationId xmlns:a16="http://schemas.microsoft.com/office/drawing/2014/main" id="{B04C7A78-34EC-40ED-989E-C861471E5CFF}"/>
                    </a:ext>
                  </a:extLst>
                </p14:cNvPr>
                <p14:cNvContentPartPr/>
                <p14:nvPr/>
              </p14:nvContentPartPr>
              <p14:xfrm>
                <a:off x="11396564" y="2943790"/>
                <a:ext cx="58320" cy="257040"/>
              </p14:xfrm>
            </p:contentPart>
          </mc:Choice>
          <mc:Fallback xmlns="">
            <p:pic>
              <p:nvPicPr>
                <p:cNvPr id="50" name="Inkt 49">
                  <a:extLst>
                    <a:ext uri="{FF2B5EF4-FFF2-40B4-BE49-F238E27FC236}">
                      <a16:creationId xmlns:a16="http://schemas.microsoft.com/office/drawing/2014/main" id="{B04C7A78-34EC-40ED-989E-C861471E5CFF}"/>
                    </a:ext>
                  </a:extLst>
                </p:cNvPr>
                <p:cNvPicPr/>
                <p:nvPr/>
              </p:nvPicPr>
              <p:blipFill>
                <a:blip r:embed="rId76"/>
                <a:stretch>
                  <a:fillRect/>
                </a:stretch>
              </p:blipFill>
              <p:spPr>
                <a:xfrm>
                  <a:off x="11378564" y="2925790"/>
                  <a:ext cx="939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EFC0772C-97CF-42CC-A3EE-F189FF29C364}"/>
                    </a:ext>
                  </a:extLst>
                </p14:cNvPr>
                <p14:cNvContentPartPr/>
                <p14:nvPr/>
              </p14:nvContentPartPr>
              <p14:xfrm>
                <a:off x="11396564" y="3099670"/>
                <a:ext cx="92880" cy="360"/>
              </p14:xfrm>
            </p:contentPart>
          </mc:Choice>
          <mc:Fallback xmlns="">
            <p:pic>
              <p:nvPicPr>
                <p:cNvPr id="51" name="Inkt 50">
                  <a:extLst>
                    <a:ext uri="{FF2B5EF4-FFF2-40B4-BE49-F238E27FC236}">
                      <a16:creationId xmlns:a16="http://schemas.microsoft.com/office/drawing/2014/main" id="{EFC0772C-97CF-42CC-A3EE-F189FF29C364}"/>
                    </a:ext>
                  </a:extLst>
                </p:cNvPr>
                <p:cNvPicPr/>
                <p:nvPr/>
              </p:nvPicPr>
              <p:blipFill>
                <a:blip r:embed="rId78"/>
                <a:stretch>
                  <a:fillRect/>
                </a:stretch>
              </p:blipFill>
              <p:spPr>
                <a:xfrm>
                  <a:off x="11378564" y="3082030"/>
                  <a:ext cx="12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D7A647A7-8244-4A58-86B9-CF436DB7554C}"/>
                    </a:ext>
                  </a:extLst>
                </p14:cNvPr>
                <p14:cNvContentPartPr/>
                <p14:nvPr/>
              </p14:nvContentPartPr>
              <p14:xfrm>
                <a:off x="11563244" y="2943790"/>
                <a:ext cx="136440" cy="192960"/>
              </p14:xfrm>
            </p:contentPart>
          </mc:Choice>
          <mc:Fallback xmlns="">
            <p:pic>
              <p:nvPicPr>
                <p:cNvPr id="52" name="Inkt 51">
                  <a:extLst>
                    <a:ext uri="{FF2B5EF4-FFF2-40B4-BE49-F238E27FC236}">
                      <a16:creationId xmlns:a16="http://schemas.microsoft.com/office/drawing/2014/main" id="{D7A647A7-8244-4A58-86B9-CF436DB7554C}"/>
                    </a:ext>
                  </a:extLst>
                </p:cNvPr>
                <p:cNvPicPr/>
                <p:nvPr/>
              </p:nvPicPr>
              <p:blipFill>
                <a:blip r:embed="rId80"/>
                <a:stretch>
                  <a:fillRect/>
                </a:stretch>
              </p:blipFill>
              <p:spPr>
                <a:xfrm>
                  <a:off x="11545604" y="2925790"/>
                  <a:ext cx="172080" cy="228600"/>
                </a:xfrm>
                <a:prstGeom prst="rect">
                  <a:avLst/>
                </a:prstGeom>
              </p:spPr>
            </p:pic>
          </mc:Fallback>
        </mc:AlternateContent>
      </p:grpSp>
      <p:grpSp>
        <p:nvGrpSpPr>
          <p:cNvPr id="55" name="Groep 54">
            <a:extLst>
              <a:ext uri="{FF2B5EF4-FFF2-40B4-BE49-F238E27FC236}">
                <a16:creationId xmlns:a16="http://schemas.microsoft.com/office/drawing/2014/main" id="{E80BBB36-776A-4BAD-9475-42D7FCA34C7E}"/>
              </a:ext>
            </a:extLst>
          </p:cNvPr>
          <p:cNvGrpSpPr/>
          <p:nvPr/>
        </p:nvGrpSpPr>
        <p:grpSpPr>
          <a:xfrm>
            <a:off x="4926284" y="4241230"/>
            <a:ext cx="365400" cy="253800"/>
            <a:chOff x="4926284" y="4241230"/>
            <a:chExt cx="365400" cy="253800"/>
          </a:xfrm>
        </p:grpSpPr>
        <mc:AlternateContent xmlns:mc="http://schemas.openxmlformats.org/markup-compatibility/2006" xmlns:p14="http://schemas.microsoft.com/office/powerpoint/2010/main">
          <mc:Choice Requires="p14">
            <p:contentPart p14:bwMode="auto" r:id="rId81">
              <p14:nvContentPartPr>
                <p14:cNvPr id="3" name="Inkt 2">
                  <a:extLst>
                    <a:ext uri="{FF2B5EF4-FFF2-40B4-BE49-F238E27FC236}">
                      <a16:creationId xmlns:a16="http://schemas.microsoft.com/office/drawing/2014/main" id="{78270968-F28A-4CAE-8784-220A3BFFEEB0}"/>
                    </a:ext>
                  </a:extLst>
                </p14:cNvPr>
                <p14:cNvContentPartPr/>
                <p14:nvPr/>
              </p14:nvContentPartPr>
              <p14:xfrm>
                <a:off x="4926284" y="4241230"/>
                <a:ext cx="109440" cy="215640"/>
              </p14:xfrm>
            </p:contentPart>
          </mc:Choice>
          <mc:Fallback xmlns="">
            <p:pic>
              <p:nvPicPr>
                <p:cNvPr id="3" name="Inkt 2">
                  <a:extLst>
                    <a:ext uri="{FF2B5EF4-FFF2-40B4-BE49-F238E27FC236}">
                      <a16:creationId xmlns:a16="http://schemas.microsoft.com/office/drawing/2014/main" id="{78270968-F28A-4CAE-8784-220A3BFFEEB0}"/>
                    </a:ext>
                  </a:extLst>
                </p:cNvPr>
                <p:cNvPicPr/>
                <p:nvPr/>
              </p:nvPicPr>
              <p:blipFill>
                <a:blip r:embed="rId82"/>
                <a:stretch>
                  <a:fillRect/>
                </a:stretch>
              </p:blipFill>
              <p:spPr>
                <a:xfrm>
                  <a:off x="4908644" y="4223590"/>
                  <a:ext cx="145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 name="Inkt 3">
                  <a:extLst>
                    <a:ext uri="{FF2B5EF4-FFF2-40B4-BE49-F238E27FC236}">
                      <a16:creationId xmlns:a16="http://schemas.microsoft.com/office/drawing/2014/main" id="{F299CAE5-F110-446B-BAF0-4AF4B913510E}"/>
                    </a:ext>
                  </a:extLst>
                </p14:cNvPr>
                <p14:cNvContentPartPr/>
                <p14:nvPr/>
              </p14:nvContentPartPr>
              <p14:xfrm>
                <a:off x="5118164" y="4257070"/>
                <a:ext cx="31680" cy="237960"/>
              </p14:xfrm>
            </p:contentPart>
          </mc:Choice>
          <mc:Fallback xmlns="">
            <p:pic>
              <p:nvPicPr>
                <p:cNvPr id="4" name="Inkt 3">
                  <a:extLst>
                    <a:ext uri="{FF2B5EF4-FFF2-40B4-BE49-F238E27FC236}">
                      <a16:creationId xmlns:a16="http://schemas.microsoft.com/office/drawing/2014/main" id="{F299CAE5-F110-446B-BAF0-4AF4B913510E}"/>
                    </a:ext>
                  </a:extLst>
                </p:cNvPr>
                <p:cNvPicPr/>
                <p:nvPr/>
              </p:nvPicPr>
              <p:blipFill>
                <a:blip r:embed="rId84"/>
                <a:stretch>
                  <a:fillRect/>
                </a:stretch>
              </p:blipFill>
              <p:spPr>
                <a:xfrm>
                  <a:off x="5100164" y="4239430"/>
                  <a:ext cx="673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 name="Inkt 6">
                  <a:extLst>
                    <a:ext uri="{FF2B5EF4-FFF2-40B4-BE49-F238E27FC236}">
                      <a16:creationId xmlns:a16="http://schemas.microsoft.com/office/drawing/2014/main" id="{C48566F8-69CF-456B-BE18-D5C06EFF19B6}"/>
                    </a:ext>
                  </a:extLst>
                </p14:cNvPr>
                <p14:cNvContentPartPr/>
                <p14:nvPr/>
              </p14:nvContentPartPr>
              <p14:xfrm>
                <a:off x="5040404" y="4381990"/>
                <a:ext cx="93960" cy="23040"/>
              </p14:xfrm>
            </p:contentPart>
          </mc:Choice>
          <mc:Fallback xmlns="">
            <p:pic>
              <p:nvPicPr>
                <p:cNvPr id="7" name="Inkt 6">
                  <a:extLst>
                    <a:ext uri="{FF2B5EF4-FFF2-40B4-BE49-F238E27FC236}">
                      <a16:creationId xmlns:a16="http://schemas.microsoft.com/office/drawing/2014/main" id="{C48566F8-69CF-456B-BE18-D5C06EFF19B6}"/>
                    </a:ext>
                  </a:extLst>
                </p:cNvPr>
                <p:cNvPicPr/>
                <p:nvPr/>
              </p:nvPicPr>
              <p:blipFill>
                <a:blip r:embed="rId86"/>
                <a:stretch>
                  <a:fillRect/>
                </a:stretch>
              </p:blipFill>
              <p:spPr>
                <a:xfrm>
                  <a:off x="5022404" y="4363990"/>
                  <a:ext cx="129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t 53">
                  <a:extLst>
                    <a:ext uri="{FF2B5EF4-FFF2-40B4-BE49-F238E27FC236}">
                      <a16:creationId xmlns:a16="http://schemas.microsoft.com/office/drawing/2014/main" id="{A51BA13C-7BB3-4A52-9BD0-F6A9BFE9CAE7}"/>
                    </a:ext>
                  </a:extLst>
                </p14:cNvPr>
                <p14:cNvContentPartPr/>
                <p14:nvPr/>
              </p14:nvContentPartPr>
              <p14:xfrm>
                <a:off x="5215364" y="4275430"/>
                <a:ext cx="76320" cy="208800"/>
              </p14:xfrm>
            </p:contentPart>
          </mc:Choice>
          <mc:Fallback xmlns="">
            <p:pic>
              <p:nvPicPr>
                <p:cNvPr id="54" name="Inkt 53">
                  <a:extLst>
                    <a:ext uri="{FF2B5EF4-FFF2-40B4-BE49-F238E27FC236}">
                      <a16:creationId xmlns:a16="http://schemas.microsoft.com/office/drawing/2014/main" id="{A51BA13C-7BB3-4A52-9BD0-F6A9BFE9CAE7}"/>
                    </a:ext>
                  </a:extLst>
                </p:cNvPr>
                <p:cNvPicPr/>
                <p:nvPr/>
              </p:nvPicPr>
              <p:blipFill>
                <a:blip r:embed="rId88"/>
                <a:stretch>
                  <a:fillRect/>
                </a:stretch>
              </p:blipFill>
              <p:spPr>
                <a:xfrm>
                  <a:off x="5197724" y="4257430"/>
                  <a:ext cx="111960" cy="244440"/>
                </a:xfrm>
                <a:prstGeom prst="rect">
                  <a:avLst/>
                </a:prstGeom>
              </p:spPr>
            </p:pic>
          </mc:Fallback>
        </mc:AlternateContent>
      </p:grpSp>
      <p:grpSp>
        <p:nvGrpSpPr>
          <p:cNvPr id="61" name="Groep 60">
            <a:extLst>
              <a:ext uri="{FF2B5EF4-FFF2-40B4-BE49-F238E27FC236}">
                <a16:creationId xmlns:a16="http://schemas.microsoft.com/office/drawing/2014/main" id="{A58C0B87-9B90-4946-A964-DBB8E358A894}"/>
              </a:ext>
            </a:extLst>
          </p:cNvPr>
          <p:cNvGrpSpPr/>
          <p:nvPr/>
        </p:nvGrpSpPr>
        <p:grpSpPr>
          <a:xfrm>
            <a:off x="6531164" y="4232950"/>
            <a:ext cx="428400" cy="200520"/>
            <a:chOff x="6531164" y="4232950"/>
            <a:chExt cx="428400" cy="200520"/>
          </a:xfrm>
        </p:grpSpPr>
        <mc:AlternateContent xmlns:mc="http://schemas.openxmlformats.org/markup-compatibility/2006" xmlns:p14="http://schemas.microsoft.com/office/powerpoint/2010/main">
          <mc:Choice Requires="p14">
            <p:contentPart p14:bwMode="auto" r:id="rId89">
              <p14:nvContentPartPr>
                <p14:cNvPr id="56" name="Inkt 55">
                  <a:extLst>
                    <a:ext uri="{FF2B5EF4-FFF2-40B4-BE49-F238E27FC236}">
                      <a16:creationId xmlns:a16="http://schemas.microsoft.com/office/drawing/2014/main" id="{6887E7EF-5047-47EE-B73A-4D7E58521917}"/>
                    </a:ext>
                  </a:extLst>
                </p14:cNvPr>
                <p14:cNvContentPartPr/>
                <p14:nvPr/>
              </p14:nvContentPartPr>
              <p14:xfrm>
                <a:off x="6531164" y="4281910"/>
                <a:ext cx="113040" cy="145440"/>
              </p14:xfrm>
            </p:contentPart>
          </mc:Choice>
          <mc:Fallback xmlns="">
            <p:pic>
              <p:nvPicPr>
                <p:cNvPr id="56" name="Inkt 55">
                  <a:extLst>
                    <a:ext uri="{FF2B5EF4-FFF2-40B4-BE49-F238E27FC236}">
                      <a16:creationId xmlns:a16="http://schemas.microsoft.com/office/drawing/2014/main" id="{6887E7EF-5047-47EE-B73A-4D7E58521917}"/>
                    </a:ext>
                  </a:extLst>
                </p:cNvPr>
                <p:cNvPicPr/>
                <p:nvPr/>
              </p:nvPicPr>
              <p:blipFill>
                <a:blip r:embed="rId90"/>
                <a:stretch>
                  <a:fillRect/>
                </a:stretch>
              </p:blipFill>
              <p:spPr>
                <a:xfrm>
                  <a:off x="6513164" y="4264270"/>
                  <a:ext cx="148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t 56">
                  <a:extLst>
                    <a:ext uri="{FF2B5EF4-FFF2-40B4-BE49-F238E27FC236}">
                      <a16:creationId xmlns:a16="http://schemas.microsoft.com/office/drawing/2014/main" id="{0FE73BB8-416A-439B-A265-7C88C4512F74}"/>
                    </a:ext>
                  </a:extLst>
                </p14:cNvPr>
                <p14:cNvContentPartPr/>
                <p14:nvPr/>
              </p14:nvContentPartPr>
              <p14:xfrm>
                <a:off x="6690284" y="4292710"/>
                <a:ext cx="76680" cy="109800"/>
              </p14:xfrm>
            </p:contentPart>
          </mc:Choice>
          <mc:Fallback xmlns="">
            <p:pic>
              <p:nvPicPr>
                <p:cNvPr id="57" name="Inkt 56">
                  <a:extLst>
                    <a:ext uri="{FF2B5EF4-FFF2-40B4-BE49-F238E27FC236}">
                      <a16:creationId xmlns:a16="http://schemas.microsoft.com/office/drawing/2014/main" id="{0FE73BB8-416A-439B-A265-7C88C4512F74}"/>
                    </a:ext>
                  </a:extLst>
                </p:cNvPr>
                <p:cNvPicPr/>
                <p:nvPr/>
              </p:nvPicPr>
              <p:blipFill>
                <a:blip r:embed="rId92"/>
                <a:stretch>
                  <a:fillRect/>
                </a:stretch>
              </p:blipFill>
              <p:spPr>
                <a:xfrm>
                  <a:off x="6672644" y="4275070"/>
                  <a:ext cx="112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t 57">
                  <a:extLst>
                    <a:ext uri="{FF2B5EF4-FFF2-40B4-BE49-F238E27FC236}">
                      <a16:creationId xmlns:a16="http://schemas.microsoft.com/office/drawing/2014/main" id="{BC2A910E-A324-4052-A440-C7BF10AC5E1F}"/>
                    </a:ext>
                  </a:extLst>
                </p14:cNvPr>
                <p14:cNvContentPartPr/>
                <p14:nvPr/>
              </p14:nvContentPartPr>
              <p14:xfrm>
                <a:off x="6690284" y="4270750"/>
                <a:ext cx="50760" cy="11520"/>
              </p14:xfrm>
            </p:contentPart>
          </mc:Choice>
          <mc:Fallback xmlns="">
            <p:pic>
              <p:nvPicPr>
                <p:cNvPr id="58" name="Inkt 57">
                  <a:extLst>
                    <a:ext uri="{FF2B5EF4-FFF2-40B4-BE49-F238E27FC236}">
                      <a16:creationId xmlns:a16="http://schemas.microsoft.com/office/drawing/2014/main" id="{BC2A910E-A324-4052-A440-C7BF10AC5E1F}"/>
                    </a:ext>
                  </a:extLst>
                </p:cNvPr>
                <p:cNvPicPr/>
                <p:nvPr/>
              </p:nvPicPr>
              <p:blipFill>
                <a:blip r:embed="rId94"/>
                <a:stretch>
                  <a:fillRect/>
                </a:stretch>
              </p:blipFill>
              <p:spPr>
                <a:xfrm>
                  <a:off x="6672644" y="4253110"/>
                  <a:ext cx="86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t 58">
                  <a:extLst>
                    <a:ext uri="{FF2B5EF4-FFF2-40B4-BE49-F238E27FC236}">
                      <a16:creationId xmlns:a16="http://schemas.microsoft.com/office/drawing/2014/main" id="{B5D93DE9-C71B-4630-AAD5-725C85722B24}"/>
                    </a:ext>
                  </a:extLst>
                </p14:cNvPr>
                <p14:cNvContentPartPr/>
                <p14:nvPr/>
              </p14:nvContentPartPr>
              <p14:xfrm>
                <a:off x="6813044" y="4232950"/>
                <a:ext cx="81360" cy="200520"/>
              </p14:xfrm>
            </p:contentPart>
          </mc:Choice>
          <mc:Fallback xmlns="">
            <p:pic>
              <p:nvPicPr>
                <p:cNvPr id="59" name="Inkt 58">
                  <a:extLst>
                    <a:ext uri="{FF2B5EF4-FFF2-40B4-BE49-F238E27FC236}">
                      <a16:creationId xmlns:a16="http://schemas.microsoft.com/office/drawing/2014/main" id="{B5D93DE9-C71B-4630-AAD5-725C85722B24}"/>
                    </a:ext>
                  </a:extLst>
                </p:cNvPr>
                <p:cNvPicPr/>
                <p:nvPr/>
              </p:nvPicPr>
              <p:blipFill>
                <a:blip r:embed="rId96"/>
                <a:stretch>
                  <a:fillRect/>
                </a:stretch>
              </p:blipFill>
              <p:spPr>
                <a:xfrm>
                  <a:off x="6795044" y="4215310"/>
                  <a:ext cx="117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t 59">
                  <a:extLst>
                    <a:ext uri="{FF2B5EF4-FFF2-40B4-BE49-F238E27FC236}">
                      <a16:creationId xmlns:a16="http://schemas.microsoft.com/office/drawing/2014/main" id="{6FEC4FBE-0EA4-46C3-AA95-94FB994F286F}"/>
                    </a:ext>
                  </a:extLst>
                </p14:cNvPr>
                <p14:cNvContentPartPr/>
                <p14:nvPr/>
              </p14:nvContentPartPr>
              <p14:xfrm>
                <a:off x="6824204" y="4325830"/>
                <a:ext cx="135360" cy="23760"/>
              </p14:xfrm>
            </p:contentPart>
          </mc:Choice>
          <mc:Fallback xmlns="">
            <p:pic>
              <p:nvPicPr>
                <p:cNvPr id="60" name="Inkt 59">
                  <a:extLst>
                    <a:ext uri="{FF2B5EF4-FFF2-40B4-BE49-F238E27FC236}">
                      <a16:creationId xmlns:a16="http://schemas.microsoft.com/office/drawing/2014/main" id="{6FEC4FBE-0EA4-46C3-AA95-94FB994F286F}"/>
                    </a:ext>
                  </a:extLst>
                </p:cNvPr>
                <p:cNvPicPr/>
                <p:nvPr/>
              </p:nvPicPr>
              <p:blipFill>
                <a:blip r:embed="rId98"/>
                <a:stretch>
                  <a:fillRect/>
                </a:stretch>
              </p:blipFill>
              <p:spPr>
                <a:xfrm>
                  <a:off x="6806564" y="4307830"/>
                  <a:ext cx="171000" cy="59400"/>
                </a:xfrm>
                <a:prstGeom prst="rect">
                  <a:avLst/>
                </a:prstGeom>
              </p:spPr>
            </p:pic>
          </mc:Fallback>
        </mc:AlternateContent>
      </p:grpSp>
      <p:grpSp>
        <p:nvGrpSpPr>
          <p:cNvPr id="65" name="Groep 64">
            <a:extLst>
              <a:ext uri="{FF2B5EF4-FFF2-40B4-BE49-F238E27FC236}">
                <a16:creationId xmlns:a16="http://schemas.microsoft.com/office/drawing/2014/main" id="{58604B82-D7A9-4474-A30D-A910A0CEEC82}"/>
              </a:ext>
            </a:extLst>
          </p:cNvPr>
          <p:cNvGrpSpPr/>
          <p:nvPr/>
        </p:nvGrpSpPr>
        <p:grpSpPr>
          <a:xfrm>
            <a:off x="8167004" y="4138630"/>
            <a:ext cx="429120" cy="306360"/>
            <a:chOff x="8167004" y="4138630"/>
            <a:chExt cx="429120" cy="306360"/>
          </a:xfrm>
        </p:grpSpPr>
        <mc:AlternateContent xmlns:mc="http://schemas.openxmlformats.org/markup-compatibility/2006" xmlns:p14="http://schemas.microsoft.com/office/powerpoint/2010/main">
          <mc:Choice Requires="p14">
            <p:contentPart p14:bwMode="auto" r:id="rId99">
              <p14:nvContentPartPr>
                <p14:cNvPr id="62" name="Inkt 61">
                  <a:extLst>
                    <a:ext uri="{FF2B5EF4-FFF2-40B4-BE49-F238E27FC236}">
                      <a16:creationId xmlns:a16="http://schemas.microsoft.com/office/drawing/2014/main" id="{CAC08FD7-C6C9-4F5C-A983-F0D3B022125C}"/>
                    </a:ext>
                  </a:extLst>
                </p14:cNvPr>
                <p14:cNvContentPartPr/>
                <p14:nvPr/>
              </p14:nvContentPartPr>
              <p14:xfrm>
                <a:off x="8167004" y="4281910"/>
                <a:ext cx="87480" cy="132120"/>
              </p14:xfrm>
            </p:contentPart>
          </mc:Choice>
          <mc:Fallback xmlns="">
            <p:pic>
              <p:nvPicPr>
                <p:cNvPr id="62" name="Inkt 61">
                  <a:extLst>
                    <a:ext uri="{FF2B5EF4-FFF2-40B4-BE49-F238E27FC236}">
                      <a16:creationId xmlns:a16="http://schemas.microsoft.com/office/drawing/2014/main" id="{CAC08FD7-C6C9-4F5C-A983-F0D3B022125C}"/>
                    </a:ext>
                  </a:extLst>
                </p:cNvPr>
                <p:cNvPicPr/>
                <p:nvPr/>
              </p:nvPicPr>
              <p:blipFill>
                <a:blip r:embed="rId100"/>
                <a:stretch>
                  <a:fillRect/>
                </a:stretch>
              </p:blipFill>
              <p:spPr>
                <a:xfrm>
                  <a:off x="8149004" y="4264270"/>
                  <a:ext cx="123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Inkt 62">
                  <a:extLst>
                    <a:ext uri="{FF2B5EF4-FFF2-40B4-BE49-F238E27FC236}">
                      <a16:creationId xmlns:a16="http://schemas.microsoft.com/office/drawing/2014/main" id="{C5BE1D84-644C-4B2E-B19A-F28841EEDE1A}"/>
                    </a:ext>
                  </a:extLst>
                </p14:cNvPr>
                <p14:cNvContentPartPr/>
                <p14:nvPr/>
              </p14:nvContentPartPr>
              <p14:xfrm>
                <a:off x="8354564" y="4138630"/>
                <a:ext cx="112320" cy="280800"/>
              </p14:xfrm>
            </p:contentPart>
          </mc:Choice>
          <mc:Fallback xmlns="">
            <p:pic>
              <p:nvPicPr>
                <p:cNvPr id="63" name="Inkt 62">
                  <a:extLst>
                    <a:ext uri="{FF2B5EF4-FFF2-40B4-BE49-F238E27FC236}">
                      <a16:creationId xmlns:a16="http://schemas.microsoft.com/office/drawing/2014/main" id="{C5BE1D84-644C-4B2E-B19A-F28841EEDE1A}"/>
                    </a:ext>
                  </a:extLst>
                </p:cNvPr>
                <p:cNvPicPr/>
                <p:nvPr/>
              </p:nvPicPr>
              <p:blipFill>
                <a:blip r:embed="rId102"/>
                <a:stretch>
                  <a:fillRect/>
                </a:stretch>
              </p:blipFill>
              <p:spPr>
                <a:xfrm>
                  <a:off x="8336564" y="4120630"/>
                  <a:ext cx="1479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Inkt 63">
                  <a:extLst>
                    <a:ext uri="{FF2B5EF4-FFF2-40B4-BE49-F238E27FC236}">
                      <a16:creationId xmlns:a16="http://schemas.microsoft.com/office/drawing/2014/main" id="{01375B34-BEC4-4E27-A76F-EFF1A32AEF3C}"/>
                    </a:ext>
                  </a:extLst>
                </p14:cNvPr>
                <p14:cNvContentPartPr/>
                <p14:nvPr/>
              </p14:nvContentPartPr>
              <p14:xfrm>
                <a:off x="8478764" y="4259950"/>
                <a:ext cx="117360" cy="185040"/>
              </p14:xfrm>
            </p:contentPart>
          </mc:Choice>
          <mc:Fallback xmlns="">
            <p:pic>
              <p:nvPicPr>
                <p:cNvPr id="64" name="Inkt 63">
                  <a:extLst>
                    <a:ext uri="{FF2B5EF4-FFF2-40B4-BE49-F238E27FC236}">
                      <a16:creationId xmlns:a16="http://schemas.microsoft.com/office/drawing/2014/main" id="{01375B34-BEC4-4E27-A76F-EFF1A32AEF3C}"/>
                    </a:ext>
                  </a:extLst>
                </p:cNvPr>
                <p:cNvPicPr/>
                <p:nvPr/>
              </p:nvPicPr>
              <p:blipFill>
                <a:blip r:embed="rId104"/>
                <a:stretch>
                  <a:fillRect/>
                </a:stretch>
              </p:blipFill>
              <p:spPr>
                <a:xfrm>
                  <a:off x="8460764" y="4241950"/>
                  <a:ext cx="153000" cy="220680"/>
                </a:xfrm>
                <a:prstGeom prst="rect">
                  <a:avLst/>
                </a:prstGeom>
              </p:spPr>
            </p:pic>
          </mc:Fallback>
        </mc:AlternateContent>
      </p:grpSp>
      <p:grpSp>
        <p:nvGrpSpPr>
          <p:cNvPr id="70" name="Groep 69">
            <a:extLst>
              <a:ext uri="{FF2B5EF4-FFF2-40B4-BE49-F238E27FC236}">
                <a16:creationId xmlns:a16="http://schemas.microsoft.com/office/drawing/2014/main" id="{C36CA32E-4F0F-4D0B-8608-56DF480F861B}"/>
              </a:ext>
            </a:extLst>
          </p:cNvPr>
          <p:cNvGrpSpPr/>
          <p:nvPr/>
        </p:nvGrpSpPr>
        <p:grpSpPr>
          <a:xfrm>
            <a:off x="5374844" y="2932270"/>
            <a:ext cx="337680" cy="315720"/>
            <a:chOff x="5374844" y="2932270"/>
            <a:chExt cx="337680" cy="315720"/>
          </a:xfrm>
        </p:grpSpPr>
        <mc:AlternateContent xmlns:mc="http://schemas.openxmlformats.org/markup-compatibility/2006" xmlns:p14="http://schemas.microsoft.com/office/powerpoint/2010/main">
          <mc:Choice Requires="p14">
            <p:contentPart p14:bwMode="auto" r:id="rId105">
              <p14:nvContentPartPr>
                <p14:cNvPr id="66" name="Inkt 65">
                  <a:extLst>
                    <a:ext uri="{FF2B5EF4-FFF2-40B4-BE49-F238E27FC236}">
                      <a16:creationId xmlns:a16="http://schemas.microsoft.com/office/drawing/2014/main" id="{36CEA840-B25E-42C7-B03E-C96295123C6A}"/>
                    </a:ext>
                  </a:extLst>
                </p14:cNvPr>
                <p14:cNvContentPartPr/>
                <p14:nvPr/>
              </p14:nvContentPartPr>
              <p14:xfrm>
                <a:off x="5374844" y="2932270"/>
                <a:ext cx="23400" cy="299160"/>
              </p14:xfrm>
            </p:contentPart>
          </mc:Choice>
          <mc:Fallback xmlns="">
            <p:pic>
              <p:nvPicPr>
                <p:cNvPr id="66" name="Inkt 65">
                  <a:extLst>
                    <a:ext uri="{FF2B5EF4-FFF2-40B4-BE49-F238E27FC236}">
                      <a16:creationId xmlns:a16="http://schemas.microsoft.com/office/drawing/2014/main" id="{36CEA840-B25E-42C7-B03E-C96295123C6A}"/>
                    </a:ext>
                  </a:extLst>
                </p:cNvPr>
                <p:cNvPicPr/>
                <p:nvPr/>
              </p:nvPicPr>
              <p:blipFill>
                <a:blip r:embed="rId106"/>
                <a:stretch>
                  <a:fillRect/>
                </a:stretch>
              </p:blipFill>
              <p:spPr>
                <a:xfrm>
                  <a:off x="5356844" y="2914630"/>
                  <a:ext cx="59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t 66">
                  <a:extLst>
                    <a:ext uri="{FF2B5EF4-FFF2-40B4-BE49-F238E27FC236}">
                      <a16:creationId xmlns:a16="http://schemas.microsoft.com/office/drawing/2014/main" id="{E7D30361-5EC8-447B-A3B1-5A6FCBB76D69}"/>
                    </a:ext>
                  </a:extLst>
                </p14:cNvPr>
                <p14:cNvContentPartPr/>
                <p14:nvPr/>
              </p14:nvContentPartPr>
              <p14:xfrm>
                <a:off x="5386004" y="3081670"/>
                <a:ext cx="123120" cy="29880"/>
              </p14:xfrm>
            </p:contentPart>
          </mc:Choice>
          <mc:Fallback xmlns="">
            <p:pic>
              <p:nvPicPr>
                <p:cNvPr id="67" name="Inkt 66">
                  <a:extLst>
                    <a:ext uri="{FF2B5EF4-FFF2-40B4-BE49-F238E27FC236}">
                      <a16:creationId xmlns:a16="http://schemas.microsoft.com/office/drawing/2014/main" id="{E7D30361-5EC8-447B-A3B1-5A6FCBB76D69}"/>
                    </a:ext>
                  </a:extLst>
                </p:cNvPr>
                <p:cNvPicPr/>
                <p:nvPr/>
              </p:nvPicPr>
              <p:blipFill>
                <a:blip r:embed="rId108"/>
                <a:stretch>
                  <a:fillRect/>
                </a:stretch>
              </p:blipFill>
              <p:spPr>
                <a:xfrm>
                  <a:off x="5368364" y="3064030"/>
                  <a:ext cx="158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t 67">
                  <a:extLst>
                    <a:ext uri="{FF2B5EF4-FFF2-40B4-BE49-F238E27FC236}">
                      <a16:creationId xmlns:a16="http://schemas.microsoft.com/office/drawing/2014/main" id="{4F7F0503-F464-42BC-8C78-CE1CC482747A}"/>
                    </a:ext>
                  </a:extLst>
                </p14:cNvPr>
                <p14:cNvContentPartPr/>
                <p14:nvPr/>
              </p14:nvContentPartPr>
              <p14:xfrm>
                <a:off x="5508764" y="2954950"/>
                <a:ext cx="360" cy="275040"/>
              </p14:xfrm>
            </p:contentPart>
          </mc:Choice>
          <mc:Fallback xmlns="">
            <p:pic>
              <p:nvPicPr>
                <p:cNvPr id="68" name="Inkt 67">
                  <a:extLst>
                    <a:ext uri="{FF2B5EF4-FFF2-40B4-BE49-F238E27FC236}">
                      <a16:creationId xmlns:a16="http://schemas.microsoft.com/office/drawing/2014/main" id="{4F7F0503-F464-42BC-8C78-CE1CC482747A}"/>
                    </a:ext>
                  </a:extLst>
                </p:cNvPr>
                <p:cNvPicPr/>
                <p:nvPr/>
              </p:nvPicPr>
              <p:blipFill>
                <a:blip r:embed="rId110"/>
                <a:stretch>
                  <a:fillRect/>
                </a:stretch>
              </p:blipFill>
              <p:spPr>
                <a:xfrm>
                  <a:off x="5490764" y="2937310"/>
                  <a:ext cx="360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t 68">
                  <a:extLst>
                    <a:ext uri="{FF2B5EF4-FFF2-40B4-BE49-F238E27FC236}">
                      <a16:creationId xmlns:a16="http://schemas.microsoft.com/office/drawing/2014/main" id="{EA425FF0-FF43-4117-80B6-925F5C494B53}"/>
                    </a:ext>
                  </a:extLst>
                </p14:cNvPr>
                <p14:cNvContentPartPr/>
                <p14:nvPr/>
              </p14:nvContentPartPr>
              <p14:xfrm>
                <a:off x="5542244" y="3155110"/>
                <a:ext cx="170280" cy="92880"/>
              </p14:xfrm>
            </p:contentPart>
          </mc:Choice>
          <mc:Fallback xmlns="">
            <p:pic>
              <p:nvPicPr>
                <p:cNvPr id="69" name="Inkt 68">
                  <a:extLst>
                    <a:ext uri="{FF2B5EF4-FFF2-40B4-BE49-F238E27FC236}">
                      <a16:creationId xmlns:a16="http://schemas.microsoft.com/office/drawing/2014/main" id="{EA425FF0-FF43-4117-80B6-925F5C494B53}"/>
                    </a:ext>
                  </a:extLst>
                </p:cNvPr>
                <p:cNvPicPr/>
                <p:nvPr/>
              </p:nvPicPr>
              <p:blipFill>
                <a:blip r:embed="rId112"/>
                <a:stretch>
                  <a:fillRect/>
                </a:stretch>
              </p:blipFill>
              <p:spPr>
                <a:xfrm>
                  <a:off x="5524604" y="3137470"/>
                  <a:ext cx="205920" cy="128520"/>
                </a:xfrm>
                <a:prstGeom prst="rect">
                  <a:avLst/>
                </a:prstGeom>
              </p:spPr>
            </p:pic>
          </mc:Fallback>
        </mc:AlternateContent>
      </p:grpSp>
      <p:grpSp>
        <p:nvGrpSpPr>
          <p:cNvPr id="76" name="Groep 75">
            <a:extLst>
              <a:ext uri="{FF2B5EF4-FFF2-40B4-BE49-F238E27FC236}">
                <a16:creationId xmlns:a16="http://schemas.microsoft.com/office/drawing/2014/main" id="{D8E1F743-652A-46AD-BC33-4AB540856981}"/>
              </a:ext>
            </a:extLst>
          </p:cNvPr>
          <p:cNvGrpSpPr/>
          <p:nvPr/>
        </p:nvGrpSpPr>
        <p:grpSpPr>
          <a:xfrm>
            <a:off x="6969284" y="2910310"/>
            <a:ext cx="482040" cy="326880"/>
            <a:chOff x="6969284" y="2910310"/>
            <a:chExt cx="482040" cy="326880"/>
          </a:xfrm>
        </p:grpSpPr>
        <mc:AlternateContent xmlns:mc="http://schemas.openxmlformats.org/markup-compatibility/2006" xmlns:p14="http://schemas.microsoft.com/office/powerpoint/2010/main">
          <mc:Choice Requires="p14">
            <p:contentPart p14:bwMode="auto" r:id="rId113">
              <p14:nvContentPartPr>
                <p14:cNvPr id="71" name="Inkt 70">
                  <a:extLst>
                    <a:ext uri="{FF2B5EF4-FFF2-40B4-BE49-F238E27FC236}">
                      <a16:creationId xmlns:a16="http://schemas.microsoft.com/office/drawing/2014/main" id="{C691D8AA-3D12-4F9F-AE96-D1D112184564}"/>
                    </a:ext>
                  </a:extLst>
                </p14:cNvPr>
                <p14:cNvContentPartPr/>
                <p14:nvPr/>
              </p14:nvContentPartPr>
              <p14:xfrm>
                <a:off x="6980444" y="2910310"/>
                <a:ext cx="360" cy="200880"/>
              </p14:xfrm>
            </p:contentPart>
          </mc:Choice>
          <mc:Fallback xmlns="">
            <p:pic>
              <p:nvPicPr>
                <p:cNvPr id="71" name="Inkt 70">
                  <a:extLst>
                    <a:ext uri="{FF2B5EF4-FFF2-40B4-BE49-F238E27FC236}">
                      <a16:creationId xmlns:a16="http://schemas.microsoft.com/office/drawing/2014/main" id="{C691D8AA-3D12-4F9F-AE96-D1D112184564}"/>
                    </a:ext>
                  </a:extLst>
                </p:cNvPr>
                <p:cNvPicPr/>
                <p:nvPr/>
              </p:nvPicPr>
              <p:blipFill>
                <a:blip r:embed="rId114"/>
                <a:stretch>
                  <a:fillRect/>
                </a:stretch>
              </p:blipFill>
              <p:spPr>
                <a:xfrm>
                  <a:off x="6962804" y="2892310"/>
                  <a:ext cx="36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Inkt 71">
                  <a:extLst>
                    <a:ext uri="{FF2B5EF4-FFF2-40B4-BE49-F238E27FC236}">
                      <a16:creationId xmlns:a16="http://schemas.microsoft.com/office/drawing/2014/main" id="{AD502A9D-47D7-4A1C-8AEB-24F657F0815B}"/>
                    </a:ext>
                  </a:extLst>
                </p14:cNvPr>
                <p14:cNvContentPartPr/>
                <p14:nvPr/>
              </p14:nvContentPartPr>
              <p14:xfrm>
                <a:off x="6969284" y="3046030"/>
                <a:ext cx="131760" cy="20520"/>
              </p14:xfrm>
            </p:contentPart>
          </mc:Choice>
          <mc:Fallback xmlns="">
            <p:pic>
              <p:nvPicPr>
                <p:cNvPr id="72" name="Inkt 71">
                  <a:extLst>
                    <a:ext uri="{FF2B5EF4-FFF2-40B4-BE49-F238E27FC236}">
                      <a16:creationId xmlns:a16="http://schemas.microsoft.com/office/drawing/2014/main" id="{AD502A9D-47D7-4A1C-8AEB-24F657F0815B}"/>
                    </a:ext>
                  </a:extLst>
                </p:cNvPr>
                <p:cNvPicPr/>
                <p:nvPr/>
              </p:nvPicPr>
              <p:blipFill>
                <a:blip r:embed="rId116"/>
                <a:stretch>
                  <a:fillRect/>
                </a:stretch>
              </p:blipFill>
              <p:spPr>
                <a:xfrm>
                  <a:off x="6951284" y="3028390"/>
                  <a:ext cx="167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Inkt 72">
                  <a:extLst>
                    <a:ext uri="{FF2B5EF4-FFF2-40B4-BE49-F238E27FC236}">
                      <a16:creationId xmlns:a16="http://schemas.microsoft.com/office/drawing/2014/main" id="{20782348-6824-42DE-8533-3587F2EA32F7}"/>
                    </a:ext>
                  </a:extLst>
                </p14:cNvPr>
                <p14:cNvContentPartPr/>
                <p14:nvPr/>
              </p14:nvContentPartPr>
              <p14:xfrm>
                <a:off x="7094564" y="2921470"/>
                <a:ext cx="9000" cy="233280"/>
              </p14:xfrm>
            </p:contentPart>
          </mc:Choice>
          <mc:Fallback xmlns="">
            <p:pic>
              <p:nvPicPr>
                <p:cNvPr id="73" name="Inkt 72">
                  <a:extLst>
                    <a:ext uri="{FF2B5EF4-FFF2-40B4-BE49-F238E27FC236}">
                      <a16:creationId xmlns:a16="http://schemas.microsoft.com/office/drawing/2014/main" id="{20782348-6824-42DE-8533-3587F2EA32F7}"/>
                    </a:ext>
                  </a:extLst>
                </p:cNvPr>
                <p:cNvPicPr/>
                <p:nvPr/>
              </p:nvPicPr>
              <p:blipFill>
                <a:blip r:embed="rId118"/>
                <a:stretch>
                  <a:fillRect/>
                </a:stretch>
              </p:blipFill>
              <p:spPr>
                <a:xfrm>
                  <a:off x="7076564" y="2903830"/>
                  <a:ext cx="44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Inkt 73">
                  <a:extLst>
                    <a:ext uri="{FF2B5EF4-FFF2-40B4-BE49-F238E27FC236}">
                      <a16:creationId xmlns:a16="http://schemas.microsoft.com/office/drawing/2014/main" id="{F793AAC8-D4F3-4FAA-8B66-EBB99D7A7A81}"/>
                    </a:ext>
                  </a:extLst>
                </p14:cNvPr>
                <p14:cNvContentPartPr/>
                <p14:nvPr/>
              </p14:nvContentPartPr>
              <p14:xfrm>
                <a:off x="7114724" y="3121630"/>
                <a:ext cx="73080" cy="115560"/>
              </p14:xfrm>
            </p:contentPart>
          </mc:Choice>
          <mc:Fallback xmlns="">
            <p:pic>
              <p:nvPicPr>
                <p:cNvPr id="74" name="Inkt 73">
                  <a:extLst>
                    <a:ext uri="{FF2B5EF4-FFF2-40B4-BE49-F238E27FC236}">
                      <a16:creationId xmlns:a16="http://schemas.microsoft.com/office/drawing/2014/main" id="{F793AAC8-D4F3-4FAA-8B66-EBB99D7A7A81}"/>
                    </a:ext>
                  </a:extLst>
                </p:cNvPr>
                <p:cNvPicPr/>
                <p:nvPr/>
              </p:nvPicPr>
              <p:blipFill>
                <a:blip r:embed="rId120"/>
                <a:stretch>
                  <a:fillRect/>
                </a:stretch>
              </p:blipFill>
              <p:spPr>
                <a:xfrm>
                  <a:off x="7096724" y="3103630"/>
                  <a:ext cx="108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Inkt 74">
                  <a:extLst>
                    <a:ext uri="{FF2B5EF4-FFF2-40B4-BE49-F238E27FC236}">
                      <a16:creationId xmlns:a16="http://schemas.microsoft.com/office/drawing/2014/main" id="{C91FFBDB-49D7-452C-B554-409C80767978}"/>
                    </a:ext>
                  </a:extLst>
                </p14:cNvPr>
                <p14:cNvContentPartPr/>
                <p14:nvPr/>
              </p14:nvContentPartPr>
              <p14:xfrm>
                <a:off x="7256924" y="2921470"/>
                <a:ext cx="194400" cy="215640"/>
              </p14:xfrm>
            </p:contentPart>
          </mc:Choice>
          <mc:Fallback xmlns="">
            <p:pic>
              <p:nvPicPr>
                <p:cNvPr id="75" name="Inkt 74">
                  <a:extLst>
                    <a:ext uri="{FF2B5EF4-FFF2-40B4-BE49-F238E27FC236}">
                      <a16:creationId xmlns:a16="http://schemas.microsoft.com/office/drawing/2014/main" id="{C91FFBDB-49D7-452C-B554-409C80767978}"/>
                    </a:ext>
                  </a:extLst>
                </p:cNvPr>
                <p:cNvPicPr/>
                <p:nvPr/>
              </p:nvPicPr>
              <p:blipFill>
                <a:blip r:embed="rId122"/>
                <a:stretch>
                  <a:fillRect/>
                </a:stretch>
              </p:blipFill>
              <p:spPr>
                <a:xfrm>
                  <a:off x="7239284" y="2903830"/>
                  <a:ext cx="230040" cy="251280"/>
                </a:xfrm>
                <a:prstGeom prst="rect">
                  <a:avLst/>
                </a:prstGeom>
              </p:spPr>
            </p:pic>
          </mc:Fallback>
        </mc:AlternateContent>
      </p:grpSp>
      <p:grpSp>
        <p:nvGrpSpPr>
          <p:cNvPr id="85" name="Groep 84">
            <a:extLst>
              <a:ext uri="{FF2B5EF4-FFF2-40B4-BE49-F238E27FC236}">
                <a16:creationId xmlns:a16="http://schemas.microsoft.com/office/drawing/2014/main" id="{5C9A576D-1AC6-4162-BF5F-37DF67ED8401}"/>
              </a:ext>
            </a:extLst>
          </p:cNvPr>
          <p:cNvGrpSpPr/>
          <p:nvPr/>
        </p:nvGrpSpPr>
        <p:grpSpPr>
          <a:xfrm>
            <a:off x="8574524" y="2765230"/>
            <a:ext cx="855360" cy="315720"/>
            <a:chOff x="8574524" y="2765230"/>
            <a:chExt cx="855360" cy="315720"/>
          </a:xfrm>
        </p:grpSpPr>
        <mc:AlternateContent xmlns:mc="http://schemas.openxmlformats.org/markup-compatibility/2006" xmlns:p14="http://schemas.microsoft.com/office/powerpoint/2010/main">
          <mc:Choice Requires="p14">
            <p:contentPart p14:bwMode="auto" r:id="rId123">
              <p14:nvContentPartPr>
                <p14:cNvPr id="77" name="Inkt 76">
                  <a:extLst>
                    <a:ext uri="{FF2B5EF4-FFF2-40B4-BE49-F238E27FC236}">
                      <a16:creationId xmlns:a16="http://schemas.microsoft.com/office/drawing/2014/main" id="{A108A910-1A6C-43D3-946E-F21C9BBBA6D9}"/>
                    </a:ext>
                  </a:extLst>
                </p14:cNvPr>
                <p14:cNvContentPartPr/>
                <p14:nvPr/>
              </p14:nvContentPartPr>
              <p14:xfrm>
                <a:off x="8574524" y="2944150"/>
                <a:ext cx="124920" cy="129240"/>
              </p14:xfrm>
            </p:contentPart>
          </mc:Choice>
          <mc:Fallback xmlns="">
            <p:pic>
              <p:nvPicPr>
                <p:cNvPr id="77" name="Inkt 76">
                  <a:extLst>
                    <a:ext uri="{FF2B5EF4-FFF2-40B4-BE49-F238E27FC236}">
                      <a16:creationId xmlns:a16="http://schemas.microsoft.com/office/drawing/2014/main" id="{A108A910-1A6C-43D3-946E-F21C9BBBA6D9}"/>
                    </a:ext>
                  </a:extLst>
                </p:cNvPr>
                <p:cNvPicPr/>
                <p:nvPr/>
              </p:nvPicPr>
              <p:blipFill>
                <a:blip r:embed="rId124"/>
                <a:stretch>
                  <a:fillRect/>
                </a:stretch>
              </p:blipFill>
              <p:spPr>
                <a:xfrm>
                  <a:off x="8556524" y="2926150"/>
                  <a:ext cx="160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t 77">
                  <a:extLst>
                    <a:ext uri="{FF2B5EF4-FFF2-40B4-BE49-F238E27FC236}">
                      <a16:creationId xmlns:a16="http://schemas.microsoft.com/office/drawing/2014/main" id="{89B2DB14-CBC4-441F-928E-A93CD2E4DBA6}"/>
                    </a:ext>
                  </a:extLst>
                </p14:cNvPr>
                <p14:cNvContentPartPr/>
                <p14:nvPr/>
              </p14:nvContentPartPr>
              <p14:xfrm>
                <a:off x="8597564" y="3010750"/>
                <a:ext cx="60480" cy="360"/>
              </p14:xfrm>
            </p:contentPart>
          </mc:Choice>
          <mc:Fallback xmlns="">
            <p:pic>
              <p:nvPicPr>
                <p:cNvPr id="78" name="Inkt 77">
                  <a:extLst>
                    <a:ext uri="{FF2B5EF4-FFF2-40B4-BE49-F238E27FC236}">
                      <a16:creationId xmlns:a16="http://schemas.microsoft.com/office/drawing/2014/main" id="{89B2DB14-CBC4-441F-928E-A93CD2E4DBA6}"/>
                    </a:ext>
                  </a:extLst>
                </p:cNvPr>
                <p:cNvPicPr/>
                <p:nvPr/>
              </p:nvPicPr>
              <p:blipFill>
                <a:blip r:embed="rId126"/>
                <a:stretch>
                  <a:fillRect/>
                </a:stretch>
              </p:blipFill>
              <p:spPr>
                <a:xfrm>
                  <a:off x="8579924" y="2992750"/>
                  <a:ext cx="96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Inkt 78">
                  <a:extLst>
                    <a:ext uri="{FF2B5EF4-FFF2-40B4-BE49-F238E27FC236}">
                      <a16:creationId xmlns:a16="http://schemas.microsoft.com/office/drawing/2014/main" id="{D700CE3A-A1DE-4BA9-B7EE-D5AE05AA19BE}"/>
                    </a:ext>
                  </a:extLst>
                </p14:cNvPr>
                <p14:cNvContentPartPr/>
                <p14:nvPr/>
              </p14:nvContentPartPr>
              <p14:xfrm>
                <a:off x="8786924" y="2936950"/>
                <a:ext cx="106920" cy="87480"/>
              </p14:xfrm>
            </p:contentPart>
          </mc:Choice>
          <mc:Fallback xmlns="">
            <p:pic>
              <p:nvPicPr>
                <p:cNvPr id="79" name="Inkt 78">
                  <a:extLst>
                    <a:ext uri="{FF2B5EF4-FFF2-40B4-BE49-F238E27FC236}">
                      <a16:creationId xmlns:a16="http://schemas.microsoft.com/office/drawing/2014/main" id="{D700CE3A-A1DE-4BA9-B7EE-D5AE05AA19BE}"/>
                    </a:ext>
                  </a:extLst>
                </p:cNvPr>
                <p:cNvPicPr/>
                <p:nvPr/>
              </p:nvPicPr>
              <p:blipFill>
                <a:blip r:embed="rId128"/>
                <a:stretch>
                  <a:fillRect/>
                </a:stretch>
              </p:blipFill>
              <p:spPr>
                <a:xfrm>
                  <a:off x="8768924" y="2919310"/>
                  <a:ext cx="142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Inkt 79">
                  <a:extLst>
                    <a:ext uri="{FF2B5EF4-FFF2-40B4-BE49-F238E27FC236}">
                      <a16:creationId xmlns:a16="http://schemas.microsoft.com/office/drawing/2014/main" id="{B7CB210E-9DED-4AFD-A20C-4F97D8A629E6}"/>
                    </a:ext>
                  </a:extLst>
                </p14:cNvPr>
                <p14:cNvContentPartPr/>
                <p14:nvPr/>
              </p14:nvContentPartPr>
              <p14:xfrm>
                <a:off x="8942804" y="2988430"/>
                <a:ext cx="360" cy="40320"/>
              </p14:xfrm>
            </p:contentPart>
          </mc:Choice>
          <mc:Fallback xmlns="">
            <p:pic>
              <p:nvPicPr>
                <p:cNvPr id="80" name="Inkt 79">
                  <a:extLst>
                    <a:ext uri="{FF2B5EF4-FFF2-40B4-BE49-F238E27FC236}">
                      <a16:creationId xmlns:a16="http://schemas.microsoft.com/office/drawing/2014/main" id="{B7CB210E-9DED-4AFD-A20C-4F97D8A629E6}"/>
                    </a:ext>
                  </a:extLst>
                </p:cNvPr>
                <p:cNvPicPr/>
                <p:nvPr/>
              </p:nvPicPr>
              <p:blipFill>
                <a:blip r:embed="rId130"/>
                <a:stretch>
                  <a:fillRect/>
                </a:stretch>
              </p:blipFill>
              <p:spPr>
                <a:xfrm>
                  <a:off x="8925164" y="2970790"/>
                  <a:ext cx="36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Inkt 80">
                  <a:extLst>
                    <a:ext uri="{FF2B5EF4-FFF2-40B4-BE49-F238E27FC236}">
                      <a16:creationId xmlns:a16="http://schemas.microsoft.com/office/drawing/2014/main" id="{A10AA407-5FEE-4B42-BF84-3A0C5B4CE8DE}"/>
                    </a:ext>
                  </a:extLst>
                </p14:cNvPr>
                <p14:cNvContentPartPr/>
                <p14:nvPr/>
              </p14:nvContentPartPr>
              <p14:xfrm>
                <a:off x="8976284" y="2832550"/>
                <a:ext cx="360" cy="360"/>
              </p14:xfrm>
            </p:contentPart>
          </mc:Choice>
          <mc:Fallback xmlns="">
            <p:pic>
              <p:nvPicPr>
                <p:cNvPr id="81" name="Inkt 80">
                  <a:extLst>
                    <a:ext uri="{FF2B5EF4-FFF2-40B4-BE49-F238E27FC236}">
                      <a16:creationId xmlns:a16="http://schemas.microsoft.com/office/drawing/2014/main" id="{A10AA407-5FEE-4B42-BF84-3A0C5B4CE8DE}"/>
                    </a:ext>
                  </a:extLst>
                </p:cNvPr>
                <p:cNvPicPr/>
                <p:nvPr/>
              </p:nvPicPr>
              <p:blipFill>
                <a:blip r:embed="rId132"/>
                <a:stretch>
                  <a:fillRect/>
                </a:stretch>
              </p:blipFill>
              <p:spPr>
                <a:xfrm>
                  <a:off x="8958644" y="28145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Inkt 81">
                  <a:extLst>
                    <a:ext uri="{FF2B5EF4-FFF2-40B4-BE49-F238E27FC236}">
                      <a16:creationId xmlns:a16="http://schemas.microsoft.com/office/drawing/2014/main" id="{4DDDB57A-E569-4DBB-8BFF-452E8103DAB3}"/>
                    </a:ext>
                  </a:extLst>
                </p14:cNvPr>
                <p14:cNvContentPartPr/>
                <p14:nvPr/>
              </p14:nvContentPartPr>
              <p14:xfrm>
                <a:off x="9054764" y="2765230"/>
                <a:ext cx="67320" cy="315720"/>
              </p14:xfrm>
            </p:contentPart>
          </mc:Choice>
          <mc:Fallback xmlns="">
            <p:pic>
              <p:nvPicPr>
                <p:cNvPr id="82" name="Inkt 81">
                  <a:extLst>
                    <a:ext uri="{FF2B5EF4-FFF2-40B4-BE49-F238E27FC236}">
                      <a16:creationId xmlns:a16="http://schemas.microsoft.com/office/drawing/2014/main" id="{4DDDB57A-E569-4DBB-8BFF-452E8103DAB3}"/>
                    </a:ext>
                  </a:extLst>
                </p:cNvPr>
                <p:cNvPicPr/>
                <p:nvPr/>
              </p:nvPicPr>
              <p:blipFill>
                <a:blip r:embed="rId134"/>
                <a:stretch>
                  <a:fillRect/>
                </a:stretch>
              </p:blipFill>
              <p:spPr>
                <a:xfrm>
                  <a:off x="9037124" y="2747590"/>
                  <a:ext cx="1029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Inkt 82">
                  <a:extLst>
                    <a:ext uri="{FF2B5EF4-FFF2-40B4-BE49-F238E27FC236}">
                      <a16:creationId xmlns:a16="http://schemas.microsoft.com/office/drawing/2014/main" id="{0FC7E0E7-ACFD-4D3B-AA00-87B3B67C6427}"/>
                    </a:ext>
                  </a:extLst>
                </p14:cNvPr>
                <p14:cNvContentPartPr/>
                <p14:nvPr/>
              </p14:nvContentPartPr>
              <p14:xfrm>
                <a:off x="9144044" y="2854510"/>
                <a:ext cx="9000" cy="360"/>
              </p14:xfrm>
            </p:contentPart>
          </mc:Choice>
          <mc:Fallback xmlns="">
            <p:pic>
              <p:nvPicPr>
                <p:cNvPr id="83" name="Inkt 82">
                  <a:extLst>
                    <a:ext uri="{FF2B5EF4-FFF2-40B4-BE49-F238E27FC236}">
                      <a16:creationId xmlns:a16="http://schemas.microsoft.com/office/drawing/2014/main" id="{0FC7E0E7-ACFD-4D3B-AA00-87B3B67C6427}"/>
                    </a:ext>
                  </a:extLst>
                </p:cNvPr>
                <p:cNvPicPr/>
                <p:nvPr/>
              </p:nvPicPr>
              <p:blipFill>
                <a:blip r:embed="rId136"/>
                <a:stretch>
                  <a:fillRect/>
                </a:stretch>
              </p:blipFill>
              <p:spPr>
                <a:xfrm>
                  <a:off x="9126044" y="2836870"/>
                  <a:ext cx="4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Inkt 83">
                  <a:extLst>
                    <a:ext uri="{FF2B5EF4-FFF2-40B4-BE49-F238E27FC236}">
                      <a16:creationId xmlns:a16="http://schemas.microsoft.com/office/drawing/2014/main" id="{B01A78A7-6BD2-47E3-80CD-3D31E5997328}"/>
                    </a:ext>
                  </a:extLst>
                </p14:cNvPr>
                <p14:cNvContentPartPr/>
                <p14:nvPr/>
              </p14:nvContentPartPr>
              <p14:xfrm>
                <a:off x="9188324" y="2926510"/>
                <a:ext cx="241560" cy="103320"/>
              </p14:xfrm>
            </p:contentPart>
          </mc:Choice>
          <mc:Fallback xmlns="">
            <p:pic>
              <p:nvPicPr>
                <p:cNvPr id="84" name="Inkt 83">
                  <a:extLst>
                    <a:ext uri="{FF2B5EF4-FFF2-40B4-BE49-F238E27FC236}">
                      <a16:creationId xmlns:a16="http://schemas.microsoft.com/office/drawing/2014/main" id="{B01A78A7-6BD2-47E3-80CD-3D31E5997328}"/>
                    </a:ext>
                  </a:extLst>
                </p:cNvPr>
                <p:cNvPicPr/>
                <p:nvPr/>
              </p:nvPicPr>
              <p:blipFill>
                <a:blip r:embed="rId138"/>
                <a:stretch>
                  <a:fillRect/>
                </a:stretch>
              </p:blipFill>
              <p:spPr>
                <a:xfrm>
                  <a:off x="9170324" y="2908510"/>
                  <a:ext cx="277200" cy="138960"/>
                </a:xfrm>
                <a:prstGeom prst="rect">
                  <a:avLst/>
                </a:prstGeom>
              </p:spPr>
            </p:pic>
          </mc:Fallback>
        </mc:AlternateContent>
      </p:grpSp>
      <p:grpSp>
        <p:nvGrpSpPr>
          <p:cNvPr id="99" name="Groep 98">
            <a:extLst>
              <a:ext uri="{FF2B5EF4-FFF2-40B4-BE49-F238E27FC236}">
                <a16:creationId xmlns:a16="http://schemas.microsoft.com/office/drawing/2014/main" id="{89D05A18-1EF2-4925-9472-46A50FE7D84C}"/>
              </a:ext>
            </a:extLst>
          </p:cNvPr>
          <p:cNvGrpSpPr/>
          <p:nvPr/>
        </p:nvGrpSpPr>
        <p:grpSpPr>
          <a:xfrm>
            <a:off x="9088244" y="4103710"/>
            <a:ext cx="1759680" cy="290880"/>
            <a:chOff x="9088244" y="4103710"/>
            <a:chExt cx="1759680" cy="290880"/>
          </a:xfrm>
        </p:grpSpPr>
        <mc:AlternateContent xmlns:mc="http://schemas.openxmlformats.org/markup-compatibility/2006" xmlns:p14="http://schemas.microsoft.com/office/powerpoint/2010/main">
          <mc:Choice Requires="p14">
            <p:contentPart p14:bwMode="auto" r:id="rId139">
              <p14:nvContentPartPr>
                <p14:cNvPr id="86" name="Inkt 85">
                  <a:extLst>
                    <a:ext uri="{FF2B5EF4-FFF2-40B4-BE49-F238E27FC236}">
                      <a16:creationId xmlns:a16="http://schemas.microsoft.com/office/drawing/2014/main" id="{76D00645-D407-4079-8BB4-241D0B311193}"/>
                    </a:ext>
                  </a:extLst>
                </p14:cNvPr>
                <p14:cNvContentPartPr/>
                <p14:nvPr/>
              </p14:nvContentPartPr>
              <p14:xfrm>
                <a:off x="9088244" y="4281910"/>
                <a:ext cx="101160" cy="87120"/>
              </p14:xfrm>
            </p:contentPart>
          </mc:Choice>
          <mc:Fallback xmlns="">
            <p:pic>
              <p:nvPicPr>
                <p:cNvPr id="86" name="Inkt 85">
                  <a:extLst>
                    <a:ext uri="{FF2B5EF4-FFF2-40B4-BE49-F238E27FC236}">
                      <a16:creationId xmlns:a16="http://schemas.microsoft.com/office/drawing/2014/main" id="{76D00645-D407-4079-8BB4-241D0B311193}"/>
                    </a:ext>
                  </a:extLst>
                </p:cNvPr>
                <p:cNvPicPr/>
                <p:nvPr/>
              </p:nvPicPr>
              <p:blipFill>
                <a:blip r:embed="rId140"/>
                <a:stretch>
                  <a:fillRect/>
                </a:stretch>
              </p:blipFill>
              <p:spPr>
                <a:xfrm>
                  <a:off x="9070604" y="4264270"/>
                  <a:ext cx="136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Inkt 86">
                  <a:extLst>
                    <a:ext uri="{FF2B5EF4-FFF2-40B4-BE49-F238E27FC236}">
                      <a16:creationId xmlns:a16="http://schemas.microsoft.com/office/drawing/2014/main" id="{C816FE7D-508D-421C-B4A3-13437FE2C265}"/>
                    </a:ext>
                  </a:extLst>
                </p14:cNvPr>
                <p14:cNvContentPartPr/>
                <p14:nvPr/>
              </p14:nvContentPartPr>
              <p14:xfrm>
                <a:off x="9232964" y="4292710"/>
                <a:ext cx="9000" cy="85320"/>
              </p14:xfrm>
            </p:contentPart>
          </mc:Choice>
          <mc:Fallback xmlns="">
            <p:pic>
              <p:nvPicPr>
                <p:cNvPr id="87" name="Inkt 86">
                  <a:extLst>
                    <a:ext uri="{FF2B5EF4-FFF2-40B4-BE49-F238E27FC236}">
                      <a16:creationId xmlns:a16="http://schemas.microsoft.com/office/drawing/2014/main" id="{C816FE7D-508D-421C-B4A3-13437FE2C265}"/>
                    </a:ext>
                  </a:extLst>
                </p:cNvPr>
                <p:cNvPicPr/>
                <p:nvPr/>
              </p:nvPicPr>
              <p:blipFill>
                <a:blip r:embed="rId142"/>
                <a:stretch>
                  <a:fillRect/>
                </a:stretch>
              </p:blipFill>
              <p:spPr>
                <a:xfrm>
                  <a:off x="9215324" y="4275070"/>
                  <a:ext cx="44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Inkt 87">
                  <a:extLst>
                    <a:ext uri="{FF2B5EF4-FFF2-40B4-BE49-F238E27FC236}">
                      <a16:creationId xmlns:a16="http://schemas.microsoft.com/office/drawing/2014/main" id="{BA8711AF-1052-4C37-85E4-DF5B265D78E2}"/>
                    </a:ext>
                  </a:extLst>
                </p14:cNvPr>
                <p14:cNvContentPartPr/>
                <p14:nvPr/>
              </p14:nvContentPartPr>
              <p14:xfrm>
                <a:off x="9310724" y="4136470"/>
                <a:ext cx="14400" cy="18000"/>
              </p14:xfrm>
            </p:contentPart>
          </mc:Choice>
          <mc:Fallback xmlns="">
            <p:pic>
              <p:nvPicPr>
                <p:cNvPr id="88" name="Inkt 87">
                  <a:extLst>
                    <a:ext uri="{FF2B5EF4-FFF2-40B4-BE49-F238E27FC236}">
                      <a16:creationId xmlns:a16="http://schemas.microsoft.com/office/drawing/2014/main" id="{BA8711AF-1052-4C37-85E4-DF5B265D78E2}"/>
                    </a:ext>
                  </a:extLst>
                </p:cNvPr>
                <p:cNvPicPr/>
                <p:nvPr/>
              </p:nvPicPr>
              <p:blipFill>
                <a:blip r:embed="rId144"/>
                <a:stretch>
                  <a:fillRect/>
                </a:stretch>
              </p:blipFill>
              <p:spPr>
                <a:xfrm>
                  <a:off x="9293084" y="4118830"/>
                  <a:ext cx="50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Inkt 88">
                  <a:extLst>
                    <a:ext uri="{FF2B5EF4-FFF2-40B4-BE49-F238E27FC236}">
                      <a16:creationId xmlns:a16="http://schemas.microsoft.com/office/drawing/2014/main" id="{13069ABA-051F-4530-AB2D-E437AF361486}"/>
                    </a:ext>
                  </a:extLst>
                </p14:cNvPr>
                <p14:cNvContentPartPr/>
                <p14:nvPr/>
              </p14:nvContentPartPr>
              <p14:xfrm>
                <a:off x="9378044" y="4103710"/>
                <a:ext cx="74880" cy="290880"/>
              </p14:xfrm>
            </p:contentPart>
          </mc:Choice>
          <mc:Fallback xmlns="">
            <p:pic>
              <p:nvPicPr>
                <p:cNvPr id="89" name="Inkt 88">
                  <a:extLst>
                    <a:ext uri="{FF2B5EF4-FFF2-40B4-BE49-F238E27FC236}">
                      <a16:creationId xmlns:a16="http://schemas.microsoft.com/office/drawing/2014/main" id="{13069ABA-051F-4530-AB2D-E437AF361486}"/>
                    </a:ext>
                  </a:extLst>
                </p:cNvPr>
                <p:cNvPicPr/>
                <p:nvPr/>
              </p:nvPicPr>
              <p:blipFill>
                <a:blip r:embed="rId146"/>
                <a:stretch>
                  <a:fillRect/>
                </a:stretch>
              </p:blipFill>
              <p:spPr>
                <a:xfrm>
                  <a:off x="9360044" y="4086070"/>
                  <a:ext cx="1105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Inkt 89">
                  <a:extLst>
                    <a:ext uri="{FF2B5EF4-FFF2-40B4-BE49-F238E27FC236}">
                      <a16:creationId xmlns:a16="http://schemas.microsoft.com/office/drawing/2014/main" id="{5BF2B235-25FD-4981-A1A9-633E6103B7F3}"/>
                    </a:ext>
                  </a:extLst>
                </p14:cNvPr>
                <p14:cNvContentPartPr/>
                <p14:nvPr/>
              </p14:nvContentPartPr>
              <p14:xfrm>
                <a:off x="9478484" y="4273990"/>
                <a:ext cx="86400" cy="104400"/>
              </p14:xfrm>
            </p:contentPart>
          </mc:Choice>
          <mc:Fallback xmlns="">
            <p:pic>
              <p:nvPicPr>
                <p:cNvPr id="90" name="Inkt 89">
                  <a:extLst>
                    <a:ext uri="{FF2B5EF4-FFF2-40B4-BE49-F238E27FC236}">
                      <a16:creationId xmlns:a16="http://schemas.microsoft.com/office/drawing/2014/main" id="{5BF2B235-25FD-4981-A1A9-633E6103B7F3}"/>
                    </a:ext>
                  </a:extLst>
                </p:cNvPr>
                <p:cNvPicPr/>
                <p:nvPr/>
              </p:nvPicPr>
              <p:blipFill>
                <a:blip r:embed="rId148"/>
                <a:stretch>
                  <a:fillRect/>
                </a:stretch>
              </p:blipFill>
              <p:spPr>
                <a:xfrm>
                  <a:off x="9460484" y="4256350"/>
                  <a:ext cx="122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Inkt 90">
                  <a:extLst>
                    <a:ext uri="{FF2B5EF4-FFF2-40B4-BE49-F238E27FC236}">
                      <a16:creationId xmlns:a16="http://schemas.microsoft.com/office/drawing/2014/main" id="{4AB65430-95A5-4431-8388-E44405BE16E6}"/>
                    </a:ext>
                  </a:extLst>
                </p14:cNvPr>
                <p14:cNvContentPartPr/>
                <p14:nvPr/>
              </p14:nvContentPartPr>
              <p14:xfrm>
                <a:off x="9623204" y="4201630"/>
                <a:ext cx="96840" cy="132840"/>
              </p14:xfrm>
            </p:contentPart>
          </mc:Choice>
          <mc:Fallback xmlns="">
            <p:pic>
              <p:nvPicPr>
                <p:cNvPr id="91" name="Inkt 90">
                  <a:extLst>
                    <a:ext uri="{FF2B5EF4-FFF2-40B4-BE49-F238E27FC236}">
                      <a16:creationId xmlns:a16="http://schemas.microsoft.com/office/drawing/2014/main" id="{4AB65430-95A5-4431-8388-E44405BE16E6}"/>
                    </a:ext>
                  </a:extLst>
                </p:cNvPr>
                <p:cNvPicPr/>
                <p:nvPr/>
              </p:nvPicPr>
              <p:blipFill>
                <a:blip r:embed="rId150"/>
                <a:stretch>
                  <a:fillRect/>
                </a:stretch>
              </p:blipFill>
              <p:spPr>
                <a:xfrm>
                  <a:off x="9605204" y="4183630"/>
                  <a:ext cx="132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Inkt 92">
                  <a:extLst>
                    <a:ext uri="{FF2B5EF4-FFF2-40B4-BE49-F238E27FC236}">
                      <a16:creationId xmlns:a16="http://schemas.microsoft.com/office/drawing/2014/main" id="{C3115AFA-8DC7-42ED-BD25-C31ACEF1405D}"/>
                    </a:ext>
                  </a:extLst>
                </p14:cNvPr>
                <p14:cNvContentPartPr/>
                <p14:nvPr/>
              </p14:nvContentPartPr>
              <p14:xfrm>
                <a:off x="9812924" y="4126030"/>
                <a:ext cx="133200" cy="199080"/>
              </p14:xfrm>
            </p:contentPart>
          </mc:Choice>
          <mc:Fallback xmlns="">
            <p:pic>
              <p:nvPicPr>
                <p:cNvPr id="93" name="Inkt 92">
                  <a:extLst>
                    <a:ext uri="{FF2B5EF4-FFF2-40B4-BE49-F238E27FC236}">
                      <a16:creationId xmlns:a16="http://schemas.microsoft.com/office/drawing/2014/main" id="{C3115AFA-8DC7-42ED-BD25-C31ACEF1405D}"/>
                    </a:ext>
                  </a:extLst>
                </p:cNvPr>
                <p:cNvPicPr/>
                <p:nvPr/>
              </p:nvPicPr>
              <p:blipFill>
                <a:blip r:embed="rId152"/>
                <a:stretch>
                  <a:fillRect/>
                </a:stretch>
              </p:blipFill>
              <p:spPr>
                <a:xfrm>
                  <a:off x="9794924" y="4108030"/>
                  <a:ext cx="168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Inkt 93">
                  <a:extLst>
                    <a:ext uri="{FF2B5EF4-FFF2-40B4-BE49-F238E27FC236}">
                      <a16:creationId xmlns:a16="http://schemas.microsoft.com/office/drawing/2014/main" id="{3ED1EB49-439A-4D04-B5F1-B26E4337A912}"/>
                    </a:ext>
                  </a:extLst>
                </p14:cNvPr>
                <p14:cNvContentPartPr/>
                <p14:nvPr/>
              </p14:nvContentPartPr>
              <p14:xfrm>
                <a:off x="10003004" y="4163470"/>
                <a:ext cx="85320" cy="122400"/>
              </p14:xfrm>
            </p:contentPart>
          </mc:Choice>
          <mc:Fallback xmlns="">
            <p:pic>
              <p:nvPicPr>
                <p:cNvPr id="94" name="Inkt 93">
                  <a:extLst>
                    <a:ext uri="{FF2B5EF4-FFF2-40B4-BE49-F238E27FC236}">
                      <a16:creationId xmlns:a16="http://schemas.microsoft.com/office/drawing/2014/main" id="{3ED1EB49-439A-4D04-B5F1-B26E4337A912}"/>
                    </a:ext>
                  </a:extLst>
                </p:cNvPr>
                <p:cNvPicPr/>
                <p:nvPr/>
              </p:nvPicPr>
              <p:blipFill>
                <a:blip r:embed="rId154"/>
                <a:stretch>
                  <a:fillRect/>
                </a:stretch>
              </p:blipFill>
              <p:spPr>
                <a:xfrm>
                  <a:off x="9985004" y="4145470"/>
                  <a:ext cx="120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Inkt 94">
                  <a:extLst>
                    <a:ext uri="{FF2B5EF4-FFF2-40B4-BE49-F238E27FC236}">
                      <a16:creationId xmlns:a16="http://schemas.microsoft.com/office/drawing/2014/main" id="{DB1D0542-9B8D-45AC-9724-84893E2D47B3}"/>
                    </a:ext>
                  </a:extLst>
                </p14:cNvPr>
                <p14:cNvContentPartPr/>
                <p14:nvPr/>
              </p14:nvContentPartPr>
              <p14:xfrm>
                <a:off x="10136564" y="4185790"/>
                <a:ext cx="90000" cy="69840"/>
              </p14:xfrm>
            </p:contentPart>
          </mc:Choice>
          <mc:Fallback xmlns="">
            <p:pic>
              <p:nvPicPr>
                <p:cNvPr id="95" name="Inkt 94">
                  <a:extLst>
                    <a:ext uri="{FF2B5EF4-FFF2-40B4-BE49-F238E27FC236}">
                      <a16:creationId xmlns:a16="http://schemas.microsoft.com/office/drawing/2014/main" id="{DB1D0542-9B8D-45AC-9724-84893E2D47B3}"/>
                    </a:ext>
                  </a:extLst>
                </p:cNvPr>
                <p:cNvPicPr/>
                <p:nvPr/>
              </p:nvPicPr>
              <p:blipFill>
                <a:blip r:embed="rId156"/>
                <a:stretch>
                  <a:fillRect/>
                </a:stretch>
              </p:blipFill>
              <p:spPr>
                <a:xfrm>
                  <a:off x="10118564" y="4168150"/>
                  <a:ext cx="125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Inkt 95">
                  <a:extLst>
                    <a:ext uri="{FF2B5EF4-FFF2-40B4-BE49-F238E27FC236}">
                      <a16:creationId xmlns:a16="http://schemas.microsoft.com/office/drawing/2014/main" id="{DB90E447-81A4-45D8-8E8B-992EDC3F316B}"/>
                    </a:ext>
                  </a:extLst>
                </p14:cNvPr>
                <p14:cNvContentPartPr/>
                <p14:nvPr/>
              </p14:nvContentPartPr>
              <p14:xfrm>
                <a:off x="10292804" y="4181470"/>
                <a:ext cx="73440" cy="89640"/>
              </p14:xfrm>
            </p:contentPart>
          </mc:Choice>
          <mc:Fallback xmlns="">
            <p:pic>
              <p:nvPicPr>
                <p:cNvPr id="96" name="Inkt 95">
                  <a:extLst>
                    <a:ext uri="{FF2B5EF4-FFF2-40B4-BE49-F238E27FC236}">
                      <a16:creationId xmlns:a16="http://schemas.microsoft.com/office/drawing/2014/main" id="{DB90E447-81A4-45D8-8E8B-992EDC3F316B}"/>
                    </a:ext>
                  </a:extLst>
                </p:cNvPr>
                <p:cNvPicPr/>
                <p:nvPr/>
              </p:nvPicPr>
              <p:blipFill>
                <a:blip r:embed="rId158"/>
                <a:stretch>
                  <a:fillRect/>
                </a:stretch>
              </p:blipFill>
              <p:spPr>
                <a:xfrm>
                  <a:off x="10274804" y="4163830"/>
                  <a:ext cx="109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Inkt 96">
                  <a:extLst>
                    <a:ext uri="{FF2B5EF4-FFF2-40B4-BE49-F238E27FC236}">
                      <a16:creationId xmlns:a16="http://schemas.microsoft.com/office/drawing/2014/main" id="{EAA7180F-CFFB-4AAE-B180-D88E35A22164}"/>
                    </a:ext>
                  </a:extLst>
                </p14:cNvPr>
                <p14:cNvContentPartPr/>
                <p14:nvPr/>
              </p14:nvContentPartPr>
              <p14:xfrm>
                <a:off x="10381724" y="4146550"/>
                <a:ext cx="257760" cy="127800"/>
              </p14:xfrm>
            </p:contentPart>
          </mc:Choice>
          <mc:Fallback xmlns="">
            <p:pic>
              <p:nvPicPr>
                <p:cNvPr id="97" name="Inkt 96">
                  <a:extLst>
                    <a:ext uri="{FF2B5EF4-FFF2-40B4-BE49-F238E27FC236}">
                      <a16:creationId xmlns:a16="http://schemas.microsoft.com/office/drawing/2014/main" id="{EAA7180F-CFFB-4AAE-B180-D88E35A22164}"/>
                    </a:ext>
                  </a:extLst>
                </p:cNvPr>
                <p:cNvPicPr/>
                <p:nvPr/>
              </p:nvPicPr>
              <p:blipFill>
                <a:blip r:embed="rId160"/>
                <a:stretch>
                  <a:fillRect/>
                </a:stretch>
              </p:blipFill>
              <p:spPr>
                <a:xfrm>
                  <a:off x="10364084" y="4128910"/>
                  <a:ext cx="293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Inkt 97">
                  <a:extLst>
                    <a:ext uri="{FF2B5EF4-FFF2-40B4-BE49-F238E27FC236}">
                      <a16:creationId xmlns:a16="http://schemas.microsoft.com/office/drawing/2014/main" id="{8A25C3F3-1F2C-4ECB-9366-4A0F3783111A}"/>
                    </a:ext>
                  </a:extLst>
                </p14:cNvPr>
                <p14:cNvContentPartPr/>
                <p14:nvPr/>
              </p14:nvContentPartPr>
              <p14:xfrm>
                <a:off x="10694204" y="4138630"/>
                <a:ext cx="153720" cy="114840"/>
              </p14:xfrm>
            </p:contentPart>
          </mc:Choice>
          <mc:Fallback xmlns="">
            <p:pic>
              <p:nvPicPr>
                <p:cNvPr id="98" name="Inkt 97">
                  <a:extLst>
                    <a:ext uri="{FF2B5EF4-FFF2-40B4-BE49-F238E27FC236}">
                      <a16:creationId xmlns:a16="http://schemas.microsoft.com/office/drawing/2014/main" id="{8A25C3F3-1F2C-4ECB-9366-4A0F3783111A}"/>
                    </a:ext>
                  </a:extLst>
                </p:cNvPr>
                <p:cNvPicPr/>
                <p:nvPr/>
              </p:nvPicPr>
              <p:blipFill>
                <a:blip r:embed="rId162"/>
                <a:stretch>
                  <a:fillRect/>
                </a:stretch>
              </p:blipFill>
              <p:spPr>
                <a:xfrm>
                  <a:off x="10676204" y="4120990"/>
                  <a:ext cx="189360" cy="150480"/>
                </a:xfrm>
                <a:prstGeom prst="rect">
                  <a:avLst/>
                </a:prstGeom>
              </p:spPr>
            </p:pic>
          </mc:Fallback>
        </mc:AlternateContent>
      </p:grpSp>
    </p:spTree>
    <p:extLst>
      <p:ext uri="{BB962C8B-B14F-4D97-AF65-F5344CB8AC3E}">
        <p14:creationId xmlns:p14="http://schemas.microsoft.com/office/powerpoint/2010/main" val="2243175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Voorbeeld</a:t>
            </a:r>
            <a:r>
              <a:rPr lang="en-US" sz="3200" b="1" dirty="0">
                <a:latin typeface="Effra"/>
              </a:rPr>
              <a:t>: 2025-II </a:t>
            </a:r>
            <a:r>
              <a:rPr lang="en-US" sz="3200" b="1" dirty="0" err="1">
                <a:latin typeface="Effra"/>
              </a:rPr>
              <a:t>Vraag</a:t>
            </a:r>
            <a:r>
              <a:rPr lang="en-US" sz="3200" b="1" dirty="0">
                <a:latin typeface="Effra"/>
              </a:rPr>
              <a:t> 16</a:t>
            </a:r>
          </a:p>
        </p:txBody>
      </p:sp>
      <p:pic>
        <p:nvPicPr>
          <p:cNvPr id="9" name="Afbeelding 8">
            <a:extLst>
              <a:ext uri="{FF2B5EF4-FFF2-40B4-BE49-F238E27FC236}">
                <a16:creationId xmlns:a16="http://schemas.microsoft.com/office/drawing/2014/main" id="{FEC47557-674B-48DD-A573-3A6B5DCEFEA3}"/>
              </a:ext>
            </a:extLst>
          </p:cNvPr>
          <p:cNvPicPr>
            <a:picLocks noChangeAspect="1"/>
          </p:cNvPicPr>
          <p:nvPr/>
        </p:nvPicPr>
        <p:blipFill>
          <a:blip r:embed="rId2"/>
          <a:stretch>
            <a:fillRect/>
          </a:stretch>
        </p:blipFill>
        <p:spPr>
          <a:xfrm>
            <a:off x="1371601" y="1947466"/>
            <a:ext cx="8898673" cy="3970678"/>
          </a:xfrm>
          <a:prstGeom prst="rect">
            <a:avLst/>
          </a:prstGeom>
        </p:spPr>
      </p:pic>
      <p:grpSp>
        <p:nvGrpSpPr>
          <p:cNvPr id="15" name="Groep 14">
            <a:extLst>
              <a:ext uri="{FF2B5EF4-FFF2-40B4-BE49-F238E27FC236}">
                <a16:creationId xmlns:a16="http://schemas.microsoft.com/office/drawing/2014/main" id="{81BDB7DF-070D-4DE6-B17F-109CF8FE11D4}"/>
              </a:ext>
            </a:extLst>
          </p:cNvPr>
          <p:cNvGrpSpPr/>
          <p:nvPr/>
        </p:nvGrpSpPr>
        <p:grpSpPr>
          <a:xfrm>
            <a:off x="10158524" y="1995910"/>
            <a:ext cx="292320" cy="245520"/>
            <a:chOff x="10158524" y="1995910"/>
            <a:chExt cx="292320" cy="245520"/>
          </a:xfrm>
        </p:grpSpPr>
        <mc:AlternateContent xmlns:mc="http://schemas.openxmlformats.org/markup-compatibility/2006" xmlns:p14="http://schemas.microsoft.com/office/powerpoint/2010/main">
          <mc:Choice Requires="p14">
            <p:contentPart p14:bwMode="auto" r:id="rId3">
              <p14:nvContentPartPr>
                <p14:cNvPr id="5" name="Inkt 4">
                  <a:extLst>
                    <a:ext uri="{FF2B5EF4-FFF2-40B4-BE49-F238E27FC236}">
                      <a16:creationId xmlns:a16="http://schemas.microsoft.com/office/drawing/2014/main" id="{ACE6E222-BF89-4B4D-8F8C-D3771C3BEFDB}"/>
                    </a:ext>
                  </a:extLst>
                </p14:cNvPr>
                <p14:cNvContentPartPr/>
                <p14:nvPr/>
              </p14:nvContentPartPr>
              <p14:xfrm>
                <a:off x="10158524" y="1995910"/>
                <a:ext cx="23400" cy="240120"/>
              </p14:xfrm>
            </p:contentPart>
          </mc:Choice>
          <mc:Fallback xmlns="">
            <p:pic>
              <p:nvPicPr>
                <p:cNvPr id="5" name="Inkt 4">
                  <a:extLst>
                    <a:ext uri="{FF2B5EF4-FFF2-40B4-BE49-F238E27FC236}">
                      <a16:creationId xmlns:a16="http://schemas.microsoft.com/office/drawing/2014/main" id="{ACE6E222-BF89-4B4D-8F8C-D3771C3BEFDB}"/>
                    </a:ext>
                  </a:extLst>
                </p:cNvPr>
                <p:cNvPicPr/>
                <p:nvPr/>
              </p:nvPicPr>
              <p:blipFill>
                <a:blip r:embed="rId4"/>
                <a:stretch>
                  <a:fillRect/>
                </a:stretch>
              </p:blipFill>
              <p:spPr>
                <a:xfrm>
                  <a:off x="10140884" y="1978270"/>
                  <a:ext cx="59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7E2EBA78-2F07-4483-A377-342B4FF1B502}"/>
                    </a:ext>
                  </a:extLst>
                </p14:cNvPr>
                <p14:cNvContentPartPr/>
                <p14:nvPr/>
              </p14:nvContentPartPr>
              <p14:xfrm>
                <a:off x="10170044" y="2099590"/>
                <a:ext cx="122400" cy="52920"/>
              </p14:xfrm>
            </p:contentPart>
          </mc:Choice>
          <mc:Fallback xmlns="">
            <p:pic>
              <p:nvPicPr>
                <p:cNvPr id="6" name="Inkt 5">
                  <a:extLst>
                    <a:ext uri="{FF2B5EF4-FFF2-40B4-BE49-F238E27FC236}">
                      <a16:creationId xmlns:a16="http://schemas.microsoft.com/office/drawing/2014/main" id="{7E2EBA78-2F07-4483-A377-342B4FF1B502}"/>
                    </a:ext>
                  </a:extLst>
                </p:cNvPr>
                <p:cNvPicPr/>
                <p:nvPr/>
              </p:nvPicPr>
              <p:blipFill>
                <a:blip r:embed="rId6"/>
                <a:stretch>
                  <a:fillRect/>
                </a:stretch>
              </p:blipFill>
              <p:spPr>
                <a:xfrm>
                  <a:off x="10152044" y="2081590"/>
                  <a:ext cx="158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t 7">
                  <a:extLst>
                    <a:ext uri="{FF2B5EF4-FFF2-40B4-BE49-F238E27FC236}">
                      <a16:creationId xmlns:a16="http://schemas.microsoft.com/office/drawing/2014/main" id="{80C2B462-425C-4A4B-B741-E42936D41227}"/>
                    </a:ext>
                  </a:extLst>
                </p14:cNvPr>
                <p14:cNvContentPartPr/>
                <p14:nvPr/>
              </p14:nvContentPartPr>
              <p14:xfrm>
                <a:off x="10292804" y="2006710"/>
                <a:ext cx="4680" cy="234000"/>
              </p14:xfrm>
            </p:contentPart>
          </mc:Choice>
          <mc:Fallback xmlns="">
            <p:pic>
              <p:nvPicPr>
                <p:cNvPr id="8" name="Inkt 7">
                  <a:extLst>
                    <a:ext uri="{FF2B5EF4-FFF2-40B4-BE49-F238E27FC236}">
                      <a16:creationId xmlns:a16="http://schemas.microsoft.com/office/drawing/2014/main" id="{80C2B462-425C-4A4B-B741-E42936D41227}"/>
                    </a:ext>
                  </a:extLst>
                </p:cNvPr>
                <p:cNvPicPr/>
                <p:nvPr/>
              </p:nvPicPr>
              <p:blipFill>
                <a:blip r:embed="rId8"/>
                <a:stretch>
                  <a:fillRect/>
                </a:stretch>
              </p:blipFill>
              <p:spPr>
                <a:xfrm>
                  <a:off x="10274804" y="1989070"/>
                  <a:ext cx="40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6CE0A4DC-BCC3-4327-9B57-9E503970DB86}"/>
                    </a:ext>
                  </a:extLst>
                </p14:cNvPr>
                <p14:cNvContentPartPr/>
                <p14:nvPr/>
              </p14:nvContentPartPr>
              <p14:xfrm>
                <a:off x="10370564" y="2174470"/>
                <a:ext cx="80280" cy="66960"/>
              </p14:xfrm>
            </p:contentPart>
          </mc:Choice>
          <mc:Fallback xmlns="">
            <p:pic>
              <p:nvPicPr>
                <p:cNvPr id="10" name="Inkt 9">
                  <a:extLst>
                    <a:ext uri="{FF2B5EF4-FFF2-40B4-BE49-F238E27FC236}">
                      <a16:creationId xmlns:a16="http://schemas.microsoft.com/office/drawing/2014/main" id="{6CE0A4DC-BCC3-4327-9B57-9E503970DB86}"/>
                    </a:ext>
                  </a:extLst>
                </p:cNvPr>
                <p:cNvPicPr/>
                <p:nvPr/>
              </p:nvPicPr>
              <p:blipFill>
                <a:blip r:embed="rId10"/>
                <a:stretch>
                  <a:fillRect/>
                </a:stretch>
              </p:blipFill>
              <p:spPr>
                <a:xfrm>
                  <a:off x="10352564" y="2156470"/>
                  <a:ext cx="115920" cy="102600"/>
                </a:xfrm>
                <a:prstGeom prst="rect">
                  <a:avLst/>
                </a:prstGeom>
              </p:spPr>
            </p:pic>
          </mc:Fallback>
        </mc:AlternateContent>
      </p:grpSp>
      <p:grpSp>
        <p:nvGrpSpPr>
          <p:cNvPr id="14" name="Groep 13">
            <a:extLst>
              <a:ext uri="{FF2B5EF4-FFF2-40B4-BE49-F238E27FC236}">
                <a16:creationId xmlns:a16="http://schemas.microsoft.com/office/drawing/2014/main" id="{0507E3BC-C182-4B76-9D48-51176D986BDA}"/>
              </a:ext>
            </a:extLst>
          </p:cNvPr>
          <p:cNvGrpSpPr/>
          <p:nvPr/>
        </p:nvGrpSpPr>
        <p:grpSpPr>
          <a:xfrm>
            <a:off x="10927844" y="1795030"/>
            <a:ext cx="680400" cy="362160"/>
            <a:chOff x="10927844" y="1795030"/>
            <a:chExt cx="680400" cy="362160"/>
          </a:xfrm>
        </p:grpSpPr>
        <mc:AlternateContent xmlns:mc="http://schemas.openxmlformats.org/markup-compatibility/2006" xmlns:p14="http://schemas.microsoft.com/office/powerpoint/2010/main">
          <mc:Choice Requires="p14">
            <p:contentPart p14:bwMode="auto" r:id="rId11">
              <p14:nvContentPartPr>
                <p14:cNvPr id="11" name="Inkt 10">
                  <a:extLst>
                    <a:ext uri="{FF2B5EF4-FFF2-40B4-BE49-F238E27FC236}">
                      <a16:creationId xmlns:a16="http://schemas.microsoft.com/office/drawing/2014/main" id="{2E7349FB-2504-42BF-9B0E-E8D3F13161F2}"/>
                    </a:ext>
                  </a:extLst>
                </p14:cNvPr>
                <p14:cNvContentPartPr/>
                <p14:nvPr/>
              </p14:nvContentPartPr>
              <p14:xfrm>
                <a:off x="10927844" y="1942990"/>
                <a:ext cx="102240" cy="214200"/>
              </p14:xfrm>
            </p:contentPart>
          </mc:Choice>
          <mc:Fallback xmlns="">
            <p:pic>
              <p:nvPicPr>
                <p:cNvPr id="11" name="Inkt 10">
                  <a:extLst>
                    <a:ext uri="{FF2B5EF4-FFF2-40B4-BE49-F238E27FC236}">
                      <a16:creationId xmlns:a16="http://schemas.microsoft.com/office/drawing/2014/main" id="{2E7349FB-2504-42BF-9B0E-E8D3F13161F2}"/>
                    </a:ext>
                  </a:extLst>
                </p:cNvPr>
                <p:cNvPicPr/>
                <p:nvPr/>
              </p:nvPicPr>
              <p:blipFill>
                <a:blip r:embed="rId12"/>
                <a:stretch>
                  <a:fillRect/>
                </a:stretch>
              </p:blipFill>
              <p:spPr>
                <a:xfrm>
                  <a:off x="10910204" y="1924990"/>
                  <a:ext cx="137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t 11">
                  <a:extLst>
                    <a:ext uri="{FF2B5EF4-FFF2-40B4-BE49-F238E27FC236}">
                      <a16:creationId xmlns:a16="http://schemas.microsoft.com/office/drawing/2014/main" id="{BAD56156-E5D3-4AE5-B83C-85CE5945D29D}"/>
                    </a:ext>
                  </a:extLst>
                </p14:cNvPr>
                <p14:cNvContentPartPr/>
                <p14:nvPr/>
              </p14:nvContentPartPr>
              <p14:xfrm>
                <a:off x="11093804" y="1909510"/>
                <a:ext cx="210960" cy="223200"/>
              </p14:xfrm>
            </p:contentPart>
          </mc:Choice>
          <mc:Fallback xmlns="">
            <p:pic>
              <p:nvPicPr>
                <p:cNvPr id="12" name="Inkt 11">
                  <a:extLst>
                    <a:ext uri="{FF2B5EF4-FFF2-40B4-BE49-F238E27FC236}">
                      <a16:creationId xmlns:a16="http://schemas.microsoft.com/office/drawing/2014/main" id="{BAD56156-E5D3-4AE5-B83C-85CE5945D29D}"/>
                    </a:ext>
                  </a:extLst>
                </p:cNvPr>
                <p:cNvPicPr/>
                <p:nvPr/>
              </p:nvPicPr>
              <p:blipFill>
                <a:blip r:embed="rId14"/>
                <a:stretch>
                  <a:fillRect/>
                </a:stretch>
              </p:blipFill>
              <p:spPr>
                <a:xfrm>
                  <a:off x="11075804" y="1891870"/>
                  <a:ext cx="2466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t 12">
                  <a:extLst>
                    <a:ext uri="{FF2B5EF4-FFF2-40B4-BE49-F238E27FC236}">
                      <a16:creationId xmlns:a16="http://schemas.microsoft.com/office/drawing/2014/main" id="{D4F09B98-B9E9-48C2-989D-DFD97D40ADA5}"/>
                    </a:ext>
                  </a:extLst>
                </p14:cNvPr>
                <p14:cNvContentPartPr/>
                <p14:nvPr/>
              </p14:nvContentPartPr>
              <p14:xfrm>
                <a:off x="11418524" y="1795030"/>
                <a:ext cx="189720" cy="252720"/>
              </p14:xfrm>
            </p:contentPart>
          </mc:Choice>
          <mc:Fallback xmlns="">
            <p:pic>
              <p:nvPicPr>
                <p:cNvPr id="13" name="Inkt 12">
                  <a:extLst>
                    <a:ext uri="{FF2B5EF4-FFF2-40B4-BE49-F238E27FC236}">
                      <a16:creationId xmlns:a16="http://schemas.microsoft.com/office/drawing/2014/main" id="{D4F09B98-B9E9-48C2-989D-DFD97D40ADA5}"/>
                    </a:ext>
                  </a:extLst>
                </p:cNvPr>
                <p:cNvPicPr/>
                <p:nvPr/>
              </p:nvPicPr>
              <p:blipFill>
                <a:blip r:embed="rId16"/>
                <a:stretch>
                  <a:fillRect/>
                </a:stretch>
              </p:blipFill>
              <p:spPr>
                <a:xfrm>
                  <a:off x="11400884" y="1777030"/>
                  <a:ext cx="225360" cy="288360"/>
                </a:xfrm>
                <a:prstGeom prst="rect">
                  <a:avLst/>
                </a:prstGeom>
              </p:spPr>
            </p:pic>
          </mc:Fallback>
        </mc:AlternateContent>
      </p:grpSp>
      <p:grpSp>
        <p:nvGrpSpPr>
          <p:cNvPr id="27" name="Groep 26">
            <a:extLst>
              <a:ext uri="{FF2B5EF4-FFF2-40B4-BE49-F238E27FC236}">
                <a16:creationId xmlns:a16="http://schemas.microsoft.com/office/drawing/2014/main" id="{42D78297-F753-41AD-B21F-8CC859703A06}"/>
              </a:ext>
            </a:extLst>
          </p:cNvPr>
          <p:cNvGrpSpPr/>
          <p:nvPr/>
        </p:nvGrpSpPr>
        <p:grpSpPr>
          <a:xfrm>
            <a:off x="10202804" y="2556790"/>
            <a:ext cx="422280" cy="333360"/>
            <a:chOff x="10202804" y="2556790"/>
            <a:chExt cx="422280" cy="333360"/>
          </a:xfrm>
        </p:grpSpPr>
        <mc:AlternateContent xmlns:mc="http://schemas.openxmlformats.org/markup-compatibility/2006" xmlns:p14="http://schemas.microsoft.com/office/powerpoint/2010/main">
          <mc:Choice Requires="p14">
            <p:contentPart p14:bwMode="auto" r:id="rId17">
              <p14:nvContentPartPr>
                <p14:cNvPr id="16" name="Inkt 15">
                  <a:extLst>
                    <a:ext uri="{FF2B5EF4-FFF2-40B4-BE49-F238E27FC236}">
                      <a16:creationId xmlns:a16="http://schemas.microsoft.com/office/drawing/2014/main" id="{C30A85CA-2BCC-4353-9B23-1AB9CDD13082}"/>
                    </a:ext>
                  </a:extLst>
                </p14:cNvPr>
                <p14:cNvContentPartPr/>
                <p14:nvPr/>
              </p14:nvContentPartPr>
              <p14:xfrm>
                <a:off x="10225484" y="2597830"/>
                <a:ext cx="360" cy="229320"/>
              </p14:xfrm>
            </p:contentPart>
          </mc:Choice>
          <mc:Fallback xmlns="">
            <p:pic>
              <p:nvPicPr>
                <p:cNvPr id="16" name="Inkt 15">
                  <a:extLst>
                    <a:ext uri="{FF2B5EF4-FFF2-40B4-BE49-F238E27FC236}">
                      <a16:creationId xmlns:a16="http://schemas.microsoft.com/office/drawing/2014/main" id="{C30A85CA-2BCC-4353-9B23-1AB9CDD13082}"/>
                    </a:ext>
                  </a:extLst>
                </p:cNvPr>
                <p:cNvPicPr/>
                <p:nvPr/>
              </p:nvPicPr>
              <p:blipFill>
                <a:blip r:embed="rId18"/>
                <a:stretch>
                  <a:fillRect/>
                </a:stretch>
              </p:blipFill>
              <p:spPr>
                <a:xfrm>
                  <a:off x="10207844" y="2580190"/>
                  <a:ext cx="36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t 16">
                  <a:extLst>
                    <a:ext uri="{FF2B5EF4-FFF2-40B4-BE49-F238E27FC236}">
                      <a16:creationId xmlns:a16="http://schemas.microsoft.com/office/drawing/2014/main" id="{2D0213DC-F26D-42C1-954B-41605EA35881}"/>
                    </a:ext>
                  </a:extLst>
                </p14:cNvPr>
                <p14:cNvContentPartPr/>
                <p14:nvPr/>
              </p14:nvContentPartPr>
              <p14:xfrm>
                <a:off x="10202804" y="2709430"/>
                <a:ext cx="95760" cy="23040"/>
              </p14:xfrm>
            </p:contentPart>
          </mc:Choice>
          <mc:Fallback xmlns="">
            <p:pic>
              <p:nvPicPr>
                <p:cNvPr id="17" name="Inkt 16">
                  <a:extLst>
                    <a:ext uri="{FF2B5EF4-FFF2-40B4-BE49-F238E27FC236}">
                      <a16:creationId xmlns:a16="http://schemas.microsoft.com/office/drawing/2014/main" id="{2D0213DC-F26D-42C1-954B-41605EA35881}"/>
                    </a:ext>
                  </a:extLst>
                </p:cNvPr>
                <p:cNvPicPr/>
                <p:nvPr/>
              </p:nvPicPr>
              <p:blipFill>
                <a:blip r:embed="rId20"/>
                <a:stretch>
                  <a:fillRect/>
                </a:stretch>
              </p:blipFill>
              <p:spPr>
                <a:xfrm>
                  <a:off x="10185164" y="2691430"/>
                  <a:ext cx="13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t 17">
                  <a:extLst>
                    <a:ext uri="{FF2B5EF4-FFF2-40B4-BE49-F238E27FC236}">
                      <a16:creationId xmlns:a16="http://schemas.microsoft.com/office/drawing/2014/main" id="{B460CFAB-4D04-4535-8853-6BC506FA4AC9}"/>
                    </a:ext>
                  </a:extLst>
                </p14:cNvPr>
                <p14:cNvContentPartPr/>
                <p14:nvPr/>
              </p14:nvContentPartPr>
              <p14:xfrm>
                <a:off x="10314764" y="2575870"/>
                <a:ext cx="360" cy="242280"/>
              </p14:xfrm>
            </p:contentPart>
          </mc:Choice>
          <mc:Fallback xmlns="">
            <p:pic>
              <p:nvPicPr>
                <p:cNvPr id="18" name="Inkt 17">
                  <a:extLst>
                    <a:ext uri="{FF2B5EF4-FFF2-40B4-BE49-F238E27FC236}">
                      <a16:creationId xmlns:a16="http://schemas.microsoft.com/office/drawing/2014/main" id="{B460CFAB-4D04-4535-8853-6BC506FA4AC9}"/>
                    </a:ext>
                  </a:extLst>
                </p:cNvPr>
                <p:cNvPicPr/>
                <p:nvPr/>
              </p:nvPicPr>
              <p:blipFill>
                <a:blip r:embed="rId22"/>
                <a:stretch>
                  <a:fillRect/>
                </a:stretch>
              </p:blipFill>
              <p:spPr>
                <a:xfrm>
                  <a:off x="10297124" y="2557870"/>
                  <a:ext cx="36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t 18">
                  <a:extLst>
                    <a:ext uri="{FF2B5EF4-FFF2-40B4-BE49-F238E27FC236}">
                      <a16:creationId xmlns:a16="http://schemas.microsoft.com/office/drawing/2014/main" id="{E15F7860-9C30-448A-B404-2C22382A56AC}"/>
                    </a:ext>
                  </a:extLst>
                </p14:cNvPr>
                <p14:cNvContentPartPr/>
                <p14:nvPr/>
              </p14:nvContentPartPr>
              <p14:xfrm>
                <a:off x="10381724" y="2821030"/>
                <a:ext cx="60480" cy="69120"/>
              </p14:xfrm>
            </p:contentPart>
          </mc:Choice>
          <mc:Fallback xmlns="">
            <p:pic>
              <p:nvPicPr>
                <p:cNvPr id="19" name="Inkt 18">
                  <a:extLst>
                    <a:ext uri="{FF2B5EF4-FFF2-40B4-BE49-F238E27FC236}">
                      <a16:creationId xmlns:a16="http://schemas.microsoft.com/office/drawing/2014/main" id="{E15F7860-9C30-448A-B404-2C22382A56AC}"/>
                    </a:ext>
                  </a:extLst>
                </p:cNvPr>
                <p:cNvPicPr/>
                <p:nvPr/>
              </p:nvPicPr>
              <p:blipFill>
                <a:blip r:embed="rId24"/>
                <a:stretch>
                  <a:fillRect/>
                </a:stretch>
              </p:blipFill>
              <p:spPr>
                <a:xfrm>
                  <a:off x="10364084" y="2803030"/>
                  <a:ext cx="96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t 19">
                  <a:extLst>
                    <a:ext uri="{FF2B5EF4-FFF2-40B4-BE49-F238E27FC236}">
                      <a16:creationId xmlns:a16="http://schemas.microsoft.com/office/drawing/2014/main" id="{E2CBB331-FB15-4250-B046-63E925520F67}"/>
                    </a:ext>
                  </a:extLst>
                </p14:cNvPr>
                <p14:cNvContentPartPr/>
                <p14:nvPr/>
              </p14:nvContentPartPr>
              <p14:xfrm>
                <a:off x="10482524" y="2556790"/>
                <a:ext cx="142560" cy="217080"/>
              </p14:xfrm>
            </p:contentPart>
          </mc:Choice>
          <mc:Fallback xmlns="">
            <p:pic>
              <p:nvPicPr>
                <p:cNvPr id="20" name="Inkt 19">
                  <a:extLst>
                    <a:ext uri="{FF2B5EF4-FFF2-40B4-BE49-F238E27FC236}">
                      <a16:creationId xmlns:a16="http://schemas.microsoft.com/office/drawing/2014/main" id="{E2CBB331-FB15-4250-B046-63E925520F67}"/>
                    </a:ext>
                  </a:extLst>
                </p:cNvPr>
                <p:cNvPicPr/>
                <p:nvPr/>
              </p:nvPicPr>
              <p:blipFill>
                <a:blip r:embed="rId26"/>
                <a:stretch>
                  <a:fillRect/>
                </a:stretch>
              </p:blipFill>
              <p:spPr>
                <a:xfrm>
                  <a:off x="10464524" y="2538790"/>
                  <a:ext cx="178200" cy="252720"/>
                </a:xfrm>
                <a:prstGeom prst="rect">
                  <a:avLst/>
                </a:prstGeom>
              </p:spPr>
            </p:pic>
          </mc:Fallback>
        </mc:AlternateContent>
      </p:grpSp>
      <p:grpSp>
        <p:nvGrpSpPr>
          <p:cNvPr id="26" name="Groep 25">
            <a:extLst>
              <a:ext uri="{FF2B5EF4-FFF2-40B4-BE49-F238E27FC236}">
                <a16:creationId xmlns:a16="http://schemas.microsoft.com/office/drawing/2014/main" id="{C0A55166-3FF0-402C-82F0-82CA50DC5B40}"/>
              </a:ext>
            </a:extLst>
          </p:cNvPr>
          <p:cNvGrpSpPr/>
          <p:nvPr/>
        </p:nvGrpSpPr>
        <p:grpSpPr>
          <a:xfrm>
            <a:off x="10939364" y="2386150"/>
            <a:ext cx="409680" cy="314640"/>
            <a:chOff x="10939364" y="2386150"/>
            <a:chExt cx="409680" cy="314640"/>
          </a:xfrm>
        </p:grpSpPr>
        <mc:AlternateContent xmlns:mc="http://schemas.openxmlformats.org/markup-compatibility/2006" xmlns:p14="http://schemas.microsoft.com/office/powerpoint/2010/main">
          <mc:Choice Requires="p14">
            <p:contentPart p14:bwMode="auto" r:id="rId27">
              <p14:nvContentPartPr>
                <p14:cNvPr id="21" name="Inkt 20">
                  <a:extLst>
                    <a:ext uri="{FF2B5EF4-FFF2-40B4-BE49-F238E27FC236}">
                      <a16:creationId xmlns:a16="http://schemas.microsoft.com/office/drawing/2014/main" id="{D2316B5A-6550-4785-9D20-A23E4131A5D3}"/>
                    </a:ext>
                  </a:extLst>
                </p14:cNvPr>
                <p14:cNvContentPartPr/>
                <p14:nvPr/>
              </p14:nvContentPartPr>
              <p14:xfrm>
                <a:off x="10939364" y="2520070"/>
                <a:ext cx="77760" cy="180720"/>
              </p14:xfrm>
            </p:contentPart>
          </mc:Choice>
          <mc:Fallback xmlns="">
            <p:pic>
              <p:nvPicPr>
                <p:cNvPr id="21" name="Inkt 20">
                  <a:extLst>
                    <a:ext uri="{FF2B5EF4-FFF2-40B4-BE49-F238E27FC236}">
                      <a16:creationId xmlns:a16="http://schemas.microsoft.com/office/drawing/2014/main" id="{D2316B5A-6550-4785-9D20-A23E4131A5D3}"/>
                    </a:ext>
                  </a:extLst>
                </p:cNvPr>
                <p:cNvPicPr/>
                <p:nvPr/>
              </p:nvPicPr>
              <p:blipFill>
                <a:blip r:embed="rId28"/>
                <a:stretch>
                  <a:fillRect/>
                </a:stretch>
              </p:blipFill>
              <p:spPr>
                <a:xfrm>
                  <a:off x="10921724" y="2502430"/>
                  <a:ext cx="113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t 21">
                  <a:extLst>
                    <a:ext uri="{FF2B5EF4-FFF2-40B4-BE49-F238E27FC236}">
                      <a16:creationId xmlns:a16="http://schemas.microsoft.com/office/drawing/2014/main" id="{6444C179-F708-4BDC-B53E-5556081975C9}"/>
                    </a:ext>
                  </a:extLst>
                </p14:cNvPr>
                <p14:cNvContentPartPr/>
                <p14:nvPr/>
              </p14:nvContentPartPr>
              <p14:xfrm>
                <a:off x="11106404" y="2386150"/>
                <a:ext cx="57600" cy="300600"/>
              </p14:xfrm>
            </p:contentPart>
          </mc:Choice>
          <mc:Fallback xmlns="">
            <p:pic>
              <p:nvPicPr>
                <p:cNvPr id="22" name="Inkt 21">
                  <a:extLst>
                    <a:ext uri="{FF2B5EF4-FFF2-40B4-BE49-F238E27FC236}">
                      <a16:creationId xmlns:a16="http://schemas.microsoft.com/office/drawing/2014/main" id="{6444C179-F708-4BDC-B53E-5556081975C9}"/>
                    </a:ext>
                  </a:extLst>
                </p:cNvPr>
                <p:cNvPicPr/>
                <p:nvPr/>
              </p:nvPicPr>
              <p:blipFill>
                <a:blip r:embed="rId30"/>
                <a:stretch>
                  <a:fillRect/>
                </a:stretch>
              </p:blipFill>
              <p:spPr>
                <a:xfrm>
                  <a:off x="11088404" y="2368150"/>
                  <a:ext cx="93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t 22">
                  <a:extLst>
                    <a:ext uri="{FF2B5EF4-FFF2-40B4-BE49-F238E27FC236}">
                      <a16:creationId xmlns:a16="http://schemas.microsoft.com/office/drawing/2014/main" id="{99B01DD3-A26B-4797-9156-DC314E369995}"/>
                    </a:ext>
                  </a:extLst>
                </p14:cNvPr>
                <p14:cNvContentPartPr/>
                <p14:nvPr/>
              </p14:nvContentPartPr>
              <p14:xfrm>
                <a:off x="11084084" y="2579830"/>
                <a:ext cx="82440" cy="41040"/>
              </p14:xfrm>
            </p:contentPart>
          </mc:Choice>
          <mc:Fallback xmlns="">
            <p:pic>
              <p:nvPicPr>
                <p:cNvPr id="23" name="Inkt 22">
                  <a:extLst>
                    <a:ext uri="{FF2B5EF4-FFF2-40B4-BE49-F238E27FC236}">
                      <a16:creationId xmlns:a16="http://schemas.microsoft.com/office/drawing/2014/main" id="{99B01DD3-A26B-4797-9156-DC314E369995}"/>
                    </a:ext>
                  </a:extLst>
                </p:cNvPr>
                <p:cNvPicPr/>
                <p:nvPr/>
              </p:nvPicPr>
              <p:blipFill>
                <a:blip r:embed="rId32"/>
                <a:stretch>
                  <a:fillRect/>
                </a:stretch>
              </p:blipFill>
              <p:spPr>
                <a:xfrm>
                  <a:off x="11066444" y="2562190"/>
                  <a:ext cx="1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t 23">
                  <a:extLst>
                    <a:ext uri="{FF2B5EF4-FFF2-40B4-BE49-F238E27FC236}">
                      <a16:creationId xmlns:a16="http://schemas.microsoft.com/office/drawing/2014/main" id="{624DED42-EB12-4F93-8143-A62D34A45A13}"/>
                    </a:ext>
                  </a:extLst>
                </p14:cNvPr>
                <p14:cNvContentPartPr/>
                <p14:nvPr/>
              </p14:nvContentPartPr>
              <p14:xfrm>
                <a:off x="11262644" y="2486590"/>
                <a:ext cx="86400" cy="188640"/>
              </p14:xfrm>
            </p:contentPart>
          </mc:Choice>
          <mc:Fallback xmlns="">
            <p:pic>
              <p:nvPicPr>
                <p:cNvPr id="24" name="Inkt 23">
                  <a:extLst>
                    <a:ext uri="{FF2B5EF4-FFF2-40B4-BE49-F238E27FC236}">
                      <a16:creationId xmlns:a16="http://schemas.microsoft.com/office/drawing/2014/main" id="{624DED42-EB12-4F93-8143-A62D34A45A13}"/>
                    </a:ext>
                  </a:extLst>
                </p:cNvPr>
                <p:cNvPicPr/>
                <p:nvPr/>
              </p:nvPicPr>
              <p:blipFill>
                <a:blip r:embed="rId34"/>
                <a:stretch>
                  <a:fillRect/>
                </a:stretch>
              </p:blipFill>
              <p:spPr>
                <a:xfrm>
                  <a:off x="11244644" y="2468950"/>
                  <a:ext cx="122040" cy="22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5" name="Inkt 24">
                <a:extLst>
                  <a:ext uri="{FF2B5EF4-FFF2-40B4-BE49-F238E27FC236}">
                    <a16:creationId xmlns:a16="http://schemas.microsoft.com/office/drawing/2014/main" id="{1A6A2606-2134-4FF7-8E73-8653B2C581BC}"/>
                  </a:ext>
                </a:extLst>
              </p14:cNvPr>
              <p14:cNvContentPartPr/>
              <p14:nvPr/>
            </p14:nvContentPartPr>
            <p14:xfrm>
              <a:off x="11529764" y="2330350"/>
              <a:ext cx="153000" cy="286560"/>
            </p14:xfrm>
          </p:contentPart>
        </mc:Choice>
        <mc:Fallback xmlns="">
          <p:pic>
            <p:nvPicPr>
              <p:cNvPr id="25" name="Inkt 24">
                <a:extLst>
                  <a:ext uri="{FF2B5EF4-FFF2-40B4-BE49-F238E27FC236}">
                    <a16:creationId xmlns:a16="http://schemas.microsoft.com/office/drawing/2014/main" id="{1A6A2606-2134-4FF7-8E73-8653B2C581BC}"/>
                  </a:ext>
                </a:extLst>
              </p:cNvPr>
              <p:cNvPicPr/>
              <p:nvPr/>
            </p:nvPicPr>
            <p:blipFill>
              <a:blip r:embed="rId36"/>
              <a:stretch>
                <a:fillRect/>
              </a:stretch>
            </p:blipFill>
            <p:spPr>
              <a:xfrm>
                <a:off x="11512124" y="2312710"/>
                <a:ext cx="188640" cy="322200"/>
              </a:xfrm>
              <a:prstGeom prst="rect">
                <a:avLst/>
              </a:prstGeom>
            </p:spPr>
          </p:pic>
        </mc:Fallback>
      </mc:AlternateContent>
      <p:grpSp>
        <p:nvGrpSpPr>
          <p:cNvPr id="34" name="Groep 33">
            <a:extLst>
              <a:ext uri="{FF2B5EF4-FFF2-40B4-BE49-F238E27FC236}">
                <a16:creationId xmlns:a16="http://schemas.microsoft.com/office/drawing/2014/main" id="{E60F381B-486B-4C78-A062-8B815316D25E}"/>
              </a:ext>
            </a:extLst>
          </p:cNvPr>
          <p:cNvGrpSpPr/>
          <p:nvPr/>
        </p:nvGrpSpPr>
        <p:grpSpPr>
          <a:xfrm>
            <a:off x="10192004" y="3055750"/>
            <a:ext cx="498600" cy="297360"/>
            <a:chOff x="10192004" y="3055750"/>
            <a:chExt cx="498600" cy="297360"/>
          </a:xfrm>
        </p:grpSpPr>
        <mc:AlternateContent xmlns:mc="http://schemas.openxmlformats.org/markup-compatibility/2006" xmlns:p14="http://schemas.microsoft.com/office/powerpoint/2010/main">
          <mc:Choice Requires="p14">
            <p:contentPart p14:bwMode="auto" r:id="rId37">
              <p14:nvContentPartPr>
                <p14:cNvPr id="28" name="Inkt 27">
                  <a:extLst>
                    <a:ext uri="{FF2B5EF4-FFF2-40B4-BE49-F238E27FC236}">
                      <a16:creationId xmlns:a16="http://schemas.microsoft.com/office/drawing/2014/main" id="{EF538CA1-7A18-4403-AC16-E053A58178B5}"/>
                    </a:ext>
                  </a:extLst>
                </p14:cNvPr>
                <p14:cNvContentPartPr/>
                <p14:nvPr/>
              </p14:nvContentPartPr>
              <p14:xfrm>
                <a:off x="10192724" y="3206950"/>
                <a:ext cx="131760" cy="146160"/>
              </p14:xfrm>
            </p:contentPart>
          </mc:Choice>
          <mc:Fallback xmlns="">
            <p:pic>
              <p:nvPicPr>
                <p:cNvPr id="28" name="Inkt 27">
                  <a:extLst>
                    <a:ext uri="{FF2B5EF4-FFF2-40B4-BE49-F238E27FC236}">
                      <a16:creationId xmlns:a16="http://schemas.microsoft.com/office/drawing/2014/main" id="{EF538CA1-7A18-4403-AC16-E053A58178B5}"/>
                    </a:ext>
                  </a:extLst>
                </p:cNvPr>
                <p:cNvPicPr/>
                <p:nvPr/>
              </p:nvPicPr>
              <p:blipFill>
                <a:blip r:embed="rId38"/>
                <a:stretch>
                  <a:fillRect/>
                </a:stretch>
              </p:blipFill>
              <p:spPr>
                <a:xfrm>
                  <a:off x="10175084" y="3188950"/>
                  <a:ext cx="167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t 28">
                  <a:extLst>
                    <a:ext uri="{FF2B5EF4-FFF2-40B4-BE49-F238E27FC236}">
                      <a16:creationId xmlns:a16="http://schemas.microsoft.com/office/drawing/2014/main" id="{90805895-BF49-43B3-BE5F-8D57A272AA48}"/>
                    </a:ext>
                  </a:extLst>
                </p14:cNvPr>
                <p14:cNvContentPartPr/>
                <p14:nvPr/>
              </p14:nvContentPartPr>
              <p14:xfrm>
                <a:off x="10192004" y="3302710"/>
                <a:ext cx="104040" cy="9000"/>
              </p14:xfrm>
            </p:contentPart>
          </mc:Choice>
          <mc:Fallback xmlns="">
            <p:pic>
              <p:nvPicPr>
                <p:cNvPr id="29" name="Inkt 28">
                  <a:extLst>
                    <a:ext uri="{FF2B5EF4-FFF2-40B4-BE49-F238E27FC236}">
                      <a16:creationId xmlns:a16="http://schemas.microsoft.com/office/drawing/2014/main" id="{90805895-BF49-43B3-BE5F-8D57A272AA48}"/>
                    </a:ext>
                  </a:extLst>
                </p:cNvPr>
                <p:cNvPicPr/>
                <p:nvPr/>
              </p:nvPicPr>
              <p:blipFill>
                <a:blip r:embed="rId40"/>
                <a:stretch>
                  <a:fillRect/>
                </a:stretch>
              </p:blipFill>
              <p:spPr>
                <a:xfrm>
                  <a:off x="10174364" y="3285070"/>
                  <a:ext cx="139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t 29">
                  <a:extLst>
                    <a:ext uri="{FF2B5EF4-FFF2-40B4-BE49-F238E27FC236}">
                      <a16:creationId xmlns:a16="http://schemas.microsoft.com/office/drawing/2014/main" id="{98330EF7-ABD8-4F32-B83C-54107E65F73E}"/>
                    </a:ext>
                  </a:extLst>
                </p14:cNvPr>
                <p14:cNvContentPartPr/>
                <p14:nvPr/>
              </p14:nvContentPartPr>
              <p14:xfrm>
                <a:off x="10391804" y="3197590"/>
                <a:ext cx="101520" cy="94680"/>
              </p14:xfrm>
            </p:contentPart>
          </mc:Choice>
          <mc:Fallback xmlns="">
            <p:pic>
              <p:nvPicPr>
                <p:cNvPr id="30" name="Inkt 29">
                  <a:extLst>
                    <a:ext uri="{FF2B5EF4-FFF2-40B4-BE49-F238E27FC236}">
                      <a16:creationId xmlns:a16="http://schemas.microsoft.com/office/drawing/2014/main" id="{98330EF7-ABD8-4F32-B83C-54107E65F73E}"/>
                    </a:ext>
                  </a:extLst>
                </p:cNvPr>
                <p:cNvPicPr/>
                <p:nvPr/>
              </p:nvPicPr>
              <p:blipFill>
                <a:blip r:embed="rId42"/>
                <a:stretch>
                  <a:fillRect/>
                </a:stretch>
              </p:blipFill>
              <p:spPr>
                <a:xfrm>
                  <a:off x="10373804" y="3179950"/>
                  <a:ext cx="137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t 30">
                  <a:extLst>
                    <a:ext uri="{FF2B5EF4-FFF2-40B4-BE49-F238E27FC236}">
                      <a16:creationId xmlns:a16="http://schemas.microsoft.com/office/drawing/2014/main" id="{BAA11558-1C96-4CDB-AAC9-13CBF09EFDEB}"/>
                    </a:ext>
                  </a:extLst>
                </p14:cNvPr>
                <p14:cNvContentPartPr/>
                <p14:nvPr/>
              </p14:nvContentPartPr>
              <p14:xfrm>
                <a:off x="10526444" y="3233950"/>
                <a:ext cx="14040" cy="80280"/>
              </p14:xfrm>
            </p:contentPart>
          </mc:Choice>
          <mc:Fallback xmlns="">
            <p:pic>
              <p:nvPicPr>
                <p:cNvPr id="31" name="Inkt 30">
                  <a:extLst>
                    <a:ext uri="{FF2B5EF4-FFF2-40B4-BE49-F238E27FC236}">
                      <a16:creationId xmlns:a16="http://schemas.microsoft.com/office/drawing/2014/main" id="{BAA11558-1C96-4CDB-AAC9-13CBF09EFDEB}"/>
                    </a:ext>
                  </a:extLst>
                </p:cNvPr>
                <p:cNvPicPr/>
                <p:nvPr/>
              </p:nvPicPr>
              <p:blipFill>
                <a:blip r:embed="rId44"/>
                <a:stretch>
                  <a:fillRect/>
                </a:stretch>
              </p:blipFill>
              <p:spPr>
                <a:xfrm>
                  <a:off x="10508804" y="3215950"/>
                  <a:ext cx="49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t 31">
                  <a:extLst>
                    <a:ext uri="{FF2B5EF4-FFF2-40B4-BE49-F238E27FC236}">
                      <a16:creationId xmlns:a16="http://schemas.microsoft.com/office/drawing/2014/main" id="{EECABA4D-662D-40AC-B276-FB4C61266E7B}"/>
                    </a:ext>
                  </a:extLst>
                </p14:cNvPr>
                <p14:cNvContentPartPr/>
                <p14:nvPr/>
              </p14:nvContentPartPr>
              <p14:xfrm>
                <a:off x="10548764" y="3121990"/>
                <a:ext cx="9360" cy="360"/>
              </p14:xfrm>
            </p:contentPart>
          </mc:Choice>
          <mc:Fallback xmlns="">
            <p:pic>
              <p:nvPicPr>
                <p:cNvPr id="32" name="Inkt 31">
                  <a:extLst>
                    <a:ext uri="{FF2B5EF4-FFF2-40B4-BE49-F238E27FC236}">
                      <a16:creationId xmlns:a16="http://schemas.microsoft.com/office/drawing/2014/main" id="{EECABA4D-662D-40AC-B276-FB4C61266E7B}"/>
                    </a:ext>
                  </a:extLst>
                </p:cNvPr>
                <p:cNvPicPr/>
                <p:nvPr/>
              </p:nvPicPr>
              <p:blipFill>
                <a:blip r:embed="rId46"/>
                <a:stretch>
                  <a:fillRect/>
                </a:stretch>
              </p:blipFill>
              <p:spPr>
                <a:xfrm>
                  <a:off x="10530764" y="3103990"/>
                  <a:ext cx="45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t 32">
                  <a:extLst>
                    <a:ext uri="{FF2B5EF4-FFF2-40B4-BE49-F238E27FC236}">
                      <a16:creationId xmlns:a16="http://schemas.microsoft.com/office/drawing/2014/main" id="{32607F5D-2185-4098-AF6A-FCE0BBD3A314}"/>
                    </a:ext>
                  </a:extLst>
                </p14:cNvPr>
                <p14:cNvContentPartPr/>
                <p14:nvPr/>
              </p14:nvContentPartPr>
              <p14:xfrm>
                <a:off x="10649204" y="3055750"/>
                <a:ext cx="41400" cy="230040"/>
              </p14:xfrm>
            </p:contentPart>
          </mc:Choice>
          <mc:Fallback xmlns="">
            <p:pic>
              <p:nvPicPr>
                <p:cNvPr id="33" name="Inkt 32">
                  <a:extLst>
                    <a:ext uri="{FF2B5EF4-FFF2-40B4-BE49-F238E27FC236}">
                      <a16:creationId xmlns:a16="http://schemas.microsoft.com/office/drawing/2014/main" id="{32607F5D-2185-4098-AF6A-FCE0BBD3A314}"/>
                    </a:ext>
                  </a:extLst>
                </p:cNvPr>
                <p:cNvPicPr/>
                <p:nvPr/>
              </p:nvPicPr>
              <p:blipFill>
                <a:blip r:embed="rId48"/>
                <a:stretch>
                  <a:fillRect/>
                </a:stretch>
              </p:blipFill>
              <p:spPr>
                <a:xfrm>
                  <a:off x="10631564" y="3037750"/>
                  <a:ext cx="77040" cy="265680"/>
                </a:xfrm>
                <a:prstGeom prst="rect">
                  <a:avLst/>
                </a:prstGeom>
              </p:spPr>
            </p:pic>
          </mc:Fallback>
        </mc:AlternateContent>
      </p:grpSp>
      <p:grpSp>
        <p:nvGrpSpPr>
          <p:cNvPr id="41" name="Groep 40">
            <a:extLst>
              <a:ext uri="{FF2B5EF4-FFF2-40B4-BE49-F238E27FC236}">
                <a16:creationId xmlns:a16="http://schemas.microsoft.com/office/drawing/2014/main" id="{4374FB2A-E1A8-4DB0-96EC-868459E2469E}"/>
              </a:ext>
            </a:extLst>
          </p:cNvPr>
          <p:cNvGrpSpPr/>
          <p:nvPr/>
        </p:nvGrpSpPr>
        <p:grpSpPr>
          <a:xfrm>
            <a:off x="10240604" y="3496750"/>
            <a:ext cx="641160" cy="286560"/>
            <a:chOff x="10240604" y="3496750"/>
            <a:chExt cx="641160" cy="286560"/>
          </a:xfrm>
        </p:grpSpPr>
        <mc:AlternateContent xmlns:mc="http://schemas.openxmlformats.org/markup-compatibility/2006" xmlns:p14="http://schemas.microsoft.com/office/powerpoint/2010/main">
          <mc:Choice Requires="p14">
            <p:contentPart p14:bwMode="auto" r:id="rId49">
              <p14:nvContentPartPr>
                <p14:cNvPr id="35" name="Inkt 34">
                  <a:extLst>
                    <a:ext uri="{FF2B5EF4-FFF2-40B4-BE49-F238E27FC236}">
                      <a16:creationId xmlns:a16="http://schemas.microsoft.com/office/drawing/2014/main" id="{986D46EF-A5BD-47F4-B929-6A30C9A5E86B}"/>
                    </a:ext>
                  </a:extLst>
                </p14:cNvPr>
                <p14:cNvContentPartPr/>
                <p14:nvPr/>
              </p14:nvContentPartPr>
              <p14:xfrm>
                <a:off x="10240604" y="3614110"/>
                <a:ext cx="87840" cy="168840"/>
              </p14:xfrm>
            </p:contentPart>
          </mc:Choice>
          <mc:Fallback xmlns="">
            <p:pic>
              <p:nvPicPr>
                <p:cNvPr id="35" name="Inkt 34">
                  <a:extLst>
                    <a:ext uri="{FF2B5EF4-FFF2-40B4-BE49-F238E27FC236}">
                      <a16:creationId xmlns:a16="http://schemas.microsoft.com/office/drawing/2014/main" id="{986D46EF-A5BD-47F4-B929-6A30C9A5E86B}"/>
                    </a:ext>
                  </a:extLst>
                </p:cNvPr>
                <p:cNvPicPr/>
                <p:nvPr/>
              </p:nvPicPr>
              <p:blipFill>
                <a:blip r:embed="rId50"/>
                <a:stretch>
                  <a:fillRect/>
                </a:stretch>
              </p:blipFill>
              <p:spPr>
                <a:xfrm>
                  <a:off x="10222604" y="3596110"/>
                  <a:ext cx="123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t 35">
                  <a:extLst>
                    <a:ext uri="{FF2B5EF4-FFF2-40B4-BE49-F238E27FC236}">
                      <a16:creationId xmlns:a16="http://schemas.microsoft.com/office/drawing/2014/main" id="{8740E2C2-1892-4897-A42D-260F6CE23E4E}"/>
                    </a:ext>
                  </a:extLst>
                </p14:cNvPr>
                <p14:cNvContentPartPr/>
                <p14:nvPr/>
              </p14:nvContentPartPr>
              <p14:xfrm>
                <a:off x="10415204" y="3646150"/>
                <a:ext cx="360" cy="104040"/>
              </p14:xfrm>
            </p:contentPart>
          </mc:Choice>
          <mc:Fallback xmlns="">
            <p:pic>
              <p:nvPicPr>
                <p:cNvPr id="36" name="Inkt 35">
                  <a:extLst>
                    <a:ext uri="{FF2B5EF4-FFF2-40B4-BE49-F238E27FC236}">
                      <a16:creationId xmlns:a16="http://schemas.microsoft.com/office/drawing/2014/main" id="{8740E2C2-1892-4897-A42D-260F6CE23E4E}"/>
                    </a:ext>
                  </a:extLst>
                </p:cNvPr>
                <p:cNvPicPr/>
                <p:nvPr/>
              </p:nvPicPr>
              <p:blipFill>
                <a:blip r:embed="rId52"/>
                <a:stretch>
                  <a:fillRect/>
                </a:stretch>
              </p:blipFill>
              <p:spPr>
                <a:xfrm>
                  <a:off x="10397564" y="3628150"/>
                  <a:ext cx="36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t 36">
                  <a:extLst>
                    <a:ext uri="{FF2B5EF4-FFF2-40B4-BE49-F238E27FC236}">
                      <a16:creationId xmlns:a16="http://schemas.microsoft.com/office/drawing/2014/main" id="{9A4A8C2B-593C-4415-9C12-14301F864923}"/>
                    </a:ext>
                  </a:extLst>
                </p14:cNvPr>
                <p14:cNvContentPartPr/>
                <p14:nvPr/>
              </p14:nvContentPartPr>
              <p14:xfrm>
                <a:off x="10437524" y="3501430"/>
                <a:ext cx="14040" cy="18000"/>
              </p14:xfrm>
            </p:contentPart>
          </mc:Choice>
          <mc:Fallback xmlns="">
            <p:pic>
              <p:nvPicPr>
                <p:cNvPr id="37" name="Inkt 36">
                  <a:extLst>
                    <a:ext uri="{FF2B5EF4-FFF2-40B4-BE49-F238E27FC236}">
                      <a16:creationId xmlns:a16="http://schemas.microsoft.com/office/drawing/2014/main" id="{9A4A8C2B-593C-4415-9C12-14301F864923}"/>
                    </a:ext>
                  </a:extLst>
                </p:cNvPr>
                <p:cNvPicPr/>
                <p:nvPr/>
              </p:nvPicPr>
              <p:blipFill>
                <a:blip r:embed="rId54"/>
                <a:stretch>
                  <a:fillRect/>
                </a:stretch>
              </p:blipFill>
              <p:spPr>
                <a:xfrm>
                  <a:off x="10419524" y="3483430"/>
                  <a:ext cx="49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t 37">
                  <a:extLst>
                    <a:ext uri="{FF2B5EF4-FFF2-40B4-BE49-F238E27FC236}">
                      <a16:creationId xmlns:a16="http://schemas.microsoft.com/office/drawing/2014/main" id="{1A7F6633-9367-48D6-8A91-2BFCA9ABD115}"/>
                    </a:ext>
                  </a:extLst>
                </p14:cNvPr>
                <p14:cNvContentPartPr/>
                <p14:nvPr/>
              </p14:nvContentPartPr>
              <p14:xfrm>
                <a:off x="10548404" y="3501430"/>
                <a:ext cx="129960" cy="281880"/>
              </p14:xfrm>
            </p:contentPart>
          </mc:Choice>
          <mc:Fallback xmlns="">
            <p:pic>
              <p:nvPicPr>
                <p:cNvPr id="38" name="Inkt 37">
                  <a:extLst>
                    <a:ext uri="{FF2B5EF4-FFF2-40B4-BE49-F238E27FC236}">
                      <a16:creationId xmlns:a16="http://schemas.microsoft.com/office/drawing/2014/main" id="{1A7F6633-9367-48D6-8A91-2BFCA9ABD115}"/>
                    </a:ext>
                  </a:extLst>
                </p:cNvPr>
                <p:cNvPicPr/>
                <p:nvPr/>
              </p:nvPicPr>
              <p:blipFill>
                <a:blip r:embed="rId56"/>
                <a:stretch>
                  <a:fillRect/>
                </a:stretch>
              </p:blipFill>
              <p:spPr>
                <a:xfrm>
                  <a:off x="10530764" y="3483430"/>
                  <a:ext cx="1656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t 38">
                  <a:extLst>
                    <a:ext uri="{FF2B5EF4-FFF2-40B4-BE49-F238E27FC236}">
                      <a16:creationId xmlns:a16="http://schemas.microsoft.com/office/drawing/2014/main" id="{B0307124-16B6-4114-AE8D-72EC9C33929D}"/>
                    </a:ext>
                  </a:extLst>
                </p14:cNvPr>
                <p14:cNvContentPartPr/>
                <p14:nvPr/>
              </p14:nvContentPartPr>
              <p14:xfrm>
                <a:off x="10704644" y="3567670"/>
                <a:ext cx="87120" cy="113400"/>
              </p14:xfrm>
            </p:contentPart>
          </mc:Choice>
          <mc:Fallback xmlns="">
            <p:pic>
              <p:nvPicPr>
                <p:cNvPr id="39" name="Inkt 38">
                  <a:extLst>
                    <a:ext uri="{FF2B5EF4-FFF2-40B4-BE49-F238E27FC236}">
                      <a16:creationId xmlns:a16="http://schemas.microsoft.com/office/drawing/2014/main" id="{B0307124-16B6-4114-AE8D-72EC9C33929D}"/>
                    </a:ext>
                  </a:extLst>
                </p:cNvPr>
                <p:cNvPicPr/>
                <p:nvPr/>
              </p:nvPicPr>
              <p:blipFill>
                <a:blip r:embed="rId58"/>
                <a:stretch>
                  <a:fillRect/>
                </a:stretch>
              </p:blipFill>
              <p:spPr>
                <a:xfrm>
                  <a:off x="10687004" y="3549670"/>
                  <a:ext cx="122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t 39">
                  <a:extLst>
                    <a:ext uri="{FF2B5EF4-FFF2-40B4-BE49-F238E27FC236}">
                      <a16:creationId xmlns:a16="http://schemas.microsoft.com/office/drawing/2014/main" id="{1B6DFACA-5C09-46FE-A878-4F86B402B024}"/>
                    </a:ext>
                  </a:extLst>
                </p14:cNvPr>
                <p14:cNvContentPartPr/>
                <p14:nvPr/>
              </p14:nvContentPartPr>
              <p14:xfrm>
                <a:off x="10829924" y="3496750"/>
                <a:ext cx="51840" cy="119160"/>
              </p14:xfrm>
            </p:contentPart>
          </mc:Choice>
          <mc:Fallback xmlns="">
            <p:pic>
              <p:nvPicPr>
                <p:cNvPr id="40" name="Inkt 39">
                  <a:extLst>
                    <a:ext uri="{FF2B5EF4-FFF2-40B4-BE49-F238E27FC236}">
                      <a16:creationId xmlns:a16="http://schemas.microsoft.com/office/drawing/2014/main" id="{1B6DFACA-5C09-46FE-A878-4F86B402B024}"/>
                    </a:ext>
                  </a:extLst>
                </p:cNvPr>
                <p:cNvPicPr/>
                <p:nvPr/>
              </p:nvPicPr>
              <p:blipFill>
                <a:blip r:embed="rId60"/>
                <a:stretch>
                  <a:fillRect/>
                </a:stretch>
              </p:blipFill>
              <p:spPr>
                <a:xfrm>
                  <a:off x="10812284" y="3479110"/>
                  <a:ext cx="87480" cy="154800"/>
                </a:xfrm>
                <a:prstGeom prst="rect">
                  <a:avLst/>
                </a:prstGeom>
              </p:spPr>
            </p:pic>
          </mc:Fallback>
        </mc:AlternateContent>
      </p:grpSp>
      <p:grpSp>
        <p:nvGrpSpPr>
          <p:cNvPr id="46" name="Groep 45">
            <a:extLst>
              <a:ext uri="{FF2B5EF4-FFF2-40B4-BE49-F238E27FC236}">
                <a16:creationId xmlns:a16="http://schemas.microsoft.com/office/drawing/2014/main" id="{82E4B5D4-F037-4714-9F01-119D64378C23}"/>
              </a:ext>
            </a:extLst>
          </p:cNvPr>
          <p:cNvGrpSpPr/>
          <p:nvPr/>
        </p:nvGrpSpPr>
        <p:grpSpPr>
          <a:xfrm>
            <a:off x="11155364" y="3445630"/>
            <a:ext cx="653760" cy="221760"/>
            <a:chOff x="11155364" y="3445630"/>
            <a:chExt cx="653760" cy="221760"/>
          </a:xfrm>
        </p:grpSpPr>
        <mc:AlternateContent xmlns:mc="http://schemas.openxmlformats.org/markup-compatibility/2006" xmlns:p14="http://schemas.microsoft.com/office/powerpoint/2010/main">
          <mc:Choice Requires="p14">
            <p:contentPart p14:bwMode="auto" r:id="rId61">
              <p14:nvContentPartPr>
                <p14:cNvPr id="42" name="Inkt 41">
                  <a:extLst>
                    <a:ext uri="{FF2B5EF4-FFF2-40B4-BE49-F238E27FC236}">
                      <a16:creationId xmlns:a16="http://schemas.microsoft.com/office/drawing/2014/main" id="{1F4AAFE9-8F98-42A8-981C-C7CA188450AD}"/>
                    </a:ext>
                  </a:extLst>
                </p14:cNvPr>
                <p14:cNvContentPartPr/>
                <p14:nvPr/>
              </p14:nvContentPartPr>
              <p14:xfrm>
                <a:off x="11155364" y="3467590"/>
                <a:ext cx="167400" cy="199800"/>
              </p14:xfrm>
            </p:contentPart>
          </mc:Choice>
          <mc:Fallback xmlns="">
            <p:pic>
              <p:nvPicPr>
                <p:cNvPr id="42" name="Inkt 41">
                  <a:extLst>
                    <a:ext uri="{FF2B5EF4-FFF2-40B4-BE49-F238E27FC236}">
                      <a16:creationId xmlns:a16="http://schemas.microsoft.com/office/drawing/2014/main" id="{1F4AAFE9-8F98-42A8-981C-C7CA188450AD}"/>
                    </a:ext>
                  </a:extLst>
                </p:cNvPr>
                <p:cNvPicPr/>
                <p:nvPr/>
              </p:nvPicPr>
              <p:blipFill>
                <a:blip r:embed="rId62"/>
                <a:stretch>
                  <a:fillRect/>
                </a:stretch>
              </p:blipFill>
              <p:spPr>
                <a:xfrm>
                  <a:off x="11137724" y="3449950"/>
                  <a:ext cx="20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t 42">
                  <a:extLst>
                    <a:ext uri="{FF2B5EF4-FFF2-40B4-BE49-F238E27FC236}">
                      <a16:creationId xmlns:a16="http://schemas.microsoft.com/office/drawing/2014/main" id="{02D4F231-D115-4C33-81F1-12C8C55AEC13}"/>
                    </a:ext>
                  </a:extLst>
                </p14:cNvPr>
                <p14:cNvContentPartPr/>
                <p14:nvPr/>
              </p14:nvContentPartPr>
              <p14:xfrm>
                <a:off x="11368124" y="3511870"/>
                <a:ext cx="91440" cy="141840"/>
              </p14:xfrm>
            </p:contentPart>
          </mc:Choice>
          <mc:Fallback xmlns="">
            <p:pic>
              <p:nvPicPr>
                <p:cNvPr id="43" name="Inkt 42">
                  <a:extLst>
                    <a:ext uri="{FF2B5EF4-FFF2-40B4-BE49-F238E27FC236}">
                      <a16:creationId xmlns:a16="http://schemas.microsoft.com/office/drawing/2014/main" id="{02D4F231-D115-4C33-81F1-12C8C55AEC13}"/>
                    </a:ext>
                  </a:extLst>
                </p:cNvPr>
                <p:cNvPicPr/>
                <p:nvPr/>
              </p:nvPicPr>
              <p:blipFill>
                <a:blip r:embed="rId64"/>
                <a:stretch>
                  <a:fillRect/>
                </a:stretch>
              </p:blipFill>
              <p:spPr>
                <a:xfrm>
                  <a:off x="11350484" y="3494230"/>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t 43">
                  <a:extLst>
                    <a:ext uri="{FF2B5EF4-FFF2-40B4-BE49-F238E27FC236}">
                      <a16:creationId xmlns:a16="http://schemas.microsoft.com/office/drawing/2014/main" id="{56524A19-0DB2-408B-8892-30A9E07DA49F}"/>
                    </a:ext>
                  </a:extLst>
                </p14:cNvPr>
                <p14:cNvContentPartPr/>
                <p14:nvPr/>
              </p14:nvContentPartPr>
              <p14:xfrm>
                <a:off x="11514284" y="3479110"/>
                <a:ext cx="83520" cy="149760"/>
              </p14:xfrm>
            </p:contentPart>
          </mc:Choice>
          <mc:Fallback xmlns="">
            <p:pic>
              <p:nvPicPr>
                <p:cNvPr id="44" name="Inkt 43">
                  <a:extLst>
                    <a:ext uri="{FF2B5EF4-FFF2-40B4-BE49-F238E27FC236}">
                      <a16:creationId xmlns:a16="http://schemas.microsoft.com/office/drawing/2014/main" id="{56524A19-0DB2-408B-8892-30A9E07DA49F}"/>
                    </a:ext>
                  </a:extLst>
                </p:cNvPr>
                <p:cNvPicPr/>
                <p:nvPr/>
              </p:nvPicPr>
              <p:blipFill>
                <a:blip r:embed="rId66"/>
                <a:stretch>
                  <a:fillRect/>
                </a:stretch>
              </p:blipFill>
              <p:spPr>
                <a:xfrm>
                  <a:off x="11496644" y="3461470"/>
                  <a:ext cx="119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t 44">
                  <a:extLst>
                    <a:ext uri="{FF2B5EF4-FFF2-40B4-BE49-F238E27FC236}">
                      <a16:creationId xmlns:a16="http://schemas.microsoft.com/office/drawing/2014/main" id="{B6456637-D759-46E1-B9CC-1BDCE093DA52}"/>
                    </a:ext>
                  </a:extLst>
                </p14:cNvPr>
                <p14:cNvContentPartPr/>
                <p14:nvPr/>
              </p14:nvContentPartPr>
              <p14:xfrm>
                <a:off x="11697524" y="3445630"/>
                <a:ext cx="111600" cy="195480"/>
              </p14:xfrm>
            </p:contentPart>
          </mc:Choice>
          <mc:Fallback xmlns="">
            <p:pic>
              <p:nvPicPr>
                <p:cNvPr id="45" name="Inkt 44">
                  <a:extLst>
                    <a:ext uri="{FF2B5EF4-FFF2-40B4-BE49-F238E27FC236}">
                      <a16:creationId xmlns:a16="http://schemas.microsoft.com/office/drawing/2014/main" id="{B6456637-D759-46E1-B9CC-1BDCE093DA52}"/>
                    </a:ext>
                  </a:extLst>
                </p:cNvPr>
                <p:cNvPicPr/>
                <p:nvPr/>
              </p:nvPicPr>
              <p:blipFill>
                <a:blip r:embed="rId68"/>
                <a:stretch>
                  <a:fillRect/>
                </a:stretch>
              </p:blipFill>
              <p:spPr>
                <a:xfrm>
                  <a:off x="11679524" y="3427990"/>
                  <a:ext cx="147240" cy="231120"/>
                </a:xfrm>
                <a:prstGeom prst="rect">
                  <a:avLst/>
                </a:prstGeom>
              </p:spPr>
            </p:pic>
          </mc:Fallback>
        </mc:AlternateContent>
      </p:grpSp>
      <p:grpSp>
        <p:nvGrpSpPr>
          <p:cNvPr id="53" name="Groep 52">
            <a:extLst>
              <a:ext uri="{FF2B5EF4-FFF2-40B4-BE49-F238E27FC236}">
                <a16:creationId xmlns:a16="http://schemas.microsoft.com/office/drawing/2014/main" id="{4B2F9211-DE16-4B2D-B5B3-334397FC00AD}"/>
              </a:ext>
            </a:extLst>
          </p:cNvPr>
          <p:cNvGrpSpPr/>
          <p:nvPr/>
        </p:nvGrpSpPr>
        <p:grpSpPr>
          <a:xfrm>
            <a:off x="11004884" y="2943790"/>
            <a:ext cx="694800" cy="322920"/>
            <a:chOff x="11004884" y="2943790"/>
            <a:chExt cx="694800" cy="322920"/>
          </a:xfrm>
        </p:grpSpPr>
        <mc:AlternateContent xmlns:mc="http://schemas.openxmlformats.org/markup-compatibility/2006" xmlns:p14="http://schemas.microsoft.com/office/powerpoint/2010/main">
          <mc:Choice Requires="p14">
            <p:contentPart p14:bwMode="auto" r:id="rId69">
              <p14:nvContentPartPr>
                <p14:cNvPr id="47" name="Inkt 46">
                  <a:extLst>
                    <a:ext uri="{FF2B5EF4-FFF2-40B4-BE49-F238E27FC236}">
                      <a16:creationId xmlns:a16="http://schemas.microsoft.com/office/drawing/2014/main" id="{28BF55B4-5EB3-47BA-8B21-A138A5FE5D2F}"/>
                    </a:ext>
                  </a:extLst>
                </p14:cNvPr>
                <p14:cNvContentPartPr/>
                <p14:nvPr/>
              </p14:nvContentPartPr>
              <p14:xfrm>
                <a:off x="11004884" y="3021910"/>
                <a:ext cx="171000" cy="244800"/>
              </p14:xfrm>
            </p:contentPart>
          </mc:Choice>
          <mc:Fallback xmlns="">
            <p:pic>
              <p:nvPicPr>
                <p:cNvPr id="47" name="Inkt 46">
                  <a:extLst>
                    <a:ext uri="{FF2B5EF4-FFF2-40B4-BE49-F238E27FC236}">
                      <a16:creationId xmlns:a16="http://schemas.microsoft.com/office/drawing/2014/main" id="{28BF55B4-5EB3-47BA-8B21-A138A5FE5D2F}"/>
                    </a:ext>
                  </a:extLst>
                </p:cNvPr>
                <p:cNvPicPr/>
                <p:nvPr/>
              </p:nvPicPr>
              <p:blipFill>
                <a:blip r:embed="rId70"/>
                <a:stretch>
                  <a:fillRect/>
                </a:stretch>
              </p:blipFill>
              <p:spPr>
                <a:xfrm>
                  <a:off x="10987244" y="3004270"/>
                  <a:ext cx="206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t 47">
                  <a:extLst>
                    <a:ext uri="{FF2B5EF4-FFF2-40B4-BE49-F238E27FC236}">
                      <a16:creationId xmlns:a16="http://schemas.microsoft.com/office/drawing/2014/main" id="{B57FCECE-401C-41A0-AA72-7410F3C0D198}"/>
                    </a:ext>
                  </a:extLst>
                </p14:cNvPr>
                <p14:cNvContentPartPr/>
                <p14:nvPr/>
              </p14:nvContentPartPr>
              <p14:xfrm>
                <a:off x="11228804" y="3044230"/>
                <a:ext cx="89280" cy="148320"/>
              </p14:xfrm>
            </p:contentPart>
          </mc:Choice>
          <mc:Fallback xmlns="">
            <p:pic>
              <p:nvPicPr>
                <p:cNvPr id="48" name="Inkt 47">
                  <a:extLst>
                    <a:ext uri="{FF2B5EF4-FFF2-40B4-BE49-F238E27FC236}">
                      <a16:creationId xmlns:a16="http://schemas.microsoft.com/office/drawing/2014/main" id="{B57FCECE-401C-41A0-AA72-7410F3C0D198}"/>
                    </a:ext>
                  </a:extLst>
                </p:cNvPr>
                <p:cNvPicPr/>
                <p:nvPr/>
              </p:nvPicPr>
              <p:blipFill>
                <a:blip r:embed="rId72"/>
                <a:stretch>
                  <a:fillRect/>
                </a:stretch>
              </p:blipFill>
              <p:spPr>
                <a:xfrm>
                  <a:off x="11211164" y="3026230"/>
                  <a:ext cx="124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t 48">
                  <a:extLst>
                    <a:ext uri="{FF2B5EF4-FFF2-40B4-BE49-F238E27FC236}">
                      <a16:creationId xmlns:a16="http://schemas.microsoft.com/office/drawing/2014/main" id="{407C5A18-32D3-478F-BFAA-8AC5F2AEC0AC}"/>
                    </a:ext>
                  </a:extLst>
                </p14:cNvPr>
                <p14:cNvContentPartPr/>
                <p14:nvPr/>
              </p14:nvContentPartPr>
              <p14:xfrm>
                <a:off x="11262644" y="3032710"/>
                <a:ext cx="59400" cy="360"/>
              </p14:xfrm>
            </p:contentPart>
          </mc:Choice>
          <mc:Fallback xmlns="">
            <p:pic>
              <p:nvPicPr>
                <p:cNvPr id="49" name="Inkt 48">
                  <a:extLst>
                    <a:ext uri="{FF2B5EF4-FFF2-40B4-BE49-F238E27FC236}">
                      <a16:creationId xmlns:a16="http://schemas.microsoft.com/office/drawing/2014/main" id="{407C5A18-32D3-478F-BFAA-8AC5F2AEC0AC}"/>
                    </a:ext>
                  </a:extLst>
                </p:cNvPr>
                <p:cNvPicPr/>
                <p:nvPr/>
              </p:nvPicPr>
              <p:blipFill>
                <a:blip r:embed="rId74"/>
                <a:stretch>
                  <a:fillRect/>
                </a:stretch>
              </p:blipFill>
              <p:spPr>
                <a:xfrm>
                  <a:off x="11244644" y="3015070"/>
                  <a:ext cx="95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t 49">
                  <a:extLst>
                    <a:ext uri="{FF2B5EF4-FFF2-40B4-BE49-F238E27FC236}">
                      <a16:creationId xmlns:a16="http://schemas.microsoft.com/office/drawing/2014/main" id="{B04C7A78-34EC-40ED-989E-C861471E5CFF}"/>
                    </a:ext>
                  </a:extLst>
                </p14:cNvPr>
                <p14:cNvContentPartPr/>
                <p14:nvPr/>
              </p14:nvContentPartPr>
              <p14:xfrm>
                <a:off x="11396564" y="2943790"/>
                <a:ext cx="58320" cy="257040"/>
              </p14:xfrm>
            </p:contentPart>
          </mc:Choice>
          <mc:Fallback xmlns="">
            <p:pic>
              <p:nvPicPr>
                <p:cNvPr id="50" name="Inkt 49">
                  <a:extLst>
                    <a:ext uri="{FF2B5EF4-FFF2-40B4-BE49-F238E27FC236}">
                      <a16:creationId xmlns:a16="http://schemas.microsoft.com/office/drawing/2014/main" id="{B04C7A78-34EC-40ED-989E-C861471E5CFF}"/>
                    </a:ext>
                  </a:extLst>
                </p:cNvPr>
                <p:cNvPicPr/>
                <p:nvPr/>
              </p:nvPicPr>
              <p:blipFill>
                <a:blip r:embed="rId76"/>
                <a:stretch>
                  <a:fillRect/>
                </a:stretch>
              </p:blipFill>
              <p:spPr>
                <a:xfrm>
                  <a:off x="11378564" y="2925790"/>
                  <a:ext cx="939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t 50">
                  <a:extLst>
                    <a:ext uri="{FF2B5EF4-FFF2-40B4-BE49-F238E27FC236}">
                      <a16:creationId xmlns:a16="http://schemas.microsoft.com/office/drawing/2014/main" id="{EFC0772C-97CF-42CC-A3EE-F189FF29C364}"/>
                    </a:ext>
                  </a:extLst>
                </p14:cNvPr>
                <p14:cNvContentPartPr/>
                <p14:nvPr/>
              </p14:nvContentPartPr>
              <p14:xfrm>
                <a:off x="11396564" y="3099670"/>
                <a:ext cx="92880" cy="360"/>
              </p14:xfrm>
            </p:contentPart>
          </mc:Choice>
          <mc:Fallback xmlns="">
            <p:pic>
              <p:nvPicPr>
                <p:cNvPr id="51" name="Inkt 50">
                  <a:extLst>
                    <a:ext uri="{FF2B5EF4-FFF2-40B4-BE49-F238E27FC236}">
                      <a16:creationId xmlns:a16="http://schemas.microsoft.com/office/drawing/2014/main" id="{EFC0772C-97CF-42CC-A3EE-F189FF29C364}"/>
                    </a:ext>
                  </a:extLst>
                </p:cNvPr>
                <p:cNvPicPr/>
                <p:nvPr/>
              </p:nvPicPr>
              <p:blipFill>
                <a:blip r:embed="rId78"/>
                <a:stretch>
                  <a:fillRect/>
                </a:stretch>
              </p:blipFill>
              <p:spPr>
                <a:xfrm>
                  <a:off x="11378564" y="3082030"/>
                  <a:ext cx="12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t 51">
                  <a:extLst>
                    <a:ext uri="{FF2B5EF4-FFF2-40B4-BE49-F238E27FC236}">
                      <a16:creationId xmlns:a16="http://schemas.microsoft.com/office/drawing/2014/main" id="{D7A647A7-8244-4A58-86B9-CF436DB7554C}"/>
                    </a:ext>
                  </a:extLst>
                </p14:cNvPr>
                <p14:cNvContentPartPr/>
                <p14:nvPr/>
              </p14:nvContentPartPr>
              <p14:xfrm>
                <a:off x="11563244" y="2943790"/>
                <a:ext cx="136440" cy="192960"/>
              </p14:xfrm>
            </p:contentPart>
          </mc:Choice>
          <mc:Fallback xmlns="">
            <p:pic>
              <p:nvPicPr>
                <p:cNvPr id="52" name="Inkt 51">
                  <a:extLst>
                    <a:ext uri="{FF2B5EF4-FFF2-40B4-BE49-F238E27FC236}">
                      <a16:creationId xmlns:a16="http://schemas.microsoft.com/office/drawing/2014/main" id="{D7A647A7-8244-4A58-86B9-CF436DB7554C}"/>
                    </a:ext>
                  </a:extLst>
                </p:cNvPr>
                <p:cNvPicPr/>
                <p:nvPr/>
              </p:nvPicPr>
              <p:blipFill>
                <a:blip r:embed="rId80"/>
                <a:stretch>
                  <a:fillRect/>
                </a:stretch>
              </p:blipFill>
              <p:spPr>
                <a:xfrm>
                  <a:off x="11545604" y="2925790"/>
                  <a:ext cx="172080" cy="228600"/>
                </a:xfrm>
                <a:prstGeom prst="rect">
                  <a:avLst/>
                </a:prstGeom>
              </p:spPr>
            </p:pic>
          </mc:Fallback>
        </mc:AlternateContent>
      </p:grpSp>
      <p:grpSp>
        <p:nvGrpSpPr>
          <p:cNvPr id="55" name="Groep 54">
            <a:extLst>
              <a:ext uri="{FF2B5EF4-FFF2-40B4-BE49-F238E27FC236}">
                <a16:creationId xmlns:a16="http://schemas.microsoft.com/office/drawing/2014/main" id="{E80BBB36-776A-4BAD-9475-42D7FCA34C7E}"/>
              </a:ext>
            </a:extLst>
          </p:cNvPr>
          <p:cNvGrpSpPr/>
          <p:nvPr/>
        </p:nvGrpSpPr>
        <p:grpSpPr>
          <a:xfrm>
            <a:off x="4926284" y="4241230"/>
            <a:ext cx="365400" cy="253800"/>
            <a:chOff x="4926284" y="4241230"/>
            <a:chExt cx="365400" cy="253800"/>
          </a:xfrm>
        </p:grpSpPr>
        <mc:AlternateContent xmlns:mc="http://schemas.openxmlformats.org/markup-compatibility/2006" xmlns:p14="http://schemas.microsoft.com/office/powerpoint/2010/main">
          <mc:Choice Requires="p14">
            <p:contentPart p14:bwMode="auto" r:id="rId81">
              <p14:nvContentPartPr>
                <p14:cNvPr id="3" name="Inkt 2">
                  <a:extLst>
                    <a:ext uri="{FF2B5EF4-FFF2-40B4-BE49-F238E27FC236}">
                      <a16:creationId xmlns:a16="http://schemas.microsoft.com/office/drawing/2014/main" id="{78270968-F28A-4CAE-8784-220A3BFFEEB0}"/>
                    </a:ext>
                  </a:extLst>
                </p14:cNvPr>
                <p14:cNvContentPartPr/>
                <p14:nvPr/>
              </p14:nvContentPartPr>
              <p14:xfrm>
                <a:off x="4926284" y="4241230"/>
                <a:ext cx="109440" cy="215640"/>
              </p14:xfrm>
            </p:contentPart>
          </mc:Choice>
          <mc:Fallback xmlns="">
            <p:pic>
              <p:nvPicPr>
                <p:cNvPr id="3" name="Inkt 2">
                  <a:extLst>
                    <a:ext uri="{FF2B5EF4-FFF2-40B4-BE49-F238E27FC236}">
                      <a16:creationId xmlns:a16="http://schemas.microsoft.com/office/drawing/2014/main" id="{78270968-F28A-4CAE-8784-220A3BFFEEB0}"/>
                    </a:ext>
                  </a:extLst>
                </p:cNvPr>
                <p:cNvPicPr/>
                <p:nvPr/>
              </p:nvPicPr>
              <p:blipFill>
                <a:blip r:embed="rId82"/>
                <a:stretch>
                  <a:fillRect/>
                </a:stretch>
              </p:blipFill>
              <p:spPr>
                <a:xfrm>
                  <a:off x="4908644" y="4223590"/>
                  <a:ext cx="145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 name="Inkt 3">
                  <a:extLst>
                    <a:ext uri="{FF2B5EF4-FFF2-40B4-BE49-F238E27FC236}">
                      <a16:creationId xmlns:a16="http://schemas.microsoft.com/office/drawing/2014/main" id="{F299CAE5-F110-446B-BAF0-4AF4B913510E}"/>
                    </a:ext>
                  </a:extLst>
                </p14:cNvPr>
                <p14:cNvContentPartPr/>
                <p14:nvPr/>
              </p14:nvContentPartPr>
              <p14:xfrm>
                <a:off x="5118164" y="4257070"/>
                <a:ext cx="31680" cy="237960"/>
              </p14:xfrm>
            </p:contentPart>
          </mc:Choice>
          <mc:Fallback xmlns="">
            <p:pic>
              <p:nvPicPr>
                <p:cNvPr id="4" name="Inkt 3">
                  <a:extLst>
                    <a:ext uri="{FF2B5EF4-FFF2-40B4-BE49-F238E27FC236}">
                      <a16:creationId xmlns:a16="http://schemas.microsoft.com/office/drawing/2014/main" id="{F299CAE5-F110-446B-BAF0-4AF4B913510E}"/>
                    </a:ext>
                  </a:extLst>
                </p:cNvPr>
                <p:cNvPicPr/>
                <p:nvPr/>
              </p:nvPicPr>
              <p:blipFill>
                <a:blip r:embed="rId84"/>
                <a:stretch>
                  <a:fillRect/>
                </a:stretch>
              </p:blipFill>
              <p:spPr>
                <a:xfrm>
                  <a:off x="5100164" y="4239430"/>
                  <a:ext cx="673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 name="Inkt 6">
                  <a:extLst>
                    <a:ext uri="{FF2B5EF4-FFF2-40B4-BE49-F238E27FC236}">
                      <a16:creationId xmlns:a16="http://schemas.microsoft.com/office/drawing/2014/main" id="{C48566F8-69CF-456B-BE18-D5C06EFF19B6}"/>
                    </a:ext>
                  </a:extLst>
                </p14:cNvPr>
                <p14:cNvContentPartPr/>
                <p14:nvPr/>
              </p14:nvContentPartPr>
              <p14:xfrm>
                <a:off x="5040404" y="4381990"/>
                <a:ext cx="93960" cy="23040"/>
              </p14:xfrm>
            </p:contentPart>
          </mc:Choice>
          <mc:Fallback xmlns="">
            <p:pic>
              <p:nvPicPr>
                <p:cNvPr id="7" name="Inkt 6">
                  <a:extLst>
                    <a:ext uri="{FF2B5EF4-FFF2-40B4-BE49-F238E27FC236}">
                      <a16:creationId xmlns:a16="http://schemas.microsoft.com/office/drawing/2014/main" id="{C48566F8-69CF-456B-BE18-D5C06EFF19B6}"/>
                    </a:ext>
                  </a:extLst>
                </p:cNvPr>
                <p:cNvPicPr/>
                <p:nvPr/>
              </p:nvPicPr>
              <p:blipFill>
                <a:blip r:embed="rId86"/>
                <a:stretch>
                  <a:fillRect/>
                </a:stretch>
              </p:blipFill>
              <p:spPr>
                <a:xfrm>
                  <a:off x="5022404" y="4363990"/>
                  <a:ext cx="129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t 53">
                  <a:extLst>
                    <a:ext uri="{FF2B5EF4-FFF2-40B4-BE49-F238E27FC236}">
                      <a16:creationId xmlns:a16="http://schemas.microsoft.com/office/drawing/2014/main" id="{A51BA13C-7BB3-4A52-9BD0-F6A9BFE9CAE7}"/>
                    </a:ext>
                  </a:extLst>
                </p14:cNvPr>
                <p14:cNvContentPartPr/>
                <p14:nvPr/>
              </p14:nvContentPartPr>
              <p14:xfrm>
                <a:off x="5215364" y="4275430"/>
                <a:ext cx="76320" cy="208800"/>
              </p14:xfrm>
            </p:contentPart>
          </mc:Choice>
          <mc:Fallback xmlns="">
            <p:pic>
              <p:nvPicPr>
                <p:cNvPr id="54" name="Inkt 53">
                  <a:extLst>
                    <a:ext uri="{FF2B5EF4-FFF2-40B4-BE49-F238E27FC236}">
                      <a16:creationId xmlns:a16="http://schemas.microsoft.com/office/drawing/2014/main" id="{A51BA13C-7BB3-4A52-9BD0-F6A9BFE9CAE7}"/>
                    </a:ext>
                  </a:extLst>
                </p:cNvPr>
                <p:cNvPicPr/>
                <p:nvPr/>
              </p:nvPicPr>
              <p:blipFill>
                <a:blip r:embed="rId88"/>
                <a:stretch>
                  <a:fillRect/>
                </a:stretch>
              </p:blipFill>
              <p:spPr>
                <a:xfrm>
                  <a:off x="5197724" y="4257430"/>
                  <a:ext cx="111960" cy="244440"/>
                </a:xfrm>
                <a:prstGeom prst="rect">
                  <a:avLst/>
                </a:prstGeom>
              </p:spPr>
            </p:pic>
          </mc:Fallback>
        </mc:AlternateContent>
      </p:grpSp>
      <p:grpSp>
        <p:nvGrpSpPr>
          <p:cNvPr id="61" name="Groep 60">
            <a:extLst>
              <a:ext uri="{FF2B5EF4-FFF2-40B4-BE49-F238E27FC236}">
                <a16:creationId xmlns:a16="http://schemas.microsoft.com/office/drawing/2014/main" id="{A58C0B87-9B90-4946-A964-DBB8E358A894}"/>
              </a:ext>
            </a:extLst>
          </p:cNvPr>
          <p:cNvGrpSpPr/>
          <p:nvPr/>
        </p:nvGrpSpPr>
        <p:grpSpPr>
          <a:xfrm>
            <a:off x="6531164" y="4232950"/>
            <a:ext cx="428400" cy="200520"/>
            <a:chOff x="6531164" y="4232950"/>
            <a:chExt cx="428400" cy="200520"/>
          </a:xfrm>
        </p:grpSpPr>
        <mc:AlternateContent xmlns:mc="http://schemas.openxmlformats.org/markup-compatibility/2006" xmlns:p14="http://schemas.microsoft.com/office/powerpoint/2010/main">
          <mc:Choice Requires="p14">
            <p:contentPart p14:bwMode="auto" r:id="rId89">
              <p14:nvContentPartPr>
                <p14:cNvPr id="56" name="Inkt 55">
                  <a:extLst>
                    <a:ext uri="{FF2B5EF4-FFF2-40B4-BE49-F238E27FC236}">
                      <a16:creationId xmlns:a16="http://schemas.microsoft.com/office/drawing/2014/main" id="{6887E7EF-5047-47EE-B73A-4D7E58521917}"/>
                    </a:ext>
                  </a:extLst>
                </p14:cNvPr>
                <p14:cNvContentPartPr/>
                <p14:nvPr/>
              </p14:nvContentPartPr>
              <p14:xfrm>
                <a:off x="6531164" y="4281910"/>
                <a:ext cx="113040" cy="145440"/>
              </p14:xfrm>
            </p:contentPart>
          </mc:Choice>
          <mc:Fallback xmlns="">
            <p:pic>
              <p:nvPicPr>
                <p:cNvPr id="56" name="Inkt 55">
                  <a:extLst>
                    <a:ext uri="{FF2B5EF4-FFF2-40B4-BE49-F238E27FC236}">
                      <a16:creationId xmlns:a16="http://schemas.microsoft.com/office/drawing/2014/main" id="{6887E7EF-5047-47EE-B73A-4D7E58521917}"/>
                    </a:ext>
                  </a:extLst>
                </p:cNvPr>
                <p:cNvPicPr/>
                <p:nvPr/>
              </p:nvPicPr>
              <p:blipFill>
                <a:blip r:embed="rId90"/>
                <a:stretch>
                  <a:fillRect/>
                </a:stretch>
              </p:blipFill>
              <p:spPr>
                <a:xfrm>
                  <a:off x="6513164" y="4264270"/>
                  <a:ext cx="148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t 56">
                  <a:extLst>
                    <a:ext uri="{FF2B5EF4-FFF2-40B4-BE49-F238E27FC236}">
                      <a16:creationId xmlns:a16="http://schemas.microsoft.com/office/drawing/2014/main" id="{0FE73BB8-416A-439B-A265-7C88C4512F74}"/>
                    </a:ext>
                  </a:extLst>
                </p14:cNvPr>
                <p14:cNvContentPartPr/>
                <p14:nvPr/>
              </p14:nvContentPartPr>
              <p14:xfrm>
                <a:off x="6690284" y="4292710"/>
                <a:ext cx="76680" cy="109800"/>
              </p14:xfrm>
            </p:contentPart>
          </mc:Choice>
          <mc:Fallback xmlns="">
            <p:pic>
              <p:nvPicPr>
                <p:cNvPr id="57" name="Inkt 56">
                  <a:extLst>
                    <a:ext uri="{FF2B5EF4-FFF2-40B4-BE49-F238E27FC236}">
                      <a16:creationId xmlns:a16="http://schemas.microsoft.com/office/drawing/2014/main" id="{0FE73BB8-416A-439B-A265-7C88C4512F74}"/>
                    </a:ext>
                  </a:extLst>
                </p:cNvPr>
                <p:cNvPicPr/>
                <p:nvPr/>
              </p:nvPicPr>
              <p:blipFill>
                <a:blip r:embed="rId92"/>
                <a:stretch>
                  <a:fillRect/>
                </a:stretch>
              </p:blipFill>
              <p:spPr>
                <a:xfrm>
                  <a:off x="6672644" y="4275070"/>
                  <a:ext cx="112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t 57">
                  <a:extLst>
                    <a:ext uri="{FF2B5EF4-FFF2-40B4-BE49-F238E27FC236}">
                      <a16:creationId xmlns:a16="http://schemas.microsoft.com/office/drawing/2014/main" id="{BC2A910E-A324-4052-A440-C7BF10AC5E1F}"/>
                    </a:ext>
                  </a:extLst>
                </p14:cNvPr>
                <p14:cNvContentPartPr/>
                <p14:nvPr/>
              </p14:nvContentPartPr>
              <p14:xfrm>
                <a:off x="6690284" y="4270750"/>
                <a:ext cx="50760" cy="11520"/>
              </p14:xfrm>
            </p:contentPart>
          </mc:Choice>
          <mc:Fallback xmlns="">
            <p:pic>
              <p:nvPicPr>
                <p:cNvPr id="58" name="Inkt 57">
                  <a:extLst>
                    <a:ext uri="{FF2B5EF4-FFF2-40B4-BE49-F238E27FC236}">
                      <a16:creationId xmlns:a16="http://schemas.microsoft.com/office/drawing/2014/main" id="{BC2A910E-A324-4052-A440-C7BF10AC5E1F}"/>
                    </a:ext>
                  </a:extLst>
                </p:cNvPr>
                <p:cNvPicPr/>
                <p:nvPr/>
              </p:nvPicPr>
              <p:blipFill>
                <a:blip r:embed="rId94"/>
                <a:stretch>
                  <a:fillRect/>
                </a:stretch>
              </p:blipFill>
              <p:spPr>
                <a:xfrm>
                  <a:off x="6672644" y="4253110"/>
                  <a:ext cx="86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t 58">
                  <a:extLst>
                    <a:ext uri="{FF2B5EF4-FFF2-40B4-BE49-F238E27FC236}">
                      <a16:creationId xmlns:a16="http://schemas.microsoft.com/office/drawing/2014/main" id="{B5D93DE9-C71B-4630-AAD5-725C85722B24}"/>
                    </a:ext>
                  </a:extLst>
                </p14:cNvPr>
                <p14:cNvContentPartPr/>
                <p14:nvPr/>
              </p14:nvContentPartPr>
              <p14:xfrm>
                <a:off x="6813044" y="4232950"/>
                <a:ext cx="81360" cy="200520"/>
              </p14:xfrm>
            </p:contentPart>
          </mc:Choice>
          <mc:Fallback xmlns="">
            <p:pic>
              <p:nvPicPr>
                <p:cNvPr id="59" name="Inkt 58">
                  <a:extLst>
                    <a:ext uri="{FF2B5EF4-FFF2-40B4-BE49-F238E27FC236}">
                      <a16:creationId xmlns:a16="http://schemas.microsoft.com/office/drawing/2014/main" id="{B5D93DE9-C71B-4630-AAD5-725C85722B24}"/>
                    </a:ext>
                  </a:extLst>
                </p:cNvPr>
                <p:cNvPicPr/>
                <p:nvPr/>
              </p:nvPicPr>
              <p:blipFill>
                <a:blip r:embed="rId96"/>
                <a:stretch>
                  <a:fillRect/>
                </a:stretch>
              </p:blipFill>
              <p:spPr>
                <a:xfrm>
                  <a:off x="6795044" y="4215310"/>
                  <a:ext cx="117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t 59">
                  <a:extLst>
                    <a:ext uri="{FF2B5EF4-FFF2-40B4-BE49-F238E27FC236}">
                      <a16:creationId xmlns:a16="http://schemas.microsoft.com/office/drawing/2014/main" id="{6FEC4FBE-0EA4-46C3-AA95-94FB994F286F}"/>
                    </a:ext>
                  </a:extLst>
                </p14:cNvPr>
                <p14:cNvContentPartPr/>
                <p14:nvPr/>
              </p14:nvContentPartPr>
              <p14:xfrm>
                <a:off x="6824204" y="4325830"/>
                <a:ext cx="135360" cy="23760"/>
              </p14:xfrm>
            </p:contentPart>
          </mc:Choice>
          <mc:Fallback xmlns="">
            <p:pic>
              <p:nvPicPr>
                <p:cNvPr id="60" name="Inkt 59">
                  <a:extLst>
                    <a:ext uri="{FF2B5EF4-FFF2-40B4-BE49-F238E27FC236}">
                      <a16:creationId xmlns:a16="http://schemas.microsoft.com/office/drawing/2014/main" id="{6FEC4FBE-0EA4-46C3-AA95-94FB994F286F}"/>
                    </a:ext>
                  </a:extLst>
                </p:cNvPr>
                <p:cNvPicPr/>
                <p:nvPr/>
              </p:nvPicPr>
              <p:blipFill>
                <a:blip r:embed="rId98"/>
                <a:stretch>
                  <a:fillRect/>
                </a:stretch>
              </p:blipFill>
              <p:spPr>
                <a:xfrm>
                  <a:off x="6806564" y="4307830"/>
                  <a:ext cx="171000" cy="59400"/>
                </a:xfrm>
                <a:prstGeom prst="rect">
                  <a:avLst/>
                </a:prstGeom>
              </p:spPr>
            </p:pic>
          </mc:Fallback>
        </mc:AlternateContent>
      </p:grpSp>
      <p:grpSp>
        <p:nvGrpSpPr>
          <p:cNvPr id="65" name="Groep 64">
            <a:extLst>
              <a:ext uri="{FF2B5EF4-FFF2-40B4-BE49-F238E27FC236}">
                <a16:creationId xmlns:a16="http://schemas.microsoft.com/office/drawing/2014/main" id="{58604B82-D7A9-4474-A30D-A910A0CEEC82}"/>
              </a:ext>
            </a:extLst>
          </p:cNvPr>
          <p:cNvGrpSpPr/>
          <p:nvPr/>
        </p:nvGrpSpPr>
        <p:grpSpPr>
          <a:xfrm>
            <a:off x="8167004" y="4138630"/>
            <a:ext cx="429120" cy="306360"/>
            <a:chOff x="8167004" y="4138630"/>
            <a:chExt cx="429120" cy="306360"/>
          </a:xfrm>
        </p:grpSpPr>
        <mc:AlternateContent xmlns:mc="http://schemas.openxmlformats.org/markup-compatibility/2006" xmlns:p14="http://schemas.microsoft.com/office/powerpoint/2010/main">
          <mc:Choice Requires="p14">
            <p:contentPart p14:bwMode="auto" r:id="rId99">
              <p14:nvContentPartPr>
                <p14:cNvPr id="62" name="Inkt 61">
                  <a:extLst>
                    <a:ext uri="{FF2B5EF4-FFF2-40B4-BE49-F238E27FC236}">
                      <a16:creationId xmlns:a16="http://schemas.microsoft.com/office/drawing/2014/main" id="{CAC08FD7-C6C9-4F5C-A983-F0D3B022125C}"/>
                    </a:ext>
                  </a:extLst>
                </p14:cNvPr>
                <p14:cNvContentPartPr/>
                <p14:nvPr/>
              </p14:nvContentPartPr>
              <p14:xfrm>
                <a:off x="8167004" y="4281910"/>
                <a:ext cx="87480" cy="132120"/>
              </p14:xfrm>
            </p:contentPart>
          </mc:Choice>
          <mc:Fallback xmlns="">
            <p:pic>
              <p:nvPicPr>
                <p:cNvPr id="62" name="Inkt 61">
                  <a:extLst>
                    <a:ext uri="{FF2B5EF4-FFF2-40B4-BE49-F238E27FC236}">
                      <a16:creationId xmlns:a16="http://schemas.microsoft.com/office/drawing/2014/main" id="{CAC08FD7-C6C9-4F5C-A983-F0D3B022125C}"/>
                    </a:ext>
                  </a:extLst>
                </p:cNvPr>
                <p:cNvPicPr/>
                <p:nvPr/>
              </p:nvPicPr>
              <p:blipFill>
                <a:blip r:embed="rId100"/>
                <a:stretch>
                  <a:fillRect/>
                </a:stretch>
              </p:blipFill>
              <p:spPr>
                <a:xfrm>
                  <a:off x="8149004" y="4264270"/>
                  <a:ext cx="123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Inkt 62">
                  <a:extLst>
                    <a:ext uri="{FF2B5EF4-FFF2-40B4-BE49-F238E27FC236}">
                      <a16:creationId xmlns:a16="http://schemas.microsoft.com/office/drawing/2014/main" id="{C5BE1D84-644C-4B2E-B19A-F28841EEDE1A}"/>
                    </a:ext>
                  </a:extLst>
                </p14:cNvPr>
                <p14:cNvContentPartPr/>
                <p14:nvPr/>
              </p14:nvContentPartPr>
              <p14:xfrm>
                <a:off x="8354564" y="4138630"/>
                <a:ext cx="112320" cy="280800"/>
              </p14:xfrm>
            </p:contentPart>
          </mc:Choice>
          <mc:Fallback xmlns="">
            <p:pic>
              <p:nvPicPr>
                <p:cNvPr id="63" name="Inkt 62">
                  <a:extLst>
                    <a:ext uri="{FF2B5EF4-FFF2-40B4-BE49-F238E27FC236}">
                      <a16:creationId xmlns:a16="http://schemas.microsoft.com/office/drawing/2014/main" id="{C5BE1D84-644C-4B2E-B19A-F28841EEDE1A}"/>
                    </a:ext>
                  </a:extLst>
                </p:cNvPr>
                <p:cNvPicPr/>
                <p:nvPr/>
              </p:nvPicPr>
              <p:blipFill>
                <a:blip r:embed="rId102"/>
                <a:stretch>
                  <a:fillRect/>
                </a:stretch>
              </p:blipFill>
              <p:spPr>
                <a:xfrm>
                  <a:off x="8336564" y="4120630"/>
                  <a:ext cx="1479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Inkt 63">
                  <a:extLst>
                    <a:ext uri="{FF2B5EF4-FFF2-40B4-BE49-F238E27FC236}">
                      <a16:creationId xmlns:a16="http://schemas.microsoft.com/office/drawing/2014/main" id="{01375B34-BEC4-4E27-A76F-EFF1A32AEF3C}"/>
                    </a:ext>
                  </a:extLst>
                </p14:cNvPr>
                <p14:cNvContentPartPr/>
                <p14:nvPr/>
              </p14:nvContentPartPr>
              <p14:xfrm>
                <a:off x="8478764" y="4259950"/>
                <a:ext cx="117360" cy="185040"/>
              </p14:xfrm>
            </p:contentPart>
          </mc:Choice>
          <mc:Fallback xmlns="">
            <p:pic>
              <p:nvPicPr>
                <p:cNvPr id="64" name="Inkt 63">
                  <a:extLst>
                    <a:ext uri="{FF2B5EF4-FFF2-40B4-BE49-F238E27FC236}">
                      <a16:creationId xmlns:a16="http://schemas.microsoft.com/office/drawing/2014/main" id="{01375B34-BEC4-4E27-A76F-EFF1A32AEF3C}"/>
                    </a:ext>
                  </a:extLst>
                </p:cNvPr>
                <p:cNvPicPr/>
                <p:nvPr/>
              </p:nvPicPr>
              <p:blipFill>
                <a:blip r:embed="rId104"/>
                <a:stretch>
                  <a:fillRect/>
                </a:stretch>
              </p:blipFill>
              <p:spPr>
                <a:xfrm>
                  <a:off x="8460764" y="4241950"/>
                  <a:ext cx="153000" cy="220680"/>
                </a:xfrm>
                <a:prstGeom prst="rect">
                  <a:avLst/>
                </a:prstGeom>
              </p:spPr>
            </p:pic>
          </mc:Fallback>
        </mc:AlternateContent>
      </p:grpSp>
      <p:grpSp>
        <p:nvGrpSpPr>
          <p:cNvPr id="70" name="Groep 69">
            <a:extLst>
              <a:ext uri="{FF2B5EF4-FFF2-40B4-BE49-F238E27FC236}">
                <a16:creationId xmlns:a16="http://schemas.microsoft.com/office/drawing/2014/main" id="{C36CA32E-4F0F-4D0B-8608-56DF480F861B}"/>
              </a:ext>
            </a:extLst>
          </p:cNvPr>
          <p:cNvGrpSpPr/>
          <p:nvPr/>
        </p:nvGrpSpPr>
        <p:grpSpPr>
          <a:xfrm>
            <a:off x="5374844" y="2932270"/>
            <a:ext cx="337680" cy="315720"/>
            <a:chOff x="5374844" y="2932270"/>
            <a:chExt cx="337680" cy="315720"/>
          </a:xfrm>
        </p:grpSpPr>
        <mc:AlternateContent xmlns:mc="http://schemas.openxmlformats.org/markup-compatibility/2006" xmlns:p14="http://schemas.microsoft.com/office/powerpoint/2010/main">
          <mc:Choice Requires="p14">
            <p:contentPart p14:bwMode="auto" r:id="rId105">
              <p14:nvContentPartPr>
                <p14:cNvPr id="66" name="Inkt 65">
                  <a:extLst>
                    <a:ext uri="{FF2B5EF4-FFF2-40B4-BE49-F238E27FC236}">
                      <a16:creationId xmlns:a16="http://schemas.microsoft.com/office/drawing/2014/main" id="{36CEA840-B25E-42C7-B03E-C96295123C6A}"/>
                    </a:ext>
                  </a:extLst>
                </p14:cNvPr>
                <p14:cNvContentPartPr/>
                <p14:nvPr/>
              </p14:nvContentPartPr>
              <p14:xfrm>
                <a:off x="5374844" y="2932270"/>
                <a:ext cx="23400" cy="299160"/>
              </p14:xfrm>
            </p:contentPart>
          </mc:Choice>
          <mc:Fallback xmlns="">
            <p:pic>
              <p:nvPicPr>
                <p:cNvPr id="66" name="Inkt 65">
                  <a:extLst>
                    <a:ext uri="{FF2B5EF4-FFF2-40B4-BE49-F238E27FC236}">
                      <a16:creationId xmlns:a16="http://schemas.microsoft.com/office/drawing/2014/main" id="{36CEA840-B25E-42C7-B03E-C96295123C6A}"/>
                    </a:ext>
                  </a:extLst>
                </p:cNvPr>
                <p:cNvPicPr/>
                <p:nvPr/>
              </p:nvPicPr>
              <p:blipFill>
                <a:blip r:embed="rId106"/>
                <a:stretch>
                  <a:fillRect/>
                </a:stretch>
              </p:blipFill>
              <p:spPr>
                <a:xfrm>
                  <a:off x="5356844" y="2914630"/>
                  <a:ext cx="59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t 66">
                  <a:extLst>
                    <a:ext uri="{FF2B5EF4-FFF2-40B4-BE49-F238E27FC236}">
                      <a16:creationId xmlns:a16="http://schemas.microsoft.com/office/drawing/2014/main" id="{E7D30361-5EC8-447B-A3B1-5A6FCBB76D69}"/>
                    </a:ext>
                  </a:extLst>
                </p14:cNvPr>
                <p14:cNvContentPartPr/>
                <p14:nvPr/>
              </p14:nvContentPartPr>
              <p14:xfrm>
                <a:off x="5386004" y="3081670"/>
                <a:ext cx="123120" cy="29880"/>
              </p14:xfrm>
            </p:contentPart>
          </mc:Choice>
          <mc:Fallback xmlns="">
            <p:pic>
              <p:nvPicPr>
                <p:cNvPr id="67" name="Inkt 66">
                  <a:extLst>
                    <a:ext uri="{FF2B5EF4-FFF2-40B4-BE49-F238E27FC236}">
                      <a16:creationId xmlns:a16="http://schemas.microsoft.com/office/drawing/2014/main" id="{E7D30361-5EC8-447B-A3B1-5A6FCBB76D69}"/>
                    </a:ext>
                  </a:extLst>
                </p:cNvPr>
                <p:cNvPicPr/>
                <p:nvPr/>
              </p:nvPicPr>
              <p:blipFill>
                <a:blip r:embed="rId108"/>
                <a:stretch>
                  <a:fillRect/>
                </a:stretch>
              </p:blipFill>
              <p:spPr>
                <a:xfrm>
                  <a:off x="5368364" y="3064030"/>
                  <a:ext cx="158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t 67">
                  <a:extLst>
                    <a:ext uri="{FF2B5EF4-FFF2-40B4-BE49-F238E27FC236}">
                      <a16:creationId xmlns:a16="http://schemas.microsoft.com/office/drawing/2014/main" id="{4F7F0503-F464-42BC-8C78-CE1CC482747A}"/>
                    </a:ext>
                  </a:extLst>
                </p14:cNvPr>
                <p14:cNvContentPartPr/>
                <p14:nvPr/>
              </p14:nvContentPartPr>
              <p14:xfrm>
                <a:off x="5508764" y="2954950"/>
                <a:ext cx="360" cy="275040"/>
              </p14:xfrm>
            </p:contentPart>
          </mc:Choice>
          <mc:Fallback xmlns="">
            <p:pic>
              <p:nvPicPr>
                <p:cNvPr id="68" name="Inkt 67">
                  <a:extLst>
                    <a:ext uri="{FF2B5EF4-FFF2-40B4-BE49-F238E27FC236}">
                      <a16:creationId xmlns:a16="http://schemas.microsoft.com/office/drawing/2014/main" id="{4F7F0503-F464-42BC-8C78-CE1CC482747A}"/>
                    </a:ext>
                  </a:extLst>
                </p:cNvPr>
                <p:cNvPicPr/>
                <p:nvPr/>
              </p:nvPicPr>
              <p:blipFill>
                <a:blip r:embed="rId110"/>
                <a:stretch>
                  <a:fillRect/>
                </a:stretch>
              </p:blipFill>
              <p:spPr>
                <a:xfrm>
                  <a:off x="5490764" y="2937310"/>
                  <a:ext cx="360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t 68">
                  <a:extLst>
                    <a:ext uri="{FF2B5EF4-FFF2-40B4-BE49-F238E27FC236}">
                      <a16:creationId xmlns:a16="http://schemas.microsoft.com/office/drawing/2014/main" id="{EA425FF0-FF43-4117-80B6-925F5C494B53}"/>
                    </a:ext>
                  </a:extLst>
                </p14:cNvPr>
                <p14:cNvContentPartPr/>
                <p14:nvPr/>
              </p14:nvContentPartPr>
              <p14:xfrm>
                <a:off x="5542244" y="3155110"/>
                <a:ext cx="170280" cy="92880"/>
              </p14:xfrm>
            </p:contentPart>
          </mc:Choice>
          <mc:Fallback xmlns="">
            <p:pic>
              <p:nvPicPr>
                <p:cNvPr id="69" name="Inkt 68">
                  <a:extLst>
                    <a:ext uri="{FF2B5EF4-FFF2-40B4-BE49-F238E27FC236}">
                      <a16:creationId xmlns:a16="http://schemas.microsoft.com/office/drawing/2014/main" id="{EA425FF0-FF43-4117-80B6-925F5C494B53}"/>
                    </a:ext>
                  </a:extLst>
                </p:cNvPr>
                <p:cNvPicPr/>
                <p:nvPr/>
              </p:nvPicPr>
              <p:blipFill>
                <a:blip r:embed="rId112"/>
                <a:stretch>
                  <a:fillRect/>
                </a:stretch>
              </p:blipFill>
              <p:spPr>
                <a:xfrm>
                  <a:off x="5524604" y="3137470"/>
                  <a:ext cx="205920" cy="128520"/>
                </a:xfrm>
                <a:prstGeom prst="rect">
                  <a:avLst/>
                </a:prstGeom>
              </p:spPr>
            </p:pic>
          </mc:Fallback>
        </mc:AlternateContent>
      </p:grpSp>
      <p:grpSp>
        <p:nvGrpSpPr>
          <p:cNvPr id="76" name="Groep 75">
            <a:extLst>
              <a:ext uri="{FF2B5EF4-FFF2-40B4-BE49-F238E27FC236}">
                <a16:creationId xmlns:a16="http://schemas.microsoft.com/office/drawing/2014/main" id="{D8E1F743-652A-46AD-BC33-4AB540856981}"/>
              </a:ext>
            </a:extLst>
          </p:cNvPr>
          <p:cNvGrpSpPr/>
          <p:nvPr/>
        </p:nvGrpSpPr>
        <p:grpSpPr>
          <a:xfrm>
            <a:off x="6969284" y="2910310"/>
            <a:ext cx="482040" cy="326880"/>
            <a:chOff x="6969284" y="2910310"/>
            <a:chExt cx="482040" cy="326880"/>
          </a:xfrm>
        </p:grpSpPr>
        <mc:AlternateContent xmlns:mc="http://schemas.openxmlformats.org/markup-compatibility/2006" xmlns:p14="http://schemas.microsoft.com/office/powerpoint/2010/main">
          <mc:Choice Requires="p14">
            <p:contentPart p14:bwMode="auto" r:id="rId113">
              <p14:nvContentPartPr>
                <p14:cNvPr id="71" name="Inkt 70">
                  <a:extLst>
                    <a:ext uri="{FF2B5EF4-FFF2-40B4-BE49-F238E27FC236}">
                      <a16:creationId xmlns:a16="http://schemas.microsoft.com/office/drawing/2014/main" id="{C691D8AA-3D12-4F9F-AE96-D1D112184564}"/>
                    </a:ext>
                  </a:extLst>
                </p14:cNvPr>
                <p14:cNvContentPartPr/>
                <p14:nvPr/>
              </p14:nvContentPartPr>
              <p14:xfrm>
                <a:off x="6980444" y="2910310"/>
                <a:ext cx="360" cy="200880"/>
              </p14:xfrm>
            </p:contentPart>
          </mc:Choice>
          <mc:Fallback xmlns="">
            <p:pic>
              <p:nvPicPr>
                <p:cNvPr id="71" name="Inkt 70">
                  <a:extLst>
                    <a:ext uri="{FF2B5EF4-FFF2-40B4-BE49-F238E27FC236}">
                      <a16:creationId xmlns:a16="http://schemas.microsoft.com/office/drawing/2014/main" id="{C691D8AA-3D12-4F9F-AE96-D1D112184564}"/>
                    </a:ext>
                  </a:extLst>
                </p:cNvPr>
                <p:cNvPicPr/>
                <p:nvPr/>
              </p:nvPicPr>
              <p:blipFill>
                <a:blip r:embed="rId114"/>
                <a:stretch>
                  <a:fillRect/>
                </a:stretch>
              </p:blipFill>
              <p:spPr>
                <a:xfrm>
                  <a:off x="6962804" y="2892310"/>
                  <a:ext cx="36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Inkt 71">
                  <a:extLst>
                    <a:ext uri="{FF2B5EF4-FFF2-40B4-BE49-F238E27FC236}">
                      <a16:creationId xmlns:a16="http://schemas.microsoft.com/office/drawing/2014/main" id="{AD502A9D-47D7-4A1C-8AEB-24F657F0815B}"/>
                    </a:ext>
                  </a:extLst>
                </p14:cNvPr>
                <p14:cNvContentPartPr/>
                <p14:nvPr/>
              </p14:nvContentPartPr>
              <p14:xfrm>
                <a:off x="6969284" y="3046030"/>
                <a:ext cx="131760" cy="20520"/>
              </p14:xfrm>
            </p:contentPart>
          </mc:Choice>
          <mc:Fallback xmlns="">
            <p:pic>
              <p:nvPicPr>
                <p:cNvPr id="72" name="Inkt 71">
                  <a:extLst>
                    <a:ext uri="{FF2B5EF4-FFF2-40B4-BE49-F238E27FC236}">
                      <a16:creationId xmlns:a16="http://schemas.microsoft.com/office/drawing/2014/main" id="{AD502A9D-47D7-4A1C-8AEB-24F657F0815B}"/>
                    </a:ext>
                  </a:extLst>
                </p:cNvPr>
                <p:cNvPicPr/>
                <p:nvPr/>
              </p:nvPicPr>
              <p:blipFill>
                <a:blip r:embed="rId116"/>
                <a:stretch>
                  <a:fillRect/>
                </a:stretch>
              </p:blipFill>
              <p:spPr>
                <a:xfrm>
                  <a:off x="6951284" y="3028390"/>
                  <a:ext cx="167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Inkt 72">
                  <a:extLst>
                    <a:ext uri="{FF2B5EF4-FFF2-40B4-BE49-F238E27FC236}">
                      <a16:creationId xmlns:a16="http://schemas.microsoft.com/office/drawing/2014/main" id="{20782348-6824-42DE-8533-3587F2EA32F7}"/>
                    </a:ext>
                  </a:extLst>
                </p14:cNvPr>
                <p14:cNvContentPartPr/>
                <p14:nvPr/>
              </p14:nvContentPartPr>
              <p14:xfrm>
                <a:off x="7094564" y="2921470"/>
                <a:ext cx="9000" cy="233280"/>
              </p14:xfrm>
            </p:contentPart>
          </mc:Choice>
          <mc:Fallback xmlns="">
            <p:pic>
              <p:nvPicPr>
                <p:cNvPr id="73" name="Inkt 72">
                  <a:extLst>
                    <a:ext uri="{FF2B5EF4-FFF2-40B4-BE49-F238E27FC236}">
                      <a16:creationId xmlns:a16="http://schemas.microsoft.com/office/drawing/2014/main" id="{20782348-6824-42DE-8533-3587F2EA32F7}"/>
                    </a:ext>
                  </a:extLst>
                </p:cNvPr>
                <p:cNvPicPr/>
                <p:nvPr/>
              </p:nvPicPr>
              <p:blipFill>
                <a:blip r:embed="rId118"/>
                <a:stretch>
                  <a:fillRect/>
                </a:stretch>
              </p:blipFill>
              <p:spPr>
                <a:xfrm>
                  <a:off x="7076564" y="2903830"/>
                  <a:ext cx="44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Inkt 73">
                  <a:extLst>
                    <a:ext uri="{FF2B5EF4-FFF2-40B4-BE49-F238E27FC236}">
                      <a16:creationId xmlns:a16="http://schemas.microsoft.com/office/drawing/2014/main" id="{F793AAC8-D4F3-4FAA-8B66-EBB99D7A7A81}"/>
                    </a:ext>
                  </a:extLst>
                </p14:cNvPr>
                <p14:cNvContentPartPr/>
                <p14:nvPr/>
              </p14:nvContentPartPr>
              <p14:xfrm>
                <a:off x="7114724" y="3121630"/>
                <a:ext cx="73080" cy="115560"/>
              </p14:xfrm>
            </p:contentPart>
          </mc:Choice>
          <mc:Fallback xmlns="">
            <p:pic>
              <p:nvPicPr>
                <p:cNvPr id="74" name="Inkt 73">
                  <a:extLst>
                    <a:ext uri="{FF2B5EF4-FFF2-40B4-BE49-F238E27FC236}">
                      <a16:creationId xmlns:a16="http://schemas.microsoft.com/office/drawing/2014/main" id="{F793AAC8-D4F3-4FAA-8B66-EBB99D7A7A81}"/>
                    </a:ext>
                  </a:extLst>
                </p:cNvPr>
                <p:cNvPicPr/>
                <p:nvPr/>
              </p:nvPicPr>
              <p:blipFill>
                <a:blip r:embed="rId120"/>
                <a:stretch>
                  <a:fillRect/>
                </a:stretch>
              </p:blipFill>
              <p:spPr>
                <a:xfrm>
                  <a:off x="7096724" y="3103630"/>
                  <a:ext cx="108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Inkt 74">
                  <a:extLst>
                    <a:ext uri="{FF2B5EF4-FFF2-40B4-BE49-F238E27FC236}">
                      <a16:creationId xmlns:a16="http://schemas.microsoft.com/office/drawing/2014/main" id="{C91FFBDB-49D7-452C-B554-409C80767978}"/>
                    </a:ext>
                  </a:extLst>
                </p14:cNvPr>
                <p14:cNvContentPartPr/>
                <p14:nvPr/>
              </p14:nvContentPartPr>
              <p14:xfrm>
                <a:off x="7256924" y="2921470"/>
                <a:ext cx="194400" cy="215640"/>
              </p14:xfrm>
            </p:contentPart>
          </mc:Choice>
          <mc:Fallback xmlns="">
            <p:pic>
              <p:nvPicPr>
                <p:cNvPr id="75" name="Inkt 74">
                  <a:extLst>
                    <a:ext uri="{FF2B5EF4-FFF2-40B4-BE49-F238E27FC236}">
                      <a16:creationId xmlns:a16="http://schemas.microsoft.com/office/drawing/2014/main" id="{C91FFBDB-49D7-452C-B554-409C80767978}"/>
                    </a:ext>
                  </a:extLst>
                </p:cNvPr>
                <p:cNvPicPr/>
                <p:nvPr/>
              </p:nvPicPr>
              <p:blipFill>
                <a:blip r:embed="rId122"/>
                <a:stretch>
                  <a:fillRect/>
                </a:stretch>
              </p:blipFill>
              <p:spPr>
                <a:xfrm>
                  <a:off x="7239284" y="2903830"/>
                  <a:ext cx="230040" cy="251280"/>
                </a:xfrm>
                <a:prstGeom prst="rect">
                  <a:avLst/>
                </a:prstGeom>
              </p:spPr>
            </p:pic>
          </mc:Fallback>
        </mc:AlternateContent>
      </p:grpSp>
      <p:grpSp>
        <p:nvGrpSpPr>
          <p:cNvPr id="85" name="Groep 84">
            <a:extLst>
              <a:ext uri="{FF2B5EF4-FFF2-40B4-BE49-F238E27FC236}">
                <a16:creationId xmlns:a16="http://schemas.microsoft.com/office/drawing/2014/main" id="{5C9A576D-1AC6-4162-BF5F-37DF67ED8401}"/>
              </a:ext>
            </a:extLst>
          </p:cNvPr>
          <p:cNvGrpSpPr/>
          <p:nvPr/>
        </p:nvGrpSpPr>
        <p:grpSpPr>
          <a:xfrm>
            <a:off x="8574524" y="2765230"/>
            <a:ext cx="855360" cy="315720"/>
            <a:chOff x="8574524" y="2765230"/>
            <a:chExt cx="855360" cy="315720"/>
          </a:xfrm>
        </p:grpSpPr>
        <mc:AlternateContent xmlns:mc="http://schemas.openxmlformats.org/markup-compatibility/2006" xmlns:p14="http://schemas.microsoft.com/office/powerpoint/2010/main">
          <mc:Choice Requires="p14">
            <p:contentPart p14:bwMode="auto" r:id="rId123">
              <p14:nvContentPartPr>
                <p14:cNvPr id="77" name="Inkt 76">
                  <a:extLst>
                    <a:ext uri="{FF2B5EF4-FFF2-40B4-BE49-F238E27FC236}">
                      <a16:creationId xmlns:a16="http://schemas.microsoft.com/office/drawing/2014/main" id="{A108A910-1A6C-43D3-946E-F21C9BBBA6D9}"/>
                    </a:ext>
                  </a:extLst>
                </p14:cNvPr>
                <p14:cNvContentPartPr/>
                <p14:nvPr/>
              </p14:nvContentPartPr>
              <p14:xfrm>
                <a:off x="8574524" y="2944150"/>
                <a:ext cx="124920" cy="129240"/>
              </p14:xfrm>
            </p:contentPart>
          </mc:Choice>
          <mc:Fallback xmlns="">
            <p:pic>
              <p:nvPicPr>
                <p:cNvPr id="77" name="Inkt 76">
                  <a:extLst>
                    <a:ext uri="{FF2B5EF4-FFF2-40B4-BE49-F238E27FC236}">
                      <a16:creationId xmlns:a16="http://schemas.microsoft.com/office/drawing/2014/main" id="{A108A910-1A6C-43D3-946E-F21C9BBBA6D9}"/>
                    </a:ext>
                  </a:extLst>
                </p:cNvPr>
                <p:cNvPicPr/>
                <p:nvPr/>
              </p:nvPicPr>
              <p:blipFill>
                <a:blip r:embed="rId124"/>
                <a:stretch>
                  <a:fillRect/>
                </a:stretch>
              </p:blipFill>
              <p:spPr>
                <a:xfrm>
                  <a:off x="8556524" y="2926150"/>
                  <a:ext cx="160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t 77">
                  <a:extLst>
                    <a:ext uri="{FF2B5EF4-FFF2-40B4-BE49-F238E27FC236}">
                      <a16:creationId xmlns:a16="http://schemas.microsoft.com/office/drawing/2014/main" id="{89B2DB14-CBC4-441F-928E-A93CD2E4DBA6}"/>
                    </a:ext>
                  </a:extLst>
                </p14:cNvPr>
                <p14:cNvContentPartPr/>
                <p14:nvPr/>
              </p14:nvContentPartPr>
              <p14:xfrm>
                <a:off x="8597564" y="3010750"/>
                <a:ext cx="60480" cy="360"/>
              </p14:xfrm>
            </p:contentPart>
          </mc:Choice>
          <mc:Fallback xmlns="">
            <p:pic>
              <p:nvPicPr>
                <p:cNvPr id="78" name="Inkt 77">
                  <a:extLst>
                    <a:ext uri="{FF2B5EF4-FFF2-40B4-BE49-F238E27FC236}">
                      <a16:creationId xmlns:a16="http://schemas.microsoft.com/office/drawing/2014/main" id="{89B2DB14-CBC4-441F-928E-A93CD2E4DBA6}"/>
                    </a:ext>
                  </a:extLst>
                </p:cNvPr>
                <p:cNvPicPr/>
                <p:nvPr/>
              </p:nvPicPr>
              <p:blipFill>
                <a:blip r:embed="rId126"/>
                <a:stretch>
                  <a:fillRect/>
                </a:stretch>
              </p:blipFill>
              <p:spPr>
                <a:xfrm>
                  <a:off x="8579924" y="2992750"/>
                  <a:ext cx="96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Inkt 78">
                  <a:extLst>
                    <a:ext uri="{FF2B5EF4-FFF2-40B4-BE49-F238E27FC236}">
                      <a16:creationId xmlns:a16="http://schemas.microsoft.com/office/drawing/2014/main" id="{D700CE3A-A1DE-4BA9-B7EE-D5AE05AA19BE}"/>
                    </a:ext>
                  </a:extLst>
                </p14:cNvPr>
                <p14:cNvContentPartPr/>
                <p14:nvPr/>
              </p14:nvContentPartPr>
              <p14:xfrm>
                <a:off x="8786924" y="2936950"/>
                <a:ext cx="106920" cy="87480"/>
              </p14:xfrm>
            </p:contentPart>
          </mc:Choice>
          <mc:Fallback xmlns="">
            <p:pic>
              <p:nvPicPr>
                <p:cNvPr id="79" name="Inkt 78">
                  <a:extLst>
                    <a:ext uri="{FF2B5EF4-FFF2-40B4-BE49-F238E27FC236}">
                      <a16:creationId xmlns:a16="http://schemas.microsoft.com/office/drawing/2014/main" id="{D700CE3A-A1DE-4BA9-B7EE-D5AE05AA19BE}"/>
                    </a:ext>
                  </a:extLst>
                </p:cNvPr>
                <p:cNvPicPr/>
                <p:nvPr/>
              </p:nvPicPr>
              <p:blipFill>
                <a:blip r:embed="rId128"/>
                <a:stretch>
                  <a:fillRect/>
                </a:stretch>
              </p:blipFill>
              <p:spPr>
                <a:xfrm>
                  <a:off x="8768924" y="2919310"/>
                  <a:ext cx="142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Inkt 79">
                  <a:extLst>
                    <a:ext uri="{FF2B5EF4-FFF2-40B4-BE49-F238E27FC236}">
                      <a16:creationId xmlns:a16="http://schemas.microsoft.com/office/drawing/2014/main" id="{B7CB210E-9DED-4AFD-A20C-4F97D8A629E6}"/>
                    </a:ext>
                  </a:extLst>
                </p14:cNvPr>
                <p14:cNvContentPartPr/>
                <p14:nvPr/>
              </p14:nvContentPartPr>
              <p14:xfrm>
                <a:off x="8942804" y="2988430"/>
                <a:ext cx="360" cy="40320"/>
              </p14:xfrm>
            </p:contentPart>
          </mc:Choice>
          <mc:Fallback xmlns="">
            <p:pic>
              <p:nvPicPr>
                <p:cNvPr id="80" name="Inkt 79">
                  <a:extLst>
                    <a:ext uri="{FF2B5EF4-FFF2-40B4-BE49-F238E27FC236}">
                      <a16:creationId xmlns:a16="http://schemas.microsoft.com/office/drawing/2014/main" id="{B7CB210E-9DED-4AFD-A20C-4F97D8A629E6}"/>
                    </a:ext>
                  </a:extLst>
                </p:cNvPr>
                <p:cNvPicPr/>
                <p:nvPr/>
              </p:nvPicPr>
              <p:blipFill>
                <a:blip r:embed="rId130"/>
                <a:stretch>
                  <a:fillRect/>
                </a:stretch>
              </p:blipFill>
              <p:spPr>
                <a:xfrm>
                  <a:off x="8925164" y="2970790"/>
                  <a:ext cx="36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Inkt 80">
                  <a:extLst>
                    <a:ext uri="{FF2B5EF4-FFF2-40B4-BE49-F238E27FC236}">
                      <a16:creationId xmlns:a16="http://schemas.microsoft.com/office/drawing/2014/main" id="{A10AA407-5FEE-4B42-BF84-3A0C5B4CE8DE}"/>
                    </a:ext>
                  </a:extLst>
                </p14:cNvPr>
                <p14:cNvContentPartPr/>
                <p14:nvPr/>
              </p14:nvContentPartPr>
              <p14:xfrm>
                <a:off x="8976284" y="2832550"/>
                <a:ext cx="360" cy="360"/>
              </p14:xfrm>
            </p:contentPart>
          </mc:Choice>
          <mc:Fallback xmlns="">
            <p:pic>
              <p:nvPicPr>
                <p:cNvPr id="81" name="Inkt 80">
                  <a:extLst>
                    <a:ext uri="{FF2B5EF4-FFF2-40B4-BE49-F238E27FC236}">
                      <a16:creationId xmlns:a16="http://schemas.microsoft.com/office/drawing/2014/main" id="{A10AA407-5FEE-4B42-BF84-3A0C5B4CE8DE}"/>
                    </a:ext>
                  </a:extLst>
                </p:cNvPr>
                <p:cNvPicPr/>
                <p:nvPr/>
              </p:nvPicPr>
              <p:blipFill>
                <a:blip r:embed="rId132"/>
                <a:stretch>
                  <a:fillRect/>
                </a:stretch>
              </p:blipFill>
              <p:spPr>
                <a:xfrm>
                  <a:off x="8958644" y="28145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Inkt 81">
                  <a:extLst>
                    <a:ext uri="{FF2B5EF4-FFF2-40B4-BE49-F238E27FC236}">
                      <a16:creationId xmlns:a16="http://schemas.microsoft.com/office/drawing/2014/main" id="{4DDDB57A-E569-4DBB-8BFF-452E8103DAB3}"/>
                    </a:ext>
                  </a:extLst>
                </p14:cNvPr>
                <p14:cNvContentPartPr/>
                <p14:nvPr/>
              </p14:nvContentPartPr>
              <p14:xfrm>
                <a:off x="9054764" y="2765230"/>
                <a:ext cx="67320" cy="315720"/>
              </p14:xfrm>
            </p:contentPart>
          </mc:Choice>
          <mc:Fallback xmlns="">
            <p:pic>
              <p:nvPicPr>
                <p:cNvPr id="82" name="Inkt 81">
                  <a:extLst>
                    <a:ext uri="{FF2B5EF4-FFF2-40B4-BE49-F238E27FC236}">
                      <a16:creationId xmlns:a16="http://schemas.microsoft.com/office/drawing/2014/main" id="{4DDDB57A-E569-4DBB-8BFF-452E8103DAB3}"/>
                    </a:ext>
                  </a:extLst>
                </p:cNvPr>
                <p:cNvPicPr/>
                <p:nvPr/>
              </p:nvPicPr>
              <p:blipFill>
                <a:blip r:embed="rId134"/>
                <a:stretch>
                  <a:fillRect/>
                </a:stretch>
              </p:blipFill>
              <p:spPr>
                <a:xfrm>
                  <a:off x="9037124" y="2747590"/>
                  <a:ext cx="1029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Inkt 82">
                  <a:extLst>
                    <a:ext uri="{FF2B5EF4-FFF2-40B4-BE49-F238E27FC236}">
                      <a16:creationId xmlns:a16="http://schemas.microsoft.com/office/drawing/2014/main" id="{0FC7E0E7-ACFD-4D3B-AA00-87B3B67C6427}"/>
                    </a:ext>
                  </a:extLst>
                </p14:cNvPr>
                <p14:cNvContentPartPr/>
                <p14:nvPr/>
              </p14:nvContentPartPr>
              <p14:xfrm>
                <a:off x="9144044" y="2854510"/>
                <a:ext cx="9000" cy="360"/>
              </p14:xfrm>
            </p:contentPart>
          </mc:Choice>
          <mc:Fallback xmlns="">
            <p:pic>
              <p:nvPicPr>
                <p:cNvPr id="83" name="Inkt 82">
                  <a:extLst>
                    <a:ext uri="{FF2B5EF4-FFF2-40B4-BE49-F238E27FC236}">
                      <a16:creationId xmlns:a16="http://schemas.microsoft.com/office/drawing/2014/main" id="{0FC7E0E7-ACFD-4D3B-AA00-87B3B67C6427}"/>
                    </a:ext>
                  </a:extLst>
                </p:cNvPr>
                <p:cNvPicPr/>
                <p:nvPr/>
              </p:nvPicPr>
              <p:blipFill>
                <a:blip r:embed="rId136"/>
                <a:stretch>
                  <a:fillRect/>
                </a:stretch>
              </p:blipFill>
              <p:spPr>
                <a:xfrm>
                  <a:off x="9126044" y="2836870"/>
                  <a:ext cx="4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Inkt 83">
                  <a:extLst>
                    <a:ext uri="{FF2B5EF4-FFF2-40B4-BE49-F238E27FC236}">
                      <a16:creationId xmlns:a16="http://schemas.microsoft.com/office/drawing/2014/main" id="{B01A78A7-6BD2-47E3-80CD-3D31E5997328}"/>
                    </a:ext>
                  </a:extLst>
                </p14:cNvPr>
                <p14:cNvContentPartPr/>
                <p14:nvPr/>
              </p14:nvContentPartPr>
              <p14:xfrm>
                <a:off x="9188324" y="2926510"/>
                <a:ext cx="241560" cy="103320"/>
              </p14:xfrm>
            </p:contentPart>
          </mc:Choice>
          <mc:Fallback xmlns="">
            <p:pic>
              <p:nvPicPr>
                <p:cNvPr id="84" name="Inkt 83">
                  <a:extLst>
                    <a:ext uri="{FF2B5EF4-FFF2-40B4-BE49-F238E27FC236}">
                      <a16:creationId xmlns:a16="http://schemas.microsoft.com/office/drawing/2014/main" id="{B01A78A7-6BD2-47E3-80CD-3D31E5997328}"/>
                    </a:ext>
                  </a:extLst>
                </p:cNvPr>
                <p:cNvPicPr/>
                <p:nvPr/>
              </p:nvPicPr>
              <p:blipFill>
                <a:blip r:embed="rId138"/>
                <a:stretch>
                  <a:fillRect/>
                </a:stretch>
              </p:blipFill>
              <p:spPr>
                <a:xfrm>
                  <a:off x="9170324" y="2908510"/>
                  <a:ext cx="277200" cy="138960"/>
                </a:xfrm>
                <a:prstGeom prst="rect">
                  <a:avLst/>
                </a:prstGeom>
              </p:spPr>
            </p:pic>
          </mc:Fallback>
        </mc:AlternateContent>
      </p:grpSp>
      <p:grpSp>
        <p:nvGrpSpPr>
          <p:cNvPr id="99" name="Groep 98">
            <a:extLst>
              <a:ext uri="{FF2B5EF4-FFF2-40B4-BE49-F238E27FC236}">
                <a16:creationId xmlns:a16="http://schemas.microsoft.com/office/drawing/2014/main" id="{89D05A18-1EF2-4925-9472-46A50FE7D84C}"/>
              </a:ext>
            </a:extLst>
          </p:cNvPr>
          <p:cNvGrpSpPr/>
          <p:nvPr/>
        </p:nvGrpSpPr>
        <p:grpSpPr>
          <a:xfrm>
            <a:off x="9088244" y="4103710"/>
            <a:ext cx="1759680" cy="290880"/>
            <a:chOff x="9088244" y="4103710"/>
            <a:chExt cx="1759680" cy="290880"/>
          </a:xfrm>
        </p:grpSpPr>
        <mc:AlternateContent xmlns:mc="http://schemas.openxmlformats.org/markup-compatibility/2006" xmlns:p14="http://schemas.microsoft.com/office/powerpoint/2010/main">
          <mc:Choice Requires="p14">
            <p:contentPart p14:bwMode="auto" r:id="rId139">
              <p14:nvContentPartPr>
                <p14:cNvPr id="86" name="Inkt 85">
                  <a:extLst>
                    <a:ext uri="{FF2B5EF4-FFF2-40B4-BE49-F238E27FC236}">
                      <a16:creationId xmlns:a16="http://schemas.microsoft.com/office/drawing/2014/main" id="{76D00645-D407-4079-8BB4-241D0B311193}"/>
                    </a:ext>
                  </a:extLst>
                </p14:cNvPr>
                <p14:cNvContentPartPr/>
                <p14:nvPr/>
              </p14:nvContentPartPr>
              <p14:xfrm>
                <a:off x="9088244" y="4281910"/>
                <a:ext cx="101160" cy="87120"/>
              </p14:xfrm>
            </p:contentPart>
          </mc:Choice>
          <mc:Fallback xmlns="">
            <p:pic>
              <p:nvPicPr>
                <p:cNvPr id="86" name="Inkt 85">
                  <a:extLst>
                    <a:ext uri="{FF2B5EF4-FFF2-40B4-BE49-F238E27FC236}">
                      <a16:creationId xmlns:a16="http://schemas.microsoft.com/office/drawing/2014/main" id="{76D00645-D407-4079-8BB4-241D0B311193}"/>
                    </a:ext>
                  </a:extLst>
                </p:cNvPr>
                <p:cNvPicPr/>
                <p:nvPr/>
              </p:nvPicPr>
              <p:blipFill>
                <a:blip r:embed="rId140"/>
                <a:stretch>
                  <a:fillRect/>
                </a:stretch>
              </p:blipFill>
              <p:spPr>
                <a:xfrm>
                  <a:off x="9070604" y="4264270"/>
                  <a:ext cx="136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Inkt 86">
                  <a:extLst>
                    <a:ext uri="{FF2B5EF4-FFF2-40B4-BE49-F238E27FC236}">
                      <a16:creationId xmlns:a16="http://schemas.microsoft.com/office/drawing/2014/main" id="{C816FE7D-508D-421C-B4A3-13437FE2C265}"/>
                    </a:ext>
                  </a:extLst>
                </p14:cNvPr>
                <p14:cNvContentPartPr/>
                <p14:nvPr/>
              </p14:nvContentPartPr>
              <p14:xfrm>
                <a:off x="9232964" y="4292710"/>
                <a:ext cx="9000" cy="85320"/>
              </p14:xfrm>
            </p:contentPart>
          </mc:Choice>
          <mc:Fallback xmlns="">
            <p:pic>
              <p:nvPicPr>
                <p:cNvPr id="87" name="Inkt 86">
                  <a:extLst>
                    <a:ext uri="{FF2B5EF4-FFF2-40B4-BE49-F238E27FC236}">
                      <a16:creationId xmlns:a16="http://schemas.microsoft.com/office/drawing/2014/main" id="{C816FE7D-508D-421C-B4A3-13437FE2C265}"/>
                    </a:ext>
                  </a:extLst>
                </p:cNvPr>
                <p:cNvPicPr/>
                <p:nvPr/>
              </p:nvPicPr>
              <p:blipFill>
                <a:blip r:embed="rId142"/>
                <a:stretch>
                  <a:fillRect/>
                </a:stretch>
              </p:blipFill>
              <p:spPr>
                <a:xfrm>
                  <a:off x="9215324" y="4275070"/>
                  <a:ext cx="44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Inkt 87">
                  <a:extLst>
                    <a:ext uri="{FF2B5EF4-FFF2-40B4-BE49-F238E27FC236}">
                      <a16:creationId xmlns:a16="http://schemas.microsoft.com/office/drawing/2014/main" id="{BA8711AF-1052-4C37-85E4-DF5B265D78E2}"/>
                    </a:ext>
                  </a:extLst>
                </p14:cNvPr>
                <p14:cNvContentPartPr/>
                <p14:nvPr/>
              </p14:nvContentPartPr>
              <p14:xfrm>
                <a:off x="9310724" y="4136470"/>
                <a:ext cx="14400" cy="18000"/>
              </p14:xfrm>
            </p:contentPart>
          </mc:Choice>
          <mc:Fallback xmlns="">
            <p:pic>
              <p:nvPicPr>
                <p:cNvPr id="88" name="Inkt 87">
                  <a:extLst>
                    <a:ext uri="{FF2B5EF4-FFF2-40B4-BE49-F238E27FC236}">
                      <a16:creationId xmlns:a16="http://schemas.microsoft.com/office/drawing/2014/main" id="{BA8711AF-1052-4C37-85E4-DF5B265D78E2}"/>
                    </a:ext>
                  </a:extLst>
                </p:cNvPr>
                <p:cNvPicPr/>
                <p:nvPr/>
              </p:nvPicPr>
              <p:blipFill>
                <a:blip r:embed="rId144"/>
                <a:stretch>
                  <a:fillRect/>
                </a:stretch>
              </p:blipFill>
              <p:spPr>
                <a:xfrm>
                  <a:off x="9293084" y="4118830"/>
                  <a:ext cx="50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Inkt 88">
                  <a:extLst>
                    <a:ext uri="{FF2B5EF4-FFF2-40B4-BE49-F238E27FC236}">
                      <a16:creationId xmlns:a16="http://schemas.microsoft.com/office/drawing/2014/main" id="{13069ABA-051F-4530-AB2D-E437AF361486}"/>
                    </a:ext>
                  </a:extLst>
                </p14:cNvPr>
                <p14:cNvContentPartPr/>
                <p14:nvPr/>
              </p14:nvContentPartPr>
              <p14:xfrm>
                <a:off x="9378044" y="4103710"/>
                <a:ext cx="74880" cy="290880"/>
              </p14:xfrm>
            </p:contentPart>
          </mc:Choice>
          <mc:Fallback xmlns="">
            <p:pic>
              <p:nvPicPr>
                <p:cNvPr id="89" name="Inkt 88">
                  <a:extLst>
                    <a:ext uri="{FF2B5EF4-FFF2-40B4-BE49-F238E27FC236}">
                      <a16:creationId xmlns:a16="http://schemas.microsoft.com/office/drawing/2014/main" id="{13069ABA-051F-4530-AB2D-E437AF361486}"/>
                    </a:ext>
                  </a:extLst>
                </p:cNvPr>
                <p:cNvPicPr/>
                <p:nvPr/>
              </p:nvPicPr>
              <p:blipFill>
                <a:blip r:embed="rId146"/>
                <a:stretch>
                  <a:fillRect/>
                </a:stretch>
              </p:blipFill>
              <p:spPr>
                <a:xfrm>
                  <a:off x="9360044" y="4086070"/>
                  <a:ext cx="1105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Inkt 89">
                  <a:extLst>
                    <a:ext uri="{FF2B5EF4-FFF2-40B4-BE49-F238E27FC236}">
                      <a16:creationId xmlns:a16="http://schemas.microsoft.com/office/drawing/2014/main" id="{5BF2B235-25FD-4981-A1A9-633E6103B7F3}"/>
                    </a:ext>
                  </a:extLst>
                </p14:cNvPr>
                <p14:cNvContentPartPr/>
                <p14:nvPr/>
              </p14:nvContentPartPr>
              <p14:xfrm>
                <a:off x="9478484" y="4273990"/>
                <a:ext cx="86400" cy="104400"/>
              </p14:xfrm>
            </p:contentPart>
          </mc:Choice>
          <mc:Fallback xmlns="">
            <p:pic>
              <p:nvPicPr>
                <p:cNvPr id="90" name="Inkt 89">
                  <a:extLst>
                    <a:ext uri="{FF2B5EF4-FFF2-40B4-BE49-F238E27FC236}">
                      <a16:creationId xmlns:a16="http://schemas.microsoft.com/office/drawing/2014/main" id="{5BF2B235-25FD-4981-A1A9-633E6103B7F3}"/>
                    </a:ext>
                  </a:extLst>
                </p:cNvPr>
                <p:cNvPicPr/>
                <p:nvPr/>
              </p:nvPicPr>
              <p:blipFill>
                <a:blip r:embed="rId148"/>
                <a:stretch>
                  <a:fillRect/>
                </a:stretch>
              </p:blipFill>
              <p:spPr>
                <a:xfrm>
                  <a:off x="9460484" y="4256350"/>
                  <a:ext cx="122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Inkt 90">
                  <a:extLst>
                    <a:ext uri="{FF2B5EF4-FFF2-40B4-BE49-F238E27FC236}">
                      <a16:creationId xmlns:a16="http://schemas.microsoft.com/office/drawing/2014/main" id="{4AB65430-95A5-4431-8388-E44405BE16E6}"/>
                    </a:ext>
                  </a:extLst>
                </p14:cNvPr>
                <p14:cNvContentPartPr/>
                <p14:nvPr/>
              </p14:nvContentPartPr>
              <p14:xfrm>
                <a:off x="9623204" y="4201630"/>
                <a:ext cx="96840" cy="132840"/>
              </p14:xfrm>
            </p:contentPart>
          </mc:Choice>
          <mc:Fallback xmlns="">
            <p:pic>
              <p:nvPicPr>
                <p:cNvPr id="91" name="Inkt 90">
                  <a:extLst>
                    <a:ext uri="{FF2B5EF4-FFF2-40B4-BE49-F238E27FC236}">
                      <a16:creationId xmlns:a16="http://schemas.microsoft.com/office/drawing/2014/main" id="{4AB65430-95A5-4431-8388-E44405BE16E6}"/>
                    </a:ext>
                  </a:extLst>
                </p:cNvPr>
                <p:cNvPicPr/>
                <p:nvPr/>
              </p:nvPicPr>
              <p:blipFill>
                <a:blip r:embed="rId150"/>
                <a:stretch>
                  <a:fillRect/>
                </a:stretch>
              </p:blipFill>
              <p:spPr>
                <a:xfrm>
                  <a:off x="9605204" y="4183630"/>
                  <a:ext cx="132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Inkt 92">
                  <a:extLst>
                    <a:ext uri="{FF2B5EF4-FFF2-40B4-BE49-F238E27FC236}">
                      <a16:creationId xmlns:a16="http://schemas.microsoft.com/office/drawing/2014/main" id="{C3115AFA-8DC7-42ED-BD25-C31ACEF1405D}"/>
                    </a:ext>
                  </a:extLst>
                </p14:cNvPr>
                <p14:cNvContentPartPr/>
                <p14:nvPr/>
              </p14:nvContentPartPr>
              <p14:xfrm>
                <a:off x="9812924" y="4126030"/>
                <a:ext cx="133200" cy="199080"/>
              </p14:xfrm>
            </p:contentPart>
          </mc:Choice>
          <mc:Fallback xmlns="">
            <p:pic>
              <p:nvPicPr>
                <p:cNvPr id="93" name="Inkt 92">
                  <a:extLst>
                    <a:ext uri="{FF2B5EF4-FFF2-40B4-BE49-F238E27FC236}">
                      <a16:creationId xmlns:a16="http://schemas.microsoft.com/office/drawing/2014/main" id="{C3115AFA-8DC7-42ED-BD25-C31ACEF1405D}"/>
                    </a:ext>
                  </a:extLst>
                </p:cNvPr>
                <p:cNvPicPr/>
                <p:nvPr/>
              </p:nvPicPr>
              <p:blipFill>
                <a:blip r:embed="rId152"/>
                <a:stretch>
                  <a:fillRect/>
                </a:stretch>
              </p:blipFill>
              <p:spPr>
                <a:xfrm>
                  <a:off x="9794924" y="4108030"/>
                  <a:ext cx="168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Inkt 93">
                  <a:extLst>
                    <a:ext uri="{FF2B5EF4-FFF2-40B4-BE49-F238E27FC236}">
                      <a16:creationId xmlns:a16="http://schemas.microsoft.com/office/drawing/2014/main" id="{3ED1EB49-439A-4D04-B5F1-B26E4337A912}"/>
                    </a:ext>
                  </a:extLst>
                </p14:cNvPr>
                <p14:cNvContentPartPr/>
                <p14:nvPr/>
              </p14:nvContentPartPr>
              <p14:xfrm>
                <a:off x="10003004" y="4163470"/>
                <a:ext cx="85320" cy="122400"/>
              </p14:xfrm>
            </p:contentPart>
          </mc:Choice>
          <mc:Fallback xmlns="">
            <p:pic>
              <p:nvPicPr>
                <p:cNvPr id="94" name="Inkt 93">
                  <a:extLst>
                    <a:ext uri="{FF2B5EF4-FFF2-40B4-BE49-F238E27FC236}">
                      <a16:creationId xmlns:a16="http://schemas.microsoft.com/office/drawing/2014/main" id="{3ED1EB49-439A-4D04-B5F1-B26E4337A912}"/>
                    </a:ext>
                  </a:extLst>
                </p:cNvPr>
                <p:cNvPicPr/>
                <p:nvPr/>
              </p:nvPicPr>
              <p:blipFill>
                <a:blip r:embed="rId154"/>
                <a:stretch>
                  <a:fillRect/>
                </a:stretch>
              </p:blipFill>
              <p:spPr>
                <a:xfrm>
                  <a:off x="9985004" y="4145470"/>
                  <a:ext cx="120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Inkt 94">
                  <a:extLst>
                    <a:ext uri="{FF2B5EF4-FFF2-40B4-BE49-F238E27FC236}">
                      <a16:creationId xmlns:a16="http://schemas.microsoft.com/office/drawing/2014/main" id="{DB1D0542-9B8D-45AC-9724-84893E2D47B3}"/>
                    </a:ext>
                  </a:extLst>
                </p14:cNvPr>
                <p14:cNvContentPartPr/>
                <p14:nvPr/>
              </p14:nvContentPartPr>
              <p14:xfrm>
                <a:off x="10136564" y="4185790"/>
                <a:ext cx="90000" cy="69840"/>
              </p14:xfrm>
            </p:contentPart>
          </mc:Choice>
          <mc:Fallback xmlns="">
            <p:pic>
              <p:nvPicPr>
                <p:cNvPr id="95" name="Inkt 94">
                  <a:extLst>
                    <a:ext uri="{FF2B5EF4-FFF2-40B4-BE49-F238E27FC236}">
                      <a16:creationId xmlns:a16="http://schemas.microsoft.com/office/drawing/2014/main" id="{DB1D0542-9B8D-45AC-9724-84893E2D47B3}"/>
                    </a:ext>
                  </a:extLst>
                </p:cNvPr>
                <p:cNvPicPr/>
                <p:nvPr/>
              </p:nvPicPr>
              <p:blipFill>
                <a:blip r:embed="rId156"/>
                <a:stretch>
                  <a:fillRect/>
                </a:stretch>
              </p:blipFill>
              <p:spPr>
                <a:xfrm>
                  <a:off x="10118564" y="4168150"/>
                  <a:ext cx="125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Inkt 95">
                  <a:extLst>
                    <a:ext uri="{FF2B5EF4-FFF2-40B4-BE49-F238E27FC236}">
                      <a16:creationId xmlns:a16="http://schemas.microsoft.com/office/drawing/2014/main" id="{DB90E447-81A4-45D8-8E8B-992EDC3F316B}"/>
                    </a:ext>
                  </a:extLst>
                </p14:cNvPr>
                <p14:cNvContentPartPr/>
                <p14:nvPr/>
              </p14:nvContentPartPr>
              <p14:xfrm>
                <a:off x="10292804" y="4181470"/>
                <a:ext cx="73440" cy="89640"/>
              </p14:xfrm>
            </p:contentPart>
          </mc:Choice>
          <mc:Fallback xmlns="">
            <p:pic>
              <p:nvPicPr>
                <p:cNvPr id="96" name="Inkt 95">
                  <a:extLst>
                    <a:ext uri="{FF2B5EF4-FFF2-40B4-BE49-F238E27FC236}">
                      <a16:creationId xmlns:a16="http://schemas.microsoft.com/office/drawing/2014/main" id="{DB90E447-81A4-45D8-8E8B-992EDC3F316B}"/>
                    </a:ext>
                  </a:extLst>
                </p:cNvPr>
                <p:cNvPicPr/>
                <p:nvPr/>
              </p:nvPicPr>
              <p:blipFill>
                <a:blip r:embed="rId158"/>
                <a:stretch>
                  <a:fillRect/>
                </a:stretch>
              </p:blipFill>
              <p:spPr>
                <a:xfrm>
                  <a:off x="10274804" y="4163830"/>
                  <a:ext cx="109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Inkt 96">
                  <a:extLst>
                    <a:ext uri="{FF2B5EF4-FFF2-40B4-BE49-F238E27FC236}">
                      <a16:creationId xmlns:a16="http://schemas.microsoft.com/office/drawing/2014/main" id="{EAA7180F-CFFB-4AAE-B180-D88E35A22164}"/>
                    </a:ext>
                  </a:extLst>
                </p14:cNvPr>
                <p14:cNvContentPartPr/>
                <p14:nvPr/>
              </p14:nvContentPartPr>
              <p14:xfrm>
                <a:off x="10381724" y="4146550"/>
                <a:ext cx="257760" cy="127800"/>
              </p14:xfrm>
            </p:contentPart>
          </mc:Choice>
          <mc:Fallback xmlns="">
            <p:pic>
              <p:nvPicPr>
                <p:cNvPr id="97" name="Inkt 96">
                  <a:extLst>
                    <a:ext uri="{FF2B5EF4-FFF2-40B4-BE49-F238E27FC236}">
                      <a16:creationId xmlns:a16="http://schemas.microsoft.com/office/drawing/2014/main" id="{EAA7180F-CFFB-4AAE-B180-D88E35A22164}"/>
                    </a:ext>
                  </a:extLst>
                </p:cNvPr>
                <p:cNvPicPr/>
                <p:nvPr/>
              </p:nvPicPr>
              <p:blipFill>
                <a:blip r:embed="rId160"/>
                <a:stretch>
                  <a:fillRect/>
                </a:stretch>
              </p:blipFill>
              <p:spPr>
                <a:xfrm>
                  <a:off x="10364084" y="4128910"/>
                  <a:ext cx="293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Inkt 97">
                  <a:extLst>
                    <a:ext uri="{FF2B5EF4-FFF2-40B4-BE49-F238E27FC236}">
                      <a16:creationId xmlns:a16="http://schemas.microsoft.com/office/drawing/2014/main" id="{8A25C3F3-1F2C-4ECB-9366-4A0F3783111A}"/>
                    </a:ext>
                  </a:extLst>
                </p14:cNvPr>
                <p14:cNvContentPartPr/>
                <p14:nvPr/>
              </p14:nvContentPartPr>
              <p14:xfrm>
                <a:off x="10694204" y="4138630"/>
                <a:ext cx="153720" cy="114840"/>
              </p14:xfrm>
            </p:contentPart>
          </mc:Choice>
          <mc:Fallback xmlns="">
            <p:pic>
              <p:nvPicPr>
                <p:cNvPr id="98" name="Inkt 97">
                  <a:extLst>
                    <a:ext uri="{FF2B5EF4-FFF2-40B4-BE49-F238E27FC236}">
                      <a16:creationId xmlns:a16="http://schemas.microsoft.com/office/drawing/2014/main" id="{8A25C3F3-1F2C-4ECB-9366-4A0F3783111A}"/>
                    </a:ext>
                  </a:extLst>
                </p:cNvPr>
                <p:cNvPicPr/>
                <p:nvPr/>
              </p:nvPicPr>
              <p:blipFill>
                <a:blip r:embed="rId162"/>
                <a:stretch>
                  <a:fillRect/>
                </a:stretch>
              </p:blipFill>
              <p:spPr>
                <a:xfrm>
                  <a:off x="10676204" y="4120990"/>
                  <a:ext cx="189360" cy="150480"/>
                </a:xfrm>
                <a:prstGeom prst="rect">
                  <a:avLst/>
                </a:prstGeom>
              </p:spPr>
            </p:pic>
          </mc:Fallback>
        </mc:AlternateContent>
      </p:grpSp>
      <p:grpSp>
        <p:nvGrpSpPr>
          <p:cNvPr id="102" name="Groep 101">
            <a:extLst>
              <a:ext uri="{FF2B5EF4-FFF2-40B4-BE49-F238E27FC236}">
                <a16:creationId xmlns:a16="http://schemas.microsoft.com/office/drawing/2014/main" id="{FC5B80B2-7612-4F28-9FF9-AA13C849077F}"/>
              </a:ext>
            </a:extLst>
          </p:cNvPr>
          <p:cNvGrpSpPr/>
          <p:nvPr/>
        </p:nvGrpSpPr>
        <p:grpSpPr>
          <a:xfrm>
            <a:off x="2966084" y="2776750"/>
            <a:ext cx="2286360" cy="1507680"/>
            <a:chOff x="2966084" y="2776750"/>
            <a:chExt cx="2286360" cy="1507680"/>
          </a:xfrm>
        </p:grpSpPr>
        <mc:AlternateContent xmlns:mc="http://schemas.openxmlformats.org/markup-compatibility/2006" xmlns:p14="http://schemas.microsoft.com/office/powerpoint/2010/main">
          <mc:Choice Requires="p14">
            <p:contentPart p14:bwMode="auto" r:id="rId163">
              <p14:nvContentPartPr>
                <p14:cNvPr id="92" name="Inkt 91">
                  <a:extLst>
                    <a:ext uri="{FF2B5EF4-FFF2-40B4-BE49-F238E27FC236}">
                      <a16:creationId xmlns:a16="http://schemas.microsoft.com/office/drawing/2014/main" id="{18FB7791-4C0F-448B-88E0-EA3A4C65882D}"/>
                    </a:ext>
                  </a:extLst>
                </p14:cNvPr>
                <p14:cNvContentPartPr/>
                <p14:nvPr/>
              </p14:nvContentPartPr>
              <p14:xfrm>
                <a:off x="2966084" y="2776750"/>
                <a:ext cx="2286360" cy="1507680"/>
              </p14:xfrm>
            </p:contentPart>
          </mc:Choice>
          <mc:Fallback xmlns="">
            <p:pic>
              <p:nvPicPr>
                <p:cNvPr id="92" name="Inkt 91">
                  <a:extLst>
                    <a:ext uri="{FF2B5EF4-FFF2-40B4-BE49-F238E27FC236}">
                      <a16:creationId xmlns:a16="http://schemas.microsoft.com/office/drawing/2014/main" id="{18FB7791-4C0F-448B-88E0-EA3A4C65882D}"/>
                    </a:ext>
                  </a:extLst>
                </p:cNvPr>
                <p:cNvPicPr/>
                <p:nvPr/>
              </p:nvPicPr>
              <p:blipFill>
                <a:blip r:embed="rId164"/>
                <a:stretch>
                  <a:fillRect/>
                </a:stretch>
              </p:blipFill>
              <p:spPr>
                <a:xfrm>
                  <a:off x="2948084" y="2759110"/>
                  <a:ext cx="2322000" cy="1543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Inkt 99">
                  <a:extLst>
                    <a:ext uri="{FF2B5EF4-FFF2-40B4-BE49-F238E27FC236}">
                      <a16:creationId xmlns:a16="http://schemas.microsoft.com/office/drawing/2014/main" id="{29E982EB-8032-4657-96BE-3A28E26E381F}"/>
                    </a:ext>
                  </a:extLst>
                </p14:cNvPr>
                <p14:cNvContentPartPr/>
                <p14:nvPr/>
              </p14:nvContentPartPr>
              <p14:xfrm>
                <a:off x="3891644" y="2843710"/>
                <a:ext cx="188640" cy="111960"/>
              </p14:xfrm>
            </p:contentPart>
          </mc:Choice>
          <mc:Fallback xmlns="">
            <p:pic>
              <p:nvPicPr>
                <p:cNvPr id="100" name="Inkt 99">
                  <a:extLst>
                    <a:ext uri="{FF2B5EF4-FFF2-40B4-BE49-F238E27FC236}">
                      <a16:creationId xmlns:a16="http://schemas.microsoft.com/office/drawing/2014/main" id="{29E982EB-8032-4657-96BE-3A28E26E381F}"/>
                    </a:ext>
                  </a:extLst>
                </p:cNvPr>
                <p:cNvPicPr/>
                <p:nvPr/>
              </p:nvPicPr>
              <p:blipFill>
                <a:blip r:embed="rId166"/>
                <a:stretch>
                  <a:fillRect/>
                </a:stretch>
              </p:blipFill>
              <p:spPr>
                <a:xfrm>
                  <a:off x="3873644" y="2825710"/>
                  <a:ext cx="224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Inkt 100">
                  <a:extLst>
                    <a:ext uri="{FF2B5EF4-FFF2-40B4-BE49-F238E27FC236}">
                      <a16:creationId xmlns:a16="http://schemas.microsoft.com/office/drawing/2014/main" id="{9281A82B-DBB0-43D0-8A84-C00B1A4183F6}"/>
                    </a:ext>
                  </a:extLst>
                </p14:cNvPr>
                <p14:cNvContentPartPr/>
                <p14:nvPr/>
              </p14:nvContentPartPr>
              <p14:xfrm>
                <a:off x="3913604" y="2977270"/>
                <a:ext cx="184320" cy="89640"/>
              </p14:xfrm>
            </p:contentPart>
          </mc:Choice>
          <mc:Fallback xmlns="">
            <p:pic>
              <p:nvPicPr>
                <p:cNvPr id="101" name="Inkt 100">
                  <a:extLst>
                    <a:ext uri="{FF2B5EF4-FFF2-40B4-BE49-F238E27FC236}">
                      <a16:creationId xmlns:a16="http://schemas.microsoft.com/office/drawing/2014/main" id="{9281A82B-DBB0-43D0-8A84-C00B1A4183F6}"/>
                    </a:ext>
                  </a:extLst>
                </p:cNvPr>
                <p:cNvPicPr/>
                <p:nvPr/>
              </p:nvPicPr>
              <p:blipFill>
                <a:blip r:embed="rId168"/>
                <a:stretch>
                  <a:fillRect/>
                </a:stretch>
              </p:blipFill>
              <p:spPr>
                <a:xfrm>
                  <a:off x="3895964" y="2959270"/>
                  <a:ext cx="219960" cy="125280"/>
                </a:xfrm>
                <a:prstGeom prst="rect">
                  <a:avLst/>
                </a:prstGeom>
              </p:spPr>
            </p:pic>
          </mc:Fallback>
        </mc:AlternateContent>
      </p:grpSp>
      <p:grpSp>
        <p:nvGrpSpPr>
          <p:cNvPr id="106" name="Groep 105">
            <a:extLst>
              <a:ext uri="{FF2B5EF4-FFF2-40B4-BE49-F238E27FC236}">
                <a16:creationId xmlns:a16="http://schemas.microsoft.com/office/drawing/2014/main" id="{2D383E65-B46B-4D63-BB3A-6A357ED11AC3}"/>
              </a:ext>
            </a:extLst>
          </p:cNvPr>
          <p:cNvGrpSpPr/>
          <p:nvPr/>
        </p:nvGrpSpPr>
        <p:grpSpPr>
          <a:xfrm>
            <a:off x="2943044" y="4604110"/>
            <a:ext cx="6491520" cy="1028160"/>
            <a:chOff x="2943044" y="4604110"/>
            <a:chExt cx="6491520" cy="1028160"/>
          </a:xfrm>
        </p:grpSpPr>
        <mc:AlternateContent xmlns:mc="http://schemas.openxmlformats.org/markup-compatibility/2006" xmlns:p14="http://schemas.microsoft.com/office/powerpoint/2010/main">
          <mc:Choice Requires="p14">
            <p:contentPart p14:bwMode="auto" r:id="rId169">
              <p14:nvContentPartPr>
                <p14:cNvPr id="103" name="Inkt 102">
                  <a:extLst>
                    <a:ext uri="{FF2B5EF4-FFF2-40B4-BE49-F238E27FC236}">
                      <a16:creationId xmlns:a16="http://schemas.microsoft.com/office/drawing/2014/main" id="{5C84B918-01DC-4865-9565-348467ED9E66}"/>
                    </a:ext>
                  </a:extLst>
                </p14:cNvPr>
                <p14:cNvContentPartPr/>
                <p14:nvPr/>
              </p14:nvContentPartPr>
              <p14:xfrm>
                <a:off x="2943044" y="4604110"/>
                <a:ext cx="6491520" cy="939240"/>
              </p14:xfrm>
            </p:contentPart>
          </mc:Choice>
          <mc:Fallback xmlns="">
            <p:pic>
              <p:nvPicPr>
                <p:cNvPr id="103" name="Inkt 102">
                  <a:extLst>
                    <a:ext uri="{FF2B5EF4-FFF2-40B4-BE49-F238E27FC236}">
                      <a16:creationId xmlns:a16="http://schemas.microsoft.com/office/drawing/2014/main" id="{5C84B918-01DC-4865-9565-348467ED9E66}"/>
                    </a:ext>
                  </a:extLst>
                </p:cNvPr>
                <p:cNvPicPr/>
                <p:nvPr/>
              </p:nvPicPr>
              <p:blipFill>
                <a:blip r:embed="rId170"/>
                <a:stretch>
                  <a:fillRect/>
                </a:stretch>
              </p:blipFill>
              <p:spPr>
                <a:xfrm>
                  <a:off x="2925044" y="4586470"/>
                  <a:ext cx="652716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Inkt 103">
                  <a:extLst>
                    <a:ext uri="{FF2B5EF4-FFF2-40B4-BE49-F238E27FC236}">
                      <a16:creationId xmlns:a16="http://schemas.microsoft.com/office/drawing/2014/main" id="{256A5FE3-522B-4E6D-A030-1B3D8D63860D}"/>
                    </a:ext>
                  </a:extLst>
                </p14:cNvPr>
                <p14:cNvContentPartPr/>
                <p14:nvPr/>
              </p14:nvContentPartPr>
              <p14:xfrm>
                <a:off x="5742764" y="5350030"/>
                <a:ext cx="231480" cy="105120"/>
              </p14:xfrm>
            </p:contentPart>
          </mc:Choice>
          <mc:Fallback xmlns="">
            <p:pic>
              <p:nvPicPr>
                <p:cNvPr id="104" name="Inkt 103">
                  <a:extLst>
                    <a:ext uri="{FF2B5EF4-FFF2-40B4-BE49-F238E27FC236}">
                      <a16:creationId xmlns:a16="http://schemas.microsoft.com/office/drawing/2014/main" id="{256A5FE3-522B-4E6D-A030-1B3D8D63860D}"/>
                    </a:ext>
                  </a:extLst>
                </p:cNvPr>
                <p:cNvPicPr/>
                <p:nvPr/>
              </p:nvPicPr>
              <p:blipFill>
                <a:blip r:embed="rId172"/>
                <a:stretch>
                  <a:fillRect/>
                </a:stretch>
              </p:blipFill>
              <p:spPr>
                <a:xfrm>
                  <a:off x="5724764" y="5332030"/>
                  <a:ext cx="26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Inkt 104">
                  <a:extLst>
                    <a:ext uri="{FF2B5EF4-FFF2-40B4-BE49-F238E27FC236}">
                      <a16:creationId xmlns:a16="http://schemas.microsoft.com/office/drawing/2014/main" id="{47C1D17A-C9AA-4002-BC18-2F4AE500714A}"/>
                    </a:ext>
                  </a:extLst>
                </p14:cNvPr>
                <p14:cNvContentPartPr/>
                <p14:nvPr/>
              </p14:nvContentPartPr>
              <p14:xfrm>
                <a:off x="5753924" y="5474950"/>
                <a:ext cx="293760" cy="157320"/>
              </p14:xfrm>
            </p:contentPart>
          </mc:Choice>
          <mc:Fallback xmlns="">
            <p:pic>
              <p:nvPicPr>
                <p:cNvPr id="105" name="Inkt 104">
                  <a:extLst>
                    <a:ext uri="{FF2B5EF4-FFF2-40B4-BE49-F238E27FC236}">
                      <a16:creationId xmlns:a16="http://schemas.microsoft.com/office/drawing/2014/main" id="{47C1D17A-C9AA-4002-BC18-2F4AE500714A}"/>
                    </a:ext>
                  </a:extLst>
                </p:cNvPr>
                <p:cNvPicPr/>
                <p:nvPr/>
              </p:nvPicPr>
              <p:blipFill>
                <a:blip r:embed="rId174"/>
                <a:stretch>
                  <a:fillRect/>
                </a:stretch>
              </p:blipFill>
              <p:spPr>
                <a:xfrm>
                  <a:off x="5736284" y="5457310"/>
                  <a:ext cx="329400" cy="192960"/>
                </a:xfrm>
                <a:prstGeom prst="rect">
                  <a:avLst/>
                </a:prstGeom>
              </p:spPr>
            </p:pic>
          </mc:Fallback>
        </mc:AlternateContent>
      </p:grpSp>
    </p:spTree>
    <p:extLst>
      <p:ext uri="{BB962C8B-B14F-4D97-AF65-F5344CB8AC3E}">
        <p14:creationId xmlns:p14="http://schemas.microsoft.com/office/powerpoint/2010/main" val="189621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B4057-D8FC-DA17-7148-EBB22C0B29E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ED78960-B3F9-72ED-FDBB-E1192BC40E04}"/>
              </a:ext>
            </a:extLst>
          </p:cNvPr>
          <p:cNvSpPr txBox="1"/>
          <p:nvPr/>
        </p:nvSpPr>
        <p:spPr>
          <a:xfrm>
            <a:off x="948690" y="742950"/>
            <a:ext cx="11843483" cy="1077218"/>
          </a:xfrm>
          <a:prstGeom prst="rect">
            <a:avLst/>
          </a:prstGeom>
          <a:noFill/>
        </p:spPr>
        <p:txBody>
          <a:bodyPr wrap="square" rtlCol="0">
            <a:spAutoFit/>
          </a:bodyPr>
          <a:lstStyle/>
          <a:p>
            <a:r>
              <a:rPr lang="en-US" sz="3200" b="1" dirty="0">
                <a:latin typeface="Effra"/>
              </a:rPr>
              <a:t>Stereo-</a:t>
            </a:r>
            <a:r>
              <a:rPr lang="en-US" sz="3200" b="1" dirty="0" err="1">
                <a:latin typeface="Effra"/>
              </a:rPr>
              <a:t>isomeren</a:t>
            </a:r>
            <a:endParaRPr lang="en-US" sz="3200" b="1" dirty="0">
              <a:latin typeface="Effra"/>
            </a:endParaRPr>
          </a:p>
          <a:p>
            <a:endParaRPr lang="en-US" sz="3200" b="1" dirty="0">
              <a:latin typeface="Effra"/>
            </a:endParaRPr>
          </a:p>
        </p:txBody>
      </p:sp>
      <p:sp>
        <p:nvSpPr>
          <p:cNvPr id="6" name="Tekstvak 5">
            <a:extLst>
              <a:ext uri="{FF2B5EF4-FFF2-40B4-BE49-F238E27FC236}">
                <a16:creationId xmlns:a16="http://schemas.microsoft.com/office/drawing/2014/main" id="{ECA76B5F-6C64-1C22-BE99-5C54B66E4E93}"/>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5" name="Afbeelding 4">
            <a:extLst>
              <a:ext uri="{FF2B5EF4-FFF2-40B4-BE49-F238E27FC236}">
                <a16:creationId xmlns:a16="http://schemas.microsoft.com/office/drawing/2014/main" id="{9CBF9393-419E-F929-032C-115FC3A32158}"/>
              </a:ext>
            </a:extLst>
          </p:cNvPr>
          <p:cNvPicPr>
            <a:picLocks noChangeAspect="1"/>
          </p:cNvPicPr>
          <p:nvPr/>
        </p:nvPicPr>
        <p:blipFill>
          <a:blip r:embed="rId2"/>
          <a:stretch>
            <a:fillRect/>
          </a:stretch>
        </p:blipFill>
        <p:spPr>
          <a:xfrm>
            <a:off x="804073" y="3328210"/>
            <a:ext cx="6036114" cy="2133696"/>
          </a:xfrm>
          <a:prstGeom prst="rect">
            <a:avLst/>
          </a:prstGeom>
        </p:spPr>
      </p:pic>
      <p:sp>
        <p:nvSpPr>
          <p:cNvPr id="3" name="Tekstvak 2">
            <a:extLst>
              <a:ext uri="{FF2B5EF4-FFF2-40B4-BE49-F238E27FC236}">
                <a16:creationId xmlns:a16="http://schemas.microsoft.com/office/drawing/2014/main" id="{492EFE2C-2AD0-9265-83B8-C41FD740D57D}"/>
              </a:ext>
            </a:extLst>
          </p:cNvPr>
          <p:cNvSpPr txBox="1"/>
          <p:nvPr/>
        </p:nvSpPr>
        <p:spPr>
          <a:xfrm>
            <a:off x="948690" y="1820168"/>
            <a:ext cx="9759531" cy="1200329"/>
          </a:xfrm>
          <a:prstGeom prst="rect">
            <a:avLst/>
          </a:prstGeom>
          <a:noFill/>
        </p:spPr>
        <p:txBody>
          <a:bodyPr wrap="none" rtlCol="0">
            <a:spAutoFit/>
          </a:bodyPr>
          <a:lstStyle/>
          <a:p>
            <a:r>
              <a:rPr lang="nl-NL" sz="2400" dirty="0">
                <a:latin typeface="Effra" panose="02000506080000020004"/>
              </a:rPr>
              <a:t>Cis trans- </a:t>
            </a:r>
            <a:r>
              <a:rPr lang="nl-NL" sz="2400" dirty="0" err="1">
                <a:latin typeface="Effra" panose="02000506080000020004"/>
              </a:rPr>
              <a:t>isomerie</a:t>
            </a:r>
            <a:r>
              <a:rPr lang="nl-NL" sz="2400" dirty="0">
                <a:latin typeface="Effra" panose="02000506080000020004"/>
              </a:rPr>
              <a:t> heb je als:</a:t>
            </a:r>
          </a:p>
          <a:p>
            <a:pPr marL="285750" indent="-285750">
              <a:buFontTx/>
              <a:buChar char="-"/>
            </a:pPr>
            <a:r>
              <a:rPr lang="nl-NL" sz="2400" dirty="0">
                <a:latin typeface="Effra" panose="02000506080000020004"/>
              </a:rPr>
              <a:t>er een starre binding is</a:t>
            </a:r>
          </a:p>
          <a:p>
            <a:pPr marL="285750" indent="-285750">
              <a:buFontTx/>
              <a:buChar char="-"/>
            </a:pPr>
            <a:r>
              <a:rPr lang="nl-NL" sz="2400" dirty="0">
                <a:latin typeface="Effra" panose="02000506080000020004"/>
              </a:rPr>
              <a:t>en aan weeszijden van de starre binding twee verschillende groepen zitten</a:t>
            </a:r>
          </a:p>
        </p:txBody>
      </p:sp>
      <p:sp>
        <p:nvSpPr>
          <p:cNvPr id="4" name="Tekstvak 3">
            <a:extLst>
              <a:ext uri="{FF2B5EF4-FFF2-40B4-BE49-F238E27FC236}">
                <a16:creationId xmlns:a16="http://schemas.microsoft.com/office/drawing/2014/main" id="{58A573C3-9889-3C9B-7DA9-A738DBB78513}"/>
              </a:ext>
            </a:extLst>
          </p:cNvPr>
          <p:cNvSpPr txBox="1"/>
          <p:nvPr/>
        </p:nvSpPr>
        <p:spPr>
          <a:xfrm>
            <a:off x="678731" y="5569528"/>
            <a:ext cx="7919004" cy="461665"/>
          </a:xfrm>
          <a:prstGeom prst="rect">
            <a:avLst/>
          </a:prstGeom>
          <a:noFill/>
        </p:spPr>
        <p:txBody>
          <a:bodyPr wrap="square" rtlCol="0">
            <a:spAutoFit/>
          </a:bodyPr>
          <a:lstStyle/>
          <a:p>
            <a:r>
              <a:rPr lang="nl-NL" sz="2400" dirty="0">
                <a:latin typeface="Effra" panose="02000506080000020004"/>
              </a:rPr>
              <a:t>trans-1,2-dichlooretheen         cis-1,2-dichlooretheen</a:t>
            </a:r>
          </a:p>
        </p:txBody>
      </p:sp>
    </p:spTree>
    <p:extLst>
      <p:ext uri="{BB962C8B-B14F-4D97-AF65-F5344CB8AC3E}">
        <p14:creationId xmlns:p14="http://schemas.microsoft.com/office/powerpoint/2010/main" val="27099020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Warmtewisselaar</a:t>
            </a:r>
            <a:r>
              <a:rPr lang="en-US" sz="3200" b="1" dirty="0">
                <a:latin typeface="Effra"/>
              </a:rPr>
              <a:t> (2025 – I </a:t>
            </a:r>
            <a:r>
              <a:rPr lang="en-US" sz="3200" b="1" dirty="0" err="1">
                <a:latin typeface="Effra"/>
              </a:rPr>
              <a:t>Vraag</a:t>
            </a:r>
            <a:r>
              <a:rPr lang="en-US" sz="3200" b="1" dirty="0">
                <a:latin typeface="Effra"/>
              </a:rPr>
              <a:t> 11)</a:t>
            </a:r>
          </a:p>
        </p:txBody>
      </p:sp>
      <p:pic>
        <p:nvPicPr>
          <p:cNvPr id="112" name="Afbeelding 111">
            <a:extLst>
              <a:ext uri="{FF2B5EF4-FFF2-40B4-BE49-F238E27FC236}">
                <a16:creationId xmlns:a16="http://schemas.microsoft.com/office/drawing/2014/main" id="{7A673C2A-7DF9-43CE-87C9-D9E953B172FA}"/>
              </a:ext>
            </a:extLst>
          </p:cNvPr>
          <p:cNvPicPr>
            <a:picLocks noChangeAspect="1"/>
          </p:cNvPicPr>
          <p:nvPr/>
        </p:nvPicPr>
        <p:blipFill>
          <a:blip r:embed="rId2"/>
          <a:stretch>
            <a:fillRect/>
          </a:stretch>
        </p:blipFill>
        <p:spPr>
          <a:xfrm>
            <a:off x="742396" y="1231412"/>
            <a:ext cx="9631119" cy="5487166"/>
          </a:xfrm>
          <a:prstGeom prst="rect">
            <a:avLst/>
          </a:prstGeom>
        </p:spPr>
      </p:pic>
    </p:spTree>
    <p:extLst>
      <p:ext uri="{BB962C8B-B14F-4D97-AF65-F5344CB8AC3E}">
        <p14:creationId xmlns:p14="http://schemas.microsoft.com/office/powerpoint/2010/main" val="25162725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Warmtewisselaar</a:t>
            </a:r>
            <a:r>
              <a:rPr lang="en-US" sz="3200" b="1" dirty="0">
                <a:latin typeface="Effra"/>
              </a:rPr>
              <a:t> (2025 – I </a:t>
            </a:r>
            <a:r>
              <a:rPr lang="en-US" sz="3200" b="1" dirty="0" err="1">
                <a:latin typeface="Effra"/>
              </a:rPr>
              <a:t>Vraag</a:t>
            </a:r>
            <a:r>
              <a:rPr lang="en-US" sz="3200" b="1" dirty="0">
                <a:latin typeface="Effra"/>
              </a:rPr>
              <a:t> 11)</a:t>
            </a:r>
          </a:p>
        </p:txBody>
      </p:sp>
      <p:pic>
        <p:nvPicPr>
          <p:cNvPr id="5" name="Afbeelding 4">
            <a:extLst>
              <a:ext uri="{FF2B5EF4-FFF2-40B4-BE49-F238E27FC236}">
                <a16:creationId xmlns:a16="http://schemas.microsoft.com/office/drawing/2014/main" id="{7751ECF6-BB51-4A96-8C77-78A3E4F61512}"/>
              </a:ext>
            </a:extLst>
          </p:cNvPr>
          <p:cNvPicPr>
            <a:picLocks noChangeAspect="1"/>
          </p:cNvPicPr>
          <p:nvPr/>
        </p:nvPicPr>
        <p:blipFill>
          <a:blip r:embed="rId2"/>
          <a:stretch>
            <a:fillRect/>
          </a:stretch>
        </p:blipFill>
        <p:spPr>
          <a:xfrm>
            <a:off x="569964" y="2876950"/>
            <a:ext cx="5725324" cy="3562847"/>
          </a:xfrm>
          <a:prstGeom prst="rect">
            <a:avLst/>
          </a:prstGeom>
        </p:spPr>
      </p:pic>
      <mc:AlternateContent xmlns:mc="http://schemas.openxmlformats.org/markup-compatibility/2006" xmlns:p14="http://schemas.microsoft.com/office/powerpoint/2010/main">
        <mc:Choice Requires="p14">
          <p:contentPart p14:bwMode="auto" r:id="rId3">
            <p14:nvContentPartPr>
              <p14:cNvPr id="132" name="Inkt 131">
                <a:extLst>
                  <a:ext uri="{FF2B5EF4-FFF2-40B4-BE49-F238E27FC236}">
                    <a16:creationId xmlns:a16="http://schemas.microsoft.com/office/drawing/2014/main" id="{09A4A028-1DE5-4270-BAA8-E65ED9ADF951}"/>
                  </a:ext>
                </a:extLst>
              </p14:cNvPr>
              <p14:cNvContentPartPr/>
              <p14:nvPr/>
            </p14:nvContentPartPr>
            <p14:xfrm>
              <a:off x="3232124" y="4258150"/>
              <a:ext cx="127440" cy="184680"/>
            </p14:xfrm>
          </p:contentPart>
        </mc:Choice>
        <mc:Fallback xmlns="">
          <p:pic>
            <p:nvPicPr>
              <p:cNvPr id="132" name="Inkt 131">
                <a:extLst>
                  <a:ext uri="{FF2B5EF4-FFF2-40B4-BE49-F238E27FC236}">
                    <a16:creationId xmlns:a16="http://schemas.microsoft.com/office/drawing/2014/main" id="{09A4A028-1DE5-4270-BAA8-E65ED9ADF951}"/>
                  </a:ext>
                </a:extLst>
              </p:cNvPr>
              <p:cNvPicPr/>
              <p:nvPr/>
            </p:nvPicPr>
            <p:blipFill>
              <a:blip r:embed="rId4"/>
              <a:stretch>
                <a:fillRect/>
              </a:stretch>
            </p:blipFill>
            <p:spPr>
              <a:xfrm>
                <a:off x="3214484" y="4240150"/>
                <a:ext cx="163080" cy="220320"/>
              </a:xfrm>
              <a:prstGeom prst="rect">
                <a:avLst/>
              </a:prstGeom>
            </p:spPr>
          </p:pic>
        </mc:Fallback>
      </mc:AlternateContent>
      <p:grpSp>
        <p:nvGrpSpPr>
          <p:cNvPr id="134" name="Groep 133">
            <a:extLst>
              <a:ext uri="{FF2B5EF4-FFF2-40B4-BE49-F238E27FC236}">
                <a16:creationId xmlns:a16="http://schemas.microsoft.com/office/drawing/2014/main" id="{C77BDB12-9D6A-45D0-8343-8BE60F05A7E4}"/>
              </a:ext>
            </a:extLst>
          </p:cNvPr>
          <p:cNvGrpSpPr/>
          <p:nvPr/>
        </p:nvGrpSpPr>
        <p:grpSpPr>
          <a:xfrm>
            <a:off x="2794004" y="3389110"/>
            <a:ext cx="7767360" cy="2725200"/>
            <a:chOff x="2794004" y="3389110"/>
            <a:chExt cx="7767360" cy="2725200"/>
          </a:xfrm>
        </p:grpSpPr>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9FEA307A-5278-458D-A534-0F891AB86600}"/>
                    </a:ext>
                  </a:extLst>
                </p14:cNvPr>
                <p14:cNvContentPartPr/>
                <p14:nvPr/>
              </p14:nvContentPartPr>
              <p14:xfrm>
                <a:off x="4961924" y="4599790"/>
                <a:ext cx="1162800" cy="697680"/>
              </p14:xfrm>
            </p:contentPart>
          </mc:Choice>
          <mc:Fallback xmlns="">
            <p:pic>
              <p:nvPicPr>
                <p:cNvPr id="3" name="Inkt 2">
                  <a:extLst>
                    <a:ext uri="{FF2B5EF4-FFF2-40B4-BE49-F238E27FC236}">
                      <a16:creationId xmlns:a16="http://schemas.microsoft.com/office/drawing/2014/main" id="{9FEA307A-5278-458D-A534-0F891AB86600}"/>
                    </a:ext>
                  </a:extLst>
                </p:cNvPr>
                <p:cNvPicPr/>
                <p:nvPr/>
              </p:nvPicPr>
              <p:blipFill>
                <a:blip r:embed="rId6"/>
                <a:stretch>
                  <a:fillRect/>
                </a:stretch>
              </p:blipFill>
              <p:spPr>
                <a:xfrm>
                  <a:off x="4943924" y="4581790"/>
                  <a:ext cx="119844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471B1AEF-8CD0-42A8-9CD6-7985DEC19913}"/>
                    </a:ext>
                  </a:extLst>
                </p14:cNvPr>
                <p14:cNvContentPartPr/>
                <p14:nvPr/>
              </p14:nvContentPartPr>
              <p14:xfrm>
                <a:off x="5240204" y="4794550"/>
                <a:ext cx="205560" cy="222480"/>
              </p14:xfrm>
            </p:contentPart>
          </mc:Choice>
          <mc:Fallback xmlns="">
            <p:pic>
              <p:nvPicPr>
                <p:cNvPr id="4" name="Inkt 3">
                  <a:extLst>
                    <a:ext uri="{FF2B5EF4-FFF2-40B4-BE49-F238E27FC236}">
                      <a16:creationId xmlns:a16="http://schemas.microsoft.com/office/drawing/2014/main" id="{471B1AEF-8CD0-42A8-9CD6-7985DEC19913}"/>
                    </a:ext>
                  </a:extLst>
                </p:cNvPr>
                <p:cNvPicPr/>
                <p:nvPr/>
              </p:nvPicPr>
              <p:blipFill>
                <a:blip r:embed="rId8"/>
                <a:stretch>
                  <a:fillRect/>
                </a:stretch>
              </p:blipFill>
              <p:spPr>
                <a:xfrm>
                  <a:off x="5222204" y="4776550"/>
                  <a:ext cx="2412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D96D1521-2359-4A4A-84AA-D3A8B355ACC1}"/>
                    </a:ext>
                  </a:extLst>
                </p14:cNvPr>
                <p14:cNvContentPartPr/>
                <p14:nvPr/>
              </p14:nvContentPartPr>
              <p14:xfrm>
                <a:off x="5542244" y="4739110"/>
                <a:ext cx="360" cy="259200"/>
              </p14:xfrm>
            </p:contentPart>
          </mc:Choice>
          <mc:Fallback xmlns="">
            <p:pic>
              <p:nvPicPr>
                <p:cNvPr id="6" name="Inkt 5">
                  <a:extLst>
                    <a:ext uri="{FF2B5EF4-FFF2-40B4-BE49-F238E27FC236}">
                      <a16:creationId xmlns:a16="http://schemas.microsoft.com/office/drawing/2014/main" id="{D96D1521-2359-4A4A-84AA-D3A8B355ACC1}"/>
                    </a:ext>
                  </a:extLst>
                </p:cNvPr>
                <p:cNvPicPr/>
                <p:nvPr/>
              </p:nvPicPr>
              <p:blipFill>
                <a:blip r:embed="rId10"/>
                <a:stretch>
                  <a:fillRect/>
                </a:stretch>
              </p:blipFill>
              <p:spPr>
                <a:xfrm>
                  <a:off x="5524604" y="4721110"/>
                  <a:ext cx="360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88B1A0A6-71F0-4F2E-9909-C94D60310A88}"/>
                    </a:ext>
                  </a:extLst>
                </p14:cNvPr>
                <p14:cNvContentPartPr/>
                <p14:nvPr/>
              </p14:nvContentPartPr>
              <p14:xfrm>
                <a:off x="4941404" y="4627870"/>
                <a:ext cx="333000" cy="45360"/>
              </p14:xfrm>
            </p:contentPart>
          </mc:Choice>
          <mc:Fallback xmlns="">
            <p:pic>
              <p:nvPicPr>
                <p:cNvPr id="7" name="Inkt 6">
                  <a:extLst>
                    <a:ext uri="{FF2B5EF4-FFF2-40B4-BE49-F238E27FC236}">
                      <a16:creationId xmlns:a16="http://schemas.microsoft.com/office/drawing/2014/main" id="{88B1A0A6-71F0-4F2E-9909-C94D60310A88}"/>
                    </a:ext>
                  </a:extLst>
                </p:cNvPr>
                <p:cNvPicPr/>
                <p:nvPr/>
              </p:nvPicPr>
              <p:blipFill>
                <a:blip r:embed="rId12"/>
                <a:stretch>
                  <a:fillRect/>
                </a:stretch>
              </p:blipFill>
              <p:spPr>
                <a:xfrm>
                  <a:off x="4923764" y="4609870"/>
                  <a:ext cx="368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D3BF9B8A-0689-4A02-9A2C-DF596EA25D8A}"/>
                    </a:ext>
                  </a:extLst>
                </p14:cNvPr>
                <p14:cNvContentPartPr/>
                <p14:nvPr/>
              </p14:nvContentPartPr>
              <p14:xfrm>
                <a:off x="5564564" y="5251750"/>
                <a:ext cx="34560" cy="862560"/>
              </p14:xfrm>
            </p:contentPart>
          </mc:Choice>
          <mc:Fallback xmlns="">
            <p:pic>
              <p:nvPicPr>
                <p:cNvPr id="9" name="Inkt 8">
                  <a:extLst>
                    <a:ext uri="{FF2B5EF4-FFF2-40B4-BE49-F238E27FC236}">
                      <a16:creationId xmlns:a16="http://schemas.microsoft.com/office/drawing/2014/main" id="{D3BF9B8A-0689-4A02-9A2C-DF596EA25D8A}"/>
                    </a:ext>
                  </a:extLst>
                </p:cNvPr>
                <p:cNvPicPr/>
                <p:nvPr/>
              </p:nvPicPr>
              <p:blipFill>
                <a:blip r:embed="rId14"/>
                <a:stretch>
                  <a:fillRect/>
                </a:stretch>
              </p:blipFill>
              <p:spPr>
                <a:xfrm>
                  <a:off x="5546564" y="5234110"/>
                  <a:ext cx="7020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7A0EFFB4-5C03-407C-B6AC-98EA5A19200D}"/>
                    </a:ext>
                  </a:extLst>
                </p14:cNvPr>
                <p14:cNvContentPartPr/>
                <p14:nvPr/>
              </p14:nvContentPartPr>
              <p14:xfrm>
                <a:off x="5488964" y="5627230"/>
                <a:ext cx="204480" cy="182160"/>
              </p14:xfrm>
            </p:contentPart>
          </mc:Choice>
          <mc:Fallback xmlns="">
            <p:pic>
              <p:nvPicPr>
                <p:cNvPr id="10" name="Inkt 9">
                  <a:extLst>
                    <a:ext uri="{FF2B5EF4-FFF2-40B4-BE49-F238E27FC236}">
                      <a16:creationId xmlns:a16="http://schemas.microsoft.com/office/drawing/2014/main" id="{7A0EFFB4-5C03-407C-B6AC-98EA5A19200D}"/>
                    </a:ext>
                  </a:extLst>
                </p:cNvPr>
                <p:cNvPicPr/>
                <p:nvPr/>
              </p:nvPicPr>
              <p:blipFill>
                <a:blip r:embed="rId16"/>
                <a:stretch>
                  <a:fillRect/>
                </a:stretch>
              </p:blipFill>
              <p:spPr>
                <a:xfrm>
                  <a:off x="5470964" y="5609230"/>
                  <a:ext cx="240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t 10">
                  <a:extLst>
                    <a:ext uri="{FF2B5EF4-FFF2-40B4-BE49-F238E27FC236}">
                      <a16:creationId xmlns:a16="http://schemas.microsoft.com/office/drawing/2014/main" id="{4F70C863-E654-4F07-A172-3E343192B518}"/>
                    </a:ext>
                  </a:extLst>
                </p14:cNvPr>
                <p14:cNvContentPartPr/>
                <p14:nvPr/>
              </p14:nvContentPartPr>
              <p14:xfrm>
                <a:off x="5865164" y="5729830"/>
                <a:ext cx="141120" cy="262800"/>
              </p14:xfrm>
            </p:contentPart>
          </mc:Choice>
          <mc:Fallback xmlns="">
            <p:pic>
              <p:nvPicPr>
                <p:cNvPr id="11" name="Inkt 10">
                  <a:extLst>
                    <a:ext uri="{FF2B5EF4-FFF2-40B4-BE49-F238E27FC236}">
                      <a16:creationId xmlns:a16="http://schemas.microsoft.com/office/drawing/2014/main" id="{4F70C863-E654-4F07-A172-3E343192B518}"/>
                    </a:ext>
                  </a:extLst>
                </p:cNvPr>
                <p:cNvPicPr/>
                <p:nvPr/>
              </p:nvPicPr>
              <p:blipFill>
                <a:blip r:embed="rId18"/>
                <a:stretch>
                  <a:fillRect/>
                </a:stretch>
              </p:blipFill>
              <p:spPr>
                <a:xfrm>
                  <a:off x="5847524" y="5712190"/>
                  <a:ext cx="176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t 11">
                  <a:extLst>
                    <a:ext uri="{FF2B5EF4-FFF2-40B4-BE49-F238E27FC236}">
                      <a16:creationId xmlns:a16="http://schemas.microsoft.com/office/drawing/2014/main" id="{2A625465-9A50-41F5-B3E0-0F321F7A8800}"/>
                    </a:ext>
                  </a:extLst>
                </p14:cNvPr>
                <p14:cNvContentPartPr/>
                <p14:nvPr/>
              </p14:nvContentPartPr>
              <p14:xfrm>
                <a:off x="6054884" y="5898670"/>
                <a:ext cx="68760" cy="72360"/>
              </p14:xfrm>
            </p:contentPart>
          </mc:Choice>
          <mc:Fallback xmlns="">
            <p:pic>
              <p:nvPicPr>
                <p:cNvPr id="12" name="Inkt 11">
                  <a:extLst>
                    <a:ext uri="{FF2B5EF4-FFF2-40B4-BE49-F238E27FC236}">
                      <a16:creationId xmlns:a16="http://schemas.microsoft.com/office/drawing/2014/main" id="{2A625465-9A50-41F5-B3E0-0F321F7A8800}"/>
                    </a:ext>
                  </a:extLst>
                </p:cNvPr>
                <p:cNvPicPr/>
                <p:nvPr/>
              </p:nvPicPr>
              <p:blipFill>
                <a:blip r:embed="rId20"/>
                <a:stretch>
                  <a:fillRect/>
                </a:stretch>
              </p:blipFill>
              <p:spPr>
                <a:xfrm>
                  <a:off x="6037244" y="5880670"/>
                  <a:ext cx="10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t 12">
                  <a:extLst>
                    <a:ext uri="{FF2B5EF4-FFF2-40B4-BE49-F238E27FC236}">
                      <a16:creationId xmlns:a16="http://schemas.microsoft.com/office/drawing/2014/main" id="{767F27A1-5933-4665-B938-7DD19701A78C}"/>
                    </a:ext>
                  </a:extLst>
                </p14:cNvPr>
                <p14:cNvContentPartPr/>
                <p14:nvPr/>
              </p14:nvContentPartPr>
              <p14:xfrm>
                <a:off x="6049844" y="5876350"/>
                <a:ext cx="83160" cy="152280"/>
              </p14:xfrm>
            </p:contentPart>
          </mc:Choice>
          <mc:Fallback xmlns="">
            <p:pic>
              <p:nvPicPr>
                <p:cNvPr id="13" name="Inkt 12">
                  <a:extLst>
                    <a:ext uri="{FF2B5EF4-FFF2-40B4-BE49-F238E27FC236}">
                      <a16:creationId xmlns:a16="http://schemas.microsoft.com/office/drawing/2014/main" id="{767F27A1-5933-4665-B938-7DD19701A78C}"/>
                    </a:ext>
                  </a:extLst>
                </p:cNvPr>
                <p:cNvPicPr/>
                <p:nvPr/>
              </p:nvPicPr>
              <p:blipFill>
                <a:blip r:embed="rId22"/>
                <a:stretch>
                  <a:fillRect/>
                </a:stretch>
              </p:blipFill>
              <p:spPr>
                <a:xfrm>
                  <a:off x="6032204" y="5858710"/>
                  <a:ext cx="118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8" name="Inkt 97">
                  <a:extLst>
                    <a:ext uri="{FF2B5EF4-FFF2-40B4-BE49-F238E27FC236}">
                      <a16:creationId xmlns:a16="http://schemas.microsoft.com/office/drawing/2014/main" id="{535C6059-EBD9-4E03-AB48-D0657C9C9414}"/>
                    </a:ext>
                  </a:extLst>
                </p14:cNvPr>
                <p14:cNvContentPartPr/>
                <p14:nvPr/>
              </p14:nvContentPartPr>
              <p14:xfrm>
                <a:off x="7290044" y="4267510"/>
                <a:ext cx="863280" cy="1065600"/>
              </p14:xfrm>
            </p:contentPart>
          </mc:Choice>
          <mc:Fallback xmlns="">
            <p:pic>
              <p:nvPicPr>
                <p:cNvPr id="98" name="Inkt 97">
                  <a:extLst>
                    <a:ext uri="{FF2B5EF4-FFF2-40B4-BE49-F238E27FC236}">
                      <a16:creationId xmlns:a16="http://schemas.microsoft.com/office/drawing/2014/main" id="{535C6059-EBD9-4E03-AB48-D0657C9C9414}"/>
                    </a:ext>
                  </a:extLst>
                </p:cNvPr>
                <p:cNvPicPr/>
                <p:nvPr/>
              </p:nvPicPr>
              <p:blipFill>
                <a:blip r:embed="rId24"/>
                <a:stretch>
                  <a:fillRect/>
                </a:stretch>
              </p:blipFill>
              <p:spPr>
                <a:xfrm>
                  <a:off x="7272404" y="4249510"/>
                  <a:ext cx="89892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9" name="Inkt 98">
                  <a:extLst>
                    <a:ext uri="{FF2B5EF4-FFF2-40B4-BE49-F238E27FC236}">
                      <a16:creationId xmlns:a16="http://schemas.microsoft.com/office/drawing/2014/main" id="{E31F6D46-078F-48CF-9EA4-7DBD7AB9ACA0}"/>
                    </a:ext>
                  </a:extLst>
                </p14:cNvPr>
                <p14:cNvContentPartPr/>
                <p14:nvPr/>
              </p14:nvContentPartPr>
              <p14:xfrm>
                <a:off x="8185004" y="4850350"/>
                <a:ext cx="481680" cy="360"/>
              </p14:xfrm>
            </p:contentPart>
          </mc:Choice>
          <mc:Fallback xmlns="">
            <p:pic>
              <p:nvPicPr>
                <p:cNvPr id="99" name="Inkt 98">
                  <a:extLst>
                    <a:ext uri="{FF2B5EF4-FFF2-40B4-BE49-F238E27FC236}">
                      <a16:creationId xmlns:a16="http://schemas.microsoft.com/office/drawing/2014/main" id="{E31F6D46-078F-48CF-9EA4-7DBD7AB9ACA0}"/>
                    </a:ext>
                  </a:extLst>
                </p:cNvPr>
                <p:cNvPicPr/>
                <p:nvPr/>
              </p:nvPicPr>
              <p:blipFill>
                <a:blip r:embed="rId26"/>
                <a:stretch>
                  <a:fillRect/>
                </a:stretch>
              </p:blipFill>
              <p:spPr>
                <a:xfrm>
                  <a:off x="8167004" y="4832710"/>
                  <a:ext cx="517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 name="Inkt 99">
                  <a:extLst>
                    <a:ext uri="{FF2B5EF4-FFF2-40B4-BE49-F238E27FC236}">
                      <a16:creationId xmlns:a16="http://schemas.microsoft.com/office/drawing/2014/main" id="{FE61CE3D-B1B4-425E-A8A9-9D36B386384E}"/>
                    </a:ext>
                  </a:extLst>
                </p14:cNvPr>
                <p14:cNvContentPartPr/>
                <p14:nvPr/>
              </p14:nvContentPartPr>
              <p14:xfrm>
                <a:off x="8408924" y="4770430"/>
                <a:ext cx="117000" cy="142560"/>
              </p14:xfrm>
            </p:contentPart>
          </mc:Choice>
          <mc:Fallback xmlns="">
            <p:pic>
              <p:nvPicPr>
                <p:cNvPr id="100" name="Inkt 99">
                  <a:extLst>
                    <a:ext uri="{FF2B5EF4-FFF2-40B4-BE49-F238E27FC236}">
                      <a16:creationId xmlns:a16="http://schemas.microsoft.com/office/drawing/2014/main" id="{FE61CE3D-B1B4-425E-A8A9-9D36B386384E}"/>
                    </a:ext>
                  </a:extLst>
                </p:cNvPr>
                <p:cNvPicPr/>
                <p:nvPr/>
              </p:nvPicPr>
              <p:blipFill>
                <a:blip r:embed="rId28"/>
                <a:stretch>
                  <a:fillRect/>
                </a:stretch>
              </p:blipFill>
              <p:spPr>
                <a:xfrm>
                  <a:off x="8391284" y="4752790"/>
                  <a:ext cx="152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1" name="Inkt 100">
                  <a:extLst>
                    <a:ext uri="{FF2B5EF4-FFF2-40B4-BE49-F238E27FC236}">
                      <a16:creationId xmlns:a16="http://schemas.microsoft.com/office/drawing/2014/main" id="{80504260-5A05-45B3-AF24-F18CB832B90B}"/>
                    </a:ext>
                  </a:extLst>
                </p14:cNvPr>
                <p14:cNvContentPartPr/>
                <p14:nvPr/>
              </p14:nvContentPartPr>
              <p14:xfrm>
                <a:off x="8753084" y="4337710"/>
                <a:ext cx="11520" cy="697680"/>
              </p14:xfrm>
            </p:contentPart>
          </mc:Choice>
          <mc:Fallback xmlns="">
            <p:pic>
              <p:nvPicPr>
                <p:cNvPr id="101" name="Inkt 100">
                  <a:extLst>
                    <a:ext uri="{FF2B5EF4-FFF2-40B4-BE49-F238E27FC236}">
                      <a16:creationId xmlns:a16="http://schemas.microsoft.com/office/drawing/2014/main" id="{80504260-5A05-45B3-AF24-F18CB832B90B}"/>
                    </a:ext>
                  </a:extLst>
                </p:cNvPr>
                <p:cNvPicPr/>
                <p:nvPr/>
              </p:nvPicPr>
              <p:blipFill>
                <a:blip r:embed="rId30"/>
                <a:stretch>
                  <a:fillRect/>
                </a:stretch>
              </p:blipFill>
              <p:spPr>
                <a:xfrm>
                  <a:off x="8735444" y="4319710"/>
                  <a:ext cx="4716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3" name="Inkt 102">
                  <a:extLst>
                    <a:ext uri="{FF2B5EF4-FFF2-40B4-BE49-F238E27FC236}">
                      <a16:creationId xmlns:a16="http://schemas.microsoft.com/office/drawing/2014/main" id="{F3286E47-FCC6-4C0C-A27B-535EF421A800}"/>
                    </a:ext>
                  </a:extLst>
                </p14:cNvPr>
                <p14:cNvContentPartPr/>
                <p14:nvPr/>
              </p14:nvContentPartPr>
              <p14:xfrm>
                <a:off x="8753084" y="4426630"/>
                <a:ext cx="831240" cy="648720"/>
              </p14:xfrm>
            </p:contentPart>
          </mc:Choice>
          <mc:Fallback xmlns="">
            <p:pic>
              <p:nvPicPr>
                <p:cNvPr id="103" name="Inkt 102">
                  <a:extLst>
                    <a:ext uri="{FF2B5EF4-FFF2-40B4-BE49-F238E27FC236}">
                      <a16:creationId xmlns:a16="http://schemas.microsoft.com/office/drawing/2014/main" id="{F3286E47-FCC6-4C0C-A27B-535EF421A800}"/>
                    </a:ext>
                  </a:extLst>
                </p:cNvPr>
                <p:cNvPicPr/>
                <p:nvPr/>
              </p:nvPicPr>
              <p:blipFill>
                <a:blip r:embed="rId32"/>
                <a:stretch>
                  <a:fillRect/>
                </a:stretch>
              </p:blipFill>
              <p:spPr>
                <a:xfrm>
                  <a:off x="8735444" y="4408990"/>
                  <a:ext cx="8668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4" name="Inkt 103">
                  <a:extLst>
                    <a:ext uri="{FF2B5EF4-FFF2-40B4-BE49-F238E27FC236}">
                      <a16:creationId xmlns:a16="http://schemas.microsoft.com/office/drawing/2014/main" id="{FDC4D59C-C299-4AF1-92C1-E1C418D7CC9A}"/>
                    </a:ext>
                  </a:extLst>
                </p14:cNvPr>
                <p14:cNvContentPartPr/>
                <p14:nvPr/>
              </p14:nvContentPartPr>
              <p14:xfrm>
                <a:off x="8941724" y="4625710"/>
                <a:ext cx="190440" cy="283320"/>
              </p14:xfrm>
            </p:contentPart>
          </mc:Choice>
          <mc:Fallback xmlns="">
            <p:pic>
              <p:nvPicPr>
                <p:cNvPr id="104" name="Inkt 103">
                  <a:extLst>
                    <a:ext uri="{FF2B5EF4-FFF2-40B4-BE49-F238E27FC236}">
                      <a16:creationId xmlns:a16="http://schemas.microsoft.com/office/drawing/2014/main" id="{FDC4D59C-C299-4AF1-92C1-E1C418D7CC9A}"/>
                    </a:ext>
                  </a:extLst>
                </p:cNvPr>
                <p:cNvPicPr/>
                <p:nvPr/>
              </p:nvPicPr>
              <p:blipFill>
                <a:blip r:embed="rId34"/>
                <a:stretch>
                  <a:fillRect/>
                </a:stretch>
              </p:blipFill>
              <p:spPr>
                <a:xfrm>
                  <a:off x="8924084" y="4607710"/>
                  <a:ext cx="226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5" name="Inkt 104">
                  <a:extLst>
                    <a:ext uri="{FF2B5EF4-FFF2-40B4-BE49-F238E27FC236}">
                      <a16:creationId xmlns:a16="http://schemas.microsoft.com/office/drawing/2014/main" id="{F9626C62-4FA1-4AD5-93F0-6091B752D279}"/>
                    </a:ext>
                  </a:extLst>
                </p14:cNvPr>
                <p14:cNvContentPartPr/>
                <p14:nvPr/>
              </p14:nvContentPartPr>
              <p14:xfrm>
                <a:off x="9171764" y="4661350"/>
                <a:ext cx="70200" cy="200160"/>
              </p14:xfrm>
            </p:contentPart>
          </mc:Choice>
          <mc:Fallback xmlns="">
            <p:pic>
              <p:nvPicPr>
                <p:cNvPr id="105" name="Inkt 104">
                  <a:extLst>
                    <a:ext uri="{FF2B5EF4-FFF2-40B4-BE49-F238E27FC236}">
                      <a16:creationId xmlns:a16="http://schemas.microsoft.com/office/drawing/2014/main" id="{F9626C62-4FA1-4AD5-93F0-6091B752D279}"/>
                    </a:ext>
                  </a:extLst>
                </p:cNvPr>
                <p:cNvPicPr/>
                <p:nvPr/>
              </p:nvPicPr>
              <p:blipFill>
                <a:blip r:embed="rId36"/>
                <a:stretch>
                  <a:fillRect/>
                </a:stretch>
              </p:blipFill>
              <p:spPr>
                <a:xfrm>
                  <a:off x="9154124" y="4643350"/>
                  <a:ext cx="105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t 16">
                  <a:extLst>
                    <a:ext uri="{FF2B5EF4-FFF2-40B4-BE49-F238E27FC236}">
                      <a16:creationId xmlns:a16="http://schemas.microsoft.com/office/drawing/2014/main" id="{02E023E9-5F50-4D15-B2CA-177E22F12D4D}"/>
                    </a:ext>
                  </a:extLst>
                </p14:cNvPr>
                <p14:cNvContentPartPr/>
                <p14:nvPr/>
              </p14:nvContentPartPr>
              <p14:xfrm>
                <a:off x="6300404" y="4315390"/>
                <a:ext cx="25200" cy="218880"/>
              </p14:xfrm>
            </p:contentPart>
          </mc:Choice>
          <mc:Fallback xmlns="">
            <p:pic>
              <p:nvPicPr>
                <p:cNvPr id="17" name="Inkt 16">
                  <a:extLst>
                    <a:ext uri="{FF2B5EF4-FFF2-40B4-BE49-F238E27FC236}">
                      <a16:creationId xmlns:a16="http://schemas.microsoft.com/office/drawing/2014/main" id="{02E023E9-5F50-4D15-B2CA-177E22F12D4D}"/>
                    </a:ext>
                  </a:extLst>
                </p:cNvPr>
                <p:cNvPicPr/>
                <p:nvPr/>
              </p:nvPicPr>
              <p:blipFill>
                <a:blip r:embed="rId38"/>
                <a:stretch>
                  <a:fillRect/>
                </a:stretch>
              </p:blipFill>
              <p:spPr>
                <a:xfrm>
                  <a:off x="6282404" y="4297750"/>
                  <a:ext cx="608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Inkt 17">
                  <a:extLst>
                    <a:ext uri="{FF2B5EF4-FFF2-40B4-BE49-F238E27FC236}">
                      <a16:creationId xmlns:a16="http://schemas.microsoft.com/office/drawing/2014/main" id="{8D61B059-150A-4F41-A960-F1159AFB2761}"/>
                    </a:ext>
                  </a:extLst>
                </p14:cNvPr>
                <p14:cNvContentPartPr/>
                <p14:nvPr/>
              </p14:nvContentPartPr>
              <p14:xfrm>
                <a:off x="6311564" y="4383070"/>
                <a:ext cx="113040" cy="66240"/>
              </p14:xfrm>
            </p:contentPart>
          </mc:Choice>
          <mc:Fallback xmlns="">
            <p:pic>
              <p:nvPicPr>
                <p:cNvPr id="18" name="Inkt 17">
                  <a:extLst>
                    <a:ext uri="{FF2B5EF4-FFF2-40B4-BE49-F238E27FC236}">
                      <a16:creationId xmlns:a16="http://schemas.microsoft.com/office/drawing/2014/main" id="{8D61B059-150A-4F41-A960-F1159AFB2761}"/>
                    </a:ext>
                  </a:extLst>
                </p:cNvPr>
                <p:cNvPicPr/>
                <p:nvPr/>
              </p:nvPicPr>
              <p:blipFill>
                <a:blip r:embed="rId40"/>
                <a:stretch>
                  <a:fillRect/>
                </a:stretch>
              </p:blipFill>
              <p:spPr>
                <a:xfrm>
                  <a:off x="6293924" y="4365070"/>
                  <a:ext cx="148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Inkt 18">
                  <a:extLst>
                    <a:ext uri="{FF2B5EF4-FFF2-40B4-BE49-F238E27FC236}">
                      <a16:creationId xmlns:a16="http://schemas.microsoft.com/office/drawing/2014/main" id="{072FBF5B-208F-44F6-86B5-AD99AAE9CB70}"/>
                    </a:ext>
                  </a:extLst>
                </p14:cNvPr>
                <p14:cNvContentPartPr/>
                <p14:nvPr/>
              </p14:nvContentPartPr>
              <p14:xfrm>
                <a:off x="6422804" y="4304230"/>
                <a:ext cx="360" cy="218520"/>
              </p14:xfrm>
            </p:contentPart>
          </mc:Choice>
          <mc:Fallback xmlns="">
            <p:pic>
              <p:nvPicPr>
                <p:cNvPr id="19" name="Inkt 18">
                  <a:extLst>
                    <a:ext uri="{FF2B5EF4-FFF2-40B4-BE49-F238E27FC236}">
                      <a16:creationId xmlns:a16="http://schemas.microsoft.com/office/drawing/2014/main" id="{072FBF5B-208F-44F6-86B5-AD99AAE9CB70}"/>
                    </a:ext>
                  </a:extLst>
                </p:cNvPr>
                <p:cNvPicPr/>
                <p:nvPr/>
              </p:nvPicPr>
              <p:blipFill>
                <a:blip r:embed="rId42"/>
                <a:stretch>
                  <a:fillRect/>
                </a:stretch>
              </p:blipFill>
              <p:spPr>
                <a:xfrm>
                  <a:off x="6405164" y="4286230"/>
                  <a:ext cx="36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Inkt 19">
                  <a:extLst>
                    <a:ext uri="{FF2B5EF4-FFF2-40B4-BE49-F238E27FC236}">
                      <a16:creationId xmlns:a16="http://schemas.microsoft.com/office/drawing/2014/main" id="{BFB30DDC-8701-4418-9F74-335BDAC6CECA}"/>
                    </a:ext>
                  </a:extLst>
                </p14:cNvPr>
                <p14:cNvContentPartPr/>
                <p14:nvPr/>
              </p14:nvContentPartPr>
              <p14:xfrm>
                <a:off x="6467804" y="4493950"/>
                <a:ext cx="63360" cy="54000"/>
              </p14:xfrm>
            </p:contentPart>
          </mc:Choice>
          <mc:Fallback xmlns="">
            <p:pic>
              <p:nvPicPr>
                <p:cNvPr id="20" name="Inkt 19">
                  <a:extLst>
                    <a:ext uri="{FF2B5EF4-FFF2-40B4-BE49-F238E27FC236}">
                      <a16:creationId xmlns:a16="http://schemas.microsoft.com/office/drawing/2014/main" id="{BFB30DDC-8701-4418-9F74-335BDAC6CECA}"/>
                    </a:ext>
                  </a:extLst>
                </p:cNvPr>
                <p:cNvPicPr/>
                <p:nvPr/>
              </p:nvPicPr>
              <p:blipFill>
                <a:blip r:embed="rId44"/>
                <a:stretch>
                  <a:fillRect/>
                </a:stretch>
              </p:blipFill>
              <p:spPr>
                <a:xfrm>
                  <a:off x="6450164" y="4475950"/>
                  <a:ext cx="99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Inkt 20">
                  <a:extLst>
                    <a:ext uri="{FF2B5EF4-FFF2-40B4-BE49-F238E27FC236}">
                      <a16:creationId xmlns:a16="http://schemas.microsoft.com/office/drawing/2014/main" id="{1E3FE870-5585-44DA-8170-AEA352141BAE}"/>
                    </a:ext>
                  </a:extLst>
                </p14:cNvPr>
                <p14:cNvContentPartPr/>
                <p14:nvPr/>
              </p14:nvContentPartPr>
              <p14:xfrm>
                <a:off x="6553124" y="4292710"/>
                <a:ext cx="105480" cy="225720"/>
              </p14:xfrm>
            </p:contentPart>
          </mc:Choice>
          <mc:Fallback xmlns="">
            <p:pic>
              <p:nvPicPr>
                <p:cNvPr id="21" name="Inkt 20">
                  <a:extLst>
                    <a:ext uri="{FF2B5EF4-FFF2-40B4-BE49-F238E27FC236}">
                      <a16:creationId xmlns:a16="http://schemas.microsoft.com/office/drawing/2014/main" id="{1E3FE870-5585-44DA-8170-AEA352141BAE}"/>
                    </a:ext>
                  </a:extLst>
                </p:cNvPr>
                <p:cNvPicPr/>
                <p:nvPr/>
              </p:nvPicPr>
              <p:blipFill>
                <a:blip r:embed="rId46"/>
                <a:stretch>
                  <a:fillRect/>
                </a:stretch>
              </p:blipFill>
              <p:spPr>
                <a:xfrm>
                  <a:off x="6535124" y="4275070"/>
                  <a:ext cx="141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Inkt 14">
                  <a:extLst>
                    <a:ext uri="{FF2B5EF4-FFF2-40B4-BE49-F238E27FC236}">
                      <a16:creationId xmlns:a16="http://schemas.microsoft.com/office/drawing/2014/main" id="{488AEFD1-0427-4CC3-845C-A2B3D4FBABFE}"/>
                    </a:ext>
                  </a:extLst>
                </p14:cNvPr>
                <p14:cNvContentPartPr/>
                <p14:nvPr/>
              </p14:nvContentPartPr>
              <p14:xfrm>
                <a:off x="6108884" y="4838470"/>
                <a:ext cx="1130760" cy="57240"/>
              </p14:xfrm>
            </p:contentPart>
          </mc:Choice>
          <mc:Fallback xmlns="">
            <p:pic>
              <p:nvPicPr>
                <p:cNvPr id="15" name="Inkt 14">
                  <a:extLst>
                    <a:ext uri="{FF2B5EF4-FFF2-40B4-BE49-F238E27FC236}">
                      <a16:creationId xmlns:a16="http://schemas.microsoft.com/office/drawing/2014/main" id="{488AEFD1-0427-4CC3-845C-A2B3D4FBABFE}"/>
                    </a:ext>
                  </a:extLst>
                </p:cNvPr>
                <p:cNvPicPr/>
                <p:nvPr/>
              </p:nvPicPr>
              <p:blipFill>
                <a:blip r:embed="rId48"/>
                <a:stretch>
                  <a:fillRect/>
                </a:stretch>
              </p:blipFill>
              <p:spPr>
                <a:xfrm>
                  <a:off x="6090884" y="4820830"/>
                  <a:ext cx="1166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 name="Inkt 15">
                  <a:extLst>
                    <a:ext uri="{FF2B5EF4-FFF2-40B4-BE49-F238E27FC236}">
                      <a16:creationId xmlns:a16="http://schemas.microsoft.com/office/drawing/2014/main" id="{59505849-B952-4CD3-BCA5-C4C794A1F430}"/>
                    </a:ext>
                  </a:extLst>
                </p14:cNvPr>
                <p14:cNvContentPartPr/>
                <p14:nvPr/>
              </p14:nvContentPartPr>
              <p14:xfrm>
                <a:off x="6634844" y="4694110"/>
                <a:ext cx="141120" cy="276120"/>
              </p14:xfrm>
            </p:contentPart>
          </mc:Choice>
          <mc:Fallback xmlns="">
            <p:pic>
              <p:nvPicPr>
                <p:cNvPr id="16" name="Inkt 15">
                  <a:extLst>
                    <a:ext uri="{FF2B5EF4-FFF2-40B4-BE49-F238E27FC236}">
                      <a16:creationId xmlns:a16="http://schemas.microsoft.com/office/drawing/2014/main" id="{59505849-B952-4CD3-BCA5-C4C794A1F430}"/>
                    </a:ext>
                  </a:extLst>
                </p:cNvPr>
                <p:cNvPicPr/>
                <p:nvPr/>
              </p:nvPicPr>
              <p:blipFill>
                <a:blip r:embed="rId50"/>
                <a:stretch>
                  <a:fillRect/>
                </a:stretch>
              </p:blipFill>
              <p:spPr>
                <a:xfrm>
                  <a:off x="6616844" y="4676470"/>
                  <a:ext cx="1767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Inkt 23">
                  <a:extLst>
                    <a:ext uri="{FF2B5EF4-FFF2-40B4-BE49-F238E27FC236}">
                      <a16:creationId xmlns:a16="http://schemas.microsoft.com/office/drawing/2014/main" id="{5304639A-38E0-43CF-B6A2-F6D0AF54F356}"/>
                    </a:ext>
                  </a:extLst>
                </p14:cNvPr>
                <p14:cNvContentPartPr/>
                <p14:nvPr/>
              </p14:nvContentPartPr>
              <p14:xfrm>
                <a:off x="6363044" y="4973110"/>
                <a:ext cx="93240" cy="192960"/>
              </p14:xfrm>
            </p:contentPart>
          </mc:Choice>
          <mc:Fallback xmlns="">
            <p:pic>
              <p:nvPicPr>
                <p:cNvPr id="24" name="Inkt 23">
                  <a:extLst>
                    <a:ext uri="{FF2B5EF4-FFF2-40B4-BE49-F238E27FC236}">
                      <a16:creationId xmlns:a16="http://schemas.microsoft.com/office/drawing/2014/main" id="{5304639A-38E0-43CF-B6A2-F6D0AF54F356}"/>
                    </a:ext>
                  </a:extLst>
                </p:cNvPr>
                <p:cNvPicPr/>
                <p:nvPr/>
              </p:nvPicPr>
              <p:blipFill>
                <a:blip r:embed="rId52"/>
                <a:stretch>
                  <a:fillRect/>
                </a:stretch>
              </p:blipFill>
              <p:spPr>
                <a:xfrm>
                  <a:off x="6345044" y="4955110"/>
                  <a:ext cx="128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Inkt 24">
                  <a:extLst>
                    <a:ext uri="{FF2B5EF4-FFF2-40B4-BE49-F238E27FC236}">
                      <a16:creationId xmlns:a16="http://schemas.microsoft.com/office/drawing/2014/main" id="{DE47E401-0E8D-4015-AADC-6079D997CE11}"/>
                    </a:ext>
                  </a:extLst>
                </p14:cNvPr>
                <p14:cNvContentPartPr/>
                <p14:nvPr/>
              </p14:nvContentPartPr>
              <p14:xfrm>
                <a:off x="6513164" y="4958710"/>
                <a:ext cx="124920" cy="166680"/>
              </p14:xfrm>
            </p:contentPart>
          </mc:Choice>
          <mc:Fallback xmlns="">
            <p:pic>
              <p:nvPicPr>
                <p:cNvPr id="25" name="Inkt 24">
                  <a:extLst>
                    <a:ext uri="{FF2B5EF4-FFF2-40B4-BE49-F238E27FC236}">
                      <a16:creationId xmlns:a16="http://schemas.microsoft.com/office/drawing/2014/main" id="{DE47E401-0E8D-4015-AADC-6079D997CE11}"/>
                    </a:ext>
                  </a:extLst>
                </p:cNvPr>
                <p:cNvPicPr/>
                <p:nvPr/>
              </p:nvPicPr>
              <p:blipFill>
                <a:blip r:embed="rId54"/>
                <a:stretch>
                  <a:fillRect/>
                </a:stretch>
              </p:blipFill>
              <p:spPr>
                <a:xfrm>
                  <a:off x="6495164" y="4941070"/>
                  <a:ext cx="160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Inkt 25">
                  <a:extLst>
                    <a:ext uri="{FF2B5EF4-FFF2-40B4-BE49-F238E27FC236}">
                      <a16:creationId xmlns:a16="http://schemas.microsoft.com/office/drawing/2014/main" id="{893C2A02-F834-471A-A415-AC40EA32D5A9}"/>
                    </a:ext>
                  </a:extLst>
                </p14:cNvPr>
                <p14:cNvContentPartPr/>
                <p14:nvPr/>
              </p14:nvContentPartPr>
              <p14:xfrm>
                <a:off x="6673724" y="5051590"/>
                <a:ext cx="66960" cy="127080"/>
              </p14:xfrm>
            </p:contentPart>
          </mc:Choice>
          <mc:Fallback xmlns="">
            <p:pic>
              <p:nvPicPr>
                <p:cNvPr id="26" name="Inkt 25">
                  <a:extLst>
                    <a:ext uri="{FF2B5EF4-FFF2-40B4-BE49-F238E27FC236}">
                      <a16:creationId xmlns:a16="http://schemas.microsoft.com/office/drawing/2014/main" id="{893C2A02-F834-471A-A415-AC40EA32D5A9}"/>
                    </a:ext>
                  </a:extLst>
                </p:cNvPr>
                <p:cNvPicPr/>
                <p:nvPr/>
              </p:nvPicPr>
              <p:blipFill>
                <a:blip r:embed="rId56"/>
                <a:stretch>
                  <a:fillRect/>
                </a:stretch>
              </p:blipFill>
              <p:spPr>
                <a:xfrm>
                  <a:off x="6656084" y="5033590"/>
                  <a:ext cx="102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Inkt 26">
                  <a:extLst>
                    <a:ext uri="{FF2B5EF4-FFF2-40B4-BE49-F238E27FC236}">
                      <a16:creationId xmlns:a16="http://schemas.microsoft.com/office/drawing/2014/main" id="{AA078128-814D-4EEA-A52D-04B256240DC6}"/>
                    </a:ext>
                  </a:extLst>
                </p14:cNvPr>
                <p14:cNvContentPartPr/>
                <p14:nvPr/>
              </p14:nvContentPartPr>
              <p14:xfrm>
                <a:off x="6411644" y="5341030"/>
                <a:ext cx="12240" cy="207000"/>
              </p14:xfrm>
            </p:contentPart>
          </mc:Choice>
          <mc:Fallback xmlns="">
            <p:pic>
              <p:nvPicPr>
                <p:cNvPr id="27" name="Inkt 26">
                  <a:extLst>
                    <a:ext uri="{FF2B5EF4-FFF2-40B4-BE49-F238E27FC236}">
                      <a16:creationId xmlns:a16="http://schemas.microsoft.com/office/drawing/2014/main" id="{AA078128-814D-4EEA-A52D-04B256240DC6}"/>
                    </a:ext>
                  </a:extLst>
                </p:cNvPr>
                <p:cNvPicPr/>
                <p:nvPr/>
              </p:nvPicPr>
              <p:blipFill>
                <a:blip r:embed="rId58"/>
                <a:stretch>
                  <a:fillRect/>
                </a:stretch>
              </p:blipFill>
              <p:spPr>
                <a:xfrm>
                  <a:off x="6393644" y="5323030"/>
                  <a:ext cx="47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Inkt 27">
                  <a:extLst>
                    <a:ext uri="{FF2B5EF4-FFF2-40B4-BE49-F238E27FC236}">
                      <a16:creationId xmlns:a16="http://schemas.microsoft.com/office/drawing/2014/main" id="{60E41330-709F-44E5-A372-21351302339C}"/>
                    </a:ext>
                  </a:extLst>
                </p14:cNvPr>
                <p14:cNvContentPartPr/>
                <p14:nvPr/>
              </p14:nvContentPartPr>
              <p14:xfrm>
                <a:off x="6411644" y="5396830"/>
                <a:ext cx="83160" cy="23040"/>
              </p14:xfrm>
            </p:contentPart>
          </mc:Choice>
          <mc:Fallback xmlns="">
            <p:pic>
              <p:nvPicPr>
                <p:cNvPr id="28" name="Inkt 27">
                  <a:extLst>
                    <a:ext uri="{FF2B5EF4-FFF2-40B4-BE49-F238E27FC236}">
                      <a16:creationId xmlns:a16="http://schemas.microsoft.com/office/drawing/2014/main" id="{60E41330-709F-44E5-A372-21351302339C}"/>
                    </a:ext>
                  </a:extLst>
                </p:cNvPr>
                <p:cNvPicPr/>
                <p:nvPr/>
              </p:nvPicPr>
              <p:blipFill>
                <a:blip r:embed="rId60"/>
                <a:stretch>
                  <a:fillRect/>
                </a:stretch>
              </p:blipFill>
              <p:spPr>
                <a:xfrm>
                  <a:off x="6393644" y="5378830"/>
                  <a:ext cx="118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Inkt 28">
                  <a:extLst>
                    <a:ext uri="{FF2B5EF4-FFF2-40B4-BE49-F238E27FC236}">
                      <a16:creationId xmlns:a16="http://schemas.microsoft.com/office/drawing/2014/main" id="{5D12F958-BEDF-4185-9A47-4D35B864FB68}"/>
                    </a:ext>
                  </a:extLst>
                </p14:cNvPr>
                <p14:cNvContentPartPr/>
                <p14:nvPr/>
              </p14:nvContentPartPr>
              <p14:xfrm>
                <a:off x="6523604" y="5307910"/>
                <a:ext cx="360" cy="149400"/>
              </p14:xfrm>
            </p:contentPart>
          </mc:Choice>
          <mc:Fallback xmlns="">
            <p:pic>
              <p:nvPicPr>
                <p:cNvPr id="29" name="Inkt 28">
                  <a:extLst>
                    <a:ext uri="{FF2B5EF4-FFF2-40B4-BE49-F238E27FC236}">
                      <a16:creationId xmlns:a16="http://schemas.microsoft.com/office/drawing/2014/main" id="{5D12F958-BEDF-4185-9A47-4D35B864FB68}"/>
                    </a:ext>
                  </a:extLst>
                </p:cNvPr>
                <p:cNvPicPr/>
                <p:nvPr/>
              </p:nvPicPr>
              <p:blipFill>
                <a:blip r:embed="rId62"/>
                <a:stretch>
                  <a:fillRect/>
                </a:stretch>
              </p:blipFill>
              <p:spPr>
                <a:xfrm>
                  <a:off x="6505604" y="5290270"/>
                  <a:ext cx="36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Inkt 29">
                  <a:extLst>
                    <a:ext uri="{FF2B5EF4-FFF2-40B4-BE49-F238E27FC236}">
                      <a16:creationId xmlns:a16="http://schemas.microsoft.com/office/drawing/2014/main" id="{F3EBF40E-727B-430F-9AB5-E8B27686D53B}"/>
                    </a:ext>
                  </a:extLst>
                </p14:cNvPr>
                <p14:cNvContentPartPr/>
                <p14:nvPr/>
              </p14:nvContentPartPr>
              <p14:xfrm>
                <a:off x="6567524" y="5474950"/>
                <a:ext cx="74880" cy="76680"/>
              </p14:xfrm>
            </p:contentPart>
          </mc:Choice>
          <mc:Fallback xmlns="">
            <p:pic>
              <p:nvPicPr>
                <p:cNvPr id="30" name="Inkt 29">
                  <a:extLst>
                    <a:ext uri="{FF2B5EF4-FFF2-40B4-BE49-F238E27FC236}">
                      <a16:creationId xmlns:a16="http://schemas.microsoft.com/office/drawing/2014/main" id="{F3EBF40E-727B-430F-9AB5-E8B27686D53B}"/>
                    </a:ext>
                  </a:extLst>
                </p:cNvPr>
                <p:cNvPicPr/>
                <p:nvPr/>
              </p:nvPicPr>
              <p:blipFill>
                <a:blip r:embed="rId64"/>
                <a:stretch>
                  <a:fillRect/>
                </a:stretch>
              </p:blipFill>
              <p:spPr>
                <a:xfrm>
                  <a:off x="6549884" y="5457310"/>
                  <a:ext cx="110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Inkt 30">
                  <a:extLst>
                    <a:ext uri="{FF2B5EF4-FFF2-40B4-BE49-F238E27FC236}">
                      <a16:creationId xmlns:a16="http://schemas.microsoft.com/office/drawing/2014/main" id="{4F2D9830-2320-413C-95BB-27E3B14FDC4A}"/>
                    </a:ext>
                  </a:extLst>
                </p14:cNvPr>
                <p14:cNvContentPartPr/>
                <p14:nvPr/>
              </p14:nvContentPartPr>
              <p14:xfrm>
                <a:off x="6680564" y="5352190"/>
                <a:ext cx="155880" cy="169560"/>
              </p14:xfrm>
            </p:contentPart>
          </mc:Choice>
          <mc:Fallback xmlns="">
            <p:pic>
              <p:nvPicPr>
                <p:cNvPr id="31" name="Inkt 30">
                  <a:extLst>
                    <a:ext uri="{FF2B5EF4-FFF2-40B4-BE49-F238E27FC236}">
                      <a16:creationId xmlns:a16="http://schemas.microsoft.com/office/drawing/2014/main" id="{4F2D9830-2320-413C-95BB-27E3B14FDC4A}"/>
                    </a:ext>
                  </a:extLst>
                </p:cNvPr>
                <p:cNvPicPr/>
                <p:nvPr/>
              </p:nvPicPr>
              <p:blipFill>
                <a:blip r:embed="rId66"/>
                <a:stretch>
                  <a:fillRect/>
                </a:stretch>
              </p:blipFill>
              <p:spPr>
                <a:xfrm>
                  <a:off x="6662924" y="5334550"/>
                  <a:ext cx="19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1" name="Inkt 110">
                  <a:extLst>
                    <a:ext uri="{FF2B5EF4-FFF2-40B4-BE49-F238E27FC236}">
                      <a16:creationId xmlns:a16="http://schemas.microsoft.com/office/drawing/2014/main" id="{CF25EB28-C41F-4528-B943-020840AAA801}"/>
                    </a:ext>
                  </a:extLst>
                </p14:cNvPr>
                <p14:cNvContentPartPr/>
                <p14:nvPr/>
              </p14:nvContentPartPr>
              <p14:xfrm>
                <a:off x="6876764" y="4556590"/>
                <a:ext cx="104040" cy="225000"/>
              </p14:xfrm>
            </p:contentPart>
          </mc:Choice>
          <mc:Fallback xmlns="">
            <p:pic>
              <p:nvPicPr>
                <p:cNvPr id="111" name="Inkt 110">
                  <a:extLst>
                    <a:ext uri="{FF2B5EF4-FFF2-40B4-BE49-F238E27FC236}">
                      <a16:creationId xmlns:a16="http://schemas.microsoft.com/office/drawing/2014/main" id="{CF25EB28-C41F-4528-B943-020840AAA801}"/>
                    </a:ext>
                  </a:extLst>
                </p:cNvPr>
                <p:cNvPicPr/>
                <p:nvPr/>
              </p:nvPicPr>
              <p:blipFill>
                <a:blip r:embed="rId68"/>
                <a:stretch>
                  <a:fillRect/>
                </a:stretch>
              </p:blipFill>
              <p:spPr>
                <a:xfrm>
                  <a:off x="6859124" y="4538950"/>
                  <a:ext cx="139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3" name="Inkt 112">
                  <a:extLst>
                    <a:ext uri="{FF2B5EF4-FFF2-40B4-BE49-F238E27FC236}">
                      <a16:creationId xmlns:a16="http://schemas.microsoft.com/office/drawing/2014/main" id="{3D46FB38-09A0-4A20-8594-7722889822A0}"/>
                    </a:ext>
                  </a:extLst>
                </p14:cNvPr>
                <p14:cNvContentPartPr/>
                <p14:nvPr/>
              </p14:nvContentPartPr>
              <p14:xfrm>
                <a:off x="7047404" y="4661350"/>
                <a:ext cx="46800" cy="72720"/>
              </p14:xfrm>
            </p:contentPart>
          </mc:Choice>
          <mc:Fallback xmlns="">
            <p:pic>
              <p:nvPicPr>
                <p:cNvPr id="113" name="Inkt 112">
                  <a:extLst>
                    <a:ext uri="{FF2B5EF4-FFF2-40B4-BE49-F238E27FC236}">
                      <a16:creationId xmlns:a16="http://schemas.microsoft.com/office/drawing/2014/main" id="{3D46FB38-09A0-4A20-8594-7722889822A0}"/>
                    </a:ext>
                  </a:extLst>
                </p:cNvPr>
                <p:cNvPicPr/>
                <p:nvPr/>
              </p:nvPicPr>
              <p:blipFill>
                <a:blip r:embed="rId70"/>
                <a:stretch>
                  <a:fillRect/>
                </a:stretch>
              </p:blipFill>
              <p:spPr>
                <a:xfrm>
                  <a:off x="7029764" y="4643350"/>
                  <a:ext cx="8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4" name="Inkt 113">
                  <a:extLst>
                    <a:ext uri="{FF2B5EF4-FFF2-40B4-BE49-F238E27FC236}">
                      <a16:creationId xmlns:a16="http://schemas.microsoft.com/office/drawing/2014/main" id="{4270F0FC-0571-47EA-8F54-126477C8FCA4}"/>
                    </a:ext>
                  </a:extLst>
                </p14:cNvPr>
                <p14:cNvContentPartPr/>
                <p14:nvPr/>
              </p14:nvContentPartPr>
              <p14:xfrm>
                <a:off x="7078724" y="4672150"/>
                <a:ext cx="36000" cy="83520"/>
              </p14:xfrm>
            </p:contentPart>
          </mc:Choice>
          <mc:Fallback xmlns="">
            <p:pic>
              <p:nvPicPr>
                <p:cNvPr id="114" name="Inkt 113">
                  <a:extLst>
                    <a:ext uri="{FF2B5EF4-FFF2-40B4-BE49-F238E27FC236}">
                      <a16:creationId xmlns:a16="http://schemas.microsoft.com/office/drawing/2014/main" id="{4270F0FC-0571-47EA-8F54-126477C8FCA4}"/>
                    </a:ext>
                  </a:extLst>
                </p:cNvPr>
                <p:cNvPicPr/>
                <p:nvPr/>
              </p:nvPicPr>
              <p:blipFill>
                <a:blip r:embed="rId72"/>
                <a:stretch>
                  <a:fillRect/>
                </a:stretch>
              </p:blipFill>
              <p:spPr>
                <a:xfrm>
                  <a:off x="7061084" y="4654150"/>
                  <a:ext cx="71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7" name="Inkt 106">
                  <a:extLst>
                    <a:ext uri="{FF2B5EF4-FFF2-40B4-BE49-F238E27FC236}">
                      <a16:creationId xmlns:a16="http://schemas.microsoft.com/office/drawing/2014/main" id="{7CFA6E82-B0C4-40F2-AF0F-A272F648E38C}"/>
                    </a:ext>
                  </a:extLst>
                </p14:cNvPr>
                <p14:cNvContentPartPr/>
                <p14:nvPr/>
              </p14:nvContentPartPr>
              <p14:xfrm>
                <a:off x="9589724" y="4770070"/>
                <a:ext cx="720000" cy="14400"/>
              </p14:xfrm>
            </p:contentPart>
          </mc:Choice>
          <mc:Fallback xmlns="">
            <p:pic>
              <p:nvPicPr>
                <p:cNvPr id="107" name="Inkt 106">
                  <a:extLst>
                    <a:ext uri="{FF2B5EF4-FFF2-40B4-BE49-F238E27FC236}">
                      <a16:creationId xmlns:a16="http://schemas.microsoft.com/office/drawing/2014/main" id="{7CFA6E82-B0C4-40F2-AF0F-A272F648E38C}"/>
                    </a:ext>
                  </a:extLst>
                </p:cNvPr>
                <p:cNvPicPr/>
                <p:nvPr/>
              </p:nvPicPr>
              <p:blipFill>
                <a:blip r:embed="rId74"/>
                <a:stretch>
                  <a:fillRect/>
                </a:stretch>
              </p:blipFill>
              <p:spPr>
                <a:xfrm>
                  <a:off x="9571724" y="4752070"/>
                  <a:ext cx="755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8" name="Inkt 107">
                  <a:extLst>
                    <a:ext uri="{FF2B5EF4-FFF2-40B4-BE49-F238E27FC236}">
                      <a16:creationId xmlns:a16="http://schemas.microsoft.com/office/drawing/2014/main" id="{99A47DCB-2D67-4FE2-86B2-64DC6F059D59}"/>
                    </a:ext>
                  </a:extLst>
                </p14:cNvPr>
                <p14:cNvContentPartPr/>
                <p14:nvPr/>
              </p14:nvContentPartPr>
              <p14:xfrm>
                <a:off x="9910124" y="4664590"/>
                <a:ext cx="111960" cy="212040"/>
              </p14:xfrm>
            </p:contentPart>
          </mc:Choice>
          <mc:Fallback xmlns="">
            <p:pic>
              <p:nvPicPr>
                <p:cNvPr id="108" name="Inkt 107">
                  <a:extLst>
                    <a:ext uri="{FF2B5EF4-FFF2-40B4-BE49-F238E27FC236}">
                      <a16:creationId xmlns:a16="http://schemas.microsoft.com/office/drawing/2014/main" id="{99A47DCB-2D67-4FE2-86B2-64DC6F059D59}"/>
                    </a:ext>
                  </a:extLst>
                </p:cNvPr>
                <p:cNvPicPr/>
                <p:nvPr/>
              </p:nvPicPr>
              <p:blipFill>
                <a:blip r:embed="rId76"/>
                <a:stretch>
                  <a:fillRect/>
                </a:stretch>
              </p:blipFill>
              <p:spPr>
                <a:xfrm>
                  <a:off x="9892484" y="4646950"/>
                  <a:ext cx="1476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6" name="Inkt 115">
                  <a:extLst>
                    <a:ext uri="{FF2B5EF4-FFF2-40B4-BE49-F238E27FC236}">
                      <a16:creationId xmlns:a16="http://schemas.microsoft.com/office/drawing/2014/main" id="{A849FF33-0755-4229-806B-04763B82A796}"/>
                    </a:ext>
                  </a:extLst>
                </p14:cNvPr>
                <p14:cNvContentPartPr/>
                <p14:nvPr/>
              </p14:nvContentPartPr>
              <p14:xfrm>
                <a:off x="9834884" y="4136470"/>
                <a:ext cx="20880" cy="216720"/>
              </p14:xfrm>
            </p:contentPart>
          </mc:Choice>
          <mc:Fallback xmlns="">
            <p:pic>
              <p:nvPicPr>
                <p:cNvPr id="116" name="Inkt 115">
                  <a:extLst>
                    <a:ext uri="{FF2B5EF4-FFF2-40B4-BE49-F238E27FC236}">
                      <a16:creationId xmlns:a16="http://schemas.microsoft.com/office/drawing/2014/main" id="{A849FF33-0755-4229-806B-04763B82A796}"/>
                    </a:ext>
                  </a:extLst>
                </p:cNvPr>
                <p:cNvPicPr/>
                <p:nvPr/>
              </p:nvPicPr>
              <p:blipFill>
                <a:blip r:embed="rId78"/>
                <a:stretch>
                  <a:fillRect/>
                </a:stretch>
              </p:blipFill>
              <p:spPr>
                <a:xfrm>
                  <a:off x="9817244" y="4118830"/>
                  <a:ext cx="565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7" name="Inkt 116">
                  <a:extLst>
                    <a:ext uri="{FF2B5EF4-FFF2-40B4-BE49-F238E27FC236}">
                      <a16:creationId xmlns:a16="http://schemas.microsoft.com/office/drawing/2014/main" id="{D6F9E8D8-A4DE-480A-A558-6D7D8D01D7BC}"/>
                    </a:ext>
                  </a:extLst>
                </p14:cNvPr>
                <p14:cNvContentPartPr/>
                <p14:nvPr/>
              </p14:nvContentPartPr>
              <p14:xfrm>
                <a:off x="9857564" y="4183270"/>
                <a:ext cx="155520" cy="43200"/>
              </p14:xfrm>
            </p:contentPart>
          </mc:Choice>
          <mc:Fallback xmlns="">
            <p:pic>
              <p:nvPicPr>
                <p:cNvPr id="117" name="Inkt 116">
                  <a:extLst>
                    <a:ext uri="{FF2B5EF4-FFF2-40B4-BE49-F238E27FC236}">
                      <a16:creationId xmlns:a16="http://schemas.microsoft.com/office/drawing/2014/main" id="{D6F9E8D8-A4DE-480A-A558-6D7D8D01D7BC}"/>
                    </a:ext>
                  </a:extLst>
                </p:cNvPr>
                <p:cNvPicPr/>
                <p:nvPr/>
              </p:nvPicPr>
              <p:blipFill>
                <a:blip r:embed="rId80"/>
                <a:stretch>
                  <a:fillRect/>
                </a:stretch>
              </p:blipFill>
              <p:spPr>
                <a:xfrm>
                  <a:off x="9839924" y="4165630"/>
                  <a:ext cx="191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8" name="Inkt 117">
                  <a:extLst>
                    <a:ext uri="{FF2B5EF4-FFF2-40B4-BE49-F238E27FC236}">
                      <a16:creationId xmlns:a16="http://schemas.microsoft.com/office/drawing/2014/main" id="{9345FE14-01F6-4ABF-AC4C-3BDB644102A9}"/>
                    </a:ext>
                  </a:extLst>
                </p14:cNvPr>
                <p14:cNvContentPartPr/>
                <p14:nvPr/>
              </p14:nvContentPartPr>
              <p14:xfrm>
                <a:off x="10001924" y="4114510"/>
                <a:ext cx="12240" cy="228240"/>
              </p14:xfrm>
            </p:contentPart>
          </mc:Choice>
          <mc:Fallback xmlns="">
            <p:pic>
              <p:nvPicPr>
                <p:cNvPr id="118" name="Inkt 117">
                  <a:extLst>
                    <a:ext uri="{FF2B5EF4-FFF2-40B4-BE49-F238E27FC236}">
                      <a16:creationId xmlns:a16="http://schemas.microsoft.com/office/drawing/2014/main" id="{9345FE14-01F6-4ABF-AC4C-3BDB644102A9}"/>
                    </a:ext>
                  </a:extLst>
                </p:cNvPr>
                <p:cNvPicPr/>
                <p:nvPr/>
              </p:nvPicPr>
              <p:blipFill>
                <a:blip r:embed="rId82"/>
                <a:stretch>
                  <a:fillRect/>
                </a:stretch>
              </p:blipFill>
              <p:spPr>
                <a:xfrm>
                  <a:off x="9984284" y="4096510"/>
                  <a:ext cx="4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9" name="Inkt 118">
                  <a:extLst>
                    <a:ext uri="{FF2B5EF4-FFF2-40B4-BE49-F238E27FC236}">
                      <a16:creationId xmlns:a16="http://schemas.microsoft.com/office/drawing/2014/main" id="{26C9C3D6-FFFD-4A9A-B610-F17DF71DC375}"/>
                    </a:ext>
                  </a:extLst>
                </p14:cNvPr>
                <p14:cNvContentPartPr/>
                <p14:nvPr/>
              </p14:nvContentPartPr>
              <p14:xfrm>
                <a:off x="10073564" y="4315390"/>
                <a:ext cx="66960" cy="77400"/>
              </p14:xfrm>
            </p:contentPart>
          </mc:Choice>
          <mc:Fallback xmlns="">
            <p:pic>
              <p:nvPicPr>
                <p:cNvPr id="119" name="Inkt 118">
                  <a:extLst>
                    <a:ext uri="{FF2B5EF4-FFF2-40B4-BE49-F238E27FC236}">
                      <a16:creationId xmlns:a16="http://schemas.microsoft.com/office/drawing/2014/main" id="{26C9C3D6-FFFD-4A9A-B610-F17DF71DC375}"/>
                    </a:ext>
                  </a:extLst>
                </p:cNvPr>
                <p:cNvPicPr/>
                <p:nvPr/>
              </p:nvPicPr>
              <p:blipFill>
                <a:blip r:embed="rId84"/>
                <a:stretch>
                  <a:fillRect/>
                </a:stretch>
              </p:blipFill>
              <p:spPr>
                <a:xfrm>
                  <a:off x="10055924" y="4297750"/>
                  <a:ext cx="102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0" name="Inkt 119">
                  <a:extLst>
                    <a:ext uri="{FF2B5EF4-FFF2-40B4-BE49-F238E27FC236}">
                      <a16:creationId xmlns:a16="http://schemas.microsoft.com/office/drawing/2014/main" id="{9D796514-65FA-4E7C-B23F-7FD286083319}"/>
                    </a:ext>
                  </a:extLst>
                </p14:cNvPr>
                <p14:cNvContentPartPr/>
                <p14:nvPr/>
              </p14:nvContentPartPr>
              <p14:xfrm>
                <a:off x="10202804" y="4114510"/>
                <a:ext cx="84240" cy="248760"/>
              </p14:xfrm>
            </p:contentPart>
          </mc:Choice>
          <mc:Fallback xmlns="">
            <p:pic>
              <p:nvPicPr>
                <p:cNvPr id="120" name="Inkt 119">
                  <a:extLst>
                    <a:ext uri="{FF2B5EF4-FFF2-40B4-BE49-F238E27FC236}">
                      <a16:creationId xmlns:a16="http://schemas.microsoft.com/office/drawing/2014/main" id="{9D796514-65FA-4E7C-B23F-7FD286083319}"/>
                    </a:ext>
                  </a:extLst>
                </p:cNvPr>
                <p:cNvPicPr/>
                <p:nvPr/>
              </p:nvPicPr>
              <p:blipFill>
                <a:blip r:embed="rId86"/>
                <a:stretch>
                  <a:fillRect/>
                </a:stretch>
              </p:blipFill>
              <p:spPr>
                <a:xfrm>
                  <a:off x="10185164" y="4096510"/>
                  <a:ext cx="1198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1" name="Inkt 120">
                  <a:extLst>
                    <a:ext uri="{FF2B5EF4-FFF2-40B4-BE49-F238E27FC236}">
                      <a16:creationId xmlns:a16="http://schemas.microsoft.com/office/drawing/2014/main" id="{AACEC501-C89E-4EA5-8905-CA288ED8C831}"/>
                    </a:ext>
                  </a:extLst>
                </p14:cNvPr>
                <p14:cNvContentPartPr/>
                <p14:nvPr/>
              </p14:nvContentPartPr>
              <p14:xfrm>
                <a:off x="10116044" y="4460470"/>
                <a:ext cx="82440" cy="198000"/>
              </p14:xfrm>
            </p:contentPart>
          </mc:Choice>
          <mc:Fallback xmlns="">
            <p:pic>
              <p:nvPicPr>
                <p:cNvPr id="121" name="Inkt 120">
                  <a:extLst>
                    <a:ext uri="{FF2B5EF4-FFF2-40B4-BE49-F238E27FC236}">
                      <a16:creationId xmlns:a16="http://schemas.microsoft.com/office/drawing/2014/main" id="{AACEC501-C89E-4EA5-8905-CA288ED8C831}"/>
                    </a:ext>
                  </a:extLst>
                </p:cNvPr>
                <p:cNvPicPr/>
                <p:nvPr/>
              </p:nvPicPr>
              <p:blipFill>
                <a:blip r:embed="rId88"/>
                <a:stretch>
                  <a:fillRect/>
                </a:stretch>
              </p:blipFill>
              <p:spPr>
                <a:xfrm>
                  <a:off x="10098044" y="4442470"/>
                  <a:ext cx="118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2" name="Inkt 121">
                  <a:extLst>
                    <a:ext uri="{FF2B5EF4-FFF2-40B4-BE49-F238E27FC236}">
                      <a16:creationId xmlns:a16="http://schemas.microsoft.com/office/drawing/2014/main" id="{894B8238-24ED-4F05-AB63-45DDBBBE09A4}"/>
                    </a:ext>
                  </a:extLst>
                </p14:cNvPr>
                <p14:cNvContentPartPr/>
                <p14:nvPr/>
              </p14:nvContentPartPr>
              <p14:xfrm>
                <a:off x="10268684" y="4419790"/>
                <a:ext cx="86760" cy="191880"/>
              </p14:xfrm>
            </p:contentPart>
          </mc:Choice>
          <mc:Fallback xmlns="">
            <p:pic>
              <p:nvPicPr>
                <p:cNvPr id="122" name="Inkt 121">
                  <a:extLst>
                    <a:ext uri="{FF2B5EF4-FFF2-40B4-BE49-F238E27FC236}">
                      <a16:creationId xmlns:a16="http://schemas.microsoft.com/office/drawing/2014/main" id="{894B8238-24ED-4F05-AB63-45DDBBBE09A4}"/>
                    </a:ext>
                  </a:extLst>
                </p:cNvPr>
                <p:cNvPicPr/>
                <p:nvPr/>
              </p:nvPicPr>
              <p:blipFill>
                <a:blip r:embed="rId90"/>
                <a:stretch>
                  <a:fillRect/>
                </a:stretch>
              </p:blipFill>
              <p:spPr>
                <a:xfrm>
                  <a:off x="10250684" y="4402150"/>
                  <a:ext cx="122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3" name="Inkt 122">
                  <a:extLst>
                    <a:ext uri="{FF2B5EF4-FFF2-40B4-BE49-F238E27FC236}">
                      <a16:creationId xmlns:a16="http://schemas.microsoft.com/office/drawing/2014/main" id="{B0E19A73-3B3D-4089-AFFA-9A28903DBE49}"/>
                    </a:ext>
                  </a:extLst>
                </p14:cNvPr>
                <p14:cNvContentPartPr/>
                <p14:nvPr/>
              </p14:nvContentPartPr>
              <p14:xfrm>
                <a:off x="10376684" y="4594390"/>
                <a:ext cx="58320" cy="91800"/>
              </p14:xfrm>
            </p:contentPart>
          </mc:Choice>
          <mc:Fallback xmlns="">
            <p:pic>
              <p:nvPicPr>
                <p:cNvPr id="123" name="Inkt 122">
                  <a:extLst>
                    <a:ext uri="{FF2B5EF4-FFF2-40B4-BE49-F238E27FC236}">
                      <a16:creationId xmlns:a16="http://schemas.microsoft.com/office/drawing/2014/main" id="{B0E19A73-3B3D-4089-AFFA-9A28903DBE49}"/>
                    </a:ext>
                  </a:extLst>
                </p:cNvPr>
                <p:cNvPicPr/>
                <p:nvPr/>
              </p:nvPicPr>
              <p:blipFill>
                <a:blip r:embed="rId92"/>
                <a:stretch>
                  <a:fillRect/>
                </a:stretch>
              </p:blipFill>
              <p:spPr>
                <a:xfrm>
                  <a:off x="10359044" y="4576390"/>
                  <a:ext cx="93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4" name="Inkt 123">
                  <a:extLst>
                    <a:ext uri="{FF2B5EF4-FFF2-40B4-BE49-F238E27FC236}">
                      <a16:creationId xmlns:a16="http://schemas.microsoft.com/office/drawing/2014/main" id="{EE4F52F0-48D1-49A7-B767-E947D33DE4A0}"/>
                    </a:ext>
                  </a:extLst>
                </p14:cNvPr>
                <p14:cNvContentPartPr/>
                <p14:nvPr/>
              </p14:nvContentPartPr>
              <p14:xfrm>
                <a:off x="10139084" y="4886350"/>
                <a:ext cx="148680" cy="220680"/>
              </p14:xfrm>
            </p:contentPart>
          </mc:Choice>
          <mc:Fallback xmlns="">
            <p:pic>
              <p:nvPicPr>
                <p:cNvPr id="124" name="Inkt 123">
                  <a:extLst>
                    <a:ext uri="{FF2B5EF4-FFF2-40B4-BE49-F238E27FC236}">
                      <a16:creationId xmlns:a16="http://schemas.microsoft.com/office/drawing/2014/main" id="{EE4F52F0-48D1-49A7-B767-E947D33DE4A0}"/>
                    </a:ext>
                  </a:extLst>
                </p:cNvPr>
                <p:cNvPicPr/>
                <p:nvPr/>
              </p:nvPicPr>
              <p:blipFill>
                <a:blip r:embed="rId94"/>
                <a:stretch>
                  <a:fillRect/>
                </a:stretch>
              </p:blipFill>
              <p:spPr>
                <a:xfrm>
                  <a:off x="10121084" y="4868710"/>
                  <a:ext cx="184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5" name="Inkt 124">
                  <a:extLst>
                    <a:ext uri="{FF2B5EF4-FFF2-40B4-BE49-F238E27FC236}">
                      <a16:creationId xmlns:a16="http://schemas.microsoft.com/office/drawing/2014/main" id="{C4700264-03A8-41B8-84EA-3DB1020D5615}"/>
                    </a:ext>
                  </a:extLst>
                </p14:cNvPr>
                <p14:cNvContentPartPr/>
                <p14:nvPr/>
              </p14:nvContentPartPr>
              <p14:xfrm>
                <a:off x="10303244" y="5029270"/>
                <a:ext cx="49680" cy="45360"/>
              </p14:xfrm>
            </p:contentPart>
          </mc:Choice>
          <mc:Fallback xmlns="">
            <p:pic>
              <p:nvPicPr>
                <p:cNvPr id="125" name="Inkt 124">
                  <a:extLst>
                    <a:ext uri="{FF2B5EF4-FFF2-40B4-BE49-F238E27FC236}">
                      <a16:creationId xmlns:a16="http://schemas.microsoft.com/office/drawing/2014/main" id="{C4700264-03A8-41B8-84EA-3DB1020D5615}"/>
                    </a:ext>
                  </a:extLst>
                </p:cNvPr>
                <p:cNvPicPr/>
                <p:nvPr/>
              </p:nvPicPr>
              <p:blipFill>
                <a:blip r:embed="rId96"/>
                <a:stretch>
                  <a:fillRect/>
                </a:stretch>
              </p:blipFill>
              <p:spPr>
                <a:xfrm>
                  <a:off x="10285604" y="5011630"/>
                  <a:ext cx="85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6" name="Inkt 125">
                  <a:extLst>
                    <a:ext uri="{FF2B5EF4-FFF2-40B4-BE49-F238E27FC236}">
                      <a16:creationId xmlns:a16="http://schemas.microsoft.com/office/drawing/2014/main" id="{ADB79BA4-41D8-4BF6-BCB3-1DF56ACF77FB}"/>
                    </a:ext>
                  </a:extLst>
                </p14:cNvPr>
                <p14:cNvContentPartPr/>
                <p14:nvPr/>
              </p14:nvContentPartPr>
              <p14:xfrm>
                <a:off x="10290644" y="4984270"/>
                <a:ext cx="80280" cy="175680"/>
              </p14:xfrm>
            </p:contentPart>
          </mc:Choice>
          <mc:Fallback xmlns="">
            <p:pic>
              <p:nvPicPr>
                <p:cNvPr id="126" name="Inkt 125">
                  <a:extLst>
                    <a:ext uri="{FF2B5EF4-FFF2-40B4-BE49-F238E27FC236}">
                      <a16:creationId xmlns:a16="http://schemas.microsoft.com/office/drawing/2014/main" id="{ADB79BA4-41D8-4BF6-BCB3-1DF56ACF77FB}"/>
                    </a:ext>
                  </a:extLst>
                </p:cNvPr>
                <p:cNvPicPr/>
                <p:nvPr/>
              </p:nvPicPr>
              <p:blipFill>
                <a:blip r:embed="rId98"/>
                <a:stretch>
                  <a:fillRect/>
                </a:stretch>
              </p:blipFill>
              <p:spPr>
                <a:xfrm>
                  <a:off x="10272644" y="4966630"/>
                  <a:ext cx="115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7" name="Inkt 126">
                  <a:extLst>
                    <a:ext uri="{FF2B5EF4-FFF2-40B4-BE49-F238E27FC236}">
                      <a16:creationId xmlns:a16="http://schemas.microsoft.com/office/drawing/2014/main" id="{1BD8F503-D6CD-46A1-84CF-8E938F85A0B4}"/>
                    </a:ext>
                  </a:extLst>
                </p14:cNvPr>
                <p14:cNvContentPartPr/>
                <p14:nvPr/>
              </p14:nvContentPartPr>
              <p14:xfrm>
                <a:off x="10103084" y="5318710"/>
                <a:ext cx="23400" cy="181440"/>
              </p14:xfrm>
            </p:contentPart>
          </mc:Choice>
          <mc:Fallback xmlns="">
            <p:pic>
              <p:nvPicPr>
                <p:cNvPr id="127" name="Inkt 126">
                  <a:extLst>
                    <a:ext uri="{FF2B5EF4-FFF2-40B4-BE49-F238E27FC236}">
                      <a16:creationId xmlns:a16="http://schemas.microsoft.com/office/drawing/2014/main" id="{1BD8F503-D6CD-46A1-84CF-8E938F85A0B4}"/>
                    </a:ext>
                  </a:extLst>
                </p:cNvPr>
                <p:cNvPicPr/>
                <p:nvPr/>
              </p:nvPicPr>
              <p:blipFill>
                <a:blip r:embed="rId100"/>
                <a:stretch>
                  <a:fillRect/>
                </a:stretch>
              </p:blipFill>
              <p:spPr>
                <a:xfrm>
                  <a:off x="10085084" y="5301070"/>
                  <a:ext cx="59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8" name="Inkt 127">
                  <a:extLst>
                    <a:ext uri="{FF2B5EF4-FFF2-40B4-BE49-F238E27FC236}">
                      <a16:creationId xmlns:a16="http://schemas.microsoft.com/office/drawing/2014/main" id="{2B37EAD4-5404-4B2E-9AF9-767B27D48024}"/>
                    </a:ext>
                  </a:extLst>
                </p14:cNvPr>
                <p14:cNvContentPartPr/>
                <p14:nvPr/>
              </p14:nvContentPartPr>
              <p14:xfrm>
                <a:off x="10147364" y="5263270"/>
                <a:ext cx="112320" cy="202320"/>
              </p14:xfrm>
            </p:contentPart>
          </mc:Choice>
          <mc:Fallback xmlns="">
            <p:pic>
              <p:nvPicPr>
                <p:cNvPr id="128" name="Inkt 127">
                  <a:extLst>
                    <a:ext uri="{FF2B5EF4-FFF2-40B4-BE49-F238E27FC236}">
                      <a16:creationId xmlns:a16="http://schemas.microsoft.com/office/drawing/2014/main" id="{2B37EAD4-5404-4B2E-9AF9-767B27D48024}"/>
                    </a:ext>
                  </a:extLst>
                </p:cNvPr>
                <p:cNvPicPr/>
                <p:nvPr/>
              </p:nvPicPr>
              <p:blipFill>
                <a:blip r:embed="rId102"/>
                <a:stretch>
                  <a:fillRect/>
                </a:stretch>
              </p:blipFill>
              <p:spPr>
                <a:xfrm>
                  <a:off x="10129364" y="5245270"/>
                  <a:ext cx="147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9" name="Inkt 128">
                  <a:extLst>
                    <a:ext uri="{FF2B5EF4-FFF2-40B4-BE49-F238E27FC236}">
                      <a16:creationId xmlns:a16="http://schemas.microsoft.com/office/drawing/2014/main" id="{7194374E-A340-4ABD-B276-AAEBC30CDE3D}"/>
                    </a:ext>
                  </a:extLst>
                </p14:cNvPr>
                <p14:cNvContentPartPr/>
                <p14:nvPr/>
              </p14:nvContentPartPr>
              <p14:xfrm>
                <a:off x="10314764" y="5430670"/>
                <a:ext cx="31320" cy="60120"/>
              </p14:xfrm>
            </p:contentPart>
          </mc:Choice>
          <mc:Fallback xmlns="">
            <p:pic>
              <p:nvPicPr>
                <p:cNvPr id="129" name="Inkt 128">
                  <a:extLst>
                    <a:ext uri="{FF2B5EF4-FFF2-40B4-BE49-F238E27FC236}">
                      <a16:creationId xmlns:a16="http://schemas.microsoft.com/office/drawing/2014/main" id="{7194374E-A340-4ABD-B276-AAEBC30CDE3D}"/>
                    </a:ext>
                  </a:extLst>
                </p:cNvPr>
                <p:cNvPicPr/>
                <p:nvPr/>
              </p:nvPicPr>
              <p:blipFill>
                <a:blip r:embed="rId104"/>
                <a:stretch>
                  <a:fillRect/>
                </a:stretch>
              </p:blipFill>
              <p:spPr>
                <a:xfrm>
                  <a:off x="10297124" y="5413030"/>
                  <a:ext cx="66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0" name="Inkt 129">
                  <a:extLst>
                    <a:ext uri="{FF2B5EF4-FFF2-40B4-BE49-F238E27FC236}">
                      <a16:creationId xmlns:a16="http://schemas.microsoft.com/office/drawing/2014/main" id="{B7CBC9D3-13DF-4C9A-8459-947049673A5E}"/>
                    </a:ext>
                  </a:extLst>
                </p14:cNvPr>
                <p14:cNvContentPartPr/>
                <p14:nvPr/>
              </p14:nvContentPartPr>
              <p14:xfrm>
                <a:off x="10447604" y="5246710"/>
                <a:ext cx="113760" cy="204840"/>
              </p14:xfrm>
            </p:contentPart>
          </mc:Choice>
          <mc:Fallback xmlns="">
            <p:pic>
              <p:nvPicPr>
                <p:cNvPr id="130" name="Inkt 129">
                  <a:extLst>
                    <a:ext uri="{FF2B5EF4-FFF2-40B4-BE49-F238E27FC236}">
                      <a16:creationId xmlns:a16="http://schemas.microsoft.com/office/drawing/2014/main" id="{B7CBC9D3-13DF-4C9A-8459-947049673A5E}"/>
                    </a:ext>
                  </a:extLst>
                </p:cNvPr>
                <p:cNvPicPr/>
                <p:nvPr/>
              </p:nvPicPr>
              <p:blipFill>
                <a:blip r:embed="rId106"/>
                <a:stretch>
                  <a:fillRect/>
                </a:stretch>
              </p:blipFill>
              <p:spPr>
                <a:xfrm>
                  <a:off x="10429604" y="5229070"/>
                  <a:ext cx="149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3" name="Inkt 132">
                  <a:extLst>
                    <a:ext uri="{FF2B5EF4-FFF2-40B4-BE49-F238E27FC236}">
                      <a16:creationId xmlns:a16="http://schemas.microsoft.com/office/drawing/2014/main" id="{236BC179-9169-47E0-A37F-6F12651D4325}"/>
                    </a:ext>
                  </a:extLst>
                </p14:cNvPr>
                <p14:cNvContentPartPr/>
                <p14:nvPr/>
              </p14:nvContentPartPr>
              <p14:xfrm>
                <a:off x="2794004" y="3389110"/>
                <a:ext cx="5236200" cy="1752120"/>
              </p14:xfrm>
            </p:contentPart>
          </mc:Choice>
          <mc:Fallback xmlns="">
            <p:pic>
              <p:nvPicPr>
                <p:cNvPr id="133" name="Inkt 132">
                  <a:extLst>
                    <a:ext uri="{FF2B5EF4-FFF2-40B4-BE49-F238E27FC236}">
                      <a16:creationId xmlns:a16="http://schemas.microsoft.com/office/drawing/2014/main" id="{236BC179-9169-47E0-A37F-6F12651D4325}"/>
                    </a:ext>
                  </a:extLst>
                </p:cNvPr>
                <p:cNvPicPr/>
                <p:nvPr/>
              </p:nvPicPr>
              <p:blipFill>
                <a:blip r:embed="rId108"/>
                <a:stretch>
                  <a:fillRect/>
                </a:stretch>
              </p:blipFill>
              <p:spPr>
                <a:xfrm>
                  <a:off x="2776004" y="3371110"/>
                  <a:ext cx="5271840" cy="178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135" name="Inkt 134">
                <a:extLst>
                  <a:ext uri="{FF2B5EF4-FFF2-40B4-BE49-F238E27FC236}">
                    <a16:creationId xmlns:a16="http://schemas.microsoft.com/office/drawing/2014/main" id="{E6FCBFAA-AF5B-4B17-BE37-03295C347396}"/>
                  </a:ext>
                </a:extLst>
              </p14:cNvPr>
              <p14:cNvContentPartPr/>
              <p14:nvPr/>
            </p14:nvContentPartPr>
            <p14:xfrm>
              <a:off x="3254084" y="4255270"/>
              <a:ext cx="81720" cy="98280"/>
            </p14:xfrm>
          </p:contentPart>
        </mc:Choice>
        <mc:Fallback xmlns="">
          <p:pic>
            <p:nvPicPr>
              <p:cNvPr id="135" name="Inkt 134">
                <a:extLst>
                  <a:ext uri="{FF2B5EF4-FFF2-40B4-BE49-F238E27FC236}">
                    <a16:creationId xmlns:a16="http://schemas.microsoft.com/office/drawing/2014/main" id="{E6FCBFAA-AF5B-4B17-BE37-03295C347396}"/>
                  </a:ext>
                </a:extLst>
              </p:cNvPr>
              <p:cNvPicPr/>
              <p:nvPr/>
            </p:nvPicPr>
            <p:blipFill>
              <a:blip r:embed="rId110"/>
              <a:stretch>
                <a:fillRect/>
              </a:stretch>
            </p:blipFill>
            <p:spPr>
              <a:xfrm>
                <a:off x="3236444" y="4237270"/>
                <a:ext cx="117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6" name="Inkt 135">
                <a:extLst>
                  <a:ext uri="{FF2B5EF4-FFF2-40B4-BE49-F238E27FC236}">
                    <a16:creationId xmlns:a16="http://schemas.microsoft.com/office/drawing/2014/main" id="{E038F912-8B15-4B13-8BF8-1DF90F105BC3}"/>
                  </a:ext>
                </a:extLst>
              </p14:cNvPr>
              <p14:cNvContentPartPr/>
              <p14:nvPr/>
            </p14:nvContentPartPr>
            <p14:xfrm>
              <a:off x="2485484" y="3777550"/>
              <a:ext cx="248760" cy="241920"/>
            </p14:xfrm>
          </p:contentPart>
        </mc:Choice>
        <mc:Fallback xmlns="">
          <p:pic>
            <p:nvPicPr>
              <p:cNvPr id="136" name="Inkt 135">
                <a:extLst>
                  <a:ext uri="{FF2B5EF4-FFF2-40B4-BE49-F238E27FC236}">
                    <a16:creationId xmlns:a16="http://schemas.microsoft.com/office/drawing/2014/main" id="{E038F912-8B15-4B13-8BF8-1DF90F105BC3}"/>
                  </a:ext>
                </a:extLst>
              </p:cNvPr>
              <p:cNvPicPr/>
              <p:nvPr/>
            </p:nvPicPr>
            <p:blipFill>
              <a:blip r:embed="rId112"/>
              <a:stretch>
                <a:fillRect/>
              </a:stretch>
            </p:blipFill>
            <p:spPr>
              <a:xfrm>
                <a:off x="2467484" y="3759550"/>
                <a:ext cx="2844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7" name="Inkt 136">
                <a:extLst>
                  <a:ext uri="{FF2B5EF4-FFF2-40B4-BE49-F238E27FC236}">
                    <a16:creationId xmlns:a16="http://schemas.microsoft.com/office/drawing/2014/main" id="{E0038E1B-AE4B-49F3-8EE8-AF1944069BCD}"/>
                  </a:ext>
                </a:extLst>
              </p14:cNvPr>
              <p14:cNvContentPartPr/>
              <p14:nvPr/>
            </p14:nvContentPartPr>
            <p14:xfrm>
              <a:off x="8006444" y="3913990"/>
              <a:ext cx="171360" cy="109080"/>
            </p14:xfrm>
          </p:contentPart>
        </mc:Choice>
        <mc:Fallback xmlns="">
          <p:pic>
            <p:nvPicPr>
              <p:cNvPr id="137" name="Inkt 136">
                <a:extLst>
                  <a:ext uri="{FF2B5EF4-FFF2-40B4-BE49-F238E27FC236}">
                    <a16:creationId xmlns:a16="http://schemas.microsoft.com/office/drawing/2014/main" id="{E0038E1B-AE4B-49F3-8EE8-AF1944069BCD}"/>
                  </a:ext>
                </a:extLst>
              </p:cNvPr>
              <p:cNvPicPr/>
              <p:nvPr/>
            </p:nvPicPr>
            <p:blipFill>
              <a:blip r:embed="rId114"/>
              <a:stretch>
                <a:fillRect/>
              </a:stretch>
            </p:blipFill>
            <p:spPr>
              <a:xfrm>
                <a:off x="7988804" y="3895990"/>
                <a:ext cx="207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8" name="Inkt 137">
                <a:extLst>
                  <a:ext uri="{FF2B5EF4-FFF2-40B4-BE49-F238E27FC236}">
                    <a16:creationId xmlns:a16="http://schemas.microsoft.com/office/drawing/2014/main" id="{6384BC3E-EB02-436B-9480-0A2781435CF2}"/>
                  </a:ext>
                </a:extLst>
              </p14:cNvPr>
              <p14:cNvContentPartPr/>
              <p14:nvPr/>
            </p14:nvContentPartPr>
            <p14:xfrm>
              <a:off x="7526204" y="3988870"/>
              <a:ext cx="107640" cy="174960"/>
            </p14:xfrm>
          </p:contentPart>
        </mc:Choice>
        <mc:Fallback xmlns="">
          <p:pic>
            <p:nvPicPr>
              <p:cNvPr id="138" name="Inkt 137">
                <a:extLst>
                  <a:ext uri="{FF2B5EF4-FFF2-40B4-BE49-F238E27FC236}">
                    <a16:creationId xmlns:a16="http://schemas.microsoft.com/office/drawing/2014/main" id="{6384BC3E-EB02-436B-9480-0A2781435CF2}"/>
                  </a:ext>
                </a:extLst>
              </p:cNvPr>
              <p:cNvPicPr/>
              <p:nvPr/>
            </p:nvPicPr>
            <p:blipFill>
              <a:blip r:embed="rId116"/>
              <a:stretch>
                <a:fillRect/>
              </a:stretch>
            </p:blipFill>
            <p:spPr>
              <a:xfrm>
                <a:off x="7508204" y="3970870"/>
                <a:ext cx="143280" cy="210600"/>
              </a:xfrm>
              <a:prstGeom prst="rect">
                <a:avLst/>
              </a:prstGeom>
            </p:spPr>
          </p:pic>
        </mc:Fallback>
      </mc:AlternateContent>
      <p:grpSp>
        <p:nvGrpSpPr>
          <p:cNvPr id="142" name="Groep 141">
            <a:extLst>
              <a:ext uri="{FF2B5EF4-FFF2-40B4-BE49-F238E27FC236}">
                <a16:creationId xmlns:a16="http://schemas.microsoft.com/office/drawing/2014/main" id="{9C65D140-A0F7-44CD-A15E-E3288F0AC5D0}"/>
              </a:ext>
            </a:extLst>
          </p:cNvPr>
          <p:cNvGrpSpPr/>
          <p:nvPr/>
        </p:nvGrpSpPr>
        <p:grpSpPr>
          <a:xfrm>
            <a:off x="7450604" y="4448590"/>
            <a:ext cx="154080" cy="119160"/>
            <a:chOff x="7450604" y="4448590"/>
            <a:chExt cx="154080" cy="119160"/>
          </a:xfrm>
        </p:grpSpPr>
        <mc:AlternateContent xmlns:mc="http://schemas.openxmlformats.org/markup-compatibility/2006" xmlns:p14="http://schemas.microsoft.com/office/powerpoint/2010/main">
          <mc:Choice Requires="p14">
            <p:contentPart p14:bwMode="auto" r:id="rId117">
              <p14:nvContentPartPr>
                <p14:cNvPr id="139" name="Inkt 138">
                  <a:extLst>
                    <a:ext uri="{FF2B5EF4-FFF2-40B4-BE49-F238E27FC236}">
                      <a16:creationId xmlns:a16="http://schemas.microsoft.com/office/drawing/2014/main" id="{E110DDDA-EE21-4B35-A480-960B2E945E1D}"/>
                    </a:ext>
                  </a:extLst>
                </p14:cNvPr>
                <p14:cNvContentPartPr/>
                <p14:nvPr/>
              </p14:nvContentPartPr>
              <p14:xfrm>
                <a:off x="7493084" y="4505110"/>
                <a:ext cx="360" cy="360"/>
              </p14:xfrm>
            </p:contentPart>
          </mc:Choice>
          <mc:Fallback xmlns="">
            <p:pic>
              <p:nvPicPr>
                <p:cNvPr id="139" name="Inkt 138">
                  <a:extLst>
                    <a:ext uri="{FF2B5EF4-FFF2-40B4-BE49-F238E27FC236}">
                      <a16:creationId xmlns:a16="http://schemas.microsoft.com/office/drawing/2014/main" id="{E110DDDA-EE21-4B35-A480-960B2E945E1D}"/>
                    </a:ext>
                  </a:extLst>
                </p:cNvPr>
                <p:cNvPicPr/>
                <p:nvPr/>
              </p:nvPicPr>
              <p:blipFill>
                <a:blip r:embed="rId118"/>
                <a:stretch>
                  <a:fillRect/>
                </a:stretch>
              </p:blipFill>
              <p:spPr>
                <a:xfrm>
                  <a:off x="7475444" y="44874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0" name="Inkt 139">
                  <a:extLst>
                    <a:ext uri="{FF2B5EF4-FFF2-40B4-BE49-F238E27FC236}">
                      <a16:creationId xmlns:a16="http://schemas.microsoft.com/office/drawing/2014/main" id="{0EB72CFF-113D-4847-AE43-D576F9B60EEC}"/>
                    </a:ext>
                  </a:extLst>
                </p14:cNvPr>
                <p14:cNvContentPartPr/>
                <p14:nvPr/>
              </p14:nvContentPartPr>
              <p14:xfrm>
                <a:off x="7450604" y="4448590"/>
                <a:ext cx="154080" cy="119160"/>
              </p14:xfrm>
            </p:contentPart>
          </mc:Choice>
          <mc:Fallback xmlns="">
            <p:pic>
              <p:nvPicPr>
                <p:cNvPr id="140" name="Inkt 139">
                  <a:extLst>
                    <a:ext uri="{FF2B5EF4-FFF2-40B4-BE49-F238E27FC236}">
                      <a16:creationId xmlns:a16="http://schemas.microsoft.com/office/drawing/2014/main" id="{0EB72CFF-113D-4847-AE43-D576F9B60EEC}"/>
                    </a:ext>
                  </a:extLst>
                </p:cNvPr>
                <p:cNvPicPr/>
                <p:nvPr/>
              </p:nvPicPr>
              <p:blipFill>
                <a:blip r:embed="rId120"/>
                <a:stretch>
                  <a:fillRect/>
                </a:stretch>
              </p:blipFill>
              <p:spPr>
                <a:xfrm>
                  <a:off x="7432964" y="4430590"/>
                  <a:ext cx="18972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141" name="Inkt 140">
                <a:extLst>
                  <a:ext uri="{FF2B5EF4-FFF2-40B4-BE49-F238E27FC236}">
                    <a16:creationId xmlns:a16="http://schemas.microsoft.com/office/drawing/2014/main" id="{7C130CA7-1DA0-4CFE-BB50-069696C399D9}"/>
                  </a:ext>
                </a:extLst>
              </p14:cNvPr>
              <p14:cNvContentPartPr/>
              <p14:nvPr/>
            </p14:nvContentPartPr>
            <p14:xfrm>
              <a:off x="7924724" y="4220710"/>
              <a:ext cx="152280" cy="102960"/>
            </p14:xfrm>
          </p:contentPart>
        </mc:Choice>
        <mc:Fallback xmlns="">
          <p:pic>
            <p:nvPicPr>
              <p:cNvPr id="141" name="Inkt 140">
                <a:extLst>
                  <a:ext uri="{FF2B5EF4-FFF2-40B4-BE49-F238E27FC236}">
                    <a16:creationId xmlns:a16="http://schemas.microsoft.com/office/drawing/2014/main" id="{7C130CA7-1DA0-4CFE-BB50-069696C399D9}"/>
                  </a:ext>
                </a:extLst>
              </p:cNvPr>
              <p:cNvPicPr/>
              <p:nvPr/>
            </p:nvPicPr>
            <p:blipFill>
              <a:blip r:embed="rId122"/>
              <a:stretch>
                <a:fillRect/>
              </a:stretch>
            </p:blipFill>
            <p:spPr>
              <a:xfrm>
                <a:off x="7907084" y="4202710"/>
                <a:ext cx="187920" cy="138600"/>
              </a:xfrm>
              <a:prstGeom prst="rect">
                <a:avLst/>
              </a:prstGeom>
            </p:spPr>
          </p:pic>
        </mc:Fallback>
      </mc:AlternateContent>
    </p:spTree>
    <p:extLst>
      <p:ext uri="{BB962C8B-B14F-4D97-AF65-F5344CB8AC3E}">
        <p14:creationId xmlns:p14="http://schemas.microsoft.com/office/powerpoint/2010/main" val="5446079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Blokschema’s</a:t>
            </a:r>
            <a:r>
              <a:rPr lang="en-US" sz="3200" b="1" dirty="0">
                <a:latin typeface="Effra"/>
              </a:rPr>
              <a:t> – </a:t>
            </a:r>
            <a:r>
              <a:rPr lang="en-US" sz="3200" b="1" dirty="0" err="1">
                <a:latin typeface="Effra"/>
              </a:rPr>
              <a:t>Warmtewisselaar</a:t>
            </a:r>
            <a:r>
              <a:rPr lang="en-US" sz="3200" b="1" dirty="0">
                <a:latin typeface="Effra"/>
              </a:rPr>
              <a:t> (2025 – I </a:t>
            </a:r>
            <a:r>
              <a:rPr lang="en-US" sz="3200" b="1" dirty="0" err="1">
                <a:latin typeface="Effra"/>
              </a:rPr>
              <a:t>Vraag</a:t>
            </a:r>
            <a:r>
              <a:rPr lang="en-US" sz="3200" b="1" dirty="0">
                <a:latin typeface="Effra"/>
              </a:rPr>
              <a:t> 11)</a:t>
            </a:r>
          </a:p>
        </p:txBody>
      </p:sp>
      <p:pic>
        <p:nvPicPr>
          <p:cNvPr id="5" name="Afbeelding 4">
            <a:extLst>
              <a:ext uri="{FF2B5EF4-FFF2-40B4-BE49-F238E27FC236}">
                <a16:creationId xmlns:a16="http://schemas.microsoft.com/office/drawing/2014/main" id="{7751ECF6-BB51-4A96-8C77-78A3E4F61512}"/>
              </a:ext>
            </a:extLst>
          </p:cNvPr>
          <p:cNvPicPr>
            <a:picLocks noChangeAspect="1"/>
          </p:cNvPicPr>
          <p:nvPr/>
        </p:nvPicPr>
        <p:blipFill>
          <a:blip r:embed="rId2"/>
          <a:stretch>
            <a:fillRect/>
          </a:stretch>
        </p:blipFill>
        <p:spPr>
          <a:xfrm>
            <a:off x="569964" y="2876950"/>
            <a:ext cx="5725324" cy="3562847"/>
          </a:xfrm>
          <a:prstGeom prst="rect">
            <a:avLst/>
          </a:prstGeom>
        </p:spPr>
      </p:pic>
      <mc:AlternateContent xmlns:mc="http://schemas.openxmlformats.org/markup-compatibility/2006" xmlns:p14="http://schemas.microsoft.com/office/powerpoint/2010/main">
        <mc:Choice Requires="p14">
          <p:contentPart p14:bwMode="auto" r:id="rId3">
            <p14:nvContentPartPr>
              <p14:cNvPr id="132" name="Inkt 131">
                <a:extLst>
                  <a:ext uri="{FF2B5EF4-FFF2-40B4-BE49-F238E27FC236}">
                    <a16:creationId xmlns:a16="http://schemas.microsoft.com/office/drawing/2014/main" id="{09A4A028-1DE5-4270-BAA8-E65ED9ADF951}"/>
                  </a:ext>
                </a:extLst>
              </p14:cNvPr>
              <p14:cNvContentPartPr/>
              <p14:nvPr/>
            </p14:nvContentPartPr>
            <p14:xfrm>
              <a:off x="3232124" y="4258150"/>
              <a:ext cx="127440" cy="184680"/>
            </p14:xfrm>
          </p:contentPart>
        </mc:Choice>
        <mc:Fallback xmlns="">
          <p:pic>
            <p:nvPicPr>
              <p:cNvPr id="132" name="Inkt 131">
                <a:extLst>
                  <a:ext uri="{FF2B5EF4-FFF2-40B4-BE49-F238E27FC236}">
                    <a16:creationId xmlns:a16="http://schemas.microsoft.com/office/drawing/2014/main" id="{09A4A028-1DE5-4270-BAA8-E65ED9ADF951}"/>
                  </a:ext>
                </a:extLst>
              </p:cNvPr>
              <p:cNvPicPr/>
              <p:nvPr/>
            </p:nvPicPr>
            <p:blipFill>
              <a:blip r:embed="rId4"/>
              <a:stretch>
                <a:fillRect/>
              </a:stretch>
            </p:blipFill>
            <p:spPr>
              <a:xfrm>
                <a:off x="3214484" y="4240150"/>
                <a:ext cx="163080" cy="220320"/>
              </a:xfrm>
              <a:prstGeom prst="rect">
                <a:avLst/>
              </a:prstGeom>
            </p:spPr>
          </p:pic>
        </mc:Fallback>
      </mc:AlternateContent>
      <p:grpSp>
        <p:nvGrpSpPr>
          <p:cNvPr id="134" name="Groep 133">
            <a:extLst>
              <a:ext uri="{FF2B5EF4-FFF2-40B4-BE49-F238E27FC236}">
                <a16:creationId xmlns:a16="http://schemas.microsoft.com/office/drawing/2014/main" id="{C77BDB12-9D6A-45D0-8343-8BE60F05A7E4}"/>
              </a:ext>
            </a:extLst>
          </p:cNvPr>
          <p:cNvGrpSpPr/>
          <p:nvPr/>
        </p:nvGrpSpPr>
        <p:grpSpPr>
          <a:xfrm>
            <a:off x="2794004" y="3389110"/>
            <a:ext cx="7767360" cy="2725200"/>
            <a:chOff x="2794004" y="3389110"/>
            <a:chExt cx="7767360" cy="2725200"/>
          </a:xfrm>
        </p:grpSpPr>
        <mc:AlternateContent xmlns:mc="http://schemas.openxmlformats.org/markup-compatibility/2006" xmlns:p14="http://schemas.microsoft.com/office/powerpoint/2010/main">
          <mc:Choice Requires="p14">
            <p:contentPart p14:bwMode="auto" r:id="rId5">
              <p14:nvContentPartPr>
                <p14:cNvPr id="3" name="Inkt 2">
                  <a:extLst>
                    <a:ext uri="{FF2B5EF4-FFF2-40B4-BE49-F238E27FC236}">
                      <a16:creationId xmlns:a16="http://schemas.microsoft.com/office/drawing/2014/main" id="{9FEA307A-5278-458D-A534-0F891AB86600}"/>
                    </a:ext>
                  </a:extLst>
                </p14:cNvPr>
                <p14:cNvContentPartPr/>
                <p14:nvPr/>
              </p14:nvContentPartPr>
              <p14:xfrm>
                <a:off x="4961924" y="4599790"/>
                <a:ext cx="1162800" cy="697680"/>
              </p14:xfrm>
            </p:contentPart>
          </mc:Choice>
          <mc:Fallback xmlns="">
            <p:pic>
              <p:nvPicPr>
                <p:cNvPr id="3" name="Inkt 2">
                  <a:extLst>
                    <a:ext uri="{FF2B5EF4-FFF2-40B4-BE49-F238E27FC236}">
                      <a16:creationId xmlns:a16="http://schemas.microsoft.com/office/drawing/2014/main" id="{9FEA307A-5278-458D-A534-0F891AB86600}"/>
                    </a:ext>
                  </a:extLst>
                </p:cNvPr>
                <p:cNvPicPr/>
                <p:nvPr/>
              </p:nvPicPr>
              <p:blipFill>
                <a:blip r:embed="rId6"/>
                <a:stretch>
                  <a:fillRect/>
                </a:stretch>
              </p:blipFill>
              <p:spPr>
                <a:xfrm>
                  <a:off x="4943924" y="4581790"/>
                  <a:ext cx="119844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t 3">
                  <a:extLst>
                    <a:ext uri="{FF2B5EF4-FFF2-40B4-BE49-F238E27FC236}">
                      <a16:creationId xmlns:a16="http://schemas.microsoft.com/office/drawing/2014/main" id="{471B1AEF-8CD0-42A8-9CD6-7985DEC19913}"/>
                    </a:ext>
                  </a:extLst>
                </p14:cNvPr>
                <p14:cNvContentPartPr/>
                <p14:nvPr/>
              </p14:nvContentPartPr>
              <p14:xfrm>
                <a:off x="5240204" y="4794550"/>
                <a:ext cx="205560" cy="222480"/>
              </p14:xfrm>
            </p:contentPart>
          </mc:Choice>
          <mc:Fallback xmlns="">
            <p:pic>
              <p:nvPicPr>
                <p:cNvPr id="4" name="Inkt 3">
                  <a:extLst>
                    <a:ext uri="{FF2B5EF4-FFF2-40B4-BE49-F238E27FC236}">
                      <a16:creationId xmlns:a16="http://schemas.microsoft.com/office/drawing/2014/main" id="{471B1AEF-8CD0-42A8-9CD6-7985DEC19913}"/>
                    </a:ext>
                  </a:extLst>
                </p:cNvPr>
                <p:cNvPicPr/>
                <p:nvPr/>
              </p:nvPicPr>
              <p:blipFill>
                <a:blip r:embed="rId8"/>
                <a:stretch>
                  <a:fillRect/>
                </a:stretch>
              </p:blipFill>
              <p:spPr>
                <a:xfrm>
                  <a:off x="5222204" y="4776550"/>
                  <a:ext cx="2412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D96D1521-2359-4A4A-84AA-D3A8B355ACC1}"/>
                    </a:ext>
                  </a:extLst>
                </p14:cNvPr>
                <p14:cNvContentPartPr/>
                <p14:nvPr/>
              </p14:nvContentPartPr>
              <p14:xfrm>
                <a:off x="5542244" y="4739110"/>
                <a:ext cx="360" cy="259200"/>
              </p14:xfrm>
            </p:contentPart>
          </mc:Choice>
          <mc:Fallback xmlns="">
            <p:pic>
              <p:nvPicPr>
                <p:cNvPr id="6" name="Inkt 5">
                  <a:extLst>
                    <a:ext uri="{FF2B5EF4-FFF2-40B4-BE49-F238E27FC236}">
                      <a16:creationId xmlns:a16="http://schemas.microsoft.com/office/drawing/2014/main" id="{D96D1521-2359-4A4A-84AA-D3A8B355ACC1}"/>
                    </a:ext>
                  </a:extLst>
                </p:cNvPr>
                <p:cNvPicPr/>
                <p:nvPr/>
              </p:nvPicPr>
              <p:blipFill>
                <a:blip r:embed="rId10"/>
                <a:stretch>
                  <a:fillRect/>
                </a:stretch>
              </p:blipFill>
              <p:spPr>
                <a:xfrm>
                  <a:off x="5524604" y="4721110"/>
                  <a:ext cx="360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88B1A0A6-71F0-4F2E-9909-C94D60310A88}"/>
                    </a:ext>
                  </a:extLst>
                </p14:cNvPr>
                <p14:cNvContentPartPr/>
                <p14:nvPr/>
              </p14:nvContentPartPr>
              <p14:xfrm>
                <a:off x="4941404" y="4627870"/>
                <a:ext cx="333000" cy="45360"/>
              </p14:xfrm>
            </p:contentPart>
          </mc:Choice>
          <mc:Fallback xmlns="">
            <p:pic>
              <p:nvPicPr>
                <p:cNvPr id="7" name="Inkt 6">
                  <a:extLst>
                    <a:ext uri="{FF2B5EF4-FFF2-40B4-BE49-F238E27FC236}">
                      <a16:creationId xmlns:a16="http://schemas.microsoft.com/office/drawing/2014/main" id="{88B1A0A6-71F0-4F2E-9909-C94D60310A88}"/>
                    </a:ext>
                  </a:extLst>
                </p:cNvPr>
                <p:cNvPicPr/>
                <p:nvPr/>
              </p:nvPicPr>
              <p:blipFill>
                <a:blip r:embed="rId12"/>
                <a:stretch>
                  <a:fillRect/>
                </a:stretch>
              </p:blipFill>
              <p:spPr>
                <a:xfrm>
                  <a:off x="4923764" y="4609870"/>
                  <a:ext cx="368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t 8">
                  <a:extLst>
                    <a:ext uri="{FF2B5EF4-FFF2-40B4-BE49-F238E27FC236}">
                      <a16:creationId xmlns:a16="http://schemas.microsoft.com/office/drawing/2014/main" id="{D3BF9B8A-0689-4A02-9A2C-DF596EA25D8A}"/>
                    </a:ext>
                  </a:extLst>
                </p14:cNvPr>
                <p14:cNvContentPartPr/>
                <p14:nvPr/>
              </p14:nvContentPartPr>
              <p14:xfrm>
                <a:off x="5564564" y="5251750"/>
                <a:ext cx="34560" cy="862560"/>
              </p14:xfrm>
            </p:contentPart>
          </mc:Choice>
          <mc:Fallback xmlns="">
            <p:pic>
              <p:nvPicPr>
                <p:cNvPr id="9" name="Inkt 8">
                  <a:extLst>
                    <a:ext uri="{FF2B5EF4-FFF2-40B4-BE49-F238E27FC236}">
                      <a16:creationId xmlns:a16="http://schemas.microsoft.com/office/drawing/2014/main" id="{D3BF9B8A-0689-4A02-9A2C-DF596EA25D8A}"/>
                    </a:ext>
                  </a:extLst>
                </p:cNvPr>
                <p:cNvPicPr/>
                <p:nvPr/>
              </p:nvPicPr>
              <p:blipFill>
                <a:blip r:embed="rId14"/>
                <a:stretch>
                  <a:fillRect/>
                </a:stretch>
              </p:blipFill>
              <p:spPr>
                <a:xfrm>
                  <a:off x="5546564" y="5234110"/>
                  <a:ext cx="7020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t 9">
                  <a:extLst>
                    <a:ext uri="{FF2B5EF4-FFF2-40B4-BE49-F238E27FC236}">
                      <a16:creationId xmlns:a16="http://schemas.microsoft.com/office/drawing/2014/main" id="{7A0EFFB4-5C03-407C-B6AC-98EA5A19200D}"/>
                    </a:ext>
                  </a:extLst>
                </p14:cNvPr>
                <p14:cNvContentPartPr/>
                <p14:nvPr/>
              </p14:nvContentPartPr>
              <p14:xfrm>
                <a:off x="5488964" y="5627230"/>
                <a:ext cx="204480" cy="182160"/>
              </p14:xfrm>
            </p:contentPart>
          </mc:Choice>
          <mc:Fallback xmlns="">
            <p:pic>
              <p:nvPicPr>
                <p:cNvPr id="10" name="Inkt 9">
                  <a:extLst>
                    <a:ext uri="{FF2B5EF4-FFF2-40B4-BE49-F238E27FC236}">
                      <a16:creationId xmlns:a16="http://schemas.microsoft.com/office/drawing/2014/main" id="{7A0EFFB4-5C03-407C-B6AC-98EA5A19200D}"/>
                    </a:ext>
                  </a:extLst>
                </p:cNvPr>
                <p:cNvPicPr/>
                <p:nvPr/>
              </p:nvPicPr>
              <p:blipFill>
                <a:blip r:embed="rId16"/>
                <a:stretch>
                  <a:fillRect/>
                </a:stretch>
              </p:blipFill>
              <p:spPr>
                <a:xfrm>
                  <a:off x="5470964" y="5609230"/>
                  <a:ext cx="240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t 10">
                  <a:extLst>
                    <a:ext uri="{FF2B5EF4-FFF2-40B4-BE49-F238E27FC236}">
                      <a16:creationId xmlns:a16="http://schemas.microsoft.com/office/drawing/2014/main" id="{4F70C863-E654-4F07-A172-3E343192B518}"/>
                    </a:ext>
                  </a:extLst>
                </p14:cNvPr>
                <p14:cNvContentPartPr/>
                <p14:nvPr/>
              </p14:nvContentPartPr>
              <p14:xfrm>
                <a:off x="5865164" y="5729830"/>
                <a:ext cx="141120" cy="262800"/>
              </p14:xfrm>
            </p:contentPart>
          </mc:Choice>
          <mc:Fallback xmlns="">
            <p:pic>
              <p:nvPicPr>
                <p:cNvPr id="11" name="Inkt 10">
                  <a:extLst>
                    <a:ext uri="{FF2B5EF4-FFF2-40B4-BE49-F238E27FC236}">
                      <a16:creationId xmlns:a16="http://schemas.microsoft.com/office/drawing/2014/main" id="{4F70C863-E654-4F07-A172-3E343192B518}"/>
                    </a:ext>
                  </a:extLst>
                </p:cNvPr>
                <p:cNvPicPr/>
                <p:nvPr/>
              </p:nvPicPr>
              <p:blipFill>
                <a:blip r:embed="rId18"/>
                <a:stretch>
                  <a:fillRect/>
                </a:stretch>
              </p:blipFill>
              <p:spPr>
                <a:xfrm>
                  <a:off x="5847524" y="5712190"/>
                  <a:ext cx="176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t 11">
                  <a:extLst>
                    <a:ext uri="{FF2B5EF4-FFF2-40B4-BE49-F238E27FC236}">
                      <a16:creationId xmlns:a16="http://schemas.microsoft.com/office/drawing/2014/main" id="{2A625465-9A50-41F5-B3E0-0F321F7A8800}"/>
                    </a:ext>
                  </a:extLst>
                </p14:cNvPr>
                <p14:cNvContentPartPr/>
                <p14:nvPr/>
              </p14:nvContentPartPr>
              <p14:xfrm>
                <a:off x="6054884" y="5898670"/>
                <a:ext cx="68760" cy="72360"/>
              </p14:xfrm>
            </p:contentPart>
          </mc:Choice>
          <mc:Fallback xmlns="">
            <p:pic>
              <p:nvPicPr>
                <p:cNvPr id="12" name="Inkt 11">
                  <a:extLst>
                    <a:ext uri="{FF2B5EF4-FFF2-40B4-BE49-F238E27FC236}">
                      <a16:creationId xmlns:a16="http://schemas.microsoft.com/office/drawing/2014/main" id="{2A625465-9A50-41F5-B3E0-0F321F7A8800}"/>
                    </a:ext>
                  </a:extLst>
                </p:cNvPr>
                <p:cNvPicPr/>
                <p:nvPr/>
              </p:nvPicPr>
              <p:blipFill>
                <a:blip r:embed="rId20"/>
                <a:stretch>
                  <a:fillRect/>
                </a:stretch>
              </p:blipFill>
              <p:spPr>
                <a:xfrm>
                  <a:off x="6037244" y="5880670"/>
                  <a:ext cx="10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t 12">
                  <a:extLst>
                    <a:ext uri="{FF2B5EF4-FFF2-40B4-BE49-F238E27FC236}">
                      <a16:creationId xmlns:a16="http://schemas.microsoft.com/office/drawing/2014/main" id="{767F27A1-5933-4665-B938-7DD19701A78C}"/>
                    </a:ext>
                  </a:extLst>
                </p14:cNvPr>
                <p14:cNvContentPartPr/>
                <p14:nvPr/>
              </p14:nvContentPartPr>
              <p14:xfrm>
                <a:off x="6049844" y="5876350"/>
                <a:ext cx="83160" cy="152280"/>
              </p14:xfrm>
            </p:contentPart>
          </mc:Choice>
          <mc:Fallback xmlns="">
            <p:pic>
              <p:nvPicPr>
                <p:cNvPr id="13" name="Inkt 12">
                  <a:extLst>
                    <a:ext uri="{FF2B5EF4-FFF2-40B4-BE49-F238E27FC236}">
                      <a16:creationId xmlns:a16="http://schemas.microsoft.com/office/drawing/2014/main" id="{767F27A1-5933-4665-B938-7DD19701A78C}"/>
                    </a:ext>
                  </a:extLst>
                </p:cNvPr>
                <p:cNvPicPr/>
                <p:nvPr/>
              </p:nvPicPr>
              <p:blipFill>
                <a:blip r:embed="rId22"/>
                <a:stretch>
                  <a:fillRect/>
                </a:stretch>
              </p:blipFill>
              <p:spPr>
                <a:xfrm>
                  <a:off x="6032204" y="5858710"/>
                  <a:ext cx="118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8" name="Inkt 97">
                  <a:extLst>
                    <a:ext uri="{FF2B5EF4-FFF2-40B4-BE49-F238E27FC236}">
                      <a16:creationId xmlns:a16="http://schemas.microsoft.com/office/drawing/2014/main" id="{535C6059-EBD9-4E03-AB48-D0657C9C9414}"/>
                    </a:ext>
                  </a:extLst>
                </p14:cNvPr>
                <p14:cNvContentPartPr/>
                <p14:nvPr/>
              </p14:nvContentPartPr>
              <p14:xfrm>
                <a:off x="7290044" y="4267510"/>
                <a:ext cx="863280" cy="1065600"/>
              </p14:xfrm>
            </p:contentPart>
          </mc:Choice>
          <mc:Fallback xmlns="">
            <p:pic>
              <p:nvPicPr>
                <p:cNvPr id="98" name="Inkt 97">
                  <a:extLst>
                    <a:ext uri="{FF2B5EF4-FFF2-40B4-BE49-F238E27FC236}">
                      <a16:creationId xmlns:a16="http://schemas.microsoft.com/office/drawing/2014/main" id="{535C6059-EBD9-4E03-AB48-D0657C9C9414}"/>
                    </a:ext>
                  </a:extLst>
                </p:cNvPr>
                <p:cNvPicPr/>
                <p:nvPr/>
              </p:nvPicPr>
              <p:blipFill>
                <a:blip r:embed="rId24"/>
                <a:stretch>
                  <a:fillRect/>
                </a:stretch>
              </p:blipFill>
              <p:spPr>
                <a:xfrm>
                  <a:off x="7272404" y="4249510"/>
                  <a:ext cx="89892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9" name="Inkt 98">
                  <a:extLst>
                    <a:ext uri="{FF2B5EF4-FFF2-40B4-BE49-F238E27FC236}">
                      <a16:creationId xmlns:a16="http://schemas.microsoft.com/office/drawing/2014/main" id="{E31F6D46-078F-48CF-9EA4-7DBD7AB9ACA0}"/>
                    </a:ext>
                  </a:extLst>
                </p14:cNvPr>
                <p14:cNvContentPartPr/>
                <p14:nvPr/>
              </p14:nvContentPartPr>
              <p14:xfrm>
                <a:off x="8185004" y="4850350"/>
                <a:ext cx="481680" cy="360"/>
              </p14:xfrm>
            </p:contentPart>
          </mc:Choice>
          <mc:Fallback xmlns="">
            <p:pic>
              <p:nvPicPr>
                <p:cNvPr id="99" name="Inkt 98">
                  <a:extLst>
                    <a:ext uri="{FF2B5EF4-FFF2-40B4-BE49-F238E27FC236}">
                      <a16:creationId xmlns:a16="http://schemas.microsoft.com/office/drawing/2014/main" id="{E31F6D46-078F-48CF-9EA4-7DBD7AB9ACA0}"/>
                    </a:ext>
                  </a:extLst>
                </p:cNvPr>
                <p:cNvPicPr/>
                <p:nvPr/>
              </p:nvPicPr>
              <p:blipFill>
                <a:blip r:embed="rId26"/>
                <a:stretch>
                  <a:fillRect/>
                </a:stretch>
              </p:blipFill>
              <p:spPr>
                <a:xfrm>
                  <a:off x="8167004" y="4832710"/>
                  <a:ext cx="517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 name="Inkt 99">
                  <a:extLst>
                    <a:ext uri="{FF2B5EF4-FFF2-40B4-BE49-F238E27FC236}">
                      <a16:creationId xmlns:a16="http://schemas.microsoft.com/office/drawing/2014/main" id="{FE61CE3D-B1B4-425E-A8A9-9D36B386384E}"/>
                    </a:ext>
                  </a:extLst>
                </p14:cNvPr>
                <p14:cNvContentPartPr/>
                <p14:nvPr/>
              </p14:nvContentPartPr>
              <p14:xfrm>
                <a:off x="8408924" y="4770430"/>
                <a:ext cx="117000" cy="142560"/>
              </p14:xfrm>
            </p:contentPart>
          </mc:Choice>
          <mc:Fallback xmlns="">
            <p:pic>
              <p:nvPicPr>
                <p:cNvPr id="100" name="Inkt 99">
                  <a:extLst>
                    <a:ext uri="{FF2B5EF4-FFF2-40B4-BE49-F238E27FC236}">
                      <a16:creationId xmlns:a16="http://schemas.microsoft.com/office/drawing/2014/main" id="{FE61CE3D-B1B4-425E-A8A9-9D36B386384E}"/>
                    </a:ext>
                  </a:extLst>
                </p:cNvPr>
                <p:cNvPicPr/>
                <p:nvPr/>
              </p:nvPicPr>
              <p:blipFill>
                <a:blip r:embed="rId28"/>
                <a:stretch>
                  <a:fillRect/>
                </a:stretch>
              </p:blipFill>
              <p:spPr>
                <a:xfrm>
                  <a:off x="8391284" y="4752790"/>
                  <a:ext cx="152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1" name="Inkt 100">
                  <a:extLst>
                    <a:ext uri="{FF2B5EF4-FFF2-40B4-BE49-F238E27FC236}">
                      <a16:creationId xmlns:a16="http://schemas.microsoft.com/office/drawing/2014/main" id="{80504260-5A05-45B3-AF24-F18CB832B90B}"/>
                    </a:ext>
                  </a:extLst>
                </p14:cNvPr>
                <p14:cNvContentPartPr/>
                <p14:nvPr/>
              </p14:nvContentPartPr>
              <p14:xfrm>
                <a:off x="8753084" y="4337710"/>
                <a:ext cx="11520" cy="697680"/>
              </p14:xfrm>
            </p:contentPart>
          </mc:Choice>
          <mc:Fallback xmlns="">
            <p:pic>
              <p:nvPicPr>
                <p:cNvPr id="101" name="Inkt 100">
                  <a:extLst>
                    <a:ext uri="{FF2B5EF4-FFF2-40B4-BE49-F238E27FC236}">
                      <a16:creationId xmlns:a16="http://schemas.microsoft.com/office/drawing/2014/main" id="{80504260-5A05-45B3-AF24-F18CB832B90B}"/>
                    </a:ext>
                  </a:extLst>
                </p:cNvPr>
                <p:cNvPicPr/>
                <p:nvPr/>
              </p:nvPicPr>
              <p:blipFill>
                <a:blip r:embed="rId30"/>
                <a:stretch>
                  <a:fillRect/>
                </a:stretch>
              </p:blipFill>
              <p:spPr>
                <a:xfrm>
                  <a:off x="8735444" y="4319710"/>
                  <a:ext cx="4716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3" name="Inkt 102">
                  <a:extLst>
                    <a:ext uri="{FF2B5EF4-FFF2-40B4-BE49-F238E27FC236}">
                      <a16:creationId xmlns:a16="http://schemas.microsoft.com/office/drawing/2014/main" id="{F3286E47-FCC6-4C0C-A27B-535EF421A800}"/>
                    </a:ext>
                  </a:extLst>
                </p14:cNvPr>
                <p14:cNvContentPartPr/>
                <p14:nvPr/>
              </p14:nvContentPartPr>
              <p14:xfrm>
                <a:off x="8753084" y="4426630"/>
                <a:ext cx="831240" cy="648720"/>
              </p14:xfrm>
            </p:contentPart>
          </mc:Choice>
          <mc:Fallback xmlns="">
            <p:pic>
              <p:nvPicPr>
                <p:cNvPr id="103" name="Inkt 102">
                  <a:extLst>
                    <a:ext uri="{FF2B5EF4-FFF2-40B4-BE49-F238E27FC236}">
                      <a16:creationId xmlns:a16="http://schemas.microsoft.com/office/drawing/2014/main" id="{F3286E47-FCC6-4C0C-A27B-535EF421A800}"/>
                    </a:ext>
                  </a:extLst>
                </p:cNvPr>
                <p:cNvPicPr/>
                <p:nvPr/>
              </p:nvPicPr>
              <p:blipFill>
                <a:blip r:embed="rId32"/>
                <a:stretch>
                  <a:fillRect/>
                </a:stretch>
              </p:blipFill>
              <p:spPr>
                <a:xfrm>
                  <a:off x="8735444" y="4408990"/>
                  <a:ext cx="8668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4" name="Inkt 103">
                  <a:extLst>
                    <a:ext uri="{FF2B5EF4-FFF2-40B4-BE49-F238E27FC236}">
                      <a16:creationId xmlns:a16="http://schemas.microsoft.com/office/drawing/2014/main" id="{FDC4D59C-C299-4AF1-92C1-E1C418D7CC9A}"/>
                    </a:ext>
                  </a:extLst>
                </p14:cNvPr>
                <p14:cNvContentPartPr/>
                <p14:nvPr/>
              </p14:nvContentPartPr>
              <p14:xfrm>
                <a:off x="8941724" y="4625710"/>
                <a:ext cx="190440" cy="283320"/>
              </p14:xfrm>
            </p:contentPart>
          </mc:Choice>
          <mc:Fallback xmlns="">
            <p:pic>
              <p:nvPicPr>
                <p:cNvPr id="104" name="Inkt 103">
                  <a:extLst>
                    <a:ext uri="{FF2B5EF4-FFF2-40B4-BE49-F238E27FC236}">
                      <a16:creationId xmlns:a16="http://schemas.microsoft.com/office/drawing/2014/main" id="{FDC4D59C-C299-4AF1-92C1-E1C418D7CC9A}"/>
                    </a:ext>
                  </a:extLst>
                </p:cNvPr>
                <p:cNvPicPr/>
                <p:nvPr/>
              </p:nvPicPr>
              <p:blipFill>
                <a:blip r:embed="rId34"/>
                <a:stretch>
                  <a:fillRect/>
                </a:stretch>
              </p:blipFill>
              <p:spPr>
                <a:xfrm>
                  <a:off x="8924084" y="4607710"/>
                  <a:ext cx="226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5" name="Inkt 104">
                  <a:extLst>
                    <a:ext uri="{FF2B5EF4-FFF2-40B4-BE49-F238E27FC236}">
                      <a16:creationId xmlns:a16="http://schemas.microsoft.com/office/drawing/2014/main" id="{F9626C62-4FA1-4AD5-93F0-6091B752D279}"/>
                    </a:ext>
                  </a:extLst>
                </p14:cNvPr>
                <p14:cNvContentPartPr/>
                <p14:nvPr/>
              </p14:nvContentPartPr>
              <p14:xfrm>
                <a:off x="9171764" y="4661350"/>
                <a:ext cx="70200" cy="200160"/>
              </p14:xfrm>
            </p:contentPart>
          </mc:Choice>
          <mc:Fallback xmlns="">
            <p:pic>
              <p:nvPicPr>
                <p:cNvPr id="105" name="Inkt 104">
                  <a:extLst>
                    <a:ext uri="{FF2B5EF4-FFF2-40B4-BE49-F238E27FC236}">
                      <a16:creationId xmlns:a16="http://schemas.microsoft.com/office/drawing/2014/main" id="{F9626C62-4FA1-4AD5-93F0-6091B752D279}"/>
                    </a:ext>
                  </a:extLst>
                </p:cNvPr>
                <p:cNvPicPr/>
                <p:nvPr/>
              </p:nvPicPr>
              <p:blipFill>
                <a:blip r:embed="rId36"/>
                <a:stretch>
                  <a:fillRect/>
                </a:stretch>
              </p:blipFill>
              <p:spPr>
                <a:xfrm>
                  <a:off x="9154124" y="4643350"/>
                  <a:ext cx="105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t 16">
                  <a:extLst>
                    <a:ext uri="{FF2B5EF4-FFF2-40B4-BE49-F238E27FC236}">
                      <a16:creationId xmlns:a16="http://schemas.microsoft.com/office/drawing/2014/main" id="{02E023E9-5F50-4D15-B2CA-177E22F12D4D}"/>
                    </a:ext>
                  </a:extLst>
                </p14:cNvPr>
                <p14:cNvContentPartPr/>
                <p14:nvPr/>
              </p14:nvContentPartPr>
              <p14:xfrm>
                <a:off x="6300404" y="4315390"/>
                <a:ext cx="25200" cy="218880"/>
              </p14:xfrm>
            </p:contentPart>
          </mc:Choice>
          <mc:Fallback xmlns="">
            <p:pic>
              <p:nvPicPr>
                <p:cNvPr id="17" name="Inkt 16">
                  <a:extLst>
                    <a:ext uri="{FF2B5EF4-FFF2-40B4-BE49-F238E27FC236}">
                      <a16:creationId xmlns:a16="http://schemas.microsoft.com/office/drawing/2014/main" id="{02E023E9-5F50-4D15-B2CA-177E22F12D4D}"/>
                    </a:ext>
                  </a:extLst>
                </p:cNvPr>
                <p:cNvPicPr/>
                <p:nvPr/>
              </p:nvPicPr>
              <p:blipFill>
                <a:blip r:embed="rId38"/>
                <a:stretch>
                  <a:fillRect/>
                </a:stretch>
              </p:blipFill>
              <p:spPr>
                <a:xfrm>
                  <a:off x="6282404" y="4297750"/>
                  <a:ext cx="608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Inkt 17">
                  <a:extLst>
                    <a:ext uri="{FF2B5EF4-FFF2-40B4-BE49-F238E27FC236}">
                      <a16:creationId xmlns:a16="http://schemas.microsoft.com/office/drawing/2014/main" id="{8D61B059-150A-4F41-A960-F1159AFB2761}"/>
                    </a:ext>
                  </a:extLst>
                </p14:cNvPr>
                <p14:cNvContentPartPr/>
                <p14:nvPr/>
              </p14:nvContentPartPr>
              <p14:xfrm>
                <a:off x="6311564" y="4383070"/>
                <a:ext cx="113040" cy="66240"/>
              </p14:xfrm>
            </p:contentPart>
          </mc:Choice>
          <mc:Fallback xmlns="">
            <p:pic>
              <p:nvPicPr>
                <p:cNvPr id="18" name="Inkt 17">
                  <a:extLst>
                    <a:ext uri="{FF2B5EF4-FFF2-40B4-BE49-F238E27FC236}">
                      <a16:creationId xmlns:a16="http://schemas.microsoft.com/office/drawing/2014/main" id="{8D61B059-150A-4F41-A960-F1159AFB2761}"/>
                    </a:ext>
                  </a:extLst>
                </p:cNvPr>
                <p:cNvPicPr/>
                <p:nvPr/>
              </p:nvPicPr>
              <p:blipFill>
                <a:blip r:embed="rId40"/>
                <a:stretch>
                  <a:fillRect/>
                </a:stretch>
              </p:blipFill>
              <p:spPr>
                <a:xfrm>
                  <a:off x="6293924" y="4365070"/>
                  <a:ext cx="148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Inkt 18">
                  <a:extLst>
                    <a:ext uri="{FF2B5EF4-FFF2-40B4-BE49-F238E27FC236}">
                      <a16:creationId xmlns:a16="http://schemas.microsoft.com/office/drawing/2014/main" id="{072FBF5B-208F-44F6-86B5-AD99AAE9CB70}"/>
                    </a:ext>
                  </a:extLst>
                </p14:cNvPr>
                <p14:cNvContentPartPr/>
                <p14:nvPr/>
              </p14:nvContentPartPr>
              <p14:xfrm>
                <a:off x="6422804" y="4304230"/>
                <a:ext cx="360" cy="218520"/>
              </p14:xfrm>
            </p:contentPart>
          </mc:Choice>
          <mc:Fallback xmlns="">
            <p:pic>
              <p:nvPicPr>
                <p:cNvPr id="19" name="Inkt 18">
                  <a:extLst>
                    <a:ext uri="{FF2B5EF4-FFF2-40B4-BE49-F238E27FC236}">
                      <a16:creationId xmlns:a16="http://schemas.microsoft.com/office/drawing/2014/main" id="{072FBF5B-208F-44F6-86B5-AD99AAE9CB70}"/>
                    </a:ext>
                  </a:extLst>
                </p:cNvPr>
                <p:cNvPicPr/>
                <p:nvPr/>
              </p:nvPicPr>
              <p:blipFill>
                <a:blip r:embed="rId42"/>
                <a:stretch>
                  <a:fillRect/>
                </a:stretch>
              </p:blipFill>
              <p:spPr>
                <a:xfrm>
                  <a:off x="6405164" y="4286230"/>
                  <a:ext cx="36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Inkt 19">
                  <a:extLst>
                    <a:ext uri="{FF2B5EF4-FFF2-40B4-BE49-F238E27FC236}">
                      <a16:creationId xmlns:a16="http://schemas.microsoft.com/office/drawing/2014/main" id="{BFB30DDC-8701-4418-9F74-335BDAC6CECA}"/>
                    </a:ext>
                  </a:extLst>
                </p14:cNvPr>
                <p14:cNvContentPartPr/>
                <p14:nvPr/>
              </p14:nvContentPartPr>
              <p14:xfrm>
                <a:off x="6467804" y="4493950"/>
                <a:ext cx="63360" cy="54000"/>
              </p14:xfrm>
            </p:contentPart>
          </mc:Choice>
          <mc:Fallback xmlns="">
            <p:pic>
              <p:nvPicPr>
                <p:cNvPr id="20" name="Inkt 19">
                  <a:extLst>
                    <a:ext uri="{FF2B5EF4-FFF2-40B4-BE49-F238E27FC236}">
                      <a16:creationId xmlns:a16="http://schemas.microsoft.com/office/drawing/2014/main" id="{BFB30DDC-8701-4418-9F74-335BDAC6CECA}"/>
                    </a:ext>
                  </a:extLst>
                </p:cNvPr>
                <p:cNvPicPr/>
                <p:nvPr/>
              </p:nvPicPr>
              <p:blipFill>
                <a:blip r:embed="rId44"/>
                <a:stretch>
                  <a:fillRect/>
                </a:stretch>
              </p:blipFill>
              <p:spPr>
                <a:xfrm>
                  <a:off x="6450164" y="4475950"/>
                  <a:ext cx="99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Inkt 20">
                  <a:extLst>
                    <a:ext uri="{FF2B5EF4-FFF2-40B4-BE49-F238E27FC236}">
                      <a16:creationId xmlns:a16="http://schemas.microsoft.com/office/drawing/2014/main" id="{1E3FE870-5585-44DA-8170-AEA352141BAE}"/>
                    </a:ext>
                  </a:extLst>
                </p14:cNvPr>
                <p14:cNvContentPartPr/>
                <p14:nvPr/>
              </p14:nvContentPartPr>
              <p14:xfrm>
                <a:off x="6553124" y="4292710"/>
                <a:ext cx="105480" cy="225720"/>
              </p14:xfrm>
            </p:contentPart>
          </mc:Choice>
          <mc:Fallback xmlns="">
            <p:pic>
              <p:nvPicPr>
                <p:cNvPr id="21" name="Inkt 20">
                  <a:extLst>
                    <a:ext uri="{FF2B5EF4-FFF2-40B4-BE49-F238E27FC236}">
                      <a16:creationId xmlns:a16="http://schemas.microsoft.com/office/drawing/2014/main" id="{1E3FE870-5585-44DA-8170-AEA352141BAE}"/>
                    </a:ext>
                  </a:extLst>
                </p:cNvPr>
                <p:cNvPicPr/>
                <p:nvPr/>
              </p:nvPicPr>
              <p:blipFill>
                <a:blip r:embed="rId46"/>
                <a:stretch>
                  <a:fillRect/>
                </a:stretch>
              </p:blipFill>
              <p:spPr>
                <a:xfrm>
                  <a:off x="6535124" y="4275070"/>
                  <a:ext cx="141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Inkt 14">
                  <a:extLst>
                    <a:ext uri="{FF2B5EF4-FFF2-40B4-BE49-F238E27FC236}">
                      <a16:creationId xmlns:a16="http://schemas.microsoft.com/office/drawing/2014/main" id="{488AEFD1-0427-4CC3-845C-A2B3D4FBABFE}"/>
                    </a:ext>
                  </a:extLst>
                </p14:cNvPr>
                <p14:cNvContentPartPr/>
                <p14:nvPr/>
              </p14:nvContentPartPr>
              <p14:xfrm>
                <a:off x="6108884" y="4838470"/>
                <a:ext cx="1130760" cy="57240"/>
              </p14:xfrm>
            </p:contentPart>
          </mc:Choice>
          <mc:Fallback xmlns="">
            <p:pic>
              <p:nvPicPr>
                <p:cNvPr id="15" name="Inkt 14">
                  <a:extLst>
                    <a:ext uri="{FF2B5EF4-FFF2-40B4-BE49-F238E27FC236}">
                      <a16:creationId xmlns:a16="http://schemas.microsoft.com/office/drawing/2014/main" id="{488AEFD1-0427-4CC3-845C-A2B3D4FBABFE}"/>
                    </a:ext>
                  </a:extLst>
                </p:cNvPr>
                <p:cNvPicPr/>
                <p:nvPr/>
              </p:nvPicPr>
              <p:blipFill>
                <a:blip r:embed="rId48"/>
                <a:stretch>
                  <a:fillRect/>
                </a:stretch>
              </p:blipFill>
              <p:spPr>
                <a:xfrm>
                  <a:off x="6090884" y="4820830"/>
                  <a:ext cx="1166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 name="Inkt 15">
                  <a:extLst>
                    <a:ext uri="{FF2B5EF4-FFF2-40B4-BE49-F238E27FC236}">
                      <a16:creationId xmlns:a16="http://schemas.microsoft.com/office/drawing/2014/main" id="{59505849-B952-4CD3-BCA5-C4C794A1F430}"/>
                    </a:ext>
                  </a:extLst>
                </p14:cNvPr>
                <p14:cNvContentPartPr/>
                <p14:nvPr/>
              </p14:nvContentPartPr>
              <p14:xfrm>
                <a:off x="6634844" y="4694110"/>
                <a:ext cx="141120" cy="276120"/>
              </p14:xfrm>
            </p:contentPart>
          </mc:Choice>
          <mc:Fallback xmlns="">
            <p:pic>
              <p:nvPicPr>
                <p:cNvPr id="16" name="Inkt 15">
                  <a:extLst>
                    <a:ext uri="{FF2B5EF4-FFF2-40B4-BE49-F238E27FC236}">
                      <a16:creationId xmlns:a16="http://schemas.microsoft.com/office/drawing/2014/main" id="{59505849-B952-4CD3-BCA5-C4C794A1F430}"/>
                    </a:ext>
                  </a:extLst>
                </p:cNvPr>
                <p:cNvPicPr/>
                <p:nvPr/>
              </p:nvPicPr>
              <p:blipFill>
                <a:blip r:embed="rId50"/>
                <a:stretch>
                  <a:fillRect/>
                </a:stretch>
              </p:blipFill>
              <p:spPr>
                <a:xfrm>
                  <a:off x="6616844" y="4676470"/>
                  <a:ext cx="1767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Inkt 23">
                  <a:extLst>
                    <a:ext uri="{FF2B5EF4-FFF2-40B4-BE49-F238E27FC236}">
                      <a16:creationId xmlns:a16="http://schemas.microsoft.com/office/drawing/2014/main" id="{5304639A-38E0-43CF-B6A2-F6D0AF54F356}"/>
                    </a:ext>
                  </a:extLst>
                </p14:cNvPr>
                <p14:cNvContentPartPr/>
                <p14:nvPr/>
              </p14:nvContentPartPr>
              <p14:xfrm>
                <a:off x="6363044" y="4973110"/>
                <a:ext cx="93240" cy="192960"/>
              </p14:xfrm>
            </p:contentPart>
          </mc:Choice>
          <mc:Fallback xmlns="">
            <p:pic>
              <p:nvPicPr>
                <p:cNvPr id="24" name="Inkt 23">
                  <a:extLst>
                    <a:ext uri="{FF2B5EF4-FFF2-40B4-BE49-F238E27FC236}">
                      <a16:creationId xmlns:a16="http://schemas.microsoft.com/office/drawing/2014/main" id="{5304639A-38E0-43CF-B6A2-F6D0AF54F356}"/>
                    </a:ext>
                  </a:extLst>
                </p:cNvPr>
                <p:cNvPicPr/>
                <p:nvPr/>
              </p:nvPicPr>
              <p:blipFill>
                <a:blip r:embed="rId52"/>
                <a:stretch>
                  <a:fillRect/>
                </a:stretch>
              </p:blipFill>
              <p:spPr>
                <a:xfrm>
                  <a:off x="6345044" y="4955110"/>
                  <a:ext cx="128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Inkt 24">
                  <a:extLst>
                    <a:ext uri="{FF2B5EF4-FFF2-40B4-BE49-F238E27FC236}">
                      <a16:creationId xmlns:a16="http://schemas.microsoft.com/office/drawing/2014/main" id="{DE47E401-0E8D-4015-AADC-6079D997CE11}"/>
                    </a:ext>
                  </a:extLst>
                </p14:cNvPr>
                <p14:cNvContentPartPr/>
                <p14:nvPr/>
              </p14:nvContentPartPr>
              <p14:xfrm>
                <a:off x="6513164" y="4958710"/>
                <a:ext cx="124920" cy="166680"/>
              </p14:xfrm>
            </p:contentPart>
          </mc:Choice>
          <mc:Fallback xmlns="">
            <p:pic>
              <p:nvPicPr>
                <p:cNvPr id="25" name="Inkt 24">
                  <a:extLst>
                    <a:ext uri="{FF2B5EF4-FFF2-40B4-BE49-F238E27FC236}">
                      <a16:creationId xmlns:a16="http://schemas.microsoft.com/office/drawing/2014/main" id="{DE47E401-0E8D-4015-AADC-6079D997CE11}"/>
                    </a:ext>
                  </a:extLst>
                </p:cNvPr>
                <p:cNvPicPr/>
                <p:nvPr/>
              </p:nvPicPr>
              <p:blipFill>
                <a:blip r:embed="rId54"/>
                <a:stretch>
                  <a:fillRect/>
                </a:stretch>
              </p:blipFill>
              <p:spPr>
                <a:xfrm>
                  <a:off x="6495164" y="4941070"/>
                  <a:ext cx="160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Inkt 25">
                  <a:extLst>
                    <a:ext uri="{FF2B5EF4-FFF2-40B4-BE49-F238E27FC236}">
                      <a16:creationId xmlns:a16="http://schemas.microsoft.com/office/drawing/2014/main" id="{893C2A02-F834-471A-A415-AC40EA32D5A9}"/>
                    </a:ext>
                  </a:extLst>
                </p14:cNvPr>
                <p14:cNvContentPartPr/>
                <p14:nvPr/>
              </p14:nvContentPartPr>
              <p14:xfrm>
                <a:off x="6673724" y="5051590"/>
                <a:ext cx="66960" cy="127080"/>
              </p14:xfrm>
            </p:contentPart>
          </mc:Choice>
          <mc:Fallback xmlns="">
            <p:pic>
              <p:nvPicPr>
                <p:cNvPr id="26" name="Inkt 25">
                  <a:extLst>
                    <a:ext uri="{FF2B5EF4-FFF2-40B4-BE49-F238E27FC236}">
                      <a16:creationId xmlns:a16="http://schemas.microsoft.com/office/drawing/2014/main" id="{893C2A02-F834-471A-A415-AC40EA32D5A9}"/>
                    </a:ext>
                  </a:extLst>
                </p:cNvPr>
                <p:cNvPicPr/>
                <p:nvPr/>
              </p:nvPicPr>
              <p:blipFill>
                <a:blip r:embed="rId56"/>
                <a:stretch>
                  <a:fillRect/>
                </a:stretch>
              </p:blipFill>
              <p:spPr>
                <a:xfrm>
                  <a:off x="6656084" y="5033590"/>
                  <a:ext cx="102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Inkt 26">
                  <a:extLst>
                    <a:ext uri="{FF2B5EF4-FFF2-40B4-BE49-F238E27FC236}">
                      <a16:creationId xmlns:a16="http://schemas.microsoft.com/office/drawing/2014/main" id="{AA078128-814D-4EEA-A52D-04B256240DC6}"/>
                    </a:ext>
                  </a:extLst>
                </p14:cNvPr>
                <p14:cNvContentPartPr/>
                <p14:nvPr/>
              </p14:nvContentPartPr>
              <p14:xfrm>
                <a:off x="6411644" y="5341030"/>
                <a:ext cx="12240" cy="207000"/>
              </p14:xfrm>
            </p:contentPart>
          </mc:Choice>
          <mc:Fallback xmlns="">
            <p:pic>
              <p:nvPicPr>
                <p:cNvPr id="27" name="Inkt 26">
                  <a:extLst>
                    <a:ext uri="{FF2B5EF4-FFF2-40B4-BE49-F238E27FC236}">
                      <a16:creationId xmlns:a16="http://schemas.microsoft.com/office/drawing/2014/main" id="{AA078128-814D-4EEA-A52D-04B256240DC6}"/>
                    </a:ext>
                  </a:extLst>
                </p:cNvPr>
                <p:cNvPicPr/>
                <p:nvPr/>
              </p:nvPicPr>
              <p:blipFill>
                <a:blip r:embed="rId58"/>
                <a:stretch>
                  <a:fillRect/>
                </a:stretch>
              </p:blipFill>
              <p:spPr>
                <a:xfrm>
                  <a:off x="6393644" y="5323030"/>
                  <a:ext cx="47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Inkt 27">
                  <a:extLst>
                    <a:ext uri="{FF2B5EF4-FFF2-40B4-BE49-F238E27FC236}">
                      <a16:creationId xmlns:a16="http://schemas.microsoft.com/office/drawing/2014/main" id="{60E41330-709F-44E5-A372-21351302339C}"/>
                    </a:ext>
                  </a:extLst>
                </p14:cNvPr>
                <p14:cNvContentPartPr/>
                <p14:nvPr/>
              </p14:nvContentPartPr>
              <p14:xfrm>
                <a:off x="6411644" y="5396830"/>
                <a:ext cx="83160" cy="23040"/>
              </p14:xfrm>
            </p:contentPart>
          </mc:Choice>
          <mc:Fallback xmlns="">
            <p:pic>
              <p:nvPicPr>
                <p:cNvPr id="28" name="Inkt 27">
                  <a:extLst>
                    <a:ext uri="{FF2B5EF4-FFF2-40B4-BE49-F238E27FC236}">
                      <a16:creationId xmlns:a16="http://schemas.microsoft.com/office/drawing/2014/main" id="{60E41330-709F-44E5-A372-21351302339C}"/>
                    </a:ext>
                  </a:extLst>
                </p:cNvPr>
                <p:cNvPicPr/>
                <p:nvPr/>
              </p:nvPicPr>
              <p:blipFill>
                <a:blip r:embed="rId60"/>
                <a:stretch>
                  <a:fillRect/>
                </a:stretch>
              </p:blipFill>
              <p:spPr>
                <a:xfrm>
                  <a:off x="6393644" y="5378830"/>
                  <a:ext cx="118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Inkt 28">
                  <a:extLst>
                    <a:ext uri="{FF2B5EF4-FFF2-40B4-BE49-F238E27FC236}">
                      <a16:creationId xmlns:a16="http://schemas.microsoft.com/office/drawing/2014/main" id="{5D12F958-BEDF-4185-9A47-4D35B864FB68}"/>
                    </a:ext>
                  </a:extLst>
                </p14:cNvPr>
                <p14:cNvContentPartPr/>
                <p14:nvPr/>
              </p14:nvContentPartPr>
              <p14:xfrm>
                <a:off x="6523604" y="5307910"/>
                <a:ext cx="360" cy="149400"/>
              </p14:xfrm>
            </p:contentPart>
          </mc:Choice>
          <mc:Fallback xmlns="">
            <p:pic>
              <p:nvPicPr>
                <p:cNvPr id="29" name="Inkt 28">
                  <a:extLst>
                    <a:ext uri="{FF2B5EF4-FFF2-40B4-BE49-F238E27FC236}">
                      <a16:creationId xmlns:a16="http://schemas.microsoft.com/office/drawing/2014/main" id="{5D12F958-BEDF-4185-9A47-4D35B864FB68}"/>
                    </a:ext>
                  </a:extLst>
                </p:cNvPr>
                <p:cNvPicPr/>
                <p:nvPr/>
              </p:nvPicPr>
              <p:blipFill>
                <a:blip r:embed="rId62"/>
                <a:stretch>
                  <a:fillRect/>
                </a:stretch>
              </p:blipFill>
              <p:spPr>
                <a:xfrm>
                  <a:off x="6505604" y="5290270"/>
                  <a:ext cx="36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Inkt 29">
                  <a:extLst>
                    <a:ext uri="{FF2B5EF4-FFF2-40B4-BE49-F238E27FC236}">
                      <a16:creationId xmlns:a16="http://schemas.microsoft.com/office/drawing/2014/main" id="{F3EBF40E-727B-430F-9AB5-E8B27686D53B}"/>
                    </a:ext>
                  </a:extLst>
                </p14:cNvPr>
                <p14:cNvContentPartPr/>
                <p14:nvPr/>
              </p14:nvContentPartPr>
              <p14:xfrm>
                <a:off x="6567524" y="5474950"/>
                <a:ext cx="74880" cy="76680"/>
              </p14:xfrm>
            </p:contentPart>
          </mc:Choice>
          <mc:Fallback xmlns="">
            <p:pic>
              <p:nvPicPr>
                <p:cNvPr id="30" name="Inkt 29">
                  <a:extLst>
                    <a:ext uri="{FF2B5EF4-FFF2-40B4-BE49-F238E27FC236}">
                      <a16:creationId xmlns:a16="http://schemas.microsoft.com/office/drawing/2014/main" id="{F3EBF40E-727B-430F-9AB5-E8B27686D53B}"/>
                    </a:ext>
                  </a:extLst>
                </p:cNvPr>
                <p:cNvPicPr/>
                <p:nvPr/>
              </p:nvPicPr>
              <p:blipFill>
                <a:blip r:embed="rId64"/>
                <a:stretch>
                  <a:fillRect/>
                </a:stretch>
              </p:blipFill>
              <p:spPr>
                <a:xfrm>
                  <a:off x="6549884" y="5457310"/>
                  <a:ext cx="110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Inkt 30">
                  <a:extLst>
                    <a:ext uri="{FF2B5EF4-FFF2-40B4-BE49-F238E27FC236}">
                      <a16:creationId xmlns:a16="http://schemas.microsoft.com/office/drawing/2014/main" id="{4F2D9830-2320-413C-95BB-27E3B14FDC4A}"/>
                    </a:ext>
                  </a:extLst>
                </p14:cNvPr>
                <p14:cNvContentPartPr/>
                <p14:nvPr/>
              </p14:nvContentPartPr>
              <p14:xfrm>
                <a:off x="6680564" y="5352190"/>
                <a:ext cx="155880" cy="169560"/>
              </p14:xfrm>
            </p:contentPart>
          </mc:Choice>
          <mc:Fallback xmlns="">
            <p:pic>
              <p:nvPicPr>
                <p:cNvPr id="31" name="Inkt 30">
                  <a:extLst>
                    <a:ext uri="{FF2B5EF4-FFF2-40B4-BE49-F238E27FC236}">
                      <a16:creationId xmlns:a16="http://schemas.microsoft.com/office/drawing/2014/main" id="{4F2D9830-2320-413C-95BB-27E3B14FDC4A}"/>
                    </a:ext>
                  </a:extLst>
                </p:cNvPr>
                <p:cNvPicPr/>
                <p:nvPr/>
              </p:nvPicPr>
              <p:blipFill>
                <a:blip r:embed="rId66"/>
                <a:stretch>
                  <a:fillRect/>
                </a:stretch>
              </p:blipFill>
              <p:spPr>
                <a:xfrm>
                  <a:off x="6662924" y="5334550"/>
                  <a:ext cx="19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1" name="Inkt 110">
                  <a:extLst>
                    <a:ext uri="{FF2B5EF4-FFF2-40B4-BE49-F238E27FC236}">
                      <a16:creationId xmlns:a16="http://schemas.microsoft.com/office/drawing/2014/main" id="{CF25EB28-C41F-4528-B943-020840AAA801}"/>
                    </a:ext>
                  </a:extLst>
                </p14:cNvPr>
                <p14:cNvContentPartPr/>
                <p14:nvPr/>
              </p14:nvContentPartPr>
              <p14:xfrm>
                <a:off x="6876764" y="4556590"/>
                <a:ext cx="104040" cy="225000"/>
              </p14:xfrm>
            </p:contentPart>
          </mc:Choice>
          <mc:Fallback xmlns="">
            <p:pic>
              <p:nvPicPr>
                <p:cNvPr id="111" name="Inkt 110">
                  <a:extLst>
                    <a:ext uri="{FF2B5EF4-FFF2-40B4-BE49-F238E27FC236}">
                      <a16:creationId xmlns:a16="http://schemas.microsoft.com/office/drawing/2014/main" id="{CF25EB28-C41F-4528-B943-020840AAA801}"/>
                    </a:ext>
                  </a:extLst>
                </p:cNvPr>
                <p:cNvPicPr/>
                <p:nvPr/>
              </p:nvPicPr>
              <p:blipFill>
                <a:blip r:embed="rId68"/>
                <a:stretch>
                  <a:fillRect/>
                </a:stretch>
              </p:blipFill>
              <p:spPr>
                <a:xfrm>
                  <a:off x="6859124" y="4538950"/>
                  <a:ext cx="139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3" name="Inkt 112">
                  <a:extLst>
                    <a:ext uri="{FF2B5EF4-FFF2-40B4-BE49-F238E27FC236}">
                      <a16:creationId xmlns:a16="http://schemas.microsoft.com/office/drawing/2014/main" id="{3D46FB38-09A0-4A20-8594-7722889822A0}"/>
                    </a:ext>
                  </a:extLst>
                </p14:cNvPr>
                <p14:cNvContentPartPr/>
                <p14:nvPr/>
              </p14:nvContentPartPr>
              <p14:xfrm>
                <a:off x="7047404" y="4661350"/>
                <a:ext cx="46800" cy="72720"/>
              </p14:xfrm>
            </p:contentPart>
          </mc:Choice>
          <mc:Fallback xmlns="">
            <p:pic>
              <p:nvPicPr>
                <p:cNvPr id="113" name="Inkt 112">
                  <a:extLst>
                    <a:ext uri="{FF2B5EF4-FFF2-40B4-BE49-F238E27FC236}">
                      <a16:creationId xmlns:a16="http://schemas.microsoft.com/office/drawing/2014/main" id="{3D46FB38-09A0-4A20-8594-7722889822A0}"/>
                    </a:ext>
                  </a:extLst>
                </p:cNvPr>
                <p:cNvPicPr/>
                <p:nvPr/>
              </p:nvPicPr>
              <p:blipFill>
                <a:blip r:embed="rId70"/>
                <a:stretch>
                  <a:fillRect/>
                </a:stretch>
              </p:blipFill>
              <p:spPr>
                <a:xfrm>
                  <a:off x="7029764" y="4643350"/>
                  <a:ext cx="8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4" name="Inkt 113">
                  <a:extLst>
                    <a:ext uri="{FF2B5EF4-FFF2-40B4-BE49-F238E27FC236}">
                      <a16:creationId xmlns:a16="http://schemas.microsoft.com/office/drawing/2014/main" id="{4270F0FC-0571-47EA-8F54-126477C8FCA4}"/>
                    </a:ext>
                  </a:extLst>
                </p14:cNvPr>
                <p14:cNvContentPartPr/>
                <p14:nvPr/>
              </p14:nvContentPartPr>
              <p14:xfrm>
                <a:off x="7078724" y="4672150"/>
                <a:ext cx="36000" cy="83520"/>
              </p14:xfrm>
            </p:contentPart>
          </mc:Choice>
          <mc:Fallback xmlns="">
            <p:pic>
              <p:nvPicPr>
                <p:cNvPr id="114" name="Inkt 113">
                  <a:extLst>
                    <a:ext uri="{FF2B5EF4-FFF2-40B4-BE49-F238E27FC236}">
                      <a16:creationId xmlns:a16="http://schemas.microsoft.com/office/drawing/2014/main" id="{4270F0FC-0571-47EA-8F54-126477C8FCA4}"/>
                    </a:ext>
                  </a:extLst>
                </p:cNvPr>
                <p:cNvPicPr/>
                <p:nvPr/>
              </p:nvPicPr>
              <p:blipFill>
                <a:blip r:embed="rId72"/>
                <a:stretch>
                  <a:fillRect/>
                </a:stretch>
              </p:blipFill>
              <p:spPr>
                <a:xfrm>
                  <a:off x="7061084" y="4654150"/>
                  <a:ext cx="71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7" name="Inkt 106">
                  <a:extLst>
                    <a:ext uri="{FF2B5EF4-FFF2-40B4-BE49-F238E27FC236}">
                      <a16:creationId xmlns:a16="http://schemas.microsoft.com/office/drawing/2014/main" id="{7CFA6E82-B0C4-40F2-AF0F-A272F648E38C}"/>
                    </a:ext>
                  </a:extLst>
                </p14:cNvPr>
                <p14:cNvContentPartPr/>
                <p14:nvPr/>
              </p14:nvContentPartPr>
              <p14:xfrm>
                <a:off x="9589724" y="4770070"/>
                <a:ext cx="720000" cy="14400"/>
              </p14:xfrm>
            </p:contentPart>
          </mc:Choice>
          <mc:Fallback xmlns="">
            <p:pic>
              <p:nvPicPr>
                <p:cNvPr id="107" name="Inkt 106">
                  <a:extLst>
                    <a:ext uri="{FF2B5EF4-FFF2-40B4-BE49-F238E27FC236}">
                      <a16:creationId xmlns:a16="http://schemas.microsoft.com/office/drawing/2014/main" id="{7CFA6E82-B0C4-40F2-AF0F-A272F648E38C}"/>
                    </a:ext>
                  </a:extLst>
                </p:cNvPr>
                <p:cNvPicPr/>
                <p:nvPr/>
              </p:nvPicPr>
              <p:blipFill>
                <a:blip r:embed="rId74"/>
                <a:stretch>
                  <a:fillRect/>
                </a:stretch>
              </p:blipFill>
              <p:spPr>
                <a:xfrm>
                  <a:off x="9571724" y="4752070"/>
                  <a:ext cx="755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8" name="Inkt 107">
                  <a:extLst>
                    <a:ext uri="{FF2B5EF4-FFF2-40B4-BE49-F238E27FC236}">
                      <a16:creationId xmlns:a16="http://schemas.microsoft.com/office/drawing/2014/main" id="{99A47DCB-2D67-4FE2-86B2-64DC6F059D59}"/>
                    </a:ext>
                  </a:extLst>
                </p14:cNvPr>
                <p14:cNvContentPartPr/>
                <p14:nvPr/>
              </p14:nvContentPartPr>
              <p14:xfrm>
                <a:off x="9910124" y="4664590"/>
                <a:ext cx="111960" cy="212040"/>
              </p14:xfrm>
            </p:contentPart>
          </mc:Choice>
          <mc:Fallback xmlns="">
            <p:pic>
              <p:nvPicPr>
                <p:cNvPr id="108" name="Inkt 107">
                  <a:extLst>
                    <a:ext uri="{FF2B5EF4-FFF2-40B4-BE49-F238E27FC236}">
                      <a16:creationId xmlns:a16="http://schemas.microsoft.com/office/drawing/2014/main" id="{99A47DCB-2D67-4FE2-86B2-64DC6F059D59}"/>
                    </a:ext>
                  </a:extLst>
                </p:cNvPr>
                <p:cNvPicPr/>
                <p:nvPr/>
              </p:nvPicPr>
              <p:blipFill>
                <a:blip r:embed="rId76"/>
                <a:stretch>
                  <a:fillRect/>
                </a:stretch>
              </p:blipFill>
              <p:spPr>
                <a:xfrm>
                  <a:off x="9892484" y="4646950"/>
                  <a:ext cx="1476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6" name="Inkt 115">
                  <a:extLst>
                    <a:ext uri="{FF2B5EF4-FFF2-40B4-BE49-F238E27FC236}">
                      <a16:creationId xmlns:a16="http://schemas.microsoft.com/office/drawing/2014/main" id="{A849FF33-0755-4229-806B-04763B82A796}"/>
                    </a:ext>
                  </a:extLst>
                </p14:cNvPr>
                <p14:cNvContentPartPr/>
                <p14:nvPr/>
              </p14:nvContentPartPr>
              <p14:xfrm>
                <a:off x="9834884" y="4136470"/>
                <a:ext cx="20880" cy="216720"/>
              </p14:xfrm>
            </p:contentPart>
          </mc:Choice>
          <mc:Fallback xmlns="">
            <p:pic>
              <p:nvPicPr>
                <p:cNvPr id="116" name="Inkt 115">
                  <a:extLst>
                    <a:ext uri="{FF2B5EF4-FFF2-40B4-BE49-F238E27FC236}">
                      <a16:creationId xmlns:a16="http://schemas.microsoft.com/office/drawing/2014/main" id="{A849FF33-0755-4229-806B-04763B82A796}"/>
                    </a:ext>
                  </a:extLst>
                </p:cNvPr>
                <p:cNvPicPr/>
                <p:nvPr/>
              </p:nvPicPr>
              <p:blipFill>
                <a:blip r:embed="rId78"/>
                <a:stretch>
                  <a:fillRect/>
                </a:stretch>
              </p:blipFill>
              <p:spPr>
                <a:xfrm>
                  <a:off x="9817244" y="4118830"/>
                  <a:ext cx="565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7" name="Inkt 116">
                  <a:extLst>
                    <a:ext uri="{FF2B5EF4-FFF2-40B4-BE49-F238E27FC236}">
                      <a16:creationId xmlns:a16="http://schemas.microsoft.com/office/drawing/2014/main" id="{D6F9E8D8-A4DE-480A-A558-6D7D8D01D7BC}"/>
                    </a:ext>
                  </a:extLst>
                </p14:cNvPr>
                <p14:cNvContentPartPr/>
                <p14:nvPr/>
              </p14:nvContentPartPr>
              <p14:xfrm>
                <a:off x="9857564" y="4183270"/>
                <a:ext cx="155520" cy="43200"/>
              </p14:xfrm>
            </p:contentPart>
          </mc:Choice>
          <mc:Fallback xmlns="">
            <p:pic>
              <p:nvPicPr>
                <p:cNvPr id="117" name="Inkt 116">
                  <a:extLst>
                    <a:ext uri="{FF2B5EF4-FFF2-40B4-BE49-F238E27FC236}">
                      <a16:creationId xmlns:a16="http://schemas.microsoft.com/office/drawing/2014/main" id="{D6F9E8D8-A4DE-480A-A558-6D7D8D01D7BC}"/>
                    </a:ext>
                  </a:extLst>
                </p:cNvPr>
                <p:cNvPicPr/>
                <p:nvPr/>
              </p:nvPicPr>
              <p:blipFill>
                <a:blip r:embed="rId80"/>
                <a:stretch>
                  <a:fillRect/>
                </a:stretch>
              </p:blipFill>
              <p:spPr>
                <a:xfrm>
                  <a:off x="9839924" y="4165630"/>
                  <a:ext cx="191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8" name="Inkt 117">
                  <a:extLst>
                    <a:ext uri="{FF2B5EF4-FFF2-40B4-BE49-F238E27FC236}">
                      <a16:creationId xmlns:a16="http://schemas.microsoft.com/office/drawing/2014/main" id="{9345FE14-01F6-4ABF-AC4C-3BDB644102A9}"/>
                    </a:ext>
                  </a:extLst>
                </p14:cNvPr>
                <p14:cNvContentPartPr/>
                <p14:nvPr/>
              </p14:nvContentPartPr>
              <p14:xfrm>
                <a:off x="10001924" y="4114510"/>
                <a:ext cx="12240" cy="228240"/>
              </p14:xfrm>
            </p:contentPart>
          </mc:Choice>
          <mc:Fallback xmlns="">
            <p:pic>
              <p:nvPicPr>
                <p:cNvPr id="118" name="Inkt 117">
                  <a:extLst>
                    <a:ext uri="{FF2B5EF4-FFF2-40B4-BE49-F238E27FC236}">
                      <a16:creationId xmlns:a16="http://schemas.microsoft.com/office/drawing/2014/main" id="{9345FE14-01F6-4ABF-AC4C-3BDB644102A9}"/>
                    </a:ext>
                  </a:extLst>
                </p:cNvPr>
                <p:cNvPicPr/>
                <p:nvPr/>
              </p:nvPicPr>
              <p:blipFill>
                <a:blip r:embed="rId82"/>
                <a:stretch>
                  <a:fillRect/>
                </a:stretch>
              </p:blipFill>
              <p:spPr>
                <a:xfrm>
                  <a:off x="9984284" y="4096510"/>
                  <a:ext cx="4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9" name="Inkt 118">
                  <a:extLst>
                    <a:ext uri="{FF2B5EF4-FFF2-40B4-BE49-F238E27FC236}">
                      <a16:creationId xmlns:a16="http://schemas.microsoft.com/office/drawing/2014/main" id="{26C9C3D6-FFFD-4A9A-B610-F17DF71DC375}"/>
                    </a:ext>
                  </a:extLst>
                </p14:cNvPr>
                <p14:cNvContentPartPr/>
                <p14:nvPr/>
              </p14:nvContentPartPr>
              <p14:xfrm>
                <a:off x="10073564" y="4315390"/>
                <a:ext cx="66960" cy="77400"/>
              </p14:xfrm>
            </p:contentPart>
          </mc:Choice>
          <mc:Fallback xmlns="">
            <p:pic>
              <p:nvPicPr>
                <p:cNvPr id="119" name="Inkt 118">
                  <a:extLst>
                    <a:ext uri="{FF2B5EF4-FFF2-40B4-BE49-F238E27FC236}">
                      <a16:creationId xmlns:a16="http://schemas.microsoft.com/office/drawing/2014/main" id="{26C9C3D6-FFFD-4A9A-B610-F17DF71DC375}"/>
                    </a:ext>
                  </a:extLst>
                </p:cNvPr>
                <p:cNvPicPr/>
                <p:nvPr/>
              </p:nvPicPr>
              <p:blipFill>
                <a:blip r:embed="rId84"/>
                <a:stretch>
                  <a:fillRect/>
                </a:stretch>
              </p:blipFill>
              <p:spPr>
                <a:xfrm>
                  <a:off x="10055924" y="4297750"/>
                  <a:ext cx="102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0" name="Inkt 119">
                  <a:extLst>
                    <a:ext uri="{FF2B5EF4-FFF2-40B4-BE49-F238E27FC236}">
                      <a16:creationId xmlns:a16="http://schemas.microsoft.com/office/drawing/2014/main" id="{9D796514-65FA-4E7C-B23F-7FD286083319}"/>
                    </a:ext>
                  </a:extLst>
                </p14:cNvPr>
                <p14:cNvContentPartPr/>
                <p14:nvPr/>
              </p14:nvContentPartPr>
              <p14:xfrm>
                <a:off x="10202804" y="4114510"/>
                <a:ext cx="84240" cy="248760"/>
              </p14:xfrm>
            </p:contentPart>
          </mc:Choice>
          <mc:Fallback xmlns="">
            <p:pic>
              <p:nvPicPr>
                <p:cNvPr id="120" name="Inkt 119">
                  <a:extLst>
                    <a:ext uri="{FF2B5EF4-FFF2-40B4-BE49-F238E27FC236}">
                      <a16:creationId xmlns:a16="http://schemas.microsoft.com/office/drawing/2014/main" id="{9D796514-65FA-4E7C-B23F-7FD286083319}"/>
                    </a:ext>
                  </a:extLst>
                </p:cNvPr>
                <p:cNvPicPr/>
                <p:nvPr/>
              </p:nvPicPr>
              <p:blipFill>
                <a:blip r:embed="rId86"/>
                <a:stretch>
                  <a:fillRect/>
                </a:stretch>
              </p:blipFill>
              <p:spPr>
                <a:xfrm>
                  <a:off x="10185164" y="4096510"/>
                  <a:ext cx="1198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1" name="Inkt 120">
                  <a:extLst>
                    <a:ext uri="{FF2B5EF4-FFF2-40B4-BE49-F238E27FC236}">
                      <a16:creationId xmlns:a16="http://schemas.microsoft.com/office/drawing/2014/main" id="{AACEC501-C89E-4EA5-8905-CA288ED8C831}"/>
                    </a:ext>
                  </a:extLst>
                </p14:cNvPr>
                <p14:cNvContentPartPr/>
                <p14:nvPr/>
              </p14:nvContentPartPr>
              <p14:xfrm>
                <a:off x="10116044" y="4460470"/>
                <a:ext cx="82440" cy="198000"/>
              </p14:xfrm>
            </p:contentPart>
          </mc:Choice>
          <mc:Fallback xmlns="">
            <p:pic>
              <p:nvPicPr>
                <p:cNvPr id="121" name="Inkt 120">
                  <a:extLst>
                    <a:ext uri="{FF2B5EF4-FFF2-40B4-BE49-F238E27FC236}">
                      <a16:creationId xmlns:a16="http://schemas.microsoft.com/office/drawing/2014/main" id="{AACEC501-C89E-4EA5-8905-CA288ED8C831}"/>
                    </a:ext>
                  </a:extLst>
                </p:cNvPr>
                <p:cNvPicPr/>
                <p:nvPr/>
              </p:nvPicPr>
              <p:blipFill>
                <a:blip r:embed="rId88"/>
                <a:stretch>
                  <a:fillRect/>
                </a:stretch>
              </p:blipFill>
              <p:spPr>
                <a:xfrm>
                  <a:off x="10098044" y="4442470"/>
                  <a:ext cx="118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2" name="Inkt 121">
                  <a:extLst>
                    <a:ext uri="{FF2B5EF4-FFF2-40B4-BE49-F238E27FC236}">
                      <a16:creationId xmlns:a16="http://schemas.microsoft.com/office/drawing/2014/main" id="{894B8238-24ED-4F05-AB63-45DDBBBE09A4}"/>
                    </a:ext>
                  </a:extLst>
                </p14:cNvPr>
                <p14:cNvContentPartPr/>
                <p14:nvPr/>
              </p14:nvContentPartPr>
              <p14:xfrm>
                <a:off x="10268684" y="4419790"/>
                <a:ext cx="86760" cy="191880"/>
              </p14:xfrm>
            </p:contentPart>
          </mc:Choice>
          <mc:Fallback xmlns="">
            <p:pic>
              <p:nvPicPr>
                <p:cNvPr id="122" name="Inkt 121">
                  <a:extLst>
                    <a:ext uri="{FF2B5EF4-FFF2-40B4-BE49-F238E27FC236}">
                      <a16:creationId xmlns:a16="http://schemas.microsoft.com/office/drawing/2014/main" id="{894B8238-24ED-4F05-AB63-45DDBBBE09A4}"/>
                    </a:ext>
                  </a:extLst>
                </p:cNvPr>
                <p:cNvPicPr/>
                <p:nvPr/>
              </p:nvPicPr>
              <p:blipFill>
                <a:blip r:embed="rId90"/>
                <a:stretch>
                  <a:fillRect/>
                </a:stretch>
              </p:blipFill>
              <p:spPr>
                <a:xfrm>
                  <a:off x="10250684" y="4402150"/>
                  <a:ext cx="122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3" name="Inkt 122">
                  <a:extLst>
                    <a:ext uri="{FF2B5EF4-FFF2-40B4-BE49-F238E27FC236}">
                      <a16:creationId xmlns:a16="http://schemas.microsoft.com/office/drawing/2014/main" id="{B0E19A73-3B3D-4089-AFFA-9A28903DBE49}"/>
                    </a:ext>
                  </a:extLst>
                </p14:cNvPr>
                <p14:cNvContentPartPr/>
                <p14:nvPr/>
              </p14:nvContentPartPr>
              <p14:xfrm>
                <a:off x="10376684" y="4594390"/>
                <a:ext cx="58320" cy="91800"/>
              </p14:xfrm>
            </p:contentPart>
          </mc:Choice>
          <mc:Fallback xmlns="">
            <p:pic>
              <p:nvPicPr>
                <p:cNvPr id="123" name="Inkt 122">
                  <a:extLst>
                    <a:ext uri="{FF2B5EF4-FFF2-40B4-BE49-F238E27FC236}">
                      <a16:creationId xmlns:a16="http://schemas.microsoft.com/office/drawing/2014/main" id="{B0E19A73-3B3D-4089-AFFA-9A28903DBE49}"/>
                    </a:ext>
                  </a:extLst>
                </p:cNvPr>
                <p:cNvPicPr/>
                <p:nvPr/>
              </p:nvPicPr>
              <p:blipFill>
                <a:blip r:embed="rId92"/>
                <a:stretch>
                  <a:fillRect/>
                </a:stretch>
              </p:blipFill>
              <p:spPr>
                <a:xfrm>
                  <a:off x="10359044" y="4576390"/>
                  <a:ext cx="93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4" name="Inkt 123">
                  <a:extLst>
                    <a:ext uri="{FF2B5EF4-FFF2-40B4-BE49-F238E27FC236}">
                      <a16:creationId xmlns:a16="http://schemas.microsoft.com/office/drawing/2014/main" id="{EE4F52F0-48D1-49A7-B767-E947D33DE4A0}"/>
                    </a:ext>
                  </a:extLst>
                </p14:cNvPr>
                <p14:cNvContentPartPr/>
                <p14:nvPr/>
              </p14:nvContentPartPr>
              <p14:xfrm>
                <a:off x="10139084" y="4886350"/>
                <a:ext cx="148680" cy="220680"/>
              </p14:xfrm>
            </p:contentPart>
          </mc:Choice>
          <mc:Fallback xmlns="">
            <p:pic>
              <p:nvPicPr>
                <p:cNvPr id="124" name="Inkt 123">
                  <a:extLst>
                    <a:ext uri="{FF2B5EF4-FFF2-40B4-BE49-F238E27FC236}">
                      <a16:creationId xmlns:a16="http://schemas.microsoft.com/office/drawing/2014/main" id="{EE4F52F0-48D1-49A7-B767-E947D33DE4A0}"/>
                    </a:ext>
                  </a:extLst>
                </p:cNvPr>
                <p:cNvPicPr/>
                <p:nvPr/>
              </p:nvPicPr>
              <p:blipFill>
                <a:blip r:embed="rId94"/>
                <a:stretch>
                  <a:fillRect/>
                </a:stretch>
              </p:blipFill>
              <p:spPr>
                <a:xfrm>
                  <a:off x="10121084" y="4868710"/>
                  <a:ext cx="184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5" name="Inkt 124">
                  <a:extLst>
                    <a:ext uri="{FF2B5EF4-FFF2-40B4-BE49-F238E27FC236}">
                      <a16:creationId xmlns:a16="http://schemas.microsoft.com/office/drawing/2014/main" id="{C4700264-03A8-41B8-84EA-3DB1020D5615}"/>
                    </a:ext>
                  </a:extLst>
                </p14:cNvPr>
                <p14:cNvContentPartPr/>
                <p14:nvPr/>
              </p14:nvContentPartPr>
              <p14:xfrm>
                <a:off x="10303244" y="5029270"/>
                <a:ext cx="49680" cy="45360"/>
              </p14:xfrm>
            </p:contentPart>
          </mc:Choice>
          <mc:Fallback xmlns="">
            <p:pic>
              <p:nvPicPr>
                <p:cNvPr id="125" name="Inkt 124">
                  <a:extLst>
                    <a:ext uri="{FF2B5EF4-FFF2-40B4-BE49-F238E27FC236}">
                      <a16:creationId xmlns:a16="http://schemas.microsoft.com/office/drawing/2014/main" id="{C4700264-03A8-41B8-84EA-3DB1020D5615}"/>
                    </a:ext>
                  </a:extLst>
                </p:cNvPr>
                <p:cNvPicPr/>
                <p:nvPr/>
              </p:nvPicPr>
              <p:blipFill>
                <a:blip r:embed="rId96"/>
                <a:stretch>
                  <a:fillRect/>
                </a:stretch>
              </p:blipFill>
              <p:spPr>
                <a:xfrm>
                  <a:off x="10285604" y="5011630"/>
                  <a:ext cx="85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6" name="Inkt 125">
                  <a:extLst>
                    <a:ext uri="{FF2B5EF4-FFF2-40B4-BE49-F238E27FC236}">
                      <a16:creationId xmlns:a16="http://schemas.microsoft.com/office/drawing/2014/main" id="{ADB79BA4-41D8-4BF6-BCB3-1DF56ACF77FB}"/>
                    </a:ext>
                  </a:extLst>
                </p14:cNvPr>
                <p14:cNvContentPartPr/>
                <p14:nvPr/>
              </p14:nvContentPartPr>
              <p14:xfrm>
                <a:off x="10290644" y="4984270"/>
                <a:ext cx="80280" cy="175680"/>
              </p14:xfrm>
            </p:contentPart>
          </mc:Choice>
          <mc:Fallback xmlns="">
            <p:pic>
              <p:nvPicPr>
                <p:cNvPr id="126" name="Inkt 125">
                  <a:extLst>
                    <a:ext uri="{FF2B5EF4-FFF2-40B4-BE49-F238E27FC236}">
                      <a16:creationId xmlns:a16="http://schemas.microsoft.com/office/drawing/2014/main" id="{ADB79BA4-41D8-4BF6-BCB3-1DF56ACF77FB}"/>
                    </a:ext>
                  </a:extLst>
                </p:cNvPr>
                <p:cNvPicPr/>
                <p:nvPr/>
              </p:nvPicPr>
              <p:blipFill>
                <a:blip r:embed="rId98"/>
                <a:stretch>
                  <a:fillRect/>
                </a:stretch>
              </p:blipFill>
              <p:spPr>
                <a:xfrm>
                  <a:off x="10272644" y="4966630"/>
                  <a:ext cx="115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7" name="Inkt 126">
                  <a:extLst>
                    <a:ext uri="{FF2B5EF4-FFF2-40B4-BE49-F238E27FC236}">
                      <a16:creationId xmlns:a16="http://schemas.microsoft.com/office/drawing/2014/main" id="{1BD8F503-D6CD-46A1-84CF-8E938F85A0B4}"/>
                    </a:ext>
                  </a:extLst>
                </p14:cNvPr>
                <p14:cNvContentPartPr/>
                <p14:nvPr/>
              </p14:nvContentPartPr>
              <p14:xfrm>
                <a:off x="10103084" y="5318710"/>
                <a:ext cx="23400" cy="181440"/>
              </p14:xfrm>
            </p:contentPart>
          </mc:Choice>
          <mc:Fallback xmlns="">
            <p:pic>
              <p:nvPicPr>
                <p:cNvPr id="127" name="Inkt 126">
                  <a:extLst>
                    <a:ext uri="{FF2B5EF4-FFF2-40B4-BE49-F238E27FC236}">
                      <a16:creationId xmlns:a16="http://schemas.microsoft.com/office/drawing/2014/main" id="{1BD8F503-D6CD-46A1-84CF-8E938F85A0B4}"/>
                    </a:ext>
                  </a:extLst>
                </p:cNvPr>
                <p:cNvPicPr/>
                <p:nvPr/>
              </p:nvPicPr>
              <p:blipFill>
                <a:blip r:embed="rId100"/>
                <a:stretch>
                  <a:fillRect/>
                </a:stretch>
              </p:blipFill>
              <p:spPr>
                <a:xfrm>
                  <a:off x="10085084" y="5301070"/>
                  <a:ext cx="59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8" name="Inkt 127">
                  <a:extLst>
                    <a:ext uri="{FF2B5EF4-FFF2-40B4-BE49-F238E27FC236}">
                      <a16:creationId xmlns:a16="http://schemas.microsoft.com/office/drawing/2014/main" id="{2B37EAD4-5404-4B2E-9AF9-767B27D48024}"/>
                    </a:ext>
                  </a:extLst>
                </p14:cNvPr>
                <p14:cNvContentPartPr/>
                <p14:nvPr/>
              </p14:nvContentPartPr>
              <p14:xfrm>
                <a:off x="10147364" y="5263270"/>
                <a:ext cx="112320" cy="202320"/>
              </p14:xfrm>
            </p:contentPart>
          </mc:Choice>
          <mc:Fallback xmlns="">
            <p:pic>
              <p:nvPicPr>
                <p:cNvPr id="128" name="Inkt 127">
                  <a:extLst>
                    <a:ext uri="{FF2B5EF4-FFF2-40B4-BE49-F238E27FC236}">
                      <a16:creationId xmlns:a16="http://schemas.microsoft.com/office/drawing/2014/main" id="{2B37EAD4-5404-4B2E-9AF9-767B27D48024}"/>
                    </a:ext>
                  </a:extLst>
                </p:cNvPr>
                <p:cNvPicPr/>
                <p:nvPr/>
              </p:nvPicPr>
              <p:blipFill>
                <a:blip r:embed="rId102"/>
                <a:stretch>
                  <a:fillRect/>
                </a:stretch>
              </p:blipFill>
              <p:spPr>
                <a:xfrm>
                  <a:off x="10129364" y="5245270"/>
                  <a:ext cx="147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9" name="Inkt 128">
                  <a:extLst>
                    <a:ext uri="{FF2B5EF4-FFF2-40B4-BE49-F238E27FC236}">
                      <a16:creationId xmlns:a16="http://schemas.microsoft.com/office/drawing/2014/main" id="{7194374E-A340-4ABD-B276-AAEBC30CDE3D}"/>
                    </a:ext>
                  </a:extLst>
                </p14:cNvPr>
                <p14:cNvContentPartPr/>
                <p14:nvPr/>
              </p14:nvContentPartPr>
              <p14:xfrm>
                <a:off x="10314764" y="5430670"/>
                <a:ext cx="31320" cy="60120"/>
              </p14:xfrm>
            </p:contentPart>
          </mc:Choice>
          <mc:Fallback xmlns="">
            <p:pic>
              <p:nvPicPr>
                <p:cNvPr id="129" name="Inkt 128">
                  <a:extLst>
                    <a:ext uri="{FF2B5EF4-FFF2-40B4-BE49-F238E27FC236}">
                      <a16:creationId xmlns:a16="http://schemas.microsoft.com/office/drawing/2014/main" id="{7194374E-A340-4ABD-B276-AAEBC30CDE3D}"/>
                    </a:ext>
                  </a:extLst>
                </p:cNvPr>
                <p:cNvPicPr/>
                <p:nvPr/>
              </p:nvPicPr>
              <p:blipFill>
                <a:blip r:embed="rId104"/>
                <a:stretch>
                  <a:fillRect/>
                </a:stretch>
              </p:blipFill>
              <p:spPr>
                <a:xfrm>
                  <a:off x="10297124" y="5413030"/>
                  <a:ext cx="66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0" name="Inkt 129">
                  <a:extLst>
                    <a:ext uri="{FF2B5EF4-FFF2-40B4-BE49-F238E27FC236}">
                      <a16:creationId xmlns:a16="http://schemas.microsoft.com/office/drawing/2014/main" id="{B7CBC9D3-13DF-4C9A-8459-947049673A5E}"/>
                    </a:ext>
                  </a:extLst>
                </p14:cNvPr>
                <p14:cNvContentPartPr/>
                <p14:nvPr/>
              </p14:nvContentPartPr>
              <p14:xfrm>
                <a:off x="10447604" y="5246710"/>
                <a:ext cx="113760" cy="204840"/>
              </p14:xfrm>
            </p:contentPart>
          </mc:Choice>
          <mc:Fallback xmlns="">
            <p:pic>
              <p:nvPicPr>
                <p:cNvPr id="130" name="Inkt 129">
                  <a:extLst>
                    <a:ext uri="{FF2B5EF4-FFF2-40B4-BE49-F238E27FC236}">
                      <a16:creationId xmlns:a16="http://schemas.microsoft.com/office/drawing/2014/main" id="{B7CBC9D3-13DF-4C9A-8459-947049673A5E}"/>
                    </a:ext>
                  </a:extLst>
                </p:cNvPr>
                <p:cNvPicPr/>
                <p:nvPr/>
              </p:nvPicPr>
              <p:blipFill>
                <a:blip r:embed="rId106"/>
                <a:stretch>
                  <a:fillRect/>
                </a:stretch>
              </p:blipFill>
              <p:spPr>
                <a:xfrm>
                  <a:off x="10429604" y="5229070"/>
                  <a:ext cx="149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3" name="Inkt 132">
                  <a:extLst>
                    <a:ext uri="{FF2B5EF4-FFF2-40B4-BE49-F238E27FC236}">
                      <a16:creationId xmlns:a16="http://schemas.microsoft.com/office/drawing/2014/main" id="{236BC179-9169-47E0-A37F-6F12651D4325}"/>
                    </a:ext>
                  </a:extLst>
                </p14:cNvPr>
                <p14:cNvContentPartPr/>
                <p14:nvPr/>
              </p14:nvContentPartPr>
              <p14:xfrm>
                <a:off x="2794004" y="3389110"/>
                <a:ext cx="5236200" cy="1752120"/>
              </p14:xfrm>
            </p:contentPart>
          </mc:Choice>
          <mc:Fallback xmlns="">
            <p:pic>
              <p:nvPicPr>
                <p:cNvPr id="133" name="Inkt 132">
                  <a:extLst>
                    <a:ext uri="{FF2B5EF4-FFF2-40B4-BE49-F238E27FC236}">
                      <a16:creationId xmlns:a16="http://schemas.microsoft.com/office/drawing/2014/main" id="{236BC179-9169-47E0-A37F-6F12651D4325}"/>
                    </a:ext>
                  </a:extLst>
                </p:cNvPr>
                <p:cNvPicPr/>
                <p:nvPr/>
              </p:nvPicPr>
              <p:blipFill>
                <a:blip r:embed="rId108"/>
                <a:stretch>
                  <a:fillRect/>
                </a:stretch>
              </p:blipFill>
              <p:spPr>
                <a:xfrm>
                  <a:off x="2776004" y="3371110"/>
                  <a:ext cx="5271840" cy="178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135" name="Inkt 134">
                <a:extLst>
                  <a:ext uri="{FF2B5EF4-FFF2-40B4-BE49-F238E27FC236}">
                    <a16:creationId xmlns:a16="http://schemas.microsoft.com/office/drawing/2014/main" id="{E6FCBFAA-AF5B-4B17-BE37-03295C347396}"/>
                  </a:ext>
                </a:extLst>
              </p14:cNvPr>
              <p14:cNvContentPartPr/>
              <p14:nvPr/>
            </p14:nvContentPartPr>
            <p14:xfrm>
              <a:off x="3254084" y="4255270"/>
              <a:ext cx="81720" cy="98280"/>
            </p14:xfrm>
          </p:contentPart>
        </mc:Choice>
        <mc:Fallback xmlns="">
          <p:pic>
            <p:nvPicPr>
              <p:cNvPr id="135" name="Inkt 134">
                <a:extLst>
                  <a:ext uri="{FF2B5EF4-FFF2-40B4-BE49-F238E27FC236}">
                    <a16:creationId xmlns:a16="http://schemas.microsoft.com/office/drawing/2014/main" id="{E6FCBFAA-AF5B-4B17-BE37-03295C347396}"/>
                  </a:ext>
                </a:extLst>
              </p:cNvPr>
              <p:cNvPicPr/>
              <p:nvPr/>
            </p:nvPicPr>
            <p:blipFill>
              <a:blip r:embed="rId110"/>
              <a:stretch>
                <a:fillRect/>
              </a:stretch>
            </p:blipFill>
            <p:spPr>
              <a:xfrm>
                <a:off x="3236444" y="4237270"/>
                <a:ext cx="117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6" name="Inkt 135">
                <a:extLst>
                  <a:ext uri="{FF2B5EF4-FFF2-40B4-BE49-F238E27FC236}">
                    <a16:creationId xmlns:a16="http://schemas.microsoft.com/office/drawing/2014/main" id="{E038F912-8B15-4B13-8BF8-1DF90F105BC3}"/>
                  </a:ext>
                </a:extLst>
              </p14:cNvPr>
              <p14:cNvContentPartPr/>
              <p14:nvPr/>
            </p14:nvContentPartPr>
            <p14:xfrm>
              <a:off x="2485484" y="3777550"/>
              <a:ext cx="248760" cy="241920"/>
            </p14:xfrm>
          </p:contentPart>
        </mc:Choice>
        <mc:Fallback xmlns="">
          <p:pic>
            <p:nvPicPr>
              <p:cNvPr id="136" name="Inkt 135">
                <a:extLst>
                  <a:ext uri="{FF2B5EF4-FFF2-40B4-BE49-F238E27FC236}">
                    <a16:creationId xmlns:a16="http://schemas.microsoft.com/office/drawing/2014/main" id="{E038F912-8B15-4B13-8BF8-1DF90F105BC3}"/>
                  </a:ext>
                </a:extLst>
              </p:cNvPr>
              <p:cNvPicPr/>
              <p:nvPr/>
            </p:nvPicPr>
            <p:blipFill>
              <a:blip r:embed="rId112"/>
              <a:stretch>
                <a:fillRect/>
              </a:stretch>
            </p:blipFill>
            <p:spPr>
              <a:xfrm>
                <a:off x="2467484" y="3759550"/>
                <a:ext cx="2844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7" name="Inkt 136">
                <a:extLst>
                  <a:ext uri="{FF2B5EF4-FFF2-40B4-BE49-F238E27FC236}">
                    <a16:creationId xmlns:a16="http://schemas.microsoft.com/office/drawing/2014/main" id="{E0038E1B-AE4B-49F3-8EE8-AF1944069BCD}"/>
                  </a:ext>
                </a:extLst>
              </p14:cNvPr>
              <p14:cNvContentPartPr/>
              <p14:nvPr/>
            </p14:nvContentPartPr>
            <p14:xfrm>
              <a:off x="8006444" y="3913990"/>
              <a:ext cx="171360" cy="109080"/>
            </p14:xfrm>
          </p:contentPart>
        </mc:Choice>
        <mc:Fallback xmlns="">
          <p:pic>
            <p:nvPicPr>
              <p:cNvPr id="137" name="Inkt 136">
                <a:extLst>
                  <a:ext uri="{FF2B5EF4-FFF2-40B4-BE49-F238E27FC236}">
                    <a16:creationId xmlns:a16="http://schemas.microsoft.com/office/drawing/2014/main" id="{E0038E1B-AE4B-49F3-8EE8-AF1944069BCD}"/>
                  </a:ext>
                </a:extLst>
              </p:cNvPr>
              <p:cNvPicPr/>
              <p:nvPr/>
            </p:nvPicPr>
            <p:blipFill>
              <a:blip r:embed="rId114"/>
              <a:stretch>
                <a:fillRect/>
              </a:stretch>
            </p:blipFill>
            <p:spPr>
              <a:xfrm>
                <a:off x="7988804" y="3895990"/>
                <a:ext cx="207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8" name="Inkt 137">
                <a:extLst>
                  <a:ext uri="{FF2B5EF4-FFF2-40B4-BE49-F238E27FC236}">
                    <a16:creationId xmlns:a16="http://schemas.microsoft.com/office/drawing/2014/main" id="{6384BC3E-EB02-436B-9480-0A2781435CF2}"/>
                  </a:ext>
                </a:extLst>
              </p14:cNvPr>
              <p14:cNvContentPartPr/>
              <p14:nvPr/>
            </p14:nvContentPartPr>
            <p14:xfrm>
              <a:off x="7526204" y="3988870"/>
              <a:ext cx="107640" cy="174960"/>
            </p14:xfrm>
          </p:contentPart>
        </mc:Choice>
        <mc:Fallback xmlns="">
          <p:pic>
            <p:nvPicPr>
              <p:cNvPr id="138" name="Inkt 137">
                <a:extLst>
                  <a:ext uri="{FF2B5EF4-FFF2-40B4-BE49-F238E27FC236}">
                    <a16:creationId xmlns:a16="http://schemas.microsoft.com/office/drawing/2014/main" id="{6384BC3E-EB02-436B-9480-0A2781435CF2}"/>
                  </a:ext>
                </a:extLst>
              </p:cNvPr>
              <p:cNvPicPr/>
              <p:nvPr/>
            </p:nvPicPr>
            <p:blipFill>
              <a:blip r:embed="rId116"/>
              <a:stretch>
                <a:fillRect/>
              </a:stretch>
            </p:blipFill>
            <p:spPr>
              <a:xfrm>
                <a:off x="7508204" y="3970870"/>
                <a:ext cx="143280" cy="210600"/>
              </a:xfrm>
              <a:prstGeom prst="rect">
                <a:avLst/>
              </a:prstGeom>
            </p:spPr>
          </p:pic>
        </mc:Fallback>
      </mc:AlternateContent>
      <p:grpSp>
        <p:nvGrpSpPr>
          <p:cNvPr id="142" name="Groep 141">
            <a:extLst>
              <a:ext uri="{FF2B5EF4-FFF2-40B4-BE49-F238E27FC236}">
                <a16:creationId xmlns:a16="http://schemas.microsoft.com/office/drawing/2014/main" id="{9C65D140-A0F7-44CD-A15E-E3288F0AC5D0}"/>
              </a:ext>
            </a:extLst>
          </p:cNvPr>
          <p:cNvGrpSpPr/>
          <p:nvPr/>
        </p:nvGrpSpPr>
        <p:grpSpPr>
          <a:xfrm>
            <a:off x="7450604" y="4448590"/>
            <a:ext cx="154080" cy="119160"/>
            <a:chOff x="7450604" y="4448590"/>
            <a:chExt cx="154080" cy="119160"/>
          </a:xfrm>
        </p:grpSpPr>
        <mc:AlternateContent xmlns:mc="http://schemas.openxmlformats.org/markup-compatibility/2006" xmlns:p14="http://schemas.microsoft.com/office/powerpoint/2010/main">
          <mc:Choice Requires="p14">
            <p:contentPart p14:bwMode="auto" r:id="rId117">
              <p14:nvContentPartPr>
                <p14:cNvPr id="139" name="Inkt 138">
                  <a:extLst>
                    <a:ext uri="{FF2B5EF4-FFF2-40B4-BE49-F238E27FC236}">
                      <a16:creationId xmlns:a16="http://schemas.microsoft.com/office/drawing/2014/main" id="{E110DDDA-EE21-4B35-A480-960B2E945E1D}"/>
                    </a:ext>
                  </a:extLst>
                </p14:cNvPr>
                <p14:cNvContentPartPr/>
                <p14:nvPr/>
              </p14:nvContentPartPr>
              <p14:xfrm>
                <a:off x="7493084" y="4505110"/>
                <a:ext cx="360" cy="360"/>
              </p14:xfrm>
            </p:contentPart>
          </mc:Choice>
          <mc:Fallback xmlns="">
            <p:pic>
              <p:nvPicPr>
                <p:cNvPr id="139" name="Inkt 138">
                  <a:extLst>
                    <a:ext uri="{FF2B5EF4-FFF2-40B4-BE49-F238E27FC236}">
                      <a16:creationId xmlns:a16="http://schemas.microsoft.com/office/drawing/2014/main" id="{E110DDDA-EE21-4B35-A480-960B2E945E1D}"/>
                    </a:ext>
                  </a:extLst>
                </p:cNvPr>
                <p:cNvPicPr/>
                <p:nvPr/>
              </p:nvPicPr>
              <p:blipFill>
                <a:blip r:embed="rId118"/>
                <a:stretch>
                  <a:fillRect/>
                </a:stretch>
              </p:blipFill>
              <p:spPr>
                <a:xfrm>
                  <a:off x="7475444" y="448747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0" name="Inkt 139">
                  <a:extLst>
                    <a:ext uri="{FF2B5EF4-FFF2-40B4-BE49-F238E27FC236}">
                      <a16:creationId xmlns:a16="http://schemas.microsoft.com/office/drawing/2014/main" id="{0EB72CFF-113D-4847-AE43-D576F9B60EEC}"/>
                    </a:ext>
                  </a:extLst>
                </p14:cNvPr>
                <p14:cNvContentPartPr/>
                <p14:nvPr/>
              </p14:nvContentPartPr>
              <p14:xfrm>
                <a:off x="7450604" y="4448590"/>
                <a:ext cx="154080" cy="119160"/>
              </p14:xfrm>
            </p:contentPart>
          </mc:Choice>
          <mc:Fallback xmlns="">
            <p:pic>
              <p:nvPicPr>
                <p:cNvPr id="140" name="Inkt 139">
                  <a:extLst>
                    <a:ext uri="{FF2B5EF4-FFF2-40B4-BE49-F238E27FC236}">
                      <a16:creationId xmlns:a16="http://schemas.microsoft.com/office/drawing/2014/main" id="{0EB72CFF-113D-4847-AE43-D576F9B60EEC}"/>
                    </a:ext>
                  </a:extLst>
                </p:cNvPr>
                <p:cNvPicPr/>
                <p:nvPr/>
              </p:nvPicPr>
              <p:blipFill>
                <a:blip r:embed="rId120"/>
                <a:stretch>
                  <a:fillRect/>
                </a:stretch>
              </p:blipFill>
              <p:spPr>
                <a:xfrm>
                  <a:off x="7432964" y="4430590"/>
                  <a:ext cx="18972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141" name="Inkt 140">
                <a:extLst>
                  <a:ext uri="{FF2B5EF4-FFF2-40B4-BE49-F238E27FC236}">
                    <a16:creationId xmlns:a16="http://schemas.microsoft.com/office/drawing/2014/main" id="{7C130CA7-1DA0-4CFE-BB50-069696C399D9}"/>
                  </a:ext>
                </a:extLst>
              </p14:cNvPr>
              <p14:cNvContentPartPr/>
              <p14:nvPr/>
            </p14:nvContentPartPr>
            <p14:xfrm>
              <a:off x="7924724" y="4220710"/>
              <a:ext cx="152280" cy="102960"/>
            </p14:xfrm>
          </p:contentPart>
        </mc:Choice>
        <mc:Fallback xmlns="">
          <p:pic>
            <p:nvPicPr>
              <p:cNvPr id="141" name="Inkt 140">
                <a:extLst>
                  <a:ext uri="{FF2B5EF4-FFF2-40B4-BE49-F238E27FC236}">
                    <a16:creationId xmlns:a16="http://schemas.microsoft.com/office/drawing/2014/main" id="{7C130CA7-1DA0-4CFE-BB50-069696C399D9}"/>
                  </a:ext>
                </a:extLst>
              </p:cNvPr>
              <p:cNvPicPr/>
              <p:nvPr/>
            </p:nvPicPr>
            <p:blipFill>
              <a:blip r:embed="rId122"/>
              <a:stretch>
                <a:fillRect/>
              </a:stretch>
            </p:blipFill>
            <p:spPr>
              <a:xfrm>
                <a:off x="7907084" y="4202710"/>
                <a:ext cx="187920" cy="138600"/>
              </a:xfrm>
              <a:prstGeom prst="rect">
                <a:avLst/>
              </a:prstGeom>
            </p:spPr>
          </p:pic>
        </mc:Fallback>
      </mc:AlternateContent>
      <p:sp>
        <p:nvSpPr>
          <p:cNvPr id="66" name="Rechthoek 65">
            <a:extLst>
              <a:ext uri="{FF2B5EF4-FFF2-40B4-BE49-F238E27FC236}">
                <a16:creationId xmlns:a16="http://schemas.microsoft.com/office/drawing/2014/main" id="{EDD03020-A5DF-46C5-B26A-3D1D16B8EBE1}"/>
              </a:ext>
            </a:extLst>
          </p:cNvPr>
          <p:cNvSpPr/>
          <p:nvPr/>
        </p:nvSpPr>
        <p:spPr>
          <a:xfrm>
            <a:off x="9834884" y="1304736"/>
            <a:ext cx="1919423" cy="186622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Meer oefenen?</a:t>
            </a:r>
          </a:p>
          <a:p>
            <a:pPr algn="ctr"/>
            <a:r>
              <a:rPr lang="nl-NL" b="1" dirty="0">
                <a:solidFill>
                  <a:schemeClr val="tx1"/>
                </a:solidFill>
              </a:rPr>
              <a:t>2024-II Vr. 20</a:t>
            </a:r>
          </a:p>
          <a:p>
            <a:pPr algn="ctr"/>
            <a:r>
              <a:rPr lang="nl-NL" b="1" dirty="0">
                <a:solidFill>
                  <a:schemeClr val="tx1"/>
                </a:solidFill>
              </a:rPr>
              <a:t>2024-I Vr. 4</a:t>
            </a:r>
          </a:p>
          <a:p>
            <a:pPr algn="ctr"/>
            <a:r>
              <a:rPr lang="nl-NL" b="1" dirty="0">
                <a:solidFill>
                  <a:schemeClr val="tx1"/>
                </a:solidFill>
              </a:rPr>
              <a:t>2023-II Vr. 17</a:t>
            </a:r>
          </a:p>
          <a:p>
            <a:pPr algn="ctr"/>
            <a:r>
              <a:rPr lang="nl-NL" b="1" dirty="0">
                <a:solidFill>
                  <a:schemeClr val="tx1"/>
                </a:solidFill>
              </a:rPr>
              <a:t>2023-I Vr. 5</a:t>
            </a:r>
          </a:p>
          <a:p>
            <a:pPr algn="ctr"/>
            <a:endParaRPr lang="nl-NL" b="1" dirty="0">
              <a:solidFill>
                <a:schemeClr val="tx1"/>
              </a:solidFill>
            </a:endParaRPr>
          </a:p>
        </p:txBody>
      </p:sp>
    </p:spTree>
    <p:extLst>
      <p:ext uri="{BB962C8B-B14F-4D97-AF65-F5344CB8AC3E}">
        <p14:creationId xmlns:p14="http://schemas.microsoft.com/office/powerpoint/2010/main" val="22916906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E23E-DD96-5AE8-23E5-8D13796CE7E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8E57E0-B4CE-F2C2-8139-E75983D860AA}"/>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schematische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C040A04A-E16C-6016-A304-A6DFC9089A1C}"/>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7" name="Afbeelding 6">
            <a:extLst>
              <a:ext uri="{FF2B5EF4-FFF2-40B4-BE49-F238E27FC236}">
                <a16:creationId xmlns:a16="http://schemas.microsoft.com/office/drawing/2014/main" id="{F112BC29-306C-FD3F-A516-4B514490702C}"/>
              </a:ext>
            </a:extLst>
          </p:cNvPr>
          <p:cNvPicPr>
            <a:picLocks noChangeAspect="1"/>
          </p:cNvPicPr>
          <p:nvPr/>
        </p:nvPicPr>
        <p:blipFill>
          <a:blip r:embed="rId2"/>
          <a:stretch>
            <a:fillRect/>
          </a:stretch>
        </p:blipFill>
        <p:spPr>
          <a:xfrm>
            <a:off x="1342245" y="1912503"/>
            <a:ext cx="5069055" cy="3462198"/>
          </a:xfrm>
          <a:prstGeom prst="rect">
            <a:avLst/>
          </a:prstGeom>
        </p:spPr>
      </p:pic>
      <p:pic>
        <p:nvPicPr>
          <p:cNvPr id="9" name="Afbeelding 8">
            <a:extLst>
              <a:ext uri="{FF2B5EF4-FFF2-40B4-BE49-F238E27FC236}">
                <a16:creationId xmlns:a16="http://schemas.microsoft.com/office/drawing/2014/main" id="{534E2946-9385-2C64-7A6D-4C284438BEF7}"/>
              </a:ext>
            </a:extLst>
          </p:cNvPr>
          <p:cNvPicPr>
            <a:picLocks noChangeAspect="1"/>
          </p:cNvPicPr>
          <p:nvPr/>
        </p:nvPicPr>
        <p:blipFill>
          <a:blip r:embed="rId3"/>
          <a:stretch>
            <a:fillRect/>
          </a:stretch>
        </p:blipFill>
        <p:spPr>
          <a:xfrm>
            <a:off x="5160426" y="3181315"/>
            <a:ext cx="276264" cy="247685"/>
          </a:xfrm>
          <a:prstGeom prst="rect">
            <a:avLst/>
          </a:prstGeom>
        </p:spPr>
      </p:pic>
    </p:spTree>
    <p:extLst>
      <p:ext uri="{BB962C8B-B14F-4D97-AF65-F5344CB8AC3E}">
        <p14:creationId xmlns:p14="http://schemas.microsoft.com/office/powerpoint/2010/main" val="6256170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725B4-5D45-9675-6DD9-74B63F17598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D2AE333-122A-C17F-7A48-77CEE9BB75F1}"/>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8E202D45-B72A-C898-B5E4-F565466442F4}"/>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4B3D7CAA-CF05-E896-9D3D-E8905B285E0D}"/>
              </a:ext>
            </a:extLst>
          </p:cNvPr>
          <p:cNvPicPr>
            <a:picLocks noChangeAspect="1"/>
          </p:cNvPicPr>
          <p:nvPr/>
        </p:nvPicPr>
        <p:blipFill>
          <a:blip r:embed="rId2"/>
          <a:stretch>
            <a:fillRect/>
          </a:stretch>
        </p:blipFill>
        <p:spPr>
          <a:xfrm>
            <a:off x="573196" y="1643063"/>
            <a:ext cx="7490149" cy="2775538"/>
          </a:xfrm>
          <a:prstGeom prst="rect">
            <a:avLst/>
          </a:prstGeom>
        </p:spPr>
      </p:pic>
      <p:sp>
        <p:nvSpPr>
          <p:cNvPr id="5" name="Tekstvak 4">
            <a:extLst>
              <a:ext uri="{FF2B5EF4-FFF2-40B4-BE49-F238E27FC236}">
                <a16:creationId xmlns:a16="http://schemas.microsoft.com/office/drawing/2014/main" id="{F123B833-0566-E813-4358-84A12C0A63AC}"/>
              </a:ext>
            </a:extLst>
          </p:cNvPr>
          <p:cNvSpPr txBox="1"/>
          <p:nvPr/>
        </p:nvSpPr>
        <p:spPr>
          <a:xfrm>
            <a:off x="9115425" y="1643063"/>
            <a:ext cx="763351" cy="369332"/>
          </a:xfrm>
          <a:prstGeom prst="rect">
            <a:avLst/>
          </a:prstGeom>
          <a:noFill/>
        </p:spPr>
        <p:txBody>
          <a:bodyPr wrap="none" rtlCol="0">
            <a:spAutoFit/>
          </a:bodyPr>
          <a:lstStyle/>
          <a:p>
            <a:r>
              <a:rPr lang="nl-NL" dirty="0"/>
              <a:t>2024 I</a:t>
            </a:r>
          </a:p>
        </p:txBody>
      </p:sp>
    </p:spTree>
    <p:extLst>
      <p:ext uri="{BB962C8B-B14F-4D97-AF65-F5344CB8AC3E}">
        <p14:creationId xmlns:p14="http://schemas.microsoft.com/office/powerpoint/2010/main" val="469798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3785-5172-3861-999D-D49A2565BDC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91909FD-70FC-1268-0524-E867A0029B1C}"/>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29FD1F81-44AB-918C-1A49-C4AF75BCC3F9}"/>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pic>
        <p:nvPicPr>
          <p:cNvPr id="4" name="Afbeelding 3">
            <a:extLst>
              <a:ext uri="{FF2B5EF4-FFF2-40B4-BE49-F238E27FC236}">
                <a16:creationId xmlns:a16="http://schemas.microsoft.com/office/drawing/2014/main" id="{D4B39D16-1A36-6B63-B287-C2CDBAC0C276}"/>
              </a:ext>
            </a:extLst>
          </p:cNvPr>
          <p:cNvPicPr>
            <a:picLocks noChangeAspect="1"/>
          </p:cNvPicPr>
          <p:nvPr/>
        </p:nvPicPr>
        <p:blipFill>
          <a:blip r:embed="rId2"/>
          <a:stretch>
            <a:fillRect/>
          </a:stretch>
        </p:blipFill>
        <p:spPr>
          <a:xfrm>
            <a:off x="573196" y="1643063"/>
            <a:ext cx="7490149" cy="2775538"/>
          </a:xfrm>
          <a:prstGeom prst="rect">
            <a:avLst/>
          </a:prstGeom>
        </p:spPr>
      </p:pic>
      <p:sp>
        <p:nvSpPr>
          <p:cNvPr id="5" name="Tekstvak 4">
            <a:extLst>
              <a:ext uri="{FF2B5EF4-FFF2-40B4-BE49-F238E27FC236}">
                <a16:creationId xmlns:a16="http://schemas.microsoft.com/office/drawing/2014/main" id="{BAB41652-E306-A823-B9EF-4C2A0F88F099}"/>
              </a:ext>
            </a:extLst>
          </p:cNvPr>
          <p:cNvSpPr txBox="1"/>
          <p:nvPr/>
        </p:nvSpPr>
        <p:spPr>
          <a:xfrm>
            <a:off x="9115425" y="1643063"/>
            <a:ext cx="763351" cy="369332"/>
          </a:xfrm>
          <a:prstGeom prst="rect">
            <a:avLst/>
          </a:prstGeom>
          <a:noFill/>
        </p:spPr>
        <p:txBody>
          <a:bodyPr wrap="none" rtlCol="0">
            <a:spAutoFit/>
          </a:bodyPr>
          <a:lstStyle/>
          <a:p>
            <a:r>
              <a:rPr lang="nl-NL" dirty="0"/>
              <a:t>2024 I</a:t>
            </a:r>
          </a:p>
        </p:txBody>
      </p:sp>
      <p:pic>
        <p:nvPicPr>
          <p:cNvPr id="7" name="Afbeelding 6">
            <a:extLst>
              <a:ext uri="{FF2B5EF4-FFF2-40B4-BE49-F238E27FC236}">
                <a16:creationId xmlns:a16="http://schemas.microsoft.com/office/drawing/2014/main" id="{3099C158-B5CF-2808-DA47-619836474048}"/>
              </a:ext>
            </a:extLst>
          </p:cNvPr>
          <p:cNvPicPr>
            <a:picLocks noChangeAspect="1"/>
          </p:cNvPicPr>
          <p:nvPr/>
        </p:nvPicPr>
        <p:blipFill>
          <a:blip r:embed="rId3"/>
          <a:stretch>
            <a:fillRect/>
          </a:stretch>
        </p:blipFill>
        <p:spPr>
          <a:xfrm>
            <a:off x="1469265" y="4609232"/>
            <a:ext cx="1895740" cy="866896"/>
          </a:xfrm>
          <a:prstGeom prst="rect">
            <a:avLst/>
          </a:prstGeom>
        </p:spPr>
      </p:pic>
      <p:pic>
        <p:nvPicPr>
          <p:cNvPr id="8" name="Afbeelding 7">
            <a:extLst>
              <a:ext uri="{FF2B5EF4-FFF2-40B4-BE49-F238E27FC236}">
                <a16:creationId xmlns:a16="http://schemas.microsoft.com/office/drawing/2014/main" id="{A81AA609-59F0-91CD-9419-EB25391C25CD}"/>
              </a:ext>
            </a:extLst>
          </p:cNvPr>
          <p:cNvPicPr>
            <a:picLocks noChangeAspect="1"/>
          </p:cNvPicPr>
          <p:nvPr/>
        </p:nvPicPr>
        <p:blipFill>
          <a:blip r:embed="rId4"/>
          <a:stretch>
            <a:fillRect/>
          </a:stretch>
        </p:blipFill>
        <p:spPr>
          <a:xfrm>
            <a:off x="3680837" y="4366310"/>
            <a:ext cx="1895740" cy="2219635"/>
          </a:xfrm>
          <a:prstGeom prst="rect">
            <a:avLst/>
          </a:prstGeom>
        </p:spPr>
      </p:pic>
      <p:sp>
        <p:nvSpPr>
          <p:cNvPr id="9" name="Rechthoek: afgeronde hoeken 8">
            <a:extLst>
              <a:ext uri="{FF2B5EF4-FFF2-40B4-BE49-F238E27FC236}">
                <a16:creationId xmlns:a16="http://schemas.microsoft.com/office/drawing/2014/main" id="{4E63ECDF-E351-97AF-7B83-53045A862DA4}"/>
              </a:ext>
            </a:extLst>
          </p:cNvPr>
          <p:cNvSpPr/>
          <p:nvPr/>
        </p:nvSpPr>
        <p:spPr>
          <a:xfrm>
            <a:off x="2339163" y="1643063"/>
            <a:ext cx="1025842" cy="866896"/>
          </a:xfrm>
          <a:prstGeom prst="roundRect">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A949EA8C-84DE-3AA4-BB1C-71227F0E796F}"/>
              </a:ext>
            </a:extLst>
          </p:cNvPr>
          <p:cNvSpPr/>
          <p:nvPr/>
        </p:nvSpPr>
        <p:spPr>
          <a:xfrm>
            <a:off x="1287083" y="1452432"/>
            <a:ext cx="1052080" cy="1248159"/>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C8F0BE82-468F-76E4-7827-DC93AEF3BE31}"/>
              </a:ext>
            </a:extLst>
          </p:cNvPr>
          <p:cNvPicPr>
            <a:picLocks noChangeAspect="1"/>
          </p:cNvPicPr>
          <p:nvPr/>
        </p:nvPicPr>
        <p:blipFill>
          <a:blip r:embed="rId5"/>
          <a:stretch>
            <a:fillRect/>
          </a:stretch>
        </p:blipFill>
        <p:spPr>
          <a:xfrm>
            <a:off x="4417085" y="1379051"/>
            <a:ext cx="2876951" cy="1190791"/>
          </a:xfrm>
          <a:prstGeom prst="rect">
            <a:avLst/>
          </a:prstGeom>
        </p:spPr>
      </p:pic>
      <p:pic>
        <p:nvPicPr>
          <p:cNvPr id="14" name="Afbeelding 13">
            <a:extLst>
              <a:ext uri="{FF2B5EF4-FFF2-40B4-BE49-F238E27FC236}">
                <a16:creationId xmlns:a16="http://schemas.microsoft.com/office/drawing/2014/main" id="{AFED8F47-6A37-2684-82D7-A851820175D4}"/>
              </a:ext>
            </a:extLst>
          </p:cNvPr>
          <p:cNvPicPr>
            <a:picLocks noChangeAspect="1"/>
          </p:cNvPicPr>
          <p:nvPr/>
        </p:nvPicPr>
        <p:blipFill>
          <a:blip r:embed="rId6"/>
          <a:stretch>
            <a:fillRect/>
          </a:stretch>
        </p:blipFill>
        <p:spPr>
          <a:xfrm>
            <a:off x="9336026" y="4199747"/>
            <a:ext cx="2428173" cy="2147529"/>
          </a:xfrm>
          <a:prstGeom prst="rect">
            <a:avLst/>
          </a:prstGeom>
        </p:spPr>
      </p:pic>
      <p:sp>
        <p:nvSpPr>
          <p:cNvPr id="15" name="Tekstvak 14">
            <a:extLst>
              <a:ext uri="{FF2B5EF4-FFF2-40B4-BE49-F238E27FC236}">
                <a16:creationId xmlns:a16="http://schemas.microsoft.com/office/drawing/2014/main" id="{100328C9-1543-936D-07B6-78C5F847007F}"/>
              </a:ext>
            </a:extLst>
          </p:cNvPr>
          <p:cNvSpPr txBox="1"/>
          <p:nvPr/>
        </p:nvSpPr>
        <p:spPr>
          <a:xfrm>
            <a:off x="8063345" y="5042680"/>
            <a:ext cx="1452642" cy="461665"/>
          </a:xfrm>
          <a:prstGeom prst="rect">
            <a:avLst/>
          </a:prstGeom>
          <a:noFill/>
        </p:spPr>
        <p:txBody>
          <a:bodyPr wrap="none" rtlCol="0">
            <a:spAutoFit/>
          </a:bodyPr>
          <a:lstStyle/>
          <a:p>
            <a:r>
              <a:rPr lang="nl-NL" sz="2400" b="1" dirty="0" err="1">
                <a:latin typeface="Effra" panose="02000506080000020004"/>
              </a:rPr>
              <a:t>ornithine</a:t>
            </a:r>
            <a:r>
              <a:rPr lang="nl-NL" sz="2400" b="1" dirty="0">
                <a:latin typeface="Effra" panose="02000506080000020004"/>
              </a:rPr>
              <a:t>:</a:t>
            </a:r>
          </a:p>
        </p:txBody>
      </p:sp>
    </p:spTree>
    <p:extLst>
      <p:ext uri="{BB962C8B-B14F-4D97-AF65-F5344CB8AC3E}">
        <p14:creationId xmlns:p14="http://schemas.microsoft.com/office/powerpoint/2010/main" val="17596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9F178-C21F-DB78-36FA-AEB369BA770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F3DEEFA-5A19-D44C-4ED0-9E1D7F465DBE}"/>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714B3DE9-E12A-D584-BC30-D6D314B451AD}"/>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C44643E7-8404-654C-7ACA-36399919EA52}"/>
              </a:ext>
            </a:extLst>
          </p:cNvPr>
          <p:cNvSpPr txBox="1"/>
          <p:nvPr/>
        </p:nvSpPr>
        <p:spPr>
          <a:xfrm>
            <a:off x="8501063" y="942975"/>
            <a:ext cx="1377713" cy="369332"/>
          </a:xfrm>
          <a:prstGeom prst="rect">
            <a:avLst/>
          </a:prstGeom>
          <a:noFill/>
        </p:spPr>
        <p:txBody>
          <a:bodyPr wrap="square" rtlCol="0">
            <a:spAutoFit/>
          </a:bodyPr>
          <a:lstStyle/>
          <a:p>
            <a:r>
              <a:rPr lang="nl-NL" dirty="0"/>
              <a:t>2025 II</a:t>
            </a:r>
          </a:p>
        </p:txBody>
      </p:sp>
      <p:pic>
        <p:nvPicPr>
          <p:cNvPr id="7" name="Afbeelding 6">
            <a:extLst>
              <a:ext uri="{FF2B5EF4-FFF2-40B4-BE49-F238E27FC236}">
                <a16:creationId xmlns:a16="http://schemas.microsoft.com/office/drawing/2014/main" id="{F6C11399-EA9C-981B-E8BD-E1879A99B9A1}"/>
              </a:ext>
            </a:extLst>
          </p:cNvPr>
          <p:cNvPicPr>
            <a:picLocks noChangeAspect="1"/>
          </p:cNvPicPr>
          <p:nvPr/>
        </p:nvPicPr>
        <p:blipFill>
          <a:blip r:embed="rId2"/>
          <a:stretch>
            <a:fillRect/>
          </a:stretch>
        </p:blipFill>
        <p:spPr>
          <a:xfrm>
            <a:off x="232203" y="3504124"/>
            <a:ext cx="6099149" cy="886915"/>
          </a:xfrm>
          <a:prstGeom prst="rect">
            <a:avLst/>
          </a:prstGeom>
        </p:spPr>
      </p:pic>
      <p:pic>
        <p:nvPicPr>
          <p:cNvPr id="9" name="Afbeelding 8">
            <a:extLst>
              <a:ext uri="{FF2B5EF4-FFF2-40B4-BE49-F238E27FC236}">
                <a16:creationId xmlns:a16="http://schemas.microsoft.com/office/drawing/2014/main" id="{9F2CB234-3FFD-566E-A193-03E4E279E5F3}"/>
              </a:ext>
            </a:extLst>
          </p:cNvPr>
          <p:cNvPicPr>
            <a:picLocks noChangeAspect="1"/>
          </p:cNvPicPr>
          <p:nvPr/>
        </p:nvPicPr>
        <p:blipFill>
          <a:blip r:embed="rId3"/>
          <a:stretch>
            <a:fillRect/>
          </a:stretch>
        </p:blipFill>
        <p:spPr>
          <a:xfrm>
            <a:off x="6096000" y="3069922"/>
            <a:ext cx="5929310" cy="3627437"/>
          </a:xfrm>
          <a:prstGeom prst="rect">
            <a:avLst/>
          </a:prstGeom>
        </p:spPr>
      </p:pic>
      <p:pic>
        <p:nvPicPr>
          <p:cNvPr id="11" name="Afbeelding 10">
            <a:extLst>
              <a:ext uri="{FF2B5EF4-FFF2-40B4-BE49-F238E27FC236}">
                <a16:creationId xmlns:a16="http://schemas.microsoft.com/office/drawing/2014/main" id="{99015018-D01B-A17E-A6EC-9406A042964E}"/>
              </a:ext>
            </a:extLst>
          </p:cNvPr>
          <p:cNvPicPr>
            <a:picLocks noChangeAspect="1"/>
          </p:cNvPicPr>
          <p:nvPr/>
        </p:nvPicPr>
        <p:blipFill>
          <a:blip r:embed="rId4"/>
          <a:stretch>
            <a:fillRect/>
          </a:stretch>
        </p:blipFill>
        <p:spPr>
          <a:xfrm>
            <a:off x="356261" y="1312307"/>
            <a:ext cx="5573051" cy="2080606"/>
          </a:xfrm>
          <a:prstGeom prst="rect">
            <a:avLst/>
          </a:prstGeom>
        </p:spPr>
      </p:pic>
    </p:spTree>
    <p:extLst>
      <p:ext uri="{BB962C8B-B14F-4D97-AF65-F5344CB8AC3E}">
        <p14:creationId xmlns:p14="http://schemas.microsoft.com/office/powerpoint/2010/main" val="3153637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11EA-2E8B-67F6-7741-A6FD19E62EA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A583311-4FD2-21DF-2477-53DDE002757E}"/>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E217EFFB-4BBA-A22E-2CDF-46ADB05F70A4}"/>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4A8052C8-3DD0-98E9-A03B-CE85723AD90F}"/>
              </a:ext>
            </a:extLst>
          </p:cNvPr>
          <p:cNvSpPr txBox="1"/>
          <p:nvPr/>
        </p:nvSpPr>
        <p:spPr>
          <a:xfrm>
            <a:off x="8501063" y="942975"/>
            <a:ext cx="1377713" cy="369332"/>
          </a:xfrm>
          <a:prstGeom prst="rect">
            <a:avLst/>
          </a:prstGeom>
          <a:noFill/>
        </p:spPr>
        <p:txBody>
          <a:bodyPr wrap="square" rtlCol="0">
            <a:spAutoFit/>
          </a:bodyPr>
          <a:lstStyle/>
          <a:p>
            <a:r>
              <a:rPr lang="nl-NL" dirty="0"/>
              <a:t>2025 II</a:t>
            </a:r>
          </a:p>
        </p:txBody>
      </p:sp>
      <p:pic>
        <p:nvPicPr>
          <p:cNvPr id="7" name="Afbeelding 6">
            <a:extLst>
              <a:ext uri="{FF2B5EF4-FFF2-40B4-BE49-F238E27FC236}">
                <a16:creationId xmlns:a16="http://schemas.microsoft.com/office/drawing/2014/main" id="{E2213865-BBD3-5989-F680-481D5C4BEEAA}"/>
              </a:ext>
            </a:extLst>
          </p:cNvPr>
          <p:cNvPicPr>
            <a:picLocks noChangeAspect="1"/>
          </p:cNvPicPr>
          <p:nvPr/>
        </p:nvPicPr>
        <p:blipFill>
          <a:blip r:embed="rId3"/>
          <a:stretch>
            <a:fillRect/>
          </a:stretch>
        </p:blipFill>
        <p:spPr>
          <a:xfrm>
            <a:off x="232204" y="3504124"/>
            <a:ext cx="6214896" cy="903747"/>
          </a:xfrm>
          <a:prstGeom prst="rect">
            <a:avLst/>
          </a:prstGeom>
        </p:spPr>
      </p:pic>
      <p:pic>
        <p:nvPicPr>
          <p:cNvPr id="9" name="Afbeelding 8">
            <a:extLst>
              <a:ext uri="{FF2B5EF4-FFF2-40B4-BE49-F238E27FC236}">
                <a16:creationId xmlns:a16="http://schemas.microsoft.com/office/drawing/2014/main" id="{52FCD7E9-259B-B064-B054-1810E6CB3A71}"/>
              </a:ext>
            </a:extLst>
          </p:cNvPr>
          <p:cNvPicPr>
            <a:picLocks noChangeAspect="1"/>
          </p:cNvPicPr>
          <p:nvPr/>
        </p:nvPicPr>
        <p:blipFill>
          <a:blip r:embed="rId4"/>
          <a:stretch>
            <a:fillRect/>
          </a:stretch>
        </p:blipFill>
        <p:spPr>
          <a:xfrm>
            <a:off x="6096000" y="3069922"/>
            <a:ext cx="5929310" cy="3627437"/>
          </a:xfrm>
          <a:prstGeom prst="rect">
            <a:avLst/>
          </a:prstGeom>
        </p:spPr>
      </p:pic>
      <p:pic>
        <p:nvPicPr>
          <p:cNvPr id="11" name="Afbeelding 10">
            <a:extLst>
              <a:ext uri="{FF2B5EF4-FFF2-40B4-BE49-F238E27FC236}">
                <a16:creationId xmlns:a16="http://schemas.microsoft.com/office/drawing/2014/main" id="{A8AD0CBE-ABF5-6FA1-C381-830DAF31FB6B}"/>
              </a:ext>
            </a:extLst>
          </p:cNvPr>
          <p:cNvPicPr>
            <a:picLocks noChangeAspect="1"/>
          </p:cNvPicPr>
          <p:nvPr/>
        </p:nvPicPr>
        <p:blipFill>
          <a:blip r:embed="rId5"/>
          <a:stretch>
            <a:fillRect/>
          </a:stretch>
        </p:blipFill>
        <p:spPr>
          <a:xfrm>
            <a:off x="356261" y="1312307"/>
            <a:ext cx="5573051" cy="2080606"/>
          </a:xfrm>
          <a:prstGeom prst="rect">
            <a:avLst/>
          </a:prstGeom>
        </p:spPr>
      </p:pic>
      <p:cxnSp>
        <p:nvCxnSpPr>
          <p:cNvPr id="4" name="Rechte verbindingslijn 3">
            <a:extLst>
              <a:ext uri="{FF2B5EF4-FFF2-40B4-BE49-F238E27FC236}">
                <a16:creationId xmlns:a16="http://schemas.microsoft.com/office/drawing/2014/main" id="{6764CB5C-8AA1-E2FF-7875-748A6D0B4503}"/>
              </a:ext>
            </a:extLst>
          </p:cNvPr>
          <p:cNvCxnSpPr/>
          <p:nvPr/>
        </p:nvCxnSpPr>
        <p:spPr>
          <a:xfrm>
            <a:off x="3870251" y="1531088"/>
            <a:ext cx="6911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D71873CA-E4BA-A82A-067A-C405BF98B0DA}"/>
              </a:ext>
            </a:extLst>
          </p:cNvPr>
          <p:cNvPicPr>
            <a:picLocks noChangeAspect="1"/>
          </p:cNvPicPr>
          <p:nvPr/>
        </p:nvPicPr>
        <p:blipFill>
          <a:blip r:embed="rId6"/>
          <a:stretch>
            <a:fillRect/>
          </a:stretch>
        </p:blipFill>
        <p:spPr>
          <a:xfrm>
            <a:off x="10164725" y="3463156"/>
            <a:ext cx="864845" cy="594581"/>
          </a:xfrm>
          <a:prstGeom prst="rect">
            <a:avLst/>
          </a:prstGeom>
        </p:spPr>
      </p:pic>
    </p:spTree>
    <p:extLst>
      <p:ext uri="{BB962C8B-B14F-4D97-AF65-F5344CB8AC3E}">
        <p14:creationId xmlns:p14="http://schemas.microsoft.com/office/powerpoint/2010/main" val="559622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1A90-BD12-F474-2D62-94F833116FE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B991663-25AC-4AC5-345E-13680D8A4085}"/>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1676C9DE-FD0C-1033-8F6B-01AF8612307B}"/>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4B9BE7EA-B28C-8B59-8643-36D8F76C4AE4}"/>
              </a:ext>
            </a:extLst>
          </p:cNvPr>
          <p:cNvSpPr txBox="1"/>
          <p:nvPr/>
        </p:nvSpPr>
        <p:spPr>
          <a:xfrm>
            <a:off x="8501063" y="942975"/>
            <a:ext cx="1377713" cy="369332"/>
          </a:xfrm>
          <a:prstGeom prst="rect">
            <a:avLst/>
          </a:prstGeom>
          <a:noFill/>
        </p:spPr>
        <p:txBody>
          <a:bodyPr wrap="square" rtlCol="0">
            <a:spAutoFit/>
          </a:bodyPr>
          <a:lstStyle/>
          <a:p>
            <a:r>
              <a:rPr lang="nl-NL" dirty="0"/>
              <a:t>2025 II</a:t>
            </a:r>
          </a:p>
        </p:txBody>
      </p:sp>
      <p:pic>
        <p:nvPicPr>
          <p:cNvPr id="7" name="Afbeelding 6">
            <a:extLst>
              <a:ext uri="{FF2B5EF4-FFF2-40B4-BE49-F238E27FC236}">
                <a16:creationId xmlns:a16="http://schemas.microsoft.com/office/drawing/2014/main" id="{A5CA1431-F0BF-5276-18E8-A5B34DAC5799}"/>
              </a:ext>
            </a:extLst>
          </p:cNvPr>
          <p:cNvPicPr>
            <a:picLocks noChangeAspect="1"/>
          </p:cNvPicPr>
          <p:nvPr/>
        </p:nvPicPr>
        <p:blipFill>
          <a:blip r:embed="rId3"/>
          <a:stretch>
            <a:fillRect/>
          </a:stretch>
        </p:blipFill>
        <p:spPr>
          <a:xfrm>
            <a:off x="232203" y="3504124"/>
            <a:ext cx="6301161" cy="916291"/>
          </a:xfrm>
          <a:prstGeom prst="rect">
            <a:avLst/>
          </a:prstGeom>
        </p:spPr>
      </p:pic>
      <p:pic>
        <p:nvPicPr>
          <p:cNvPr id="9" name="Afbeelding 8">
            <a:extLst>
              <a:ext uri="{FF2B5EF4-FFF2-40B4-BE49-F238E27FC236}">
                <a16:creationId xmlns:a16="http://schemas.microsoft.com/office/drawing/2014/main" id="{5A65937C-467E-C583-D315-3E5F2EF3207C}"/>
              </a:ext>
            </a:extLst>
          </p:cNvPr>
          <p:cNvPicPr>
            <a:picLocks noChangeAspect="1"/>
          </p:cNvPicPr>
          <p:nvPr/>
        </p:nvPicPr>
        <p:blipFill>
          <a:blip r:embed="rId4"/>
          <a:stretch>
            <a:fillRect/>
          </a:stretch>
        </p:blipFill>
        <p:spPr>
          <a:xfrm>
            <a:off x="6096000" y="3069922"/>
            <a:ext cx="5929310" cy="3627437"/>
          </a:xfrm>
          <a:prstGeom prst="rect">
            <a:avLst/>
          </a:prstGeom>
        </p:spPr>
      </p:pic>
      <p:pic>
        <p:nvPicPr>
          <p:cNvPr id="11" name="Afbeelding 10">
            <a:extLst>
              <a:ext uri="{FF2B5EF4-FFF2-40B4-BE49-F238E27FC236}">
                <a16:creationId xmlns:a16="http://schemas.microsoft.com/office/drawing/2014/main" id="{968AF09C-E833-C43C-8E8D-E1466527647B}"/>
              </a:ext>
            </a:extLst>
          </p:cNvPr>
          <p:cNvPicPr>
            <a:picLocks noChangeAspect="1"/>
          </p:cNvPicPr>
          <p:nvPr/>
        </p:nvPicPr>
        <p:blipFill>
          <a:blip r:embed="rId5"/>
          <a:stretch>
            <a:fillRect/>
          </a:stretch>
        </p:blipFill>
        <p:spPr>
          <a:xfrm>
            <a:off x="356261" y="1312307"/>
            <a:ext cx="5573051" cy="2080606"/>
          </a:xfrm>
          <a:prstGeom prst="rect">
            <a:avLst/>
          </a:prstGeom>
        </p:spPr>
      </p:pic>
      <p:pic>
        <p:nvPicPr>
          <p:cNvPr id="10" name="Afbeelding 9">
            <a:extLst>
              <a:ext uri="{FF2B5EF4-FFF2-40B4-BE49-F238E27FC236}">
                <a16:creationId xmlns:a16="http://schemas.microsoft.com/office/drawing/2014/main" id="{275E24F6-5825-C5B1-A12B-829689EA75EB}"/>
              </a:ext>
            </a:extLst>
          </p:cNvPr>
          <p:cNvPicPr>
            <a:picLocks noChangeAspect="1"/>
          </p:cNvPicPr>
          <p:nvPr/>
        </p:nvPicPr>
        <p:blipFill>
          <a:blip r:embed="rId6"/>
          <a:stretch>
            <a:fillRect/>
          </a:stretch>
        </p:blipFill>
        <p:spPr>
          <a:xfrm>
            <a:off x="10164725" y="3463156"/>
            <a:ext cx="864845" cy="594581"/>
          </a:xfrm>
          <a:prstGeom prst="rect">
            <a:avLst/>
          </a:prstGeom>
        </p:spPr>
      </p:pic>
      <p:pic>
        <p:nvPicPr>
          <p:cNvPr id="8" name="Afbeelding 7">
            <a:extLst>
              <a:ext uri="{FF2B5EF4-FFF2-40B4-BE49-F238E27FC236}">
                <a16:creationId xmlns:a16="http://schemas.microsoft.com/office/drawing/2014/main" id="{DA780884-386A-AC65-536A-10E37AB25A22}"/>
              </a:ext>
            </a:extLst>
          </p:cNvPr>
          <p:cNvPicPr>
            <a:picLocks noChangeAspect="1"/>
          </p:cNvPicPr>
          <p:nvPr/>
        </p:nvPicPr>
        <p:blipFill>
          <a:blip r:embed="rId7"/>
          <a:stretch>
            <a:fillRect/>
          </a:stretch>
        </p:blipFill>
        <p:spPr>
          <a:xfrm>
            <a:off x="562608" y="4626402"/>
            <a:ext cx="2029108" cy="1838582"/>
          </a:xfrm>
          <a:prstGeom prst="rect">
            <a:avLst/>
          </a:prstGeom>
        </p:spPr>
      </p:pic>
      <p:cxnSp>
        <p:nvCxnSpPr>
          <p:cNvPr id="13" name="Rechte verbindingslijn 12">
            <a:extLst>
              <a:ext uri="{FF2B5EF4-FFF2-40B4-BE49-F238E27FC236}">
                <a16:creationId xmlns:a16="http://schemas.microsoft.com/office/drawing/2014/main" id="{CBBA00FD-1676-5ABA-85FE-006FB4F013B2}"/>
              </a:ext>
            </a:extLst>
          </p:cNvPr>
          <p:cNvCxnSpPr/>
          <p:nvPr/>
        </p:nvCxnSpPr>
        <p:spPr>
          <a:xfrm>
            <a:off x="3382783" y="4199860"/>
            <a:ext cx="1136054" cy="0"/>
          </a:xfrm>
          <a:prstGeom prst="line">
            <a:avLst/>
          </a:prstGeom>
          <a:ln w="38100">
            <a:solidFill>
              <a:srgbClr val="652EA3"/>
            </a:solidFill>
          </a:ln>
        </p:spPr>
        <p:style>
          <a:lnRef idx="1">
            <a:schemeClr val="accent1"/>
          </a:lnRef>
          <a:fillRef idx="0">
            <a:schemeClr val="accent1"/>
          </a:fillRef>
          <a:effectRef idx="0">
            <a:schemeClr val="accent1"/>
          </a:effectRef>
          <a:fontRef idx="minor">
            <a:schemeClr val="tx1"/>
          </a:fontRef>
        </p:style>
      </p:cxnSp>
      <p:pic>
        <p:nvPicPr>
          <p:cNvPr id="15" name="Afbeelding 14">
            <a:extLst>
              <a:ext uri="{FF2B5EF4-FFF2-40B4-BE49-F238E27FC236}">
                <a16:creationId xmlns:a16="http://schemas.microsoft.com/office/drawing/2014/main" id="{2E147860-B0A2-AE18-BE7F-02D7ECC9CF82}"/>
              </a:ext>
            </a:extLst>
          </p:cNvPr>
          <p:cNvPicPr>
            <a:picLocks noChangeAspect="1"/>
          </p:cNvPicPr>
          <p:nvPr/>
        </p:nvPicPr>
        <p:blipFill>
          <a:blip r:embed="rId8"/>
          <a:stretch>
            <a:fillRect/>
          </a:stretch>
        </p:blipFill>
        <p:spPr>
          <a:xfrm>
            <a:off x="3164888" y="4531626"/>
            <a:ext cx="1571844" cy="1762371"/>
          </a:xfrm>
          <a:prstGeom prst="rect">
            <a:avLst/>
          </a:prstGeom>
        </p:spPr>
      </p:pic>
    </p:spTree>
    <p:extLst>
      <p:ext uri="{BB962C8B-B14F-4D97-AF65-F5344CB8AC3E}">
        <p14:creationId xmlns:p14="http://schemas.microsoft.com/office/powerpoint/2010/main" val="23535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E1FA4-D16A-FD6E-A6C8-E80C3803884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FE421B4-BA68-C076-EC0A-38502A5685C8}"/>
              </a:ext>
            </a:extLst>
          </p:cNvPr>
          <p:cNvSpPr txBox="1"/>
          <p:nvPr/>
        </p:nvSpPr>
        <p:spPr>
          <a:xfrm>
            <a:off x="948690" y="742950"/>
            <a:ext cx="11843483" cy="584775"/>
          </a:xfrm>
          <a:prstGeom prst="rect">
            <a:avLst/>
          </a:prstGeom>
          <a:noFill/>
        </p:spPr>
        <p:txBody>
          <a:bodyPr wrap="square" rtlCol="0">
            <a:spAutoFit/>
          </a:bodyPr>
          <a:lstStyle/>
          <a:p>
            <a:r>
              <a:rPr lang="en-US" sz="3200" b="1" dirty="0" err="1">
                <a:latin typeface="Effra"/>
              </a:rPr>
              <a:t>ingewikkelde</a:t>
            </a:r>
            <a:r>
              <a:rPr lang="en-US" sz="3200" b="1" dirty="0">
                <a:latin typeface="Effra"/>
              </a:rPr>
              <a:t> </a:t>
            </a:r>
            <a:r>
              <a:rPr lang="en-US" sz="3200" b="1" dirty="0" err="1">
                <a:latin typeface="Effra"/>
              </a:rPr>
              <a:t>structuurformules</a:t>
            </a:r>
            <a:endParaRPr lang="en-US" sz="3200" b="1" dirty="0">
              <a:latin typeface="Effra"/>
            </a:endParaRPr>
          </a:p>
        </p:txBody>
      </p:sp>
      <p:sp>
        <p:nvSpPr>
          <p:cNvPr id="6" name="Tekstvak 5">
            <a:extLst>
              <a:ext uri="{FF2B5EF4-FFF2-40B4-BE49-F238E27FC236}">
                <a16:creationId xmlns:a16="http://schemas.microsoft.com/office/drawing/2014/main" id="{97CA886D-A966-5CE7-368E-D0FE442D2B5F}"/>
              </a:ext>
            </a:extLst>
          </p:cNvPr>
          <p:cNvSpPr txBox="1"/>
          <p:nvPr/>
        </p:nvSpPr>
        <p:spPr>
          <a:xfrm>
            <a:off x="678730" y="2700590"/>
            <a:ext cx="6396086" cy="369332"/>
          </a:xfrm>
          <a:prstGeom prst="rect">
            <a:avLst/>
          </a:prstGeom>
          <a:noFill/>
        </p:spPr>
        <p:txBody>
          <a:bodyPr wrap="square">
            <a:spAutoFit/>
          </a:bodyPr>
          <a:lstStyle/>
          <a:p>
            <a:r>
              <a:rPr lang="nl-NL" sz="1800" dirty="0">
                <a:solidFill>
                  <a:srgbClr val="131313"/>
                </a:solidFill>
                <a:latin typeface="Effra"/>
              </a:rPr>
              <a:t> </a:t>
            </a:r>
            <a:endParaRPr lang="nl-NL" sz="1800" b="0" i="0" dirty="0">
              <a:solidFill>
                <a:srgbClr val="131313"/>
              </a:solidFill>
              <a:effectLst/>
              <a:latin typeface="Effra"/>
            </a:endParaRPr>
          </a:p>
        </p:txBody>
      </p:sp>
      <p:sp>
        <p:nvSpPr>
          <p:cNvPr id="5" name="Tekstvak 4">
            <a:extLst>
              <a:ext uri="{FF2B5EF4-FFF2-40B4-BE49-F238E27FC236}">
                <a16:creationId xmlns:a16="http://schemas.microsoft.com/office/drawing/2014/main" id="{97B77088-8399-47D8-05A2-F099BB0913EC}"/>
              </a:ext>
            </a:extLst>
          </p:cNvPr>
          <p:cNvSpPr txBox="1"/>
          <p:nvPr/>
        </p:nvSpPr>
        <p:spPr>
          <a:xfrm>
            <a:off x="8501063" y="942975"/>
            <a:ext cx="1377713" cy="369332"/>
          </a:xfrm>
          <a:prstGeom prst="rect">
            <a:avLst/>
          </a:prstGeom>
          <a:noFill/>
        </p:spPr>
        <p:txBody>
          <a:bodyPr wrap="square" rtlCol="0">
            <a:spAutoFit/>
          </a:bodyPr>
          <a:lstStyle/>
          <a:p>
            <a:r>
              <a:rPr lang="nl-NL" dirty="0"/>
              <a:t>2025 II</a:t>
            </a:r>
          </a:p>
        </p:txBody>
      </p:sp>
      <p:pic>
        <p:nvPicPr>
          <p:cNvPr id="7" name="Afbeelding 6">
            <a:extLst>
              <a:ext uri="{FF2B5EF4-FFF2-40B4-BE49-F238E27FC236}">
                <a16:creationId xmlns:a16="http://schemas.microsoft.com/office/drawing/2014/main" id="{039CD171-8C35-F426-2BC5-E7F513B9F294}"/>
              </a:ext>
            </a:extLst>
          </p:cNvPr>
          <p:cNvPicPr>
            <a:picLocks noChangeAspect="1"/>
          </p:cNvPicPr>
          <p:nvPr/>
        </p:nvPicPr>
        <p:blipFill>
          <a:blip r:embed="rId3"/>
          <a:stretch>
            <a:fillRect/>
          </a:stretch>
        </p:blipFill>
        <p:spPr>
          <a:xfrm>
            <a:off x="232203" y="3504124"/>
            <a:ext cx="6301161" cy="916291"/>
          </a:xfrm>
          <a:prstGeom prst="rect">
            <a:avLst/>
          </a:prstGeom>
        </p:spPr>
      </p:pic>
      <p:pic>
        <p:nvPicPr>
          <p:cNvPr id="9" name="Afbeelding 8">
            <a:extLst>
              <a:ext uri="{FF2B5EF4-FFF2-40B4-BE49-F238E27FC236}">
                <a16:creationId xmlns:a16="http://schemas.microsoft.com/office/drawing/2014/main" id="{B4EE8E1D-170D-E93F-470B-2C69C798F201}"/>
              </a:ext>
            </a:extLst>
          </p:cNvPr>
          <p:cNvPicPr>
            <a:picLocks noChangeAspect="1"/>
          </p:cNvPicPr>
          <p:nvPr/>
        </p:nvPicPr>
        <p:blipFill>
          <a:blip r:embed="rId4"/>
          <a:stretch>
            <a:fillRect/>
          </a:stretch>
        </p:blipFill>
        <p:spPr>
          <a:xfrm>
            <a:off x="6096000" y="3069922"/>
            <a:ext cx="5929310" cy="3627437"/>
          </a:xfrm>
          <a:prstGeom prst="rect">
            <a:avLst/>
          </a:prstGeom>
        </p:spPr>
      </p:pic>
      <p:pic>
        <p:nvPicPr>
          <p:cNvPr id="11" name="Afbeelding 10">
            <a:extLst>
              <a:ext uri="{FF2B5EF4-FFF2-40B4-BE49-F238E27FC236}">
                <a16:creationId xmlns:a16="http://schemas.microsoft.com/office/drawing/2014/main" id="{A6E31C28-DC32-8FD3-66BB-8FF33AC4A3EA}"/>
              </a:ext>
            </a:extLst>
          </p:cNvPr>
          <p:cNvPicPr>
            <a:picLocks noChangeAspect="1"/>
          </p:cNvPicPr>
          <p:nvPr/>
        </p:nvPicPr>
        <p:blipFill>
          <a:blip r:embed="rId5"/>
          <a:stretch>
            <a:fillRect/>
          </a:stretch>
        </p:blipFill>
        <p:spPr>
          <a:xfrm>
            <a:off x="356261" y="1312307"/>
            <a:ext cx="5573051" cy="2080606"/>
          </a:xfrm>
          <a:prstGeom prst="rect">
            <a:avLst/>
          </a:prstGeom>
        </p:spPr>
      </p:pic>
      <p:pic>
        <p:nvPicPr>
          <p:cNvPr id="10" name="Afbeelding 9">
            <a:extLst>
              <a:ext uri="{FF2B5EF4-FFF2-40B4-BE49-F238E27FC236}">
                <a16:creationId xmlns:a16="http://schemas.microsoft.com/office/drawing/2014/main" id="{2B6E79D6-FFC7-DBB6-20FC-920E13EF0C8A}"/>
              </a:ext>
            </a:extLst>
          </p:cNvPr>
          <p:cNvPicPr>
            <a:picLocks noChangeAspect="1"/>
          </p:cNvPicPr>
          <p:nvPr/>
        </p:nvPicPr>
        <p:blipFill>
          <a:blip r:embed="rId6"/>
          <a:stretch>
            <a:fillRect/>
          </a:stretch>
        </p:blipFill>
        <p:spPr>
          <a:xfrm>
            <a:off x="10164725" y="3463156"/>
            <a:ext cx="864845" cy="594581"/>
          </a:xfrm>
          <a:prstGeom prst="rect">
            <a:avLst/>
          </a:prstGeom>
        </p:spPr>
      </p:pic>
      <p:pic>
        <p:nvPicPr>
          <p:cNvPr id="8" name="Afbeelding 7">
            <a:extLst>
              <a:ext uri="{FF2B5EF4-FFF2-40B4-BE49-F238E27FC236}">
                <a16:creationId xmlns:a16="http://schemas.microsoft.com/office/drawing/2014/main" id="{3EB1AC9E-74C7-20EB-5969-BFFD78F99B48}"/>
              </a:ext>
            </a:extLst>
          </p:cNvPr>
          <p:cNvPicPr>
            <a:picLocks noChangeAspect="1"/>
          </p:cNvPicPr>
          <p:nvPr/>
        </p:nvPicPr>
        <p:blipFill>
          <a:blip r:embed="rId7"/>
          <a:stretch>
            <a:fillRect/>
          </a:stretch>
        </p:blipFill>
        <p:spPr>
          <a:xfrm>
            <a:off x="9150995" y="5230019"/>
            <a:ext cx="2764708" cy="1370012"/>
          </a:xfrm>
          <a:prstGeom prst="rect">
            <a:avLst/>
          </a:prstGeom>
        </p:spPr>
      </p:pic>
      <p:sp>
        <p:nvSpPr>
          <p:cNvPr id="12" name="Rechthoek: afgeronde hoeken 11">
            <a:extLst>
              <a:ext uri="{FF2B5EF4-FFF2-40B4-BE49-F238E27FC236}">
                <a16:creationId xmlns:a16="http://schemas.microsoft.com/office/drawing/2014/main" id="{D5FE0B2D-3DF8-4D43-B5B8-E0B31E3D03C2}"/>
              </a:ext>
            </a:extLst>
          </p:cNvPr>
          <p:cNvSpPr/>
          <p:nvPr/>
        </p:nvSpPr>
        <p:spPr>
          <a:xfrm>
            <a:off x="6379535" y="3069922"/>
            <a:ext cx="1637414" cy="1204366"/>
          </a:xfrm>
          <a:prstGeom prst="roundRect">
            <a:avLst/>
          </a:prstGeom>
          <a:noFill/>
          <a:ln w="38100">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7AAF4BC7-C042-60D9-9C4B-C68FF6C50771}"/>
              </a:ext>
            </a:extLst>
          </p:cNvPr>
          <p:cNvPicPr>
            <a:picLocks noChangeAspect="1"/>
          </p:cNvPicPr>
          <p:nvPr/>
        </p:nvPicPr>
        <p:blipFill>
          <a:blip r:embed="rId8"/>
          <a:stretch>
            <a:fillRect/>
          </a:stretch>
        </p:blipFill>
        <p:spPr>
          <a:xfrm>
            <a:off x="6379535" y="5075981"/>
            <a:ext cx="2043312" cy="1595277"/>
          </a:xfrm>
          <a:prstGeom prst="rect">
            <a:avLst/>
          </a:prstGeom>
        </p:spPr>
      </p:pic>
    </p:spTree>
    <p:extLst>
      <p:ext uri="{BB962C8B-B14F-4D97-AF65-F5344CB8AC3E}">
        <p14:creationId xmlns:p14="http://schemas.microsoft.com/office/powerpoint/2010/main" val="188185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2" ma:contentTypeDescription="Een nieuw document maken." ma:contentTypeScope="" ma:versionID="7800f48721e0895ad60ce256ee478aeb">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4244e9fb0ca6f2a4ec2cfad8ffb17673"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BC580-947A-4107-8AF5-50C7CD04590F}">
  <ds:schemaRefs>
    <ds:schemaRef ds:uri="http://purl.org/dc/dcmitype/"/>
    <ds:schemaRef ds:uri="http://schemas.microsoft.com/office/2006/documentManagement/types"/>
    <ds:schemaRef ds:uri="http://www.w3.org/XML/1998/namespace"/>
    <ds:schemaRef ds:uri="65a11041-aba8-449e-bef6-559f13c05a59"/>
    <ds:schemaRef ds:uri="http://schemas.microsoft.com/office/infopath/2007/PartnerControls"/>
    <ds:schemaRef ds:uri="http://purl.org/dc/elements/1.1/"/>
    <ds:schemaRef ds:uri="http://schemas.openxmlformats.org/package/2006/metadata/core-properties"/>
    <ds:schemaRef ds:uri="e7183d92-7d1c-4abc-9060-17c5b27035f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EC7AEFF-DF6A-4BDC-9538-9FE78179ADF5}"/>
</file>

<file path=customXml/itemProps3.xml><?xml version="1.0" encoding="utf-8"?>
<ds:datastoreItem xmlns:ds="http://schemas.openxmlformats.org/officeDocument/2006/customXml" ds:itemID="{92A64BCF-F95D-41F2-B3E1-49290C13C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78615</TotalTime>
  <Words>4522</Words>
  <Application>Microsoft Macintosh PowerPoint</Application>
  <PresentationFormat>Breedbeeld</PresentationFormat>
  <Paragraphs>830</Paragraphs>
  <Slides>168</Slides>
  <Notes>55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168</vt:i4>
      </vt:variant>
    </vt:vector>
  </HeadingPairs>
  <TitlesOfParts>
    <vt:vector size="175" baseType="lpstr">
      <vt:lpstr>Arial</vt:lpstr>
      <vt:lpstr>Calibri</vt:lpstr>
      <vt:lpstr>Calibri Light</vt:lpstr>
      <vt:lpstr>Effra</vt:lpstr>
      <vt:lpstr>Symbol</vt:lpstr>
      <vt:lpstr>Wingdings</vt:lpstr>
      <vt:lpstr>Kantoorthema</vt:lpstr>
      <vt:lpstr>Examenspreekuur scheikunde vwo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Jasper Piersma</cp:lastModifiedBy>
  <cp:revision>54</cp:revision>
  <cp:lastPrinted>2026-05-13T10:05:27Z</cp:lastPrinted>
  <dcterms:created xsi:type="dcterms:W3CDTF">2022-04-29T11:47:46Z</dcterms:created>
  <dcterms:modified xsi:type="dcterms:W3CDTF">2026-05-18T11:05:28Z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