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9" r:id="rId5"/>
    <p:sldId id="296" r:id="rId6"/>
    <p:sldId id="297" r:id="rId7"/>
    <p:sldId id="298" r:id="rId8"/>
    <p:sldId id="291" r:id="rId9"/>
    <p:sldId id="283" r:id="rId10"/>
    <p:sldId id="266" r:id="rId11"/>
    <p:sldId id="260" r:id="rId12"/>
    <p:sldId id="261" r:id="rId13"/>
    <p:sldId id="264" r:id="rId14"/>
    <p:sldId id="263" r:id="rId15"/>
    <p:sldId id="265" r:id="rId16"/>
    <p:sldId id="281" r:id="rId17"/>
    <p:sldId id="284" r:id="rId18"/>
    <p:sldId id="285" r:id="rId19"/>
    <p:sldId id="267" r:id="rId20"/>
    <p:sldId id="268" r:id="rId21"/>
    <p:sldId id="269" r:id="rId22"/>
    <p:sldId id="271" r:id="rId23"/>
    <p:sldId id="270" r:id="rId24"/>
    <p:sldId id="272" r:id="rId25"/>
    <p:sldId id="273" r:id="rId26"/>
    <p:sldId id="293" r:id="rId27"/>
    <p:sldId id="294" r:id="rId28"/>
    <p:sldId id="295" r:id="rId29"/>
    <p:sldId id="292" r:id="rId30"/>
    <p:sldId id="286" r:id="rId31"/>
    <p:sldId id="274" r:id="rId32"/>
    <p:sldId id="276" r:id="rId33"/>
    <p:sldId id="275" r:id="rId34"/>
    <p:sldId id="277" r:id="rId35"/>
    <p:sldId id="289" r:id="rId36"/>
    <p:sldId id="278" r:id="rId37"/>
    <p:sldId id="279" r:id="rId38"/>
    <p:sldId id="280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DFA"/>
    <a:srgbClr val="945DE8"/>
    <a:srgbClr val="DECCF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B2F9A-4F0C-4E8E-AF7A-6B15CFC54BDA}" v="56" dt="2025-05-02T14:18:08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5959"/>
  </p:normalViewPr>
  <p:slideViewPr>
    <p:cSldViewPr snapToGrid="0">
      <p:cViewPr varScale="1">
        <p:scale>
          <a:sx n="78" d="100"/>
          <a:sy n="78" d="100"/>
        </p:scale>
        <p:origin x="19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ers, Mariëlle" userId="eb11ab44-7d26-40e9-b3c0-07cb27843c51" providerId="ADAL" clId="{A8C71145-9052-4980-A33A-02BB1D15CB80}"/>
    <pc:docChg chg="undo custSel addSld delSld modSld">
      <pc:chgData name="Kanters, Mariëlle" userId="eb11ab44-7d26-40e9-b3c0-07cb27843c51" providerId="ADAL" clId="{A8C71145-9052-4980-A33A-02BB1D15CB80}" dt="2025-04-13T09:41:07.098" v="173" actId="20577"/>
      <pc:docMkLst>
        <pc:docMk/>
      </pc:docMkLst>
      <pc:sldChg chg="modSp mod">
        <pc:chgData name="Kanters, Mariëlle" userId="eb11ab44-7d26-40e9-b3c0-07cb27843c51" providerId="ADAL" clId="{A8C71145-9052-4980-A33A-02BB1D15CB80}" dt="2025-04-02T18:55:14.726" v="1" actId="20577"/>
        <pc:sldMkLst>
          <pc:docMk/>
          <pc:sldMk cId="4091093734" sldId="259"/>
        </pc:sldMkLst>
        <pc:spChg chg="mod">
          <ac:chgData name="Kanters, Mariëlle" userId="eb11ab44-7d26-40e9-b3c0-07cb27843c51" providerId="ADAL" clId="{A8C71145-9052-4980-A33A-02BB1D15CB80}" dt="2025-04-02T18:55:14.726" v="1" actId="20577"/>
          <ac:spMkLst>
            <pc:docMk/>
            <pc:sldMk cId="4091093734" sldId="259"/>
            <ac:spMk id="3" creationId="{1728B04C-248C-8689-27CE-382748300091}"/>
          </ac:spMkLst>
        </pc:spChg>
      </pc:sldChg>
      <pc:sldChg chg="addSp modSp mod">
        <pc:chgData name="Kanters, Mariëlle" userId="eb11ab44-7d26-40e9-b3c0-07cb27843c51" providerId="ADAL" clId="{A8C71145-9052-4980-A33A-02BB1D15CB80}" dt="2025-04-12T12:35:36.935" v="172" actId="1076"/>
        <pc:sldMkLst>
          <pc:docMk/>
          <pc:sldMk cId="2004325128" sldId="275"/>
        </pc:sldMkLst>
        <pc:graphicFrameChg chg="mod">
          <ac:chgData name="Kanters, Mariëlle" userId="eb11ab44-7d26-40e9-b3c0-07cb27843c51" providerId="ADAL" clId="{A8C71145-9052-4980-A33A-02BB1D15CB80}" dt="2025-04-12T12:35:33.340" v="171" actId="14100"/>
          <ac:graphicFrameMkLst>
            <pc:docMk/>
            <pc:sldMk cId="2004325128" sldId="275"/>
            <ac:graphicFrameMk id="4" creationId="{15E960BC-91B6-A36B-6D46-BA7D88FEA1E1}"/>
          </ac:graphicFrameMkLst>
        </pc:graphicFrameChg>
        <pc:picChg chg="add mod">
          <ac:chgData name="Kanters, Mariëlle" userId="eb11ab44-7d26-40e9-b3c0-07cb27843c51" providerId="ADAL" clId="{A8C71145-9052-4980-A33A-02BB1D15CB80}" dt="2025-04-12T12:35:36.935" v="172" actId="1076"/>
          <ac:picMkLst>
            <pc:docMk/>
            <pc:sldMk cId="2004325128" sldId="275"/>
            <ac:picMk id="3074" creationId="{8FE82755-07E0-38FF-5956-C6AAB452430E}"/>
          </ac:picMkLst>
        </pc:picChg>
      </pc:sldChg>
      <pc:sldChg chg="addSp modSp">
        <pc:chgData name="Kanters, Mariëlle" userId="eb11ab44-7d26-40e9-b3c0-07cb27843c51" providerId="ADAL" clId="{A8C71145-9052-4980-A33A-02BB1D15CB80}" dt="2025-04-12T12:28:24.491" v="115" actId="14100"/>
        <pc:sldMkLst>
          <pc:docMk/>
          <pc:sldMk cId="1467723735" sldId="277"/>
        </pc:sldMkLst>
        <pc:picChg chg="add mod">
          <ac:chgData name="Kanters, Mariëlle" userId="eb11ab44-7d26-40e9-b3c0-07cb27843c51" providerId="ADAL" clId="{A8C71145-9052-4980-A33A-02BB1D15CB80}" dt="2025-04-12T12:28:24.491" v="115" actId="14100"/>
          <ac:picMkLst>
            <pc:docMk/>
            <pc:sldMk cId="1467723735" sldId="277"/>
            <ac:picMk id="1026" creationId="{44BA99BA-03FE-A2EC-B89B-2140B7FD7A50}"/>
          </ac:picMkLst>
        </pc:picChg>
      </pc:sldChg>
      <pc:sldChg chg="modSp mod">
        <pc:chgData name="Kanters, Mariëlle" userId="eb11ab44-7d26-40e9-b3c0-07cb27843c51" providerId="ADAL" clId="{A8C71145-9052-4980-A33A-02BB1D15CB80}" dt="2025-04-13T09:41:07.098" v="173" actId="20577"/>
        <pc:sldMkLst>
          <pc:docMk/>
          <pc:sldMk cId="513310529" sldId="278"/>
        </pc:sldMkLst>
        <pc:spChg chg="mod">
          <ac:chgData name="Kanters, Mariëlle" userId="eb11ab44-7d26-40e9-b3c0-07cb27843c51" providerId="ADAL" clId="{A8C71145-9052-4980-A33A-02BB1D15CB80}" dt="2025-04-13T09:41:07.098" v="173" actId="20577"/>
          <ac:spMkLst>
            <pc:docMk/>
            <pc:sldMk cId="513310529" sldId="278"/>
            <ac:spMk id="6" creationId="{8AE124FA-3FAC-545B-CC6A-E93561B509FA}"/>
          </ac:spMkLst>
        </pc:spChg>
        <pc:spChg chg="mod">
          <ac:chgData name="Kanters, Mariëlle" userId="eb11ab44-7d26-40e9-b3c0-07cb27843c51" providerId="ADAL" clId="{A8C71145-9052-4980-A33A-02BB1D15CB80}" dt="2025-04-12T12:23:41.981" v="78" actId="20577"/>
          <ac:spMkLst>
            <pc:docMk/>
            <pc:sldMk cId="513310529" sldId="278"/>
            <ac:spMk id="13" creationId="{53A69126-2519-F869-4834-E149A655FA0F}"/>
          </ac:spMkLst>
        </pc:spChg>
      </pc:sldChg>
      <pc:sldChg chg="addSp modSp">
        <pc:chgData name="Kanters, Mariëlle" userId="eb11ab44-7d26-40e9-b3c0-07cb27843c51" providerId="ADAL" clId="{A8C71145-9052-4980-A33A-02BB1D15CB80}" dt="2025-04-12T12:32:52.960" v="162" actId="14100"/>
        <pc:sldMkLst>
          <pc:docMk/>
          <pc:sldMk cId="425441737" sldId="279"/>
        </pc:sldMkLst>
        <pc:picChg chg="add mod">
          <ac:chgData name="Kanters, Mariëlle" userId="eb11ab44-7d26-40e9-b3c0-07cb27843c51" providerId="ADAL" clId="{A8C71145-9052-4980-A33A-02BB1D15CB80}" dt="2025-04-12T12:31:19.662" v="157" actId="1076"/>
          <ac:picMkLst>
            <pc:docMk/>
            <pc:sldMk cId="425441737" sldId="279"/>
            <ac:picMk id="2050" creationId="{18477752-7B38-9929-45F4-409F2D48BF40}"/>
          </ac:picMkLst>
        </pc:picChg>
        <pc:picChg chg="add mod">
          <ac:chgData name="Kanters, Mariëlle" userId="eb11ab44-7d26-40e9-b3c0-07cb27843c51" providerId="ADAL" clId="{A8C71145-9052-4980-A33A-02BB1D15CB80}" dt="2025-04-12T12:32:52.960" v="162" actId="14100"/>
          <ac:picMkLst>
            <pc:docMk/>
            <pc:sldMk cId="425441737" sldId="279"/>
            <ac:picMk id="2052" creationId="{8B581736-8865-E7B4-2663-B4BE7F5E8F3C}"/>
          </ac:picMkLst>
        </pc:picChg>
      </pc:sldChg>
      <pc:sldChg chg="modSp mod">
        <pc:chgData name="Kanters, Mariëlle" userId="eb11ab44-7d26-40e9-b3c0-07cb27843c51" providerId="ADAL" clId="{A8C71145-9052-4980-A33A-02BB1D15CB80}" dt="2025-04-12T12:30:16.763" v="153" actId="20577"/>
        <pc:sldMkLst>
          <pc:docMk/>
          <pc:sldMk cId="4260817173" sldId="280"/>
        </pc:sldMkLst>
        <pc:spChg chg="mod">
          <ac:chgData name="Kanters, Mariëlle" userId="eb11ab44-7d26-40e9-b3c0-07cb27843c51" providerId="ADAL" clId="{A8C71145-9052-4980-A33A-02BB1D15CB80}" dt="2025-04-12T12:30:16.763" v="153" actId="20577"/>
          <ac:spMkLst>
            <pc:docMk/>
            <pc:sldMk cId="4260817173" sldId="280"/>
            <ac:spMk id="3" creationId="{FC8CDAB7-B0EE-5FDD-26CB-3A04C2610365}"/>
          </ac:spMkLst>
        </pc:spChg>
      </pc:sldChg>
      <pc:sldChg chg="modSp">
        <pc:chgData name="Kanters, Mariëlle" userId="eb11ab44-7d26-40e9-b3c0-07cb27843c51" providerId="ADAL" clId="{A8C71145-9052-4980-A33A-02BB1D15CB80}" dt="2025-04-12T12:29:16.536" v="119" actId="113"/>
        <pc:sldMkLst>
          <pc:docMk/>
          <pc:sldMk cId="1232773523" sldId="285"/>
        </pc:sldMkLst>
        <pc:spChg chg="mod">
          <ac:chgData name="Kanters, Mariëlle" userId="eb11ab44-7d26-40e9-b3c0-07cb27843c51" providerId="ADAL" clId="{A8C71145-9052-4980-A33A-02BB1D15CB80}" dt="2025-04-12T12:29:16.536" v="119" actId="113"/>
          <ac:spMkLst>
            <pc:docMk/>
            <pc:sldMk cId="1232773523" sldId="285"/>
            <ac:spMk id="3" creationId="{EBBDAC7F-7520-33FB-574B-FDD33C27F573}"/>
          </ac:spMkLst>
        </pc:spChg>
      </pc:sldChg>
      <pc:sldChg chg="addSp delSp modSp mod">
        <pc:chgData name="Kanters, Mariëlle" userId="eb11ab44-7d26-40e9-b3c0-07cb27843c51" providerId="ADAL" clId="{A8C71145-9052-4980-A33A-02BB1D15CB80}" dt="2025-04-12T12:27:08.749" v="112" actId="27636"/>
        <pc:sldMkLst>
          <pc:docMk/>
          <pc:sldMk cId="3142797317" sldId="287"/>
        </pc:sldMkLst>
      </pc:sldChg>
      <pc:sldChg chg="add del">
        <pc:chgData name="Kanters, Mariëlle" userId="eb11ab44-7d26-40e9-b3c0-07cb27843c51" providerId="ADAL" clId="{A8C71145-9052-4980-A33A-02BB1D15CB80}" dt="2025-04-12T12:25:36.448" v="91" actId="2696"/>
        <pc:sldMkLst>
          <pc:docMk/>
          <pc:sldMk cId="750139577" sldId="289"/>
        </pc:sldMkLst>
      </pc:sldChg>
    </pc:docChg>
  </pc:docChgLst>
  <pc:docChgLst>
    <pc:chgData name="Kanters, Mariëlle" userId="eb11ab44-7d26-40e9-b3c0-07cb27843c51" providerId="ADAL" clId="{E9DB2F9A-4F0C-4E8E-AF7A-6B15CFC54BDA}"/>
    <pc:docChg chg="undo custSel addSld delSld modSld sldOrd">
      <pc:chgData name="Kanters, Mariëlle" userId="eb11ab44-7d26-40e9-b3c0-07cb27843c51" providerId="ADAL" clId="{E9DB2F9A-4F0C-4E8E-AF7A-6B15CFC54BDA}" dt="2025-05-02T14:19:18.015" v="1214" actId="478"/>
      <pc:docMkLst>
        <pc:docMk/>
      </pc:docMkLst>
      <pc:sldChg chg="modSp mod">
        <pc:chgData name="Kanters, Mariëlle" userId="eb11ab44-7d26-40e9-b3c0-07cb27843c51" providerId="ADAL" clId="{E9DB2F9A-4F0C-4E8E-AF7A-6B15CFC54BDA}" dt="2025-05-02T13:39:40.928" v="235" actId="113"/>
        <pc:sldMkLst>
          <pc:docMk/>
          <pc:sldMk cId="4091093734" sldId="259"/>
        </pc:sldMkLst>
        <pc:spChg chg="mod">
          <ac:chgData name="Kanters, Mariëlle" userId="eb11ab44-7d26-40e9-b3c0-07cb27843c51" providerId="ADAL" clId="{E9DB2F9A-4F0C-4E8E-AF7A-6B15CFC54BDA}" dt="2025-05-02T13:39:40.928" v="235" actId="113"/>
          <ac:spMkLst>
            <pc:docMk/>
            <pc:sldMk cId="4091093734" sldId="259"/>
            <ac:spMk id="2" creationId="{5F9748B9-52F9-0BCE-5D73-DAE4CFAD6A01}"/>
          </ac:spMkLst>
        </pc:spChg>
      </pc:sldChg>
      <pc:sldChg chg="addSp delSp modSp mod modAnim">
        <pc:chgData name="Kanters, Mariëlle" userId="eb11ab44-7d26-40e9-b3c0-07cb27843c51" providerId="ADAL" clId="{E9DB2F9A-4F0C-4E8E-AF7A-6B15CFC54BDA}" dt="2025-05-02T14:19:18.015" v="1214" actId="478"/>
        <pc:sldMkLst>
          <pc:docMk/>
          <pc:sldMk cId="3070185790" sldId="270"/>
        </pc:sldMkLst>
        <pc:spChg chg="mod">
          <ac:chgData name="Kanters, Mariëlle" userId="eb11ab44-7d26-40e9-b3c0-07cb27843c51" providerId="ADAL" clId="{E9DB2F9A-4F0C-4E8E-AF7A-6B15CFC54BDA}" dt="2025-05-02T13:27:51.504" v="70" actId="113"/>
          <ac:spMkLst>
            <pc:docMk/>
            <pc:sldMk cId="3070185790" sldId="270"/>
            <ac:spMk id="2" creationId="{3D623CD2-7847-B8BB-6533-9C34F74AFD39}"/>
          </ac:spMkLst>
        </pc:spChg>
        <pc:spChg chg="del mod">
          <ac:chgData name="Kanters, Mariëlle" userId="eb11ab44-7d26-40e9-b3c0-07cb27843c51" providerId="ADAL" clId="{E9DB2F9A-4F0C-4E8E-AF7A-6B15CFC54BDA}" dt="2025-05-02T14:19:18.015" v="1214" actId="478"/>
          <ac:spMkLst>
            <pc:docMk/>
            <pc:sldMk cId="3070185790" sldId="270"/>
            <ac:spMk id="3" creationId="{0100F1F5-293E-4DE5-5AD8-6B093E32A1E6}"/>
          </ac:spMkLst>
        </pc:spChg>
        <pc:graphicFrameChg chg="mod modGraphic">
          <ac:chgData name="Kanters, Mariëlle" userId="eb11ab44-7d26-40e9-b3c0-07cb27843c51" providerId="ADAL" clId="{E9DB2F9A-4F0C-4E8E-AF7A-6B15CFC54BDA}" dt="2025-05-02T14:19:05.284" v="1211" actId="1076"/>
          <ac:graphicFrameMkLst>
            <pc:docMk/>
            <pc:sldMk cId="3070185790" sldId="270"/>
            <ac:graphicFrameMk id="4" creationId="{16ACE489-64CD-B9EA-8E87-6DFD38B9EA7D}"/>
          </ac:graphicFrameMkLst>
        </pc:graphicFrameChg>
        <pc:picChg chg="add mod">
          <ac:chgData name="Kanters, Mariëlle" userId="eb11ab44-7d26-40e9-b3c0-07cb27843c51" providerId="ADAL" clId="{E9DB2F9A-4F0C-4E8E-AF7A-6B15CFC54BDA}" dt="2025-05-02T14:19:12.183" v="1212" actId="1076"/>
          <ac:picMkLst>
            <pc:docMk/>
            <pc:sldMk cId="3070185790" sldId="270"/>
            <ac:picMk id="6" creationId="{0EB764C7-F7D2-B4F5-BDB6-73DECCAA86ED}"/>
          </ac:picMkLst>
        </pc:picChg>
      </pc:sldChg>
      <pc:sldChg chg="addSp modSp mod">
        <pc:chgData name="Kanters, Mariëlle" userId="eb11ab44-7d26-40e9-b3c0-07cb27843c51" providerId="ADAL" clId="{E9DB2F9A-4F0C-4E8E-AF7A-6B15CFC54BDA}" dt="2025-05-02T12:50:46.706" v="3" actId="113"/>
        <pc:sldMkLst>
          <pc:docMk/>
          <pc:sldMk cId="3751428200" sldId="271"/>
        </pc:sldMkLst>
        <pc:spChg chg="mod">
          <ac:chgData name="Kanters, Mariëlle" userId="eb11ab44-7d26-40e9-b3c0-07cb27843c51" providerId="ADAL" clId="{E9DB2F9A-4F0C-4E8E-AF7A-6B15CFC54BDA}" dt="2025-05-02T12:50:46.706" v="3" actId="113"/>
          <ac:spMkLst>
            <pc:docMk/>
            <pc:sldMk cId="3751428200" sldId="271"/>
            <ac:spMk id="2" creationId="{831A14E5-B083-CC9F-67D6-29138E1DD186}"/>
          </ac:spMkLst>
        </pc:spChg>
        <pc:picChg chg="add mod">
          <ac:chgData name="Kanters, Mariëlle" userId="eb11ab44-7d26-40e9-b3c0-07cb27843c51" providerId="ADAL" clId="{E9DB2F9A-4F0C-4E8E-AF7A-6B15CFC54BDA}" dt="2025-05-02T12:50:43.513" v="2" actId="14100"/>
          <ac:picMkLst>
            <pc:docMk/>
            <pc:sldMk cId="3751428200" sldId="271"/>
            <ac:picMk id="1026" creationId="{0BFECA2D-6826-A4A4-4E54-CD42BA0BEDED}"/>
          </ac:picMkLst>
        </pc:picChg>
      </pc:sldChg>
      <pc:sldChg chg="addSp delSp modSp mod">
        <pc:chgData name="Kanters, Mariëlle" userId="eb11ab44-7d26-40e9-b3c0-07cb27843c51" providerId="ADAL" clId="{E9DB2F9A-4F0C-4E8E-AF7A-6B15CFC54BDA}" dt="2025-05-02T13:40:11.206" v="242" actId="113"/>
        <pc:sldMkLst>
          <pc:docMk/>
          <pc:sldMk cId="3594529853" sldId="272"/>
        </pc:sldMkLst>
        <pc:spChg chg="mod">
          <ac:chgData name="Kanters, Mariëlle" userId="eb11ab44-7d26-40e9-b3c0-07cb27843c51" providerId="ADAL" clId="{E9DB2F9A-4F0C-4E8E-AF7A-6B15CFC54BDA}" dt="2025-05-02T13:39:54.489" v="238" actId="2711"/>
          <ac:spMkLst>
            <pc:docMk/>
            <pc:sldMk cId="3594529853" sldId="272"/>
            <ac:spMk id="2" creationId="{A631B13D-FC6E-D5B1-FE7D-45EA211F5E29}"/>
          </ac:spMkLst>
        </pc:spChg>
        <pc:spChg chg="mod">
          <ac:chgData name="Kanters, Mariëlle" userId="eb11ab44-7d26-40e9-b3c0-07cb27843c51" providerId="ADAL" clId="{E9DB2F9A-4F0C-4E8E-AF7A-6B15CFC54BDA}" dt="2025-05-02T13:40:03.718" v="240" actId="113"/>
          <ac:spMkLst>
            <pc:docMk/>
            <pc:sldMk cId="3594529853" sldId="272"/>
            <ac:spMk id="3" creationId="{71509499-E2A1-2328-1D13-5ED68ADD3BC9}"/>
          </ac:spMkLst>
        </pc:spChg>
        <pc:spChg chg="mod">
          <ac:chgData name="Kanters, Mariëlle" userId="eb11ab44-7d26-40e9-b3c0-07cb27843c51" providerId="ADAL" clId="{E9DB2F9A-4F0C-4E8E-AF7A-6B15CFC54BDA}" dt="2025-05-02T13:09:01.851" v="5" actId="27636"/>
          <ac:spMkLst>
            <pc:docMk/>
            <pc:sldMk cId="3594529853" sldId="272"/>
            <ac:spMk id="4" creationId="{33884CDC-0E62-C4FF-72D9-CAEAF5BAA724}"/>
          </ac:spMkLst>
        </pc:spChg>
        <pc:spChg chg="mod">
          <ac:chgData name="Kanters, Mariëlle" userId="eb11ab44-7d26-40e9-b3c0-07cb27843c51" providerId="ADAL" clId="{E9DB2F9A-4F0C-4E8E-AF7A-6B15CFC54BDA}" dt="2025-05-02T13:40:11.206" v="242" actId="113"/>
          <ac:spMkLst>
            <pc:docMk/>
            <pc:sldMk cId="3594529853" sldId="272"/>
            <ac:spMk id="5" creationId="{568DCC67-7A41-D78D-0E9C-2B71656AF1F7}"/>
          </ac:spMkLst>
        </pc:spChg>
        <pc:spChg chg="del">
          <ac:chgData name="Kanters, Mariëlle" userId="eb11ab44-7d26-40e9-b3c0-07cb27843c51" providerId="ADAL" clId="{E9DB2F9A-4F0C-4E8E-AF7A-6B15CFC54BDA}" dt="2025-05-02T13:09:44.822" v="12" actId="478"/>
          <ac:spMkLst>
            <pc:docMk/>
            <pc:sldMk cId="3594529853" sldId="272"/>
            <ac:spMk id="6" creationId="{DC04F83C-E6EB-D7B9-DC5C-AE118444D1D5}"/>
          </ac:spMkLst>
        </pc:spChg>
        <pc:spChg chg="add">
          <ac:chgData name="Kanters, Mariëlle" userId="eb11ab44-7d26-40e9-b3c0-07cb27843c51" providerId="ADAL" clId="{E9DB2F9A-4F0C-4E8E-AF7A-6B15CFC54BDA}" dt="2025-05-02T13:09:05.916" v="6"/>
          <ac:spMkLst>
            <pc:docMk/>
            <pc:sldMk cId="3594529853" sldId="272"/>
            <ac:spMk id="8" creationId="{9A799B13-2FAB-7BD6-D7C5-6CEC6973EBE7}"/>
          </ac:spMkLst>
        </pc:spChg>
        <pc:picChg chg="add mod">
          <ac:chgData name="Kanters, Mariëlle" userId="eb11ab44-7d26-40e9-b3c0-07cb27843c51" providerId="ADAL" clId="{E9DB2F9A-4F0C-4E8E-AF7A-6B15CFC54BDA}" dt="2025-05-02T13:09:55.322" v="17" actId="1076"/>
          <ac:picMkLst>
            <pc:docMk/>
            <pc:sldMk cId="3594529853" sldId="272"/>
            <ac:picMk id="9" creationId="{0031362A-F5B2-03DB-0BB8-EA4BA703277F}"/>
          </ac:picMkLst>
        </pc:picChg>
        <pc:picChg chg="add mod">
          <ac:chgData name="Kanters, Mariëlle" userId="eb11ab44-7d26-40e9-b3c0-07cb27843c51" providerId="ADAL" clId="{E9DB2F9A-4F0C-4E8E-AF7A-6B15CFC54BDA}" dt="2025-05-02T13:10:07.273" v="21" actId="1076"/>
          <ac:picMkLst>
            <pc:docMk/>
            <pc:sldMk cId="3594529853" sldId="272"/>
            <ac:picMk id="2052" creationId="{93B12A6E-584A-A284-F06A-573B1CB8A272}"/>
          </ac:picMkLst>
        </pc:picChg>
      </pc:sldChg>
      <pc:sldChg chg="addSp delSp modSp mod">
        <pc:chgData name="Kanters, Mariëlle" userId="eb11ab44-7d26-40e9-b3c0-07cb27843c51" providerId="ADAL" clId="{E9DB2F9A-4F0C-4E8E-AF7A-6B15CFC54BDA}" dt="2025-05-02T13:57:26.150" v="473" actId="20577"/>
        <pc:sldMkLst>
          <pc:docMk/>
          <pc:sldMk cId="2209080093" sldId="273"/>
        </pc:sldMkLst>
        <pc:spChg chg="mod">
          <ac:chgData name="Kanters, Mariëlle" userId="eb11ab44-7d26-40e9-b3c0-07cb27843c51" providerId="ADAL" clId="{E9DB2F9A-4F0C-4E8E-AF7A-6B15CFC54BDA}" dt="2025-05-02T13:52:51.237" v="336" actId="113"/>
          <ac:spMkLst>
            <pc:docMk/>
            <pc:sldMk cId="2209080093" sldId="273"/>
            <ac:spMk id="2" creationId="{B095AC32-B5A4-A13E-535D-9C9B818E077B}"/>
          </ac:spMkLst>
        </pc:spChg>
        <pc:spChg chg="mod">
          <ac:chgData name="Kanters, Mariëlle" userId="eb11ab44-7d26-40e9-b3c0-07cb27843c51" providerId="ADAL" clId="{E9DB2F9A-4F0C-4E8E-AF7A-6B15CFC54BDA}" dt="2025-05-02T13:57:26.150" v="473" actId="20577"/>
          <ac:spMkLst>
            <pc:docMk/>
            <pc:sldMk cId="2209080093" sldId="273"/>
            <ac:spMk id="3" creationId="{77ADD2CF-7252-A6BA-A787-DF7F32FE8000}"/>
          </ac:spMkLst>
        </pc:spChg>
        <pc:picChg chg="add del mod">
          <ac:chgData name="Kanters, Mariëlle" userId="eb11ab44-7d26-40e9-b3c0-07cb27843c51" providerId="ADAL" clId="{E9DB2F9A-4F0C-4E8E-AF7A-6B15CFC54BDA}" dt="2025-05-02T13:56:44.130" v="470" actId="478"/>
          <ac:picMkLst>
            <pc:docMk/>
            <pc:sldMk cId="2209080093" sldId="273"/>
            <ac:picMk id="3074" creationId="{F67FF1A9-A989-2958-6745-D69E7F0D71F1}"/>
          </ac:picMkLst>
        </pc:picChg>
        <pc:picChg chg="add mod">
          <ac:chgData name="Kanters, Mariëlle" userId="eb11ab44-7d26-40e9-b3c0-07cb27843c51" providerId="ADAL" clId="{E9DB2F9A-4F0C-4E8E-AF7A-6B15CFC54BDA}" dt="2025-05-02T13:57:23.211" v="472" actId="14100"/>
          <ac:picMkLst>
            <pc:docMk/>
            <pc:sldMk cId="2209080093" sldId="273"/>
            <ac:picMk id="3076" creationId="{95D3DB9D-4C28-B093-C453-42707A831BF7}"/>
          </ac:picMkLst>
        </pc:picChg>
      </pc:sldChg>
      <pc:sldChg chg="modSp mod">
        <pc:chgData name="Kanters, Mariëlle" userId="eb11ab44-7d26-40e9-b3c0-07cb27843c51" providerId="ADAL" clId="{E9DB2F9A-4F0C-4E8E-AF7A-6B15CFC54BDA}" dt="2025-05-02T14:16:56.740" v="1200" actId="27636"/>
        <pc:sldMkLst>
          <pc:docMk/>
          <pc:sldMk cId="243420062" sldId="274"/>
        </pc:sldMkLst>
        <pc:spChg chg="mod">
          <ac:chgData name="Kanters, Mariëlle" userId="eb11ab44-7d26-40e9-b3c0-07cb27843c51" providerId="ADAL" clId="{E9DB2F9A-4F0C-4E8E-AF7A-6B15CFC54BDA}" dt="2025-05-02T13:48:01.084" v="291" actId="113"/>
          <ac:spMkLst>
            <pc:docMk/>
            <pc:sldMk cId="243420062" sldId="274"/>
            <ac:spMk id="2" creationId="{D1B90B5C-6B7F-9809-BE5F-E83C1AF00294}"/>
          </ac:spMkLst>
        </pc:spChg>
        <pc:spChg chg="mod">
          <ac:chgData name="Kanters, Mariëlle" userId="eb11ab44-7d26-40e9-b3c0-07cb27843c51" providerId="ADAL" clId="{E9DB2F9A-4F0C-4E8E-AF7A-6B15CFC54BDA}" dt="2025-05-02T14:16:56.740" v="1200" actId="27636"/>
          <ac:spMkLst>
            <pc:docMk/>
            <pc:sldMk cId="243420062" sldId="274"/>
            <ac:spMk id="3" creationId="{522FED67-813B-6B50-5857-B7D01A27EFAE}"/>
          </ac:spMkLst>
        </pc:spChg>
      </pc:sldChg>
      <pc:sldChg chg="modSp mod">
        <pc:chgData name="Kanters, Mariëlle" userId="eb11ab44-7d26-40e9-b3c0-07cb27843c51" providerId="ADAL" clId="{E9DB2F9A-4F0C-4E8E-AF7A-6B15CFC54BDA}" dt="2025-05-02T14:11:25.088" v="1128"/>
        <pc:sldMkLst>
          <pc:docMk/>
          <pc:sldMk cId="2004325128" sldId="275"/>
        </pc:sldMkLst>
        <pc:spChg chg="mod">
          <ac:chgData name="Kanters, Mariëlle" userId="eb11ab44-7d26-40e9-b3c0-07cb27843c51" providerId="ADAL" clId="{E9DB2F9A-4F0C-4E8E-AF7A-6B15CFC54BDA}" dt="2025-05-02T13:41:35.061" v="286" actId="113"/>
          <ac:spMkLst>
            <pc:docMk/>
            <pc:sldMk cId="2004325128" sldId="275"/>
            <ac:spMk id="2" creationId="{AD09FCD3-59DC-C322-8F46-CD2C55D899D2}"/>
          </ac:spMkLst>
        </pc:spChg>
        <pc:graphicFrameChg chg="mod">
          <ac:chgData name="Kanters, Mariëlle" userId="eb11ab44-7d26-40e9-b3c0-07cb27843c51" providerId="ADAL" clId="{E9DB2F9A-4F0C-4E8E-AF7A-6B15CFC54BDA}" dt="2025-05-02T14:11:25.088" v="1128"/>
          <ac:graphicFrameMkLst>
            <pc:docMk/>
            <pc:sldMk cId="2004325128" sldId="275"/>
            <ac:graphicFrameMk id="4" creationId="{15E960BC-91B6-A36B-6D46-BA7D88FEA1E1}"/>
          </ac:graphicFrameMkLst>
        </pc:graphicFrameChg>
      </pc:sldChg>
      <pc:sldChg chg="modSp mod">
        <pc:chgData name="Kanters, Mariëlle" userId="eb11ab44-7d26-40e9-b3c0-07cb27843c51" providerId="ADAL" clId="{E9DB2F9A-4F0C-4E8E-AF7A-6B15CFC54BDA}" dt="2025-05-02T14:17:05.147" v="1201" actId="2711"/>
        <pc:sldMkLst>
          <pc:docMk/>
          <pc:sldMk cId="2483973235" sldId="276"/>
        </pc:sldMkLst>
        <pc:spChg chg="mod">
          <ac:chgData name="Kanters, Mariëlle" userId="eb11ab44-7d26-40e9-b3c0-07cb27843c51" providerId="ADAL" clId="{E9DB2F9A-4F0C-4E8E-AF7A-6B15CFC54BDA}" dt="2025-05-02T13:40:25.216" v="243" actId="113"/>
          <ac:spMkLst>
            <pc:docMk/>
            <pc:sldMk cId="2483973235" sldId="276"/>
            <ac:spMk id="2" creationId="{A818BD9D-2A38-9693-3CC0-337285874BA7}"/>
          </ac:spMkLst>
        </pc:spChg>
        <pc:spChg chg="mod">
          <ac:chgData name="Kanters, Mariëlle" userId="eb11ab44-7d26-40e9-b3c0-07cb27843c51" providerId="ADAL" clId="{E9DB2F9A-4F0C-4E8E-AF7A-6B15CFC54BDA}" dt="2025-05-02T14:17:05.147" v="1201" actId="2711"/>
          <ac:spMkLst>
            <pc:docMk/>
            <pc:sldMk cId="2483973235" sldId="276"/>
            <ac:spMk id="3" creationId="{CAB998C6-4D52-973C-4BA3-28CD4FEDA665}"/>
          </ac:spMkLst>
        </pc:spChg>
      </pc:sldChg>
      <pc:sldChg chg="modSp mod">
        <pc:chgData name="Kanters, Mariëlle" userId="eb11ab44-7d26-40e9-b3c0-07cb27843c51" providerId="ADAL" clId="{E9DB2F9A-4F0C-4E8E-AF7A-6B15CFC54BDA}" dt="2025-05-02T14:13:42.980" v="1181" actId="207"/>
        <pc:sldMkLst>
          <pc:docMk/>
          <pc:sldMk cId="1467723735" sldId="277"/>
        </pc:sldMkLst>
        <pc:spChg chg="mod">
          <ac:chgData name="Kanters, Mariëlle" userId="eb11ab44-7d26-40e9-b3c0-07cb27843c51" providerId="ADAL" clId="{E9DB2F9A-4F0C-4E8E-AF7A-6B15CFC54BDA}" dt="2025-05-02T13:47:55.053" v="290" actId="113"/>
          <ac:spMkLst>
            <pc:docMk/>
            <pc:sldMk cId="1467723735" sldId="277"/>
            <ac:spMk id="2" creationId="{FCD10EA9-4EE1-2889-5FE2-7F3BD15C411A}"/>
          </ac:spMkLst>
        </pc:spChg>
        <pc:picChg chg="mod">
          <ac:chgData name="Kanters, Mariëlle" userId="eb11ab44-7d26-40e9-b3c0-07cb27843c51" providerId="ADAL" clId="{E9DB2F9A-4F0C-4E8E-AF7A-6B15CFC54BDA}" dt="2025-05-02T14:13:42.980" v="1181" actId="207"/>
          <ac:picMkLst>
            <pc:docMk/>
            <pc:sldMk cId="1467723735" sldId="277"/>
            <ac:picMk id="1026" creationId="{44BA99BA-03FE-A2EC-B89B-2140B7FD7A50}"/>
          </ac:picMkLst>
        </pc:picChg>
      </pc:sldChg>
      <pc:sldChg chg="modSp mod">
        <pc:chgData name="Kanters, Mariëlle" userId="eb11ab44-7d26-40e9-b3c0-07cb27843c51" providerId="ADAL" clId="{E9DB2F9A-4F0C-4E8E-AF7A-6B15CFC54BDA}" dt="2025-05-02T13:41:45.126" v="287" actId="113"/>
        <pc:sldMkLst>
          <pc:docMk/>
          <pc:sldMk cId="513310529" sldId="278"/>
        </pc:sldMkLst>
        <pc:spChg chg="mod">
          <ac:chgData name="Kanters, Mariëlle" userId="eb11ab44-7d26-40e9-b3c0-07cb27843c51" providerId="ADAL" clId="{E9DB2F9A-4F0C-4E8E-AF7A-6B15CFC54BDA}" dt="2025-05-02T13:41:45.126" v="287" actId="113"/>
          <ac:spMkLst>
            <pc:docMk/>
            <pc:sldMk cId="513310529" sldId="278"/>
            <ac:spMk id="2" creationId="{672603DB-01A5-92FB-94F4-ABDA030E0DC7}"/>
          </ac:spMkLst>
        </pc:spChg>
      </pc:sldChg>
      <pc:sldChg chg="modSp mod">
        <pc:chgData name="Kanters, Mariëlle" userId="eb11ab44-7d26-40e9-b3c0-07cb27843c51" providerId="ADAL" clId="{E9DB2F9A-4F0C-4E8E-AF7A-6B15CFC54BDA}" dt="2025-05-02T14:18:23.495" v="1207" actId="2711"/>
        <pc:sldMkLst>
          <pc:docMk/>
          <pc:sldMk cId="425441737" sldId="279"/>
        </pc:sldMkLst>
        <pc:spChg chg="mod">
          <ac:chgData name="Kanters, Mariëlle" userId="eb11ab44-7d26-40e9-b3c0-07cb27843c51" providerId="ADAL" clId="{E9DB2F9A-4F0C-4E8E-AF7A-6B15CFC54BDA}" dt="2025-05-02T13:41:51.303" v="288" actId="113"/>
          <ac:spMkLst>
            <pc:docMk/>
            <pc:sldMk cId="425441737" sldId="279"/>
            <ac:spMk id="2" creationId="{F78BFE4E-89BA-540B-886E-976A41B9FDA0}"/>
          </ac:spMkLst>
        </pc:spChg>
        <pc:spChg chg="mod">
          <ac:chgData name="Kanters, Mariëlle" userId="eb11ab44-7d26-40e9-b3c0-07cb27843c51" providerId="ADAL" clId="{E9DB2F9A-4F0C-4E8E-AF7A-6B15CFC54BDA}" dt="2025-05-02T14:18:23.495" v="1207" actId="2711"/>
          <ac:spMkLst>
            <pc:docMk/>
            <pc:sldMk cId="425441737" sldId="279"/>
            <ac:spMk id="3" creationId="{59F74D88-9910-023F-626A-690019BB4DBF}"/>
          </ac:spMkLst>
        </pc:spChg>
      </pc:sldChg>
      <pc:sldChg chg="addSp delSp modSp mod">
        <pc:chgData name="Kanters, Mariëlle" userId="eb11ab44-7d26-40e9-b3c0-07cb27843c51" providerId="ADAL" clId="{E9DB2F9A-4F0C-4E8E-AF7A-6B15CFC54BDA}" dt="2025-05-02T14:18:34.044" v="1209" actId="27636"/>
        <pc:sldMkLst>
          <pc:docMk/>
          <pc:sldMk cId="4260817173" sldId="280"/>
        </pc:sldMkLst>
        <pc:spChg chg="mod">
          <ac:chgData name="Kanters, Mariëlle" userId="eb11ab44-7d26-40e9-b3c0-07cb27843c51" providerId="ADAL" clId="{E9DB2F9A-4F0C-4E8E-AF7A-6B15CFC54BDA}" dt="2025-05-02T13:41:57.668" v="289" actId="113"/>
          <ac:spMkLst>
            <pc:docMk/>
            <pc:sldMk cId="4260817173" sldId="280"/>
            <ac:spMk id="2" creationId="{6C122C9D-768E-02EF-9094-D57613ED2071}"/>
          </ac:spMkLst>
        </pc:spChg>
        <pc:spChg chg="add del mod">
          <ac:chgData name="Kanters, Mariëlle" userId="eb11ab44-7d26-40e9-b3c0-07cb27843c51" providerId="ADAL" clId="{E9DB2F9A-4F0C-4E8E-AF7A-6B15CFC54BDA}" dt="2025-05-02T14:18:34.044" v="1209" actId="27636"/>
          <ac:spMkLst>
            <pc:docMk/>
            <pc:sldMk cId="4260817173" sldId="280"/>
            <ac:spMk id="3" creationId="{FC8CDAB7-B0EE-5FDD-26CB-3A04C2610365}"/>
          </ac:spMkLst>
        </pc:spChg>
        <pc:graphicFrameChg chg="add del">
          <ac:chgData name="Kanters, Mariëlle" userId="eb11ab44-7d26-40e9-b3c0-07cb27843c51" providerId="ADAL" clId="{E9DB2F9A-4F0C-4E8E-AF7A-6B15CFC54BDA}" dt="2025-05-02T13:15:08.122" v="63" actId="26606"/>
          <ac:graphicFrameMkLst>
            <pc:docMk/>
            <pc:sldMk cId="4260817173" sldId="280"/>
            <ac:graphicFrameMk id="5" creationId="{513D011D-7577-D15E-03CD-CFCB6F7716C6}"/>
          </ac:graphicFrameMkLst>
        </pc:graphicFrameChg>
      </pc:sldChg>
      <pc:sldChg chg="addSp delSp modSp mod modAnim">
        <pc:chgData name="Kanters, Mariëlle" userId="eb11ab44-7d26-40e9-b3c0-07cb27843c51" providerId="ADAL" clId="{E9DB2F9A-4F0C-4E8E-AF7A-6B15CFC54BDA}" dt="2025-05-02T14:16:30.651" v="1198" actId="1076"/>
        <pc:sldMkLst>
          <pc:docMk/>
          <pc:sldMk cId="2501631501" sldId="286"/>
        </pc:sldMkLst>
        <pc:spChg chg="mod">
          <ac:chgData name="Kanters, Mariëlle" userId="eb11ab44-7d26-40e9-b3c0-07cb27843c51" providerId="ADAL" clId="{E9DB2F9A-4F0C-4E8E-AF7A-6B15CFC54BDA}" dt="2025-05-02T14:10:31.357" v="1115" actId="113"/>
          <ac:spMkLst>
            <pc:docMk/>
            <pc:sldMk cId="2501631501" sldId="286"/>
            <ac:spMk id="2" creationId="{3B811CCB-59F3-DA21-7D10-D811C91B9B0C}"/>
          </ac:spMkLst>
        </pc:spChg>
        <pc:spChg chg="add mod">
          <ac:chgData name="Kanters, Mariëlle" userId="eb11ab44-7d26-40e9-b3c0-07cb27843c51" providerId="ADAL" clId="{E9DB2F9A-4F0C-4E8E-AF7A-6B15CFC54BDA}" dt="2025-05-02T14:15:57.369" v="1191" actId="207"/>
          <ac:spMkLst>
            <pc:docMk/>
            <pc:sldMk cId="2501631501" sldId="286"/>
            <ac:spMk id="7" creationId="{284CF3FD-A156-ED0C-02A0-24C8C556C77A}"/>
          </ac:spMkLst>
        </pc:spChg>
        <pc:spChg chg="add mod">
          <ac:chgData name="Kanters, Mariëlle" userId="eb11ab44-7d26-40e9-b3c0-07cb27843c51" providerId="ADAL" clId="{E9DB2F9A-4F0C-4E8E-AF7A-6B15CFC54BDA}" dt="2025-05-02T14:16:13.840" v="1194" actId="1076"/>
          <ac:spMkLst>
            <pc:docMk/>
            <pc:sldMk cId="2501631501" sldId="286"/>
            <ac:spMk id="8" creationId="{D70C233A-46B0-313A-0740-EA7F1B634B39}"/>
          </ac:spMkLst>
        </pc:spChg>
        <pc:spChg chg="add mod">
          <ac:chgData name="Kanters, Mariëlle" userId="eb11ab44-7d26-40e9-b3c0-07cb27843c51" providerId="ADAL" clId="{E9DB2F9A-4F0C-4E8E-AF7A-6B15CFC54BDA}" dt="2025-05-02T14:16:26.286" v="1196" actId="1076"/>
          <ac:spMkLst>
            <pc:docMk/>
            <pc:sldMk cId="2501631501" sldId="286"/>
            <ac:spMk id="9" creationId="{2523610E-E250-FD76-9862-89ACA0F2D644}"/>
          </ac:spMkLst>
        </pc:spChg>
        <pc:spChg chg="add mod">
          <ac:chgData name="Kanters, Mariëlle" userId="eb11ab44-7d26-40e9-b3c0-07cb27843c51" providerId="ADAL" clId="{E9DB2F9A-4F0C-4E8E-AF7A-6B15CFC54BDA}" dt="2025-05-02T14:16:30.651" v="1198" actId="1076"/>
          <ac:spMkLst>
            <pc:docMk/>
            <pc:sldMk cId="2501631501" sldId="286"/>
            <ac:spMk id="10" creationId="{164CCC74-DA2B-D851-2D2A-840E54FC928B}"/>
          </ac:spMkLst>
        </pc:spChg>
        <pc:picChg chg="del">
          <ac:chgData name="Kanters, Mariëlle" userId="eb11ab44-7d26-40e9-b3c0-07cb27843c51" providerId="ADAL" clId="{E9DB2F9A-4F0C-4E8E-AF7A-6B15CFC54BDA}" dt="2025-05-02T14:10:26.837" v="1113" actId="478"/>
          <ac:picMkLst>
            <pc:docMk/>
            <pc:sldMk cId="2501631501" sldId="286"/>
            <ac:picMk id="5" creationId="{AF90A789-2E0C-EC00-61C8-394B163FE4C4}"/>
          </ac:picMkLst>
        </pc:picChg>
        <pc:picChg chg="add mod">
          <ac:chgData name="Kanters, Mariëlle" userId="eb11ab44-7d26-40e9-b3c0-07cb27843c51" providerId="ADAL" clId="{E9DB2F9A-4F0C-4E8E-AF7A-6B15CFC54BDA}" dt="2025-05-02T14:10:37.619" v="1118" actId="1076"/>
          <ac:picMkLst>
            <pc:docMk/>
            <pc:sldMk cId="2501631501" sldId="286"/>
            <ac:picMk id="6" creationId="{2212A722-A0EF-FE70-68B8-F9D5C875D677}"/>
          </ac:picMkLst>
        </pc:picChg>
      </pc:sldChg>
      <pc:sldChg chg="addSp delSp modSp mod ord">
        <pc:chgData name="Kanters, Mariëlle" userId="eb11ab44-7d26-40e9-b3c0-07cb27843c51" providerId="ADAL" clId="{E9DB2F9A-4F0C-4E8E-AF7A-6B15CFC54BDA}" dt="2025-05-02T13:14:21.488" v="55" actId="14100"/>
        <pc:sldMkLst>
          <pc:docMk/>
          <pc:sldMk cId="3142797317" sldId="287"/>
        </pc:sldMkLst>
        <pc:spChg chg="mod">
          <ac:chgData name="Kanters, Mariëlle" userId="eb11ab44-7d26-40e9-b3c0-07cb27843c51" providerId="ADAL" clId="{E9DB2F9A-4F0C-4E8E-AF7A-6B15CFC54BDA}" dt="2025-05-02T13:14:15.513" v="53" actId="20577"/>
          <ac:spMkLst>
            <pc:docMk/>
            <pc:sldMk cId="3142797317" sldId="287"/>
            <ac:spMk id="2" creationId="{50794598-651A-5A29-622D-F509F302B6BE}"/>
          </ac:spMkLst>
        </pc:spChg>
        <pc:spChg chg="del mod">
          <ac:chgData name="Kanters, Mariëlle" userId="eb11ab44-7d26-40e9-b3c0-07cb27843c51" providerId="ADAL" clId="{E9DB2F9A-4F0C-4E8E-AF7A-6B15CFC54BDA}" dt="2025-05-02T13:14:12.691" v="52" actId="478"/>
          <ac:spMkLst>
            <pc:docMk/>
            <pc:sldMk cId="3142797317" sldId="287"/>
            <ac:spMk id="3" creationId="{FB0510E8-3777-2C7D-AA61-656D497F764F}"/>
          </ac:spMkLst>
        </pc:spChg>
        <pc:spChg chg="del">
          <ac:chgData name="Kanters, Mariëlle" userId="eb11ab44-7d26-40e9-b3c0-07cb27843c51" providerId="ADAL" clId="{E9DB2F9A-4F0C-4E8E-AF7A-6B15CFC54BDA}" dt="2025-05-02T13:14:03.765" v="47" actId="478"/>
          <ac:spMkLst>
            <pc:docMk/>
            <pc:sldMk cId="3142797317" sldId="287"/>
            <ac:spMk id="6" creationId="{D490FD08-0DEF-0E96-EADE-A4E2FA183309}"/>
          </ac:spMkLst>
        </pc:spChg>
        <pc:picChg chg="del">
          <ac:chgData name="Kanters, Mariëlle" userId="eb11ab44-7d26-40e9-b3c0-07cb27843c51" providerId="ADAL" clId="{E9DB2F9A-4F0C-4E8E-AF7A-6B15CFC54BDA}" dt="2025-05-02T13:14:04.762" v="48" actId="478"/>
          <ac:picMkLst>
            <pc:docMk/>
            <pc:sldMk cId="3142797317" sldId="287"/>
            <ac:picMk id="4" creationId="{1B88F5D9-5334-4346-16C2-E5E7E5AA5BC9}"/>
          </ac:picMkLst>
        </pc:picChg>
        <pc:picChg chg="add mod">
          <ac:chgData name="Kanters, Mariëlle" userId="eb11ab44-7d26-40e9-b3c0-07cb27843c51" providerId="ADAL" clId="{E9DB2F9A-4F0C-4E8E-AF7A-6B15CFC54BDA}" dt="2025-05-02T13:14:21.488" v="55" actId="14100"/>
          <ac:picMkLst>
            <pc:docMk/>
            <pc:sldMk cId="3142797317" sldId="287"/>
            <ac:picMk id="7" creationId="{E048BF17-1EA4-5002-7F2E-823443E41D4F}"/>
          </ac:picMkLst>
        </pc:picChg>
      </pc:sldChg>
      <pc:sldChg chg="del">
        <pc:chgData name="Kanters, Mariëlle" userId="eb11ab44-7d26-40e9-b3c0-07cb27843c51" providerId="ADAL" clId="{E9DB2F9A-4F0C-4E8E-AF7A-6B15CFC54BDA}" dt="2025-05-02T13:28:33.733" v="76" actId="2696"/>
        <pc:sldMkLst>
          <pc:docMk/>
          <pc:sldMk cId="943045767" sldId="288"/>
        </pc:sldMkLst>
      </pc:sldChg>
      <pc:sldChg chg="addSp delSp modSp add mod">
        <pc:chgData name="Kanters, Mariëlle" userId="eb11ab44-7d26-40e9-b3c0-07cb27843c51" providerId="ADAL" clId="{E9DB2F9A-4F0C-4E8E-AF7A-6B15CFC54BDA}" dt="2025-05-02T13:11:37.270" v="36" actId="1076"/>
        <pc:sldMkLst>
          <pc:docMk/>
          <pc:sldMk cId="887103582" sldId="289"/>
        </pc:sldMkLst>
        <pc:spChg chg="del mod">
          <ac:chgData name="Kanters, Mariëlle" userId="eb11ab44-7d26-40e9-b3c0-07cb27843c51" providerId="ADAL" clId="{E9DB2F9A-4F0C-4E8E-AF7A-6B15CFC54BDA}" dt="2025-05-02T13:11:32.936" v="34" actId="478"/>
          <ac:spMkLst>
            <pc:docMk/>
            <pc:sldMk cId="887103582" sldId="289"/>
            <ac:spMk id="2" creationId="{3B55BE5A-5856-5C4A-0934-5CED991B89A3}"/>
          </ac:spMkLst>
        </pc:spChg>
        <pc:spChg chg="del mod">
          <ac:chgData name="Kanters, Mariëlle" userId="eb11ab44-7d26-40e9-b3c0-07cb27843c51" providerId="ADAL" clId="{E9DB2F9A-4F0C-4E8E-AF7A-6B15CFC54BDA}" dt="2025-05-02T13:11:18.257" v="28" actId="478"/>
          <ac:spMkLst>
            <pc:docMk/>
            <pc:sldMk cId="887103582" sldId="289"/>
            <ac:spMk id="3" creationId="{7229C03C-7CC4-142F-4552-E1E3587372DB}"/>
          </ac:spMkLst>
        </pc:spChg>
        <pc:picChg chg="add mod">
          <ac:chgData name="Kanters, Mariëlle" userId="eb11ab44-7d26-40e9-b3c0-07cb27843c51" providerId="ADAL" clId="{E9DB2F9A-4F0C-4E8E-AF7A-6B15CFC54BDA}" dt="2025-05-02T13:11:37.270" v="36" actId="1076"/>
          <ac:picMkLst>
            <pc:docMk/>
            <pc:sldMk cId="887103582" sldId="289"/>
            <ac:picMk id="5" creationId="{8CCD3F2A-1C41-6B7E-6CD7-214C08386E30}"/>
          </ac:picMkLst>
        </pc:picChg>
        <pc:picChg chg="del">
          <ac:chgData name="Kanters, Mariëlle" userId="eb11ab44-7d26-40e9-b3c0-07cb27843c51" providerId="ADAL" clId="{E9DB2F9A-4F0C-4E8E-AF7A-6B15CFC54BDA}" dt="2025-05-02T13:10:45.100" v="24" actId="478"/>
          <ac:picMkLst>
            <pc:docMk/>
            <pc:sldMk cId="887103582" sldId="289"/>
            <ac:picMk id="1026" creationId="{53165881-C2F5-CE94-B26C-2B1829B658BB}"/>
          </ac:picMkLst>
        </pc:picChg>
      </pc:sldChg>
      <pc:sldChg chg="addSp modSp add mod modAnim">
        <pc:chgData name="Kanters, Mariëlle" userId="eb11ab44-7d26-40e9-b3c0-07cb27843c51" providerId="ADAL" clId="{E9DB2F9A-4F0C-4E8E-AF7A-6B15CFC54BDA}" dt="2025-05-02T14:18:14.604" v="1206" actId="1076"/>
        <pc:sldMkLst>
          <pc:docMk/>
          <pc:sldMk cId="1817659474" sldId="290"/>
        </pc:sldMkLst>
        <pc:spChg chg="mod">
          <ac:chgData name="Kanters, Mariëlle" userId="eb11ab44-7d26-40e9-b3c0-07cb27843c51" providerId="ADAL" clId="{E9DB2F9A-4F0C-4E8E-AF7A-6B15CFC54BDA}" dt="2025-05-02T13:14:30.761" v="61" actId="113"/>
          <ac:spMkLst>
            <pc:docMk/>
            <pc:sldMk cId="1817659474" sldId="290"/>
            <ac:spMk id="2" creationId="{FF405BAB-E2E3-7CEC-752D-72A6EAC8963E}"/>
          </ac:spMkLst>
        </pc:spChg>
        <pc:spChg chg="mod">
          <ac:chgData name="Kanters, Mariëlle" userId="eb11ab44-7d26-40e9-b3c0-07cb27843c51" providerId="ADAL" clId="{E9DB2F9A-4F0C-4E8E-AF7A-6B15CFC54BDA}" dt="2025-05-02T14:18:08.621" v="1205" actId="2711"/>
          <ac:spMkLst>
            <pc:docMk/>
            <pc:sldMk cId="1817659474" sldId="290"/>
            <ac:spMk id="3" creationId="{D97B1153-FEF8-85DE-8EEC-50E2390C7A18}"/>
          </ac:spMkLst>
        </pc:spChg>
        <pc:spChg chg="add mod">
          <ac:chgData name="Kanters, Mariëlle" userId="eb11ab44-7d26-40e9-b3c0-07cb27843c51" providerId="ADAL" clId="{E9DB2F9A-4F0C-4E8E-AF7A-6B15CFC54BDA}" dt="2025-05-02T14:18:14.604" v="1206" actId="1076"/>
          <ac:spMkLst>
            <pc:docMk/>
            <pc:sldMk cId="1817659474" sldId="290"/>
            <ac:spMk id="5" creationId="{FEBEE2B2-1E8A-3A12-8CE5-82F4A56B982C}"/>
          </ac:spMkLst>
        </pc:spChg>
        <pc:spChg chg="mod">
          <ac:chgData name="Kanters, Mariëlle" userId="eb11ab44-7d26-40e9-b3c0-07cb27843c51" providerId="ADAL" clId="{E9DB2F9A-4F0C-4E8E-AF7A-6B15CFC54BDA}" dt="2025-05-02T14:18:02.113" v="1204" actId="2711"/>
          <ac:spMkLst>
            <pc:docMk/>
            <pc:sldMk cId="1817659474" sldId="290"/>
            <ac:spMk id="6" creationId="{17F3FF45-0729-CFA4-F8D0-273B6556A53C}"/>
          </ac:spMkLst>
        </pc:spChg>
      </pc:sldChg>
      <pc:sldChg chg="addSp delSp modSp add mod modClrScheme chgLayout">
        <pc:chgData name="Kanters, Mariëlle" userId="eb11ab44-7d26-40e9-b3c0-07cb27843c51" providerId="ADAL" clId="{E9DB2F9A-4F0C-4E8E-AF7A-6B15CFC54BDA}" dt="2025-05-02T13:39:33.409" v="234" actId="113"/>
        <pc:sldMkLst>
          <pc:docMk/>
          <pc:sldMk cId="3748985133" sldId="291"/>
        </pc:sldMkLst>
        <pc:spChg chg="mod ord">
          <ac:chgData name="Kanters, Mariëlle" userId="eb11ab44-7d26-40e9-b3c0-07cb27843c51" providerId="ADAL" clId="{E9DB2F9A-4F0C-4E8E-AF7A-6B15CFC54BDA}" dt="2025-05-02T13:39:33.409" v="234" actId="113"/>
          <ac:spMkLst>
            <pc:docMk/>
            <pc:sldMk cId="3748985133" sldId="291"/>
            <ac:spMk id="2" creationId="{E4B66573-2909-C6CB-F5A7-8E220830C601}"/>
          </ac:spMkLst>
        </pc:spChg>
        <pc:spChg chg="del mod ord">
          <ac:chgData name="Kanters, Mariëlle" userId="eb11ab44-7d26-40e9-b3c0-07cb27843c51" providerId="ADAL" clId="{E9DB2F9A-4F0C-4E8E-AF7A-6B15CFC54BDA}" dt="2025-05-02T13:35:57.338" v="92" actId="3680"/>
          <ac:spMkLst>
            <pc:docMk/>
            <pc:sldMk cId="3748985133" sldId="291"/>
            <ac:spMk id="3" creationId="{D6C295BF-090A-E113-56E9-EC5417C6F6D5}"/>
          </ac:spMkLst>
        </pc:spChg>
        <pc:spChg chg="add mod">
          <ac:chgData name="Kanters, Mariëlle" userId="eb11ab44-7d26-40e9-b3c0-07cb27843c51" providerId="ADAL" clId="{E9DB2F9A-4F0C-4E8E-AF7A-6B15CFC54BDA}" dt="2025-05-02T13:39:24.477" v="233" actId="1076"/>
          <ac:spMkLst>
            <pc:docMk/>
            <pc:sldMk cId="3748985133" sldId="291"/>
            <ac:spMk id="5" creationId="{99C7BD04-0215-5A0E-AD94-0021D6E7C535}"/>
          </ac:spMkLst>
        </pc:spChg>
        <pc:graphicFrameChg chg="add mod ord modGraphic">
          <ac:chgData name="Kanters, Mariëlle" userId="eb11ab44-7d26-40e9-b3c0-07cb27843c51" providerId="ADAL" clId="{E9DB2F9A-4F0C-4E8E-AF7A-6B15CFC54BDA}" dt="2025-05-02T13:38:45.422" v="175" actId="122"/>
          <ac:graphicFrameMkLst>
            <pc:docMk/>
            <pc:sldMk cId="3748985133" sldId="291"/>
            <ac:graphicFrameMk id="4" creationId="{75DA09D4-6AC3-1B23-A2FA-9F44DF7DC191}"/>
          </ac:graphicFrameMkLst>
        </pc:graphicFrameChg>
      </pc:sldChg>
      <pc:sldChg chg="modSp add mod">
        <pc:chgData name="Kanters, Mariëlle" userId="eb11ab44-7d26-40e9-b3c0-07cb27843c51" providerId="ADAL" clId="{E9DB2F9A-4F0C-4E8E-AF7A-6B15CFC54BDA}" dt="2025-05-02T14:17:24.629" v="1203" actId="20577"/>
        <pc:sldMkLst>
          <pc:docMk/>
          <pc:sldMk cId="3679591390" sldId="292"/>
        </pc:sldMkLst>
        <pc:spChg chg="mod">
          <ac:chgData name="Kanters, Mariëlle" userId="eb11ab44-7d26-40e9-b3c0-07cb27843c51" providerId="ADAL" clId="{E9DB2F9A-4F0C-4E8E-AF7A-6B15CFC54BDA}" dt="2025-05-02T14:15:15.991" v="1188" actId="113"/>
          <ac:spMkLst>
            <pc:docMk/>
            <pc:sldMk cId="3679591390" sldId="292"/>
            <ac:spMk id="2" creationId="{68F9CC9C-5A8D-9EA1-20DD-B260D55127B3}"/>
          </ac:spMkLst>
        </pc:spChg>
        <pc:spChg chg="mod">
          <ac:chgData name="Kanters, Mariëlle" userId="eb11ab44-7d26-40e9-b3c0-07cb27843c51" providerId="ADAL" clId="{E9DB2F9A-4F0C-4E8E-AF7A-6B15CFC54BDA}" dt="2025-05-02T14:17:24.629" v="1203" actId="20577"/>
          <ac:spMkLst>
            <pc:docMk/>
            <pc:sldMk cId="3679591390" sldId="292"/>
            <ac:spMk id="3" creationId="{FDAEB9D7-9BB7-EF1F-715E-9E832C01D44D}"/>
          </ac:spMkLst>
        </pc:spChg>
      </pc:sldChg>
      <pc:sldChg chg="delSp modSp add mod">
        <pc:chgData name="Kanters, Mariëlle" userId="eb11ab44-7d26-40e9-b3c0-07cb27843c51" providerId="ADAL" clId="{E9DB2F9A-4F0C-4E8E-AF7A-6B15CFC54BDA}" dt="2025-05-02T14:02:32.690" v="806" actId="20577"/>
        <pc:sldMkLst>
          <pc:docMk/>
          <pc:sldMk cId="3425948893" sldId="293"/>
        </pc:sldMkLst>
        <pc:spChg chg="mod">
          <ac:chgData name="Kanters, Mariëlle" userId="eb11ab44-7d26-40e9-b3c0-07cb27843c51" providerId="ADAL" clId="{E9DB2F9A-4F0C-4E8E-AF7A-6B15CFC54BDA}" dt="2025-05-02T13:59:12.061" v="488" actId="20577"/>
          <ac:spMkLst>
            <pc:docMk/>
            <pc:sldMk cId="3425948893" sldId="293"/>
            <ac:spMk id="2" creationId="{02D1CCF8-B78F-BF6B-AFCF-BB7FC6E96511}"/>
          </ac:spMkLst>
        </pc:spChg>
        <pc:spChg chg="mod">
          <ac:chgData name="Kanters, Mariëlle" userId="eb11ab44-7d26-40e9-b3c0-07cb27843c51" providerId="ADAL" clId="{E9DB2F9A-4F0C-4E8E-AF7A-6B15CFC54BDA}" dt="2025-05-02T14:02:32.690" v="806" actId="20577"/>
          <ac:spMkLst>
            <pc:docMk/>
            <pc:sldMk cId="3425948893" sldId="293"/>
            <ac:spMk id="3" creationId="{D9F6941D-5202-C479-422E-EC4C94684804}"/>
          </ac:spMkLst>
        </pc:spChg>
        <pc:picChg chg="del">
          <ac:chgData name="Kanters, Mariëlle" userId="eb11ab44-7d26-40e9-b3c0-07cb27843c51" providerId="ADAL" clId="{E9DB2F9A-4F0C-4E8E-AF7A-6B15CFC54BDA}" dt="2025-05-02T13:59:14.234" v="489" actId="478"/>
          <ac:picMkLst>
            <pc:docMk/>
            <pc:sldMk cId="3425948893" sldId="293"/>
            <ac:picMk id="3076" creationId="{61EDA648-439D-4ADF-4482-A2EDD7AE92F4}"/>
          </ac:picMkLst>
        </pc:picChg>
      </pc:sldChg>
      <pc:sldChg chg="addSp modSp add mod">
        <pc:chgData name="Kanters, Mariëlle" userId="eb11ab44-7d26-40e9-b3c0-07cb27843c51" providerId="ADAL" clId="{E9DB2F9A-4F0C-4E8E-AF7A-6B15CFC54BDA}" dt="2025-05-02T14:14:46.362" v="1184" actId="1076"/>
        <pc:sldMkLst>
          <pc:docMk/>
          <pc:sldMk cId="4094283240" sldId="294"/>
        </pc:sldMkLst>
        <pc:spChg chg="mod">
          <ac:chgData name="Kanters, Mariëlle" userId="eb11ab44-7d26-40e9-b3c0-07cb27843c51" providerId="ADAL" clId="{E9DB2F9A-4F0C-4E8E-AF7A-6B15CFC54BDA}" dt="2025-05-02T14:03:32.319" v="827" actId="20577"/>
          <ac:spMkLst>
            <pc:docMk/>
            <pc:sldMk cId="4094283240" sldId="294"/>
            <ac:spMk id="2" creationId="{8B0FD5F2-788F-EA4E-979E-64BF8C5B5BD7}"/>
          </ac:spMkLst>
        </pc:spChg>
        <pc:spChg chg="mod">
          <ac:chgData name="Kanters, Mariëlle" userId="eb11ab44-7d26-40e9-b3c0-07cb27843c51" providerId="ADAL" clId="{E9DB2F9A-4F0C-4E8E-AF7A-6B15CFC54BDA}" dt="2025-05-02T14:04:27.690" v="919" actId="20577"/>
          <ac:spMkLst>
            <pc:docMk/>
            <pc:sldMk cId="4094283240" sldId="294"/>
            <ac:spMk id="3" creationId="{08DB34CA-04FD-8B8B-925D-DCC6756456B8}"/>
          </ac:spMkLst>
        </pc:spChg>
        <pc:picChg chg="add mod">
          <ac:chgData name="Kanters, Mariëlle" userId="eb11ab44-7d26-40e9-b3c0-07cb27843c51" providerId="ADAL" clId="{E9DB2F9A-4F0C-4E8E-AF7A-6B15CFC54BDA}" dt="2025-05-02T14:14:46.362" v="1184" actId="1076"/>
          <ac:picMkLst>
            <pc:docMk/>
            <pc:sldMk cId="4094283240" sldId="294"/>
            <ac:picMk id="4098" creationId="{D25DD97A-99D1-9185-960B-4B86D6B750D2}"/>
          </ac:picMkLst>
        </pc:picChg>
      </pc:sldChg>
      <pc:sldChg chg="addSp modSp add mod">
        <pc:chgData name="Kanters, Mariëlle" userId="eb11ab44-7d26-40e9-b3c0-07cb27843c51" providerId="ADAL" clId="{E9DB2F9A-4F0C-4E8E-AF7A-6B15CFC54BDA}" dt="2025-05-02T14:15:10.852" v="1187" actId="1076"/>
        <pc:sldMkLst>
          <pc:docMk/>
          <pc:sldMk cId="1351360689" sldId="295"/>
        </pc:sldMkLst>
        <pc:spChg chg="mod">
          <ac:chgData name="Kanters, Mariëlle" userId="eb11ab44-7d26-40e9-b3c0-07cb27843c51" providerId="ADAL" clId="{E9DB2F9A-4F0C-4E8E-AF7A-6B15CFC54BDA}" dt="2025-05-02T14:05:53.285" v="945" actId="20577"/>
          <ac:spMkLst>
            <pc:docMk/>
            <pc:sldMk cId="1351360689" sldId="295"/>
            <ac:spMk id="2" creationId="{93BB3289-B2FC-ADAB-816A-D2F5C556B06B}"/>
          </ac:spMkLst>
        </pc:spChg>
        <pc:spChg chg="mod">
          <ac:chgData name="Kanters, Mariëlle" userId="eb11ab44-7d26-40e9-b3c0-07cb27843c51" providerId="ADAL" clId="{E9DB2F9A-4F0C-4E8E-AF7A-6B15CFC54BDA}" dt="2025-05-02T14:07:03.256" v="1112" actId="20577"/>
          <ac:spMkLst>
            <pc:docMk/>
            <pc:sldMk cId="1351360689" sldId="295"/>
            <ac:spMk id="3" creationId="{481DD87B-A085-B7A0-7809-315637957F62}"/>
          </ac:spMkLst>
        </pc:spChg>
        <pc:picChg chg="add mod">
          <ac:chgData name="Kanters, Mariëlle" userId="eb11ab44-7d26-40e9-b3c0-07cb27843c51" providerId="ADAL" clId="{E9DB2F9A-4F0C-4E8E-AF7A-6B15CFC54BDA}" dt="2025-05-02T14:15:10.852" v="1187" actId="1076"/>
          <ac:picMkLst>
            <pc:docMk/>
            <pc:sldMk cId="1351360689" sldId="295"/>
            <ac:picMk id="5122" creationId="{4C311462-2E75-A43B-3D16-196B31EF86D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D9276-95FD-4A8B-AB74-8DE51D101CC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B759E6E-0699-4A31-B022-26566EC35B6F}">
      <dgm:prSet phldrT="[Tekst]"/>
      <dgm:spPr>
        <a:solidFill>
          <a:srgbClr val="8E6DFA"/>
        </a:solidFill>
        <a:ln>
          <a:solidFill>
            <a:srgbClr val="945DE8"/>
          </a:solidFill>
        </a:ln>
      </dgm:spPr>
      <dgm:t>
        <a:bodyPr/>
        <a:lstStyle/>
        <a:p>
          <a:r>
            <a:rPr lang="nl-NL" dirty="0"/>
            <a:t>Rechtbank</a:t>
          </a:r>
        </a:p>
      </dgm:t>
    </dgm:pt>
    <dgm:pt modelId="{2E9664B9-8384-452D-8526-CA20B5281434}" type="parTrans" cxnId="{F484841C-F1A1-4F45-8C1D-BB941A56022A}">
      <dgm:prSet/>
      <dgm:spPr/>
      <dgm:t>
        <a:bodyPr/>
        <a:lstStyle/>
        <a:p>
          <a:endParaRPr lang="nl-NL"/>
        </a:p>
      </dgm:t>
    </dgm:pt>
    <dgm:pt modelId="{E884881B-C779-4CDB-A4F1-AF75FDAD743B}" type="sibTrans" cxnId="{F484841C-F1A1-4F45-8C1D-BB941A56022A}">
      <dgm:prSet/>
      <dgm:spPr>
        <a:solidFill>
          <a:srgbClr val="DECCF8"/>
        </a:solidFill>
      </dgm:spPr>
      <dgm:t>
        <a:bodyPr/>
        <a:lstStyle/>
        <a:p>
          <a:endParaRPr lang="nl-NL"/>
        </a:p>
      </dgm:t>
    </dgm:pt>
    <dgm:pt modelId="{513F6604-731B-40D4-ADE6-69C9A20121C0}">
      <dgm:prSet phldrT="[Tekst]"/>
      <dgm:spPr>
        <a:ln>
          <a:solidFill>
            <a:srgbClr val="945DE8"/>
          </a:solidFill>
        </a:ln>
      </dgm:spPr>
      <dgm:t>
        <a:bodyPr/>
        <a:lstStyle/>
        <a:p>
          <a:r>
            <a:rPr lang="nl-NL" dirty="0"/>
            <a:t>In hoger beroep </a:t>
          </a:r>
        </a:p>
      </dgm:t>
    </dgm:pt>
    <dgm:pt modelId="{56DD848C-E234-455A-8354-9DF0CF171119}" type="parTrans" cxnId="{07D3B6A4-B548-41CB-AC1E-923FE33842A1}">
      <dgm:prSet/>
      <dgm:spPr/>
      <dgm:t>
        <a:bodyPr/>
        <a:lstStyle/>
        <a:p>
          <a:endParaRPr lang="nl-NL"/>
        </a:p>
      </dgm:t>
    </dgm:pt>
    <dgm:pt modelId="{B8CFF90D-46A6-401E-9023-62D047483654}" type="sibTrans" cxnId="{07D3B6A4-B548-41CB-AC1E-923FE33842A1}">
      <dgm:prSet/>
      <dgm:spPr/>
      <dgm:t>
        <a:bodyPr/>
        <a:lstStyle/>
        <a:p>
          <a:endParaRPr lang="nl-NL"/>
        </a:p>
      </dgm:t>
    </dgm:pt>
    <dgm:pt modelId="{E1F8F5CC-A315-4ADD-8152-810566B861BF}">
      <dgm:prSet phldrT="[Tekst]"/>
      <dgm:spPr>
        <a:solidFill>
          <a:srgbClr val="8E6DFA"/>
        </a:solidFill>
      </dgm:spPr>
      <dgm:t>
        <a:bodyPr/>
        <a:lstStyle/>
        <a:p>
          <a:r>
            <a:rPr lang="nl-NL" dirty="0"/>
            <a:t>Gerechtshof </a:t>
          </a:r>
        </a:p>
      </dgm:t>
    </dgm:pt>
    <dgm:pt modelId="{96F64602-C2D2-424F-9AD5-553ED367FB20}" type="parTrans" cxnId="{DF53D6A8-8901-48DD-B7EF-A2A55F5910C9}">
      <dgm:prSet/>
      <dgm:spPr/>
      <dgm:t>
        <a:bodyPr/>
        <a:lstStyle/>
        <a:p>
          <a:endParaRPr lang="nl-NL"/>
        </a:p>
      </dgm:t>
    </dgm:pt>
    <dgm:pt modelId="{385EB782-D169-4E3D-8B29-4C362B5EA32D}" type="sibTrans" cxnId="{DF53D6A8-8901-48DD-B7EF-A2A55F5910C9}">
      <dgm:prSet/>
      <dgm:spPr>
        <a:solidFill>
          <a:srgbClr val="DECCF8"/>
        </a:solidFill>
      </dgm:spPr>
      <dgm:t>
        <a:bodyPr/>
        <a:lstStyle/>
        <a:p>
          <a:endParaRPr lang="nl-NL"/>
        </a:p>
      </dgm:t>
    </dgm:pt>
    <dgm:pt modelId="{646572E5-4FAD-43FD-8AEF-509141F72867}">
      <dgm:prSet phldrT="[Tekst]"/>
      <dgm:spPr>
        <a:ln>
          <a:solidFill>
            <a:srgbClr val="945DE8"/>
          </a:solidFill>
        </a:ln>
      </dgm:spPr>
      <dgm:t>
        <a:bodyPr/>
        <a:lstStyle/>
        <a:p>
          <a:r>
            <a:rPr lang="nl-NL" dirty="0"/>
            <a:t>In cassatie </a:t>
          </a:r>
        </a:p>
      </dgm:t>
    </dgm:pt>
    <dgm:pt modelId="{91F7D25C-FECA-4F51-8CD5-F2B7EFD250D7}" type="parTrans" cxnId="{73981525-1BEB-4CF9-B8A2-E3A40441E768}">
      <dgm:prSet/>
      <dgm:spPr/>
      <dgm:t>
        <a:bodyPr/>
        <a:lstStyle/>
        <a:p>
          <a:endParaRPr lang="nl-NL"/>
        </a:p>
      </dgm:t>
    </dgm:pt>
    <dgm:pt modelId="{DF7BB246-C3AE-4F7C-B7B2-0743106176AD}" type="sibTrans" cxnId="{73981525-1BEB-4CF9-B8A2-E3A40441E768}">
      <dgm:prSet/>
      <dgm:spPr/>
      <dgm:t>
        <a:bodyPr/>
        <a:lstStyle/>
        <a:p>
          <a:endParaRPr lang="nl-NL"/>
        </a:p>
      </dgm:t>
    </dgm:pt>
    <dgm:pt modelId="{9E0AB2C4-23B3-4789-8EA7-52C8EE39D4FE}">
      <dgm:prSet phldrT="[Tekst]"/>
      <dgm:spPr>
        <a:solidFill>
          <a:srgbClr val="8E6DFA"/>
        </a:solidFill>
      </dgm:spPr>
      <dgm:t>
        <a:bodyPr/>
        <a:lstStyle/>
        <a:p>
          <a:r>
            <a:rPr lang="nl-NL" dirty="0"/>
            <a:t>Hoge Raad </a:t>
          </a:r>
        </a:p>
      </dgm:t>
    </dgm:pt>
    <dgm:pt modelId="{231CAC87-3B0B-4A19-A8FF-A07E0A470250}" type="parTrans" cxnId="{34D99393-2853-49FA-8674-57901C86ADE9}">
      <dgm:prSet/>
      <dgm:spPr/>
      <dgm:t>
        <a:bodyPr/>
        <a:lstStyle/>
        <a:p>
          <a:endParaRPr lang="nl-NL"/>
        </a:p>
      </dgm:t>
    </dgm:pt>
    <dgm:pt modelId="{50791B8B-1C87-44AB-ADAC-0D92E891E894}" type="sibTrans" cxnId="{34D99393-2853-49FA-8674-57901C86ADE9}">
      <dgm:prSet/>
      <dgm:spPr/>
      <dgm:t>
        <a:bodyPr/>
        <a:lstStyle/>
        <a:p>
          <a:endParaRPr lang="nl-NL"/>
        </a:p>
      </dgm:t>
    </dgm:pt>
    <dgm:pt modelId="{3BCFA492-673E-4F3C-A5AE-354D256272EA}" type="pres">
      <dgm:prSet presAssocID="{16CD9276-95FD-4A8B-AB74-8DE51D101CC0}" presName="linearFlow" presStyleCnt="0">
        <dgm:presLayoutVars>
          <dgm:dir/>
          <dgm:animLvl val="lvl"/>
          <dgm:resizeHandles val="exact"/>
        </dgm:presLayoutVars>
      </dgm:prSet>
      <dgm:spPr/>
    </dgm:pt>
    <dgm:pt modelId="{F45A95F1-990B-4162-98C8-C9D5E53824A1}" type="pres">
      <dgm:prSet presAssocID="{7B759E6E-0699-4A31-B022-26566EC35B6F}" presName="composite" presStyleCnt="0"/>
      <dgm:spPr/>
    </dgm:pt>
    <dgm:pt modelId="{FC12E646-381E-4109-AC73-BE9D172B147B}" type="pres">
      <dgm:prSet presAssocID="{7B759E6E-0699-4A31-B022-26566EC35B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5B5D1B-AF6F-4CB1-88FC-3FEC2EE7AE79}" type="pres">
      <dgm:prSet presAssocID="{7B759E6E-0699-4A31-B022-26566EC35B6F}" presName="parSh" presStyleLbl="node1" presStyleIdx="0" presStyleCnt="3"/>
      <dgm:spPr/>
    </dgm:pt>
    <dgm:pt modelId="{75B224D2-582A-4323-A73A-771155535A92}" type="pres">
      <dgm:prSet presAssocID="{7B759E6E-0699-4A31-B022-26566EC35B6F}" presName="desTx" presStyleLbl="fgAcc1" presStyleIdx="0" presStyleCnt="3" custLinFactNeighborX="54427" custLinFactNeighborY="2577">
        <dgm:presLayoutVars>
          <dgm:bulletEnabled val="1"/>
        </dgm:presLayoutVars>
      </dgm:prSet>
      <dgm:spPr/>
    </dgm:pt>
    <dgm:pt modelId="{EC2E5FFA-F4FA-415F-95FE-F69B40F4F107}" type="pres">
      <dgm:prSet presAssocID="{E884881B-C779-4CDB-A4F1-AF75FDAD743B}" presName="sibTrans" presStyleLbl="sibTrans2D1" presStyleIdx="0" presStyleCnt="2"/>
      <dgm:spPr/>
    </dgm:pt>
    <dgm:pt modelId="{7A3067DD-F520-4DE6-AB09-C879909D81E4}" type="pres">
      <dgm:prSet presAssocID="{E884881B-C779-4CDB-A4F1-AF75FDAD743B}" presName="connTx" presStyleLbl="sibTrans2D1" presStyleIdx="0" presStyleCnt="2"/>
      <dgm:spPr/>
    </dgm:pt>
    <dgm:pt modelId="{E20D4D33-A7E1-4EDF-96F9-5434B7FE7D76}" type="pres">
      <dgm:prSet presAssocID="{E1F8F5CC-A315-4ADD-8152-810566B861BF}" presName="composite" presStyleCnt="0"/>
      <dgm:spPr/>
    </dgm:pt>
    <dgm:pt modelId="{8496A553-EC43-4545-A822-5BB9762178FA}" type="pres">
      <dgm:prSet presAssocID="{E1F8F5CC-A315-4ADD-8152-810566B861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C661F5-E7AF-4146-8512-A418BA641564}" type="pres">
      <dgm:prSet presAssocID="{E1F8F5CC-A315-4ADD-8152-810566B861BF}" presName="parSh" presStyleLbl="node1" presStyleIdx="1" presStyleCnt="3"/>
      <dgm:spPr/>
    </dgm:pt>
    <dgm:pt modelId="{FA0C15B8-EA1E-4DF7-9472-C7C6FFFC7057}" type="pres">
      <dgm:prSet presAssocID="{E1F8F5CC-A315-4ADD-8152-810566B861BF}" presName="desTx" presStyleLbl="fgAcc1" presStyleIdx="1" presStyleCnt="3" custLinFactNeighborX="75311" custLinFactNeighborY="519">
        <dgm:presLayoutVars>
          <dgm:bulletEnabled val="1"/>
        </dgm:presLayoutVars>
      </dgm:prSet>
      <dgm:spPr/>
    </dgm:pt>
    <dgm:pt modelId="{84A01D52-6C2F-49F2-8CE5-DBB39295E69A}" type="pres">
      <dgm:prSet presAssocID="{385EB782-D169-4E3D-8B29-4C362B5EA32D}" presName="sibTrans" presStyleLbl="sibTrans2D1" presStyleIdx="1" presStyleCnt="2"/>
      <dgm:spPr/>
    </dgm:pt>
    <dgm:pt modelId="{71F848D7-B25C-4A6A-968F-DDF0DBFB7463}" type="pres">
      <dgm:prSet presAssocID="{385EB782-D169-4E3D-8B29-4C362B5EA32D}" presName="connTx" presStyleLbl="sibTrans2D1" presStyleIdx="1" presStyleCnt="2"/>
      <dgm:spPr/>
    </dgm:pt>
    <dgm:pt modelId="{6BE76DDD-578D-4FAA-AF96-DC800E3C3F09}" type="pres">
      <dgm:prSet presAssocID="{9E0AB2C4-23B3-4789-8EA7-52C8EE39D4FE}" presName="composite" presStyleCnt="0"/>
      <dgm:spPr/>
    </dgm:pt>
    <dgm:pt modelId="{0DCF7227-67A0-403D-967D-8F8A3827DFD6}" type="pres">
      <dgm:prSet presAssocID="{9E0AB2C4-23B3-4789-8EA7-52C8EE39D4F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97EC00C-8311-4E16-B687-98CD38DCA1D6}" type="pres">
      <dgm:prSet presAssocID="{9E0AB2C4-23B3-4789-8EA7-52C8EE39D4FE}" presName="parSh" presStyleLbl="node1" presStyleIdx="2" presStyleCnt="3"/>
      <dgm:spPr/>
    </dgm:pt>
    <dgm:pt modelId="{DB576E64-750B-4FF1-BA7A-10BB208802AD}" type="pres">
      <dgm:prSet presAssocID="{9E0AB2C4-23B3-4789-8EA7-52C8EE39D4FE}" presName="desTx" presStyleLbl="fgAcc1" presStyleIdx="2" presStyleCnt="3" custLinFactNeighborX="-2623" custLinFactNeighborY="61432">
        <dgm:presLayoutVars>
          <dgm:bulletEnabled val="1"/>
        </dgm:presLayoutVars>
      </dgm:prSet>
      <dgm:spPr>
        <a:ln>
          <a:noFill/>
        </a:ln>
      </dgm:spPr>
    </dgm:pt>
  </dgm:ptLst>
  <dgm:cxnLst>
    <dgm:cxn modelId="{26449D04-E6C1-4B99-9D5E-5D5A59AE0FD6}" type="presOf" srcId="{E884881B-C779-4CDB-A4F1-AF75FDAD743B}" destId="{EC2E5FFA-F4FA-415F-95FE-F69B40F4F107}" srcOrd="0" destOrd="0" presId="urn:microsoft.com/office/officeart/2005/8/layout/process3"/>
    <dgm:cxn modelId="{ABF76908-6158-4AD4-A4A1-675BF3F60D60}" type="presOf" srcId="{9E0AB2C4-23B3-4789-8EA7-52C8EE39D4FE}" destId="{0DCF7227-67A0-403D-967D-8F8A3827DFD6}" srcOrd="0" destOrd="0" presId="urn:microsoft.com/office/officeart/2005/8/layout/process3"/>
    <dgm:cxn modelId="{F484841C-F1A1-4F45-8C1D-BB941A56022A}" srcId="{16CD9276-95FD-4A8B-AB74-8DE51D101CC0}" destId="{7B759E6E-0699-4A31-B022-26566EC35B6F}" srcOrd="0" destOrd="0" parTransId="{2E9664B9-8384-452D-8526-CA20B5281434}" sibTransId="{E884881B-C779-4CDB-A4F1-AF75FDAD743B}"/>
    <dgm:cxn modelId="{73981525-1BEB-4CF9-B8A2-E3A40441E768}" srcId="{E1F8F5CC-A315-4ADD-8152-810566B861BF}" destId="{646572E5-4FAD-43FD-8AEF-509141F72867}" srcOrd="0" destOrd="0" parTransId="{91F7D25C-FECA-4F51-8CD5-F2B7EFD250D7}" sibTransId="{DF7BB246-C3AE-4F7C-B7B2-0743106176AD}"/>
    <dgm:cxn modelId="{2AFB103B-E2ED-4B6B-991E-D4F0EA6E6699}" type="presOf" srcId="{7B759E6E-0699-4A31-B022-26566EC35B6F}" destId="{FC12E646-381E-4109-AC73-BE9D172B147B}" srcOrd="0" destOrd="0" presId="urn:microsoft.com/office/officeart/2005/8/layout/process3"/>
    <dgm:cxn modelId="{5DE1FC56-E827-4A7C-999F-B0505CF31842}" type="presOf" srcId="{385EB782-D169-4E3D-8B29-4C362B5EA32D}" destId="{71F848D7-B25C-4A6A-968F-DDF0DBFB7463}" srcOrd="1" destOrd="0" presId="urn:microsoft.com/office/officeart/2005/8/layout/process3"/>
    <dgm:cxn modelId="{E6720C82-871E-4494-B1CF-3FD2EF22DD61}" type="presOf" srcId="{16CD9276-95FD-4A8B-AB74-8DE51D101CC0}" destId="{3BCFA492-673E-4F3C-A5AE-354D256272EA}" srcOrd="0" destOrd="0" presId="urn:microsoft.com/office/officeart/2005/8/layout/process3"/>
    <dgm:cxn modelId="{DACAFE8D-4390-4AE6-9405-274259851308}" type="presOf" srcId="{E1F8F5CC-A315-4ADD-8152-810566B861BF}" destId="{8496A553-EC43-4545-A822-5BB9762178FA}" srcOrd="0" destOrd="0" presId="urn:microsoft.com/office/officeart/2005/8/layout/process3"/>
    <dgm:cxn modelId="{D477BC92-DF11-4FB0-B5FB-84A556121489}" type="presOf" srcId="{385EB782-D169-4E3D-8B29-4C362B5EA32D}" destId="{84A01D52-6C2F-49F2-8CE5-DBB39295E69A}" srcOrd="0" destOrd="0" presId="urn:microsoft.com/office/officeart/2005/8/layout/process3"/>
    <dgm:cxn modelId="{34D99393-2853-49FA-8674-57901C86ADE9}" srcId="{16CD9276-95FD-4A8B-AB74-8DE51D101CC0}" destId="{9E0AB2C4-23B3-4789-8EA7-52C8EE39D4FE}" srcOrd="2" destOrd="0" parTransId="{231CAC87-3B0B-4A19-A8FF-A07E0A470250}" sibTransId="{50791B8B-1C87-44AB-ADAC-0D92E891E894}"/>
    <dgm:cxn modelId="{0C0A67A2-A26B-4ACF-9628-54C913C1D012}" type="presOf" srcId="{646572E5-4FAD-43FD-8AEF-509141F72867}" destId="{FA0C15B8-EA1E-4DF7-9472-C7C6FFFC7057}" srcOrd="0" destOrd="0" presId="urn:microsoft.com/office/officeart/2005/8/layout/process3"/>
    <dgm:cxn modelId="{07D3B6A4-B548-41CB-AC1E-923FE33842A1}" srcId="{7B759E6E-0699-4A31-B022-26566EC35B6F}" destId="{513F6604-731B-40D4-ADE6-69C9A20121C0}" srcOrd="0" destOrd="0" parTransId="{56DD848C-E234-455A-8354-9DF0CF171119}" sibTransId="{B8CFF90D-46A6-401E-9023-62D047483654}"/>
    <dgm:cxn modelId="{DF53D6A8-8901-48DD-B7EF-A2A55F5910C9}" srcId="{16CD9276-95FD-4A8B-AB74-8DE51D101CC0}" destId="{E1F8F5CC-A315-4ADD-8152-810566B861BF}" srcOrd="1" destOrd="0" parTransId="{96F64602-C2D2-424F-9AD5-553ED367FB20}" sibTransId="{385EB782-D169-4E3D-8B29-4C362B5EA32D}"/>
    <dgm:cxn modelId="{12F3EDB5-D4E1-497A-9751-9891F03634D4}" type="presOf" srcId="{9E0AB2C4-23B3-4789-8EA7-52C8EE39D4FE}" destId="{A97EC00C-8311-4E16-B687-98CD38DCA1D6}" srcOrd="1" destOrd="0" presId="urn:microsoft.com/office/officeart/2005/8/layout/process3"/>
    <dgm:cxn modelId="{040B01C2-CFD6-43CE-8041-A5E66F1EFCE1}" type="presOf" srcId="{513F6604-731B-40D4-ADE6-69C9A20121C0}" destId="{75B224D2-582A-4323-A73A-771155535A92}" srcOrd="0" destOrd="0" presId="urn:microsoft.com/office/officeart/2005/8/layout/process3"/>
    <dgm:cxn modelId="{C3A9FEE5-5EB3-4B3C-9DD9-C74E1E962C6F}" type="presOf" srcId="{E1F8F5CC-A315-4ADD-8152-810566B861BF}" destId="{52C661F5-E7AF-4146-8512-A418BA641564}" srcOrd="1" destOrd="0" presId="urn:microsoft.com/office/officeart/2005/8/layout/process3"/>
    <dgm:cxn modelId="{990D90E9-E139-4880-AB08-5C7D6E1809A8}" type="presOf" srcId="{E884881B-C779-4CDB-A4F1-AF75FDAD743B}" destId="{7A3067DD-F520-4DE6-AB09-C879909D81E4}" srcOrd="1" destOrd="0" presId="urn:microsoft.com/office/officeart/2005/8/layout/process3"/>
    <dgm:cxn modelId="{D47A5AF4-B469-45CC-82C0-B8ED21E6C04D}" type="presOf" srcId="{7B759E6E-0699-4A31-B022-26566EC35B6F}" destId="{D85B5D1B-AF6F-4CB1-88FC-3FEC2EE7AE79}" srcOrd="1" destOrd="0" presId="urn:microsoft.com/office/officeart/2005/8/layout/process3"/>
    <dgm:cxn modelId="{06BA8A46-2214-4FC8-A038-60AB9F27E3C0}" type="presParOf" srcId="{3BCFA492-673E-4F3C-A5AE-354D256272EA}" destId="{F45A95F1-990B-4162-98C8-C9D5E53824A1}" srcOrd="0" destOrd="0" presId="urn:microsoft.com/office/officeart/2005/8/layout/process3"/>
    <dgm:cxn modelId="{8A8D5369-1965-4DB7-8AA4-25D39A2B841A}" type="presParOf" srcId="{F45A95F1-990B-4162-98C8-C9D5E53824A1}" destId="{FC12E646-381E-4109-AC73-BE9D172B147B}" srcOrd="0" destOrd="0" presId="urn:microsoft.com/office/officeart/2005/8/layout/process3"/>
    <dgm:cxn modelId="{FB11E673-D063-4BEC-B526-54901ADFCBD0}" type="presParOf" srcId="{F45A95F1-990B-4162-98C8-C9D5E53824A1}" destId="{D85B5D1B-AF6F-4CB1-88FC-3FEC2EE7AE79}" srcOrd="1" destOrd="0" presId="urn:microsoft.com/office/officeart/2005/8/layout/process3"/>
    <dgm:cxn modelId="{12157F0F-7CE3-4042-B98C-F503AC444270}" type="presParOf" srcId="{F45A95F1-990B-4162-98C8-C9D5E53824A1}" destId="{75B224D2-582A-4323-A73A-771155535A92}" srcOrd="2" destOrd="0" presId="urn:microsoft.com/office/officeart/2005/8/layout/process3"/>
    <dgm:cxn modelId="{4A4AA23E-7F3C-46F0-85E6-88ED2C08CF1B}" type="presParOf" srcId="{3BCFA492-673E-4F3C-A5AE-354D256272EA}" destId="{EC2E5FFA-F4FA-415F-95FE-F69B40F4F107}" srcOrd="1" destOrd="0" presId="urn:microsoft.com/office/officeart/2005/8/layout/process3"/>
    <dgm:cxn modelId="{EF869E78-9385-410D-9F7F-3580A89BDB0E}" type="presParOf" srcId="{EC2E5FFA-F4FA-415F-95FE-F69B40F4F107}" destId="{7A3067DD-F520-4DE6-AB09-C879909D81E4}" srcOrd="0" destOrd="0" presId="urn:microsoft.com/office/officeart/2005/8/layout/process3"/>
    <dgm:cxn modelId="{13EE4FD9-6721-4296-8C6D-89D643560F28}" type="presParOf" srcId="{3BCFA492-673E-4F3C-A5AE-354D256272EA}" destId="{E20D4D33-A7E1-4EDF-96F9-5434B7FE7D76}" srcOrd="2" destOrd="0" presId="urn:microsoft.com/office/officeart/2005/8/layout/process3"/>
    <dgm:cxn modelId="{7F5352D5-B8A1-4176-BFF2-EB444B836574}" type="presParOf" srcId="{E20D4D33-A7E1-4EDF-96F9-5434B7FE7D76}" destId="{8496A553-EC43-4545-A822-5BB9762178FA}" srcOrd="0" destOrd="0" presId="urn:microsoft.com/office/officeart/2005/8/layout/process3"/>
    <dgm:cxn modelId="{120980D6-A644-4C84-815B-BA0EDA6D9D15}" type="presParOf" srcId="{E20D4D33-A7E1-4EDF-96F9-5434B7FE7D76}" destId="{52C661F5-E7AF-4146-8512-A418BA641564}" srcOrd="1" destOrd="0" presId="urn:microsoft.com/office/officeart/2005/8/layout/process3"/>
    <dgm:cxn modelId="{61AE6352-D2FD-4D76-8D11-AE99A3ADCB5F}" type="presParOf" srcId="{E20D4D33-A7E1-4EDF-96F9-5434B7FE7D76}" destId="{FA0C15B8-EA1E-4DF7-9472-C7C6FFFC7057}" srcOrd="2" destOrd="0" presId="urn:microsoft.com/office/officeart/2005/8/layout/process3"/>
    <dgm:cxn modelId="{588F0507-843A-43E0-B5D6-A536418E3D24}" type="presParOf" srcId="{3BCFA492-673E-4F3C-A5AE-354D256272EA}" destId="{84A01D52-6C2F-49F2-8CE5-DBB39295E69A}" srcOrd="3" destOrd="0" presId="urn:microsoft.com/office/officeart/2005/8/layout/process3"/>
    <dgm:cxn modelId="{116F34CB-FC42-4C44-88C5-F215A9890D3F}" type="presParOf" srcId="{84A01D52-6C2F-49F2-8CE5-DBB39295E69A}" destId="{71F848D7-B25C-4A6A-968F-DDF0DBFB7463}" srcOrd="0" destOrd="0" presId="urn:microsoft.com/office/officeart/2005/8/layout/process3"/>
    <dgm:cxn modelId="{2DC615D2-49F0-4A73-8FA1-84E8BACFE7CD}" type="presParOf" srcId="{3BCFA492-673E-4F3C-A5AE-354D256272EA}" destId="{6BE76DDD-578D-4FAA-AF96-DC800E3C3F09}" srcOrd="4" destOrd="0" presId="urn:microsoft.com/office/officeart/2005/8/layout/process3"/>
    <dgm:cxn modelId="{007E7BFA-DA73-4202-A622-D899DEA7DDE4}" type="presParOf" srcId="{6BE76DDD-578D-4FAA-AF96-DC800E3C3F09}" destId="{0DCF7227-67A0-403D-967D-8F8A3827DFD6}" srcOrd="0" destOrd="0" presId="urn:microsoft.com/office/officeart/2005/8/layout/process3"/>
    <dgm:cxn modelId="{21BF6709-0F7A-4DAF-BC87-DC50102F3015}" type="presParOf" srcId="{6BE76DDD-578D-4FAA-AF96-DC800E3C3F09}" destId="{A97EC00C-8311-4E16-B687-98CD38DCA1D6}" srcOrd="1" destOrd="0" presId="urn:microsoft.com/office/officeart/2005/8/layout/process3"/>
    <dgm:cxn modelId="{50B0C6DD-33D2-48CB-ACC2-AE979DE161EB}" type="presParOf" srcId="{6BE76DDD-578D-4FAA-AF96-DC800E3C3F09}" destId="{DB576E64-750B-4FF1-BA7A-10BB208802A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5D1B-AF6F-4CB1-88FC-3FEC2EE7AE79}">
      <dsp:nvSpPr>
        <dsp:cNvPr id="0" name=""/>
        <dsp:cNvSpPr/>
      </dsp:nvSpPr>
      <dsp:spPr>
        <a:xfrm>
          <a:off x="4814" y="1725914"/>
          <a:ext cx="2189167" cy="1209600"/>
        </a:xfrm>
        <a:prstGeom prst="roundRect">
          <a:avLst>
            <a:gd name="adj" fmla="val 10000"/>
          </a:avLst>
        </a:prstGeom>
        <a:solidFill>
          <a:srgbClr val="8E6DFA"/>
        </a:solidFill>
        <a:ln w="12700" cap="flat" cmpd="sng" algn="ctr">
          <a:solidFill>
            <a:srgbClr val="945D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Rechtbank</a:t>
          </a:r>
        </a:p>
      </dsp:txBody>
      <dsp:txXfrm>
        <a:off x="4814" y="1725914"/>
        <a:ext cx="2189167" cy="806400"/>
      </dsp:txXfrm>
    </dsp:sp>
    <dsp:sp modelId="{75B224D2-582A-4323-A73A-771155535A92}">
      <dsp:nvSpPr>
        <dsp:cNvPr id="0" name=""/>
        <dsp:cNvSpPr/>
      </dsp:nvSpPr>
      <dsp:spPr>
        <a:xfrm>
          <a:off x="1644696" y="2573876"/>
          <a:ext cx="2189167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5D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In hoger beroep </a:t>
          </a:r>
        </a:p>
      </dsp:txBody>
      <dsp:txXfrm>
        <a:off x="1691933" y="2621113"/>
        <a:ext cx="2094693" cy="1518326"/>
      </dsp:txXfrm>
    </dsp:sp>
    <dsp:sp modelId="{EC2E5FFA-F4FA-415F-95FE-F69B40F4F107}">
      <dsp:nvSpPr>
        <dsp:cNvPr id="0" name=""/>
        <dsp:cNvSpPr/>
      </dsp:nvSpPr>
      <dsp:spPr>
        <a:xfrm>
          <a:off x="2525851" y="1856594"/>
          <a:ext cx="703564" cy="545039"/>
        </a:xfrm>
        <a:prstGeom prst="rightArrow">
          <a:avLst>
            <a:gd name="adj1" fmla="val 60000"/>
            <a:gd name="adj2" fmla="val 50000"/>
          </a:avLst>
        </a:prstGeom>
        <a:solidFill>
          <a:srgbClr val="DECCF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5851" y="1965602"/>
        <a:ext cx="540052" cy="327023"/>
      </dsp:txXfrm>
    </dsp:sp>
    <dsp:sp modelId="{52C661F5-E7AF-4146-8512-A418BA641564}">
      <dsp:nvSpPr>
        <dsp:cNvPr id="0" name=""/>
        <dsp:cNvSpPr/>
      </dsp:nvSpPr>
      <dsp:spPr>
        <a:xfrm>
          <a:off x="3521461" y="1725914"/>
          <a:ext cx="2189167" cy="1209600"/>
        </a:xfrm>
        <a:prstGeom prst="roundRect">
          <a:avLst>
            <a:gd name="adj" fmla="val 10000"/>
          </a:avLst>
        </a:prstGeom>
        <a:solidFill>
          <a:srgbClr val="8E6D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Gerechtshof </a:t>
          </a:r>
        </a:p>
      </dsp:txBody>
      <dsp:txXfrm>
        <a:off x="3521461" y="1725914"/>
        <a:ext cx="2189167" cy="806400"/>
      </dsp:txXfrm>
    </dsp:sp>
    <dsp:sp modelId="{FA0C15B8-EA1E-4DF7-9472-C7C6FFFC7057}">
      <dsp:nvSpPr>
        <dsp:cNvPr id="0" name=""/>
        <dsp:cNvSpPr/>
      </dsp:nvSpPr>
      <dsp:spPr>
        <a:xfrm>
          <a:off x="5618528" y="2540684"/>
          <a:ext cx="2189167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5D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In cassatie </a:t>
          </a:r>
        </a:p>
      </dsp:txBody>
      <dsp:txXfrm>
        <a:off x="5665765" y="2587921"/>
        <a:ext cx="2094693" cy="1518326"/>
      </dsp:txXfrm>
    </dsp:sp>
    <dsp:sp modelId="{84A01D52-6C2F-49F2-8CE5-DBB39295E69A}">
      <dsp:nvSpPr>
        <dsp:cNvPr id="0" name=""/>
        <dsp:cNvSpPr/>
      </dsp:nvSpPr>
      <dsp:spPr>
        <a:xfrm>
          <a:off x="6042498" y="1856594"/>
          <a:ext cx="703564" cy="545039"/>
        </a:xfrm>
        <a:prstGeom prst="rightArrow">
          <a:avLst>
            <a:gd name="adj1" fmla="val 60000"/>
            <a:gd name="adj2" fmla="val 50000"/>
          </a:avLst>
        </a:prstGeom>
        <a:solidFill>
          <a:srgbClr val="DECCF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6042498" y="1965602"/>
        <a:ext cx="540052" cy="327023"/>
      </dsp:txXfrm>
    </dsp:sp>
    <dsp:sp modelId="{A97EC00C-8311-4E16-B687-98CD38DCA1D6}">
      <dsp:nvSpPr>
        <dsp:cNvPr id="0" name=""/>
        <dsp:cNvSpPr/>
      </dsp:nvSpPr>
      <dsp:spPr>
        <a:xfrm>
          <a:off x="7038108" y="1725914"/>
          <a:ext cx="2189167" cy="1209600"/>
        </a:xfrm>
        <a:prstGeom prst="roundRect">
          <a:avLst>
            <a:gd name="adj" fmla="val 10000"/>
          </a:avLst>
        </a:prstGeom>
        <a:solidFill>
          <a:srgbClr val="8E6D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Hoge Raad </a:t>
          </a:r>
        </a:p>
      </dsp:txBody>
      <dsp:txXfrm>
        <a:off x="7038108" y="1725914"/>
        <a:ext cx="2189167" cy="806400"/>
      </dsp:txXfrm>
    </dsp:sp>
    <dsp:sp modelId="{DB576E64-750B-4FF1-BA7A-10BB208802AD}">
      <dsp:nvSpPr>
        <dsp:cNvPr id="0" name=""/>
        <dsp:cNvSpPr/>
      </dsp:nvSpPr>
      <dsp:spPr>
        <a:xfrm>
          <a:off x="7429070" y="3523089"/>
          <a:ext cx="2189167" cy="161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4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51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07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67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033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62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087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42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819D5-EE19-98C3-7BC6-1E764644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679790E-311A-A961-D350-BF043765B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863CC6A-378E-AB1C-DF03-9B16621C0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CD26A3-4C03-A7CB-51A7-5C03CE876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249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CCB2-9633-71A8-5D91-0C3C62CD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BEDC21-1219-520D-515E-8AF142126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E6C1C89-782D-6C94-DC5C-37B2B30B4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2A25D7-C7F7-1772-B8E8-B017BC3C1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05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9E073-DF4F-FFB1-F566-4C7B65B0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A9F9A6-5B29-5A28-F121-A0D6A6789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11DECE-CC46-1D72-EAA1-A9F834928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00D8C7-24D8-4F4A-C756-7B773FED3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63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C4F1-21F9-90EB-265A-F43F3379F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7834E83-E404-A506-7A4A-863C80E3F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962EAFA-3434-92BF-1BEE-0B400585D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995EEF-5031-7668-C697-559A1766C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400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074D-7A07-D7FB-6A97-BFEE318D5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63ADDE-80A3-DC93-B21B-63671920A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F45EC2-FF65-FC73-1849-8C0B3D28B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DDCC7E-5300-B427-B542-D27100034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633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030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33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27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70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553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8231B-9D4E-6E7D-CBD9-935A23F9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CAE7DDA-A3B9-7C36-6EAF-54212F1C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9FEC09-5393-C0F7-0538-70D149453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EF36E-CA71-296C-5DCE-09575939A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302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563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75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773C1-1475-E156-B961-1886C479D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F41B91-130A-E0D2-4307-CA1926D32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683F45-99C2-BD95-9A39-AB7E56839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2A9352-CE46-1F8F-0C9A-598E229F5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764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Nina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5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3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88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41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9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5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ielebekendmakingen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748B9-52F9-0BCE-5D73-DAE4CFAD6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Maatschappijkunde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28B04C-248C-8689-27CE-382748300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VMBO-TL 2026</a:t>
            </a:r>
          </a:p>
        </p:txBody>
      </p:sp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92A7C-2B48-8D93-F9E0-26266CAF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Gang wetsvoorstel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216E6-113E-F923-E30C-0C46AEC9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Er is sprake van een maatschappelijk probleem.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Een minister/ Tweede Kamerlid maakt een wetsvoorstel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Tweede kamer debbateert over het wetsvoorstel.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Tweede Kamerleden dienen amendementen in.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Tweede Kamer stemt.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Eerste Kamer stemt over het wetsvoorstel.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koning en de verantwoordelijke minister tekenen het wetsvoorstel.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De wet wordt gepubliceert op de website </a:t>
            </a:r>
            <a:r>
              <a:rPr lang="nl-BE" dirty="0">
                <a:hlinkClick r:id="rId3"/>
              </a:rPr>
              <a:t>www.officielebekendmakingen.nl</a:t>
            </a:r>
            <a:r>
              <a:rPr lang="nl-BE" dirty="0"/>
              <a:t>. Hiermee is de wet automatisch van kracht.</a:t>
            </a:r>
          </a:p>
        </p:txBody>
      </p:sp>
    </p:spTree>
    <p:extLst>
      <p:ext uri="{BB962C8B-B14F-4D97-AF65-F5344CB8AC3E}">
        <p14:creationId xmlns:p14="http://schemas.microsoft.com/office/powerpoint/2010/main" val="12509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2EA57-4A27-017D-349E-687984E6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FD6348-ADFD-20F0-2F04-0680D8A8FC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Liberalisme</a:t>
            </a:r>
          </a:p>
          <a:p>
            <a:r>
              <a:rPr lang="nl-BE" dirty="0"/>
              <a:t>Socialisme/ sociaal-democratie</a:t>
            </a:r>
          </a:p>
          <a:p>
            <a:r>
              <a:rPr lang="nl-BE" dirty="0"/>
              <a:t>Christen-democratie</a:t>
            </a:r>
          </a:p>
          <a:p>
            <a:r>
              <a:rPr lang="nl-BE" dirty="0"/>
              <a:t>Ecologisme</a:t>
            </a:r>
          </a:p>
          <a:p>
            <a:r>
              <a:rPr lang="nl-BE" dirty="0"/>
              <a:t>Populisme</a:t>
            </a:r>
          </a:p>
          <a:p>
            <a:r>
              <a:rPr lang="nl-BE" dirty="0"/>
              <a:t>Extremisme 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860D9D-33EA-C0F0-7C3F-9B2F8212B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Examenvraag – 2022 – TV2</a:t>
            </a:r>
          </a:p>
        </p:txBody>
      </p:sp>
      <p:pic>
        <p:nvPicPr>
          <p:cNvPr id="6" name="Afbeelding 5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84B7E23-F3E0-E428-CD9D-FD4E69F6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40024"/>
            <a:ext cx="5880479" cy="33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699FB-0F2D-0D0E-F0CA-2A9A0C8B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Regering en het kabinet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A343F8-3564-8E56-0DF1-837094E67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Regering: koning + ministers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75D2D7-C99C-3AF4-8BA6-EBCF97AB7F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Kabinet: ministers en staatssecretarissen.</a:t>
            </a:r>
          </a:p>
        </p:txBody>
      </p:sp>
    </p:spTree>
    <p:extLst>
      <p:ext uri="{BB962C8B-B14F-4D97-AF65-F5344CB8AC3E}">
        <p14:creationId xmlns:p14="http://schemas.microsoft.com/office/powerpoint/2010/main" val="91493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3456E-6E98-B389-525E-7211585F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Parlement: Eerste- en Tweede Kamer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D8AE0-B332-9796-9452-5B2716FC5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Eerste Kamer</a:t>
            </a:r>
          </a:p>
          <a:p>
            <a:r>
              <a:rPr lang="nl-BE" dirty="0"/>
              <a:t>Indirect gekozen</a:t>
            </a:r>
          </a:p>
          <a:p>
            <a:r>
              <a:rPr lang="nl-BE" dirty="0"/>
              <a:t>75 zetels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CC0CB0-4822-6C60-3C49-93A1A791A6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Tweede Kamer</a:t>
            </a:r>
          </a:p>
          <a:p>
            <a:r>
              <a:rPr lang="nl-BE" dirty="0"/>
              <a:t>Direct gekozen</a:t>
            </a:r>
          </a:p>
          <a:p>
            <a:r>
              <a:rPr lang="nl-BE" dirty="0"/>
              <a:t>150 zetels</a:t>
            </a:r>
          </a:p>
        </p:txBody>
      </p:sp>
      <p:pic>
        <p:nvPicPr>
          <p:cNvPr id="5" name="Afbeelding 4" descr="Afbeelding met overdekt, hal, concertzaal, auditorium&#10;&#10;Automatisch gegenereerde beschrijving">
            <a:extLst>
              <a:ext uri="{FF2B5EF4-FFF2-40B4-BE49-F238E27FC236}">
                <a16:creationId xmlns:a16="http://schemas.microsoft.com/office/drawing/2014/main" id="{21886CB5-7A6E-E8B6-8CC7-EC8FF7B0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80" y="3742660"/>
            <a:ext cx="4426716" cy="2750215"/>
          </a:xfrm>
          <a:prstGeom prst="rect">
            <a:avLst/>
          </a:prstGeom>
        </p:spPr>
      </p:pic>
      <p:pic>
        <p:nvPicPr>
          <p:cNvPr id="7" name="Afbeelding 6" descr="Afbeelding met overdekt, meubels, scène, tafel&#10;&#10;Automatisch gegenereerde beschrijving">
            <a:extLst>
              <a:ext uri="{FF2B5EF4-FFF2-40B4-BE49-F238E27FC236}">
                <a16:creationId xmlns:a16="http://schemas.microsoft.com/office/drawing/2014/main" id="{9E92AC7D-6898-CC58-0166-CFDD86D1B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04" y="3742660"/>
            <a:ext cx="4202279" cy="28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56E66F-8B4C-6616-E22E-021309239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Analyse maatschappelijk vraagstuk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C42E5A38-A000-F3D1-27C1-500DEAD39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70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632D3-D3D7-A4DF-C8F6-C0BCBDFE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Kenmerken maatschappelijk probleem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DAC7F-7520-33FB-574B-FDD33C27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Er moet sprake zijn van een situatie die </a:t>
            </a:r>
            <a:r>
              <a:rPr lang="nl-BE" b="1" dirty="0"/>
              <a:t>veel mensen </a:t>
            </a:r>
            <a:r>
              <a:rPr lang="nl-BE" dirty="0"/>
              <a:t>onwenselijk vinden.</a:t>
            </a:r>
          </a:p>
          <a:p>
            <a:r>
              <a:rPr lang="nl-BE" dirty="0"/>
              <a:t>Er bestaan </a:t>
            </a:r>
            <a:r>
              <a:rPr lang="nl-BE" b="1" dirty="0"/>
              <a:t>verschillende meningen </a:t>
            </a:r>
            <a:r>
              <a:rPr lang="nl-BE" dirty="0"/>
              <a:t>over de oplossing van het probleem</a:t>
            </a:r>
          </a:p>
          <a:p>
            <a:r>
              <a:rPr lang="nl-BE" dirty="0"/>
              <a:t>De oplossingen van een maatschappelijk vraagstuk kunnen gedaan worden door acties of maatregelen van maatschappelijke organisaties of door gezamenlijk optreden van burgers. Het probleem kan ook worden aangepakt door de </a:t>
            </a:r>
            <a:r>
              <a:rPr lang="nl-BE" b="1" dirty="0"/>
              <a:t>overheid</a:t>
            </a:r>
            <a:r>
              <a:rPr lang="nl-BE" dirty="0"/>
              <a:t>. </a:t>
            </a:r>
          </a:p>
          <a:p>
            <a:r>
              <a:rPr lang="nl-BE" dirty="0"/>
              <a:t>Het vraagstuk krijgt de </a:t>
            </a:r>
            <a:r>
              <a:rPr lang="nl-BE" b="1" dirty="0"/>
              <a:t>aandacht van de media </a:t>
            </a:r>
            <a:r>
              <a:rPr lang="nl-BE" dirty="0"/>
              <a:t>en het krijgt daardoor de aandacht van de publieke opinie en de overheid. </a:t>
            </a:r>
          </a:p>
        </p:txBody>
      </p:sp>
    </p:spTree>
    <p:extLst>
      <p:ext uri="{BB962C8B-B14F-4D97-AF65-F5344CB8AC3E}">
        <p14:creationId xmlns:p14="http://schemas.microsoft.com/office/powerpoint/2010/main" val="12327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B4A9C-842C-4533-A030-A3EE5205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Functies van de media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B060484-691D-7EA3-C134-3F49A4C9D9E9}"/>
              </a:ext>
            </a:extLst>
          </p:cNvPr>
          <p:cNvSpPr/>
          <p:nvPr/>
        </p:nvSpPr>
        <p:spPr>
          <a:xfrm>
            <a:off x="573832" y="1395741"/>
            <a:ext cx="2974911" cy="2066731"/>
          </a:xfrm>
          <a:prstGeom prst="ellipse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Individuele functies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D8AD2FF-D0F4-D46D-559E-03F4A20F2DD8}"/>
              </a:ext>
            </a:extLst>
          </p:cNvPr>
          <p:cNvSpPr/>
          <p:nvPr/>
        </p:nvSpPr>
        <p:spPr>
          <a:xfrm>
            <a:off x="4478694" y="1406976"/>
            <a:ext cx="3247052" cy="2066731"/>
          </a:xfrm>
          <a:prstGeom prst="ellipse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Maatschappelijke functies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709635-5052-3F1A-D2D4-3D35A5876DA7}"/>
              </a:ext>
            </a:extLst>
          </p:cNvPr>
          <p:cNvSpPr/>
          <p:nvPr/>
        </p:nvSpPr>
        <p:spPr>
          <a:xfrm>
            <a:off x="515097" y="3631152"/>
            <a:ext cx="3247053" cy="2481943"/>
          </a:xfrm>
          <a:prstGeom prst="rect">
            <a:avLst/>
          </a:prstGeom>
          <a:noFill/>
          <a:ln w="57150">
            <a:solidFill>
              <a:srgbClr val="652E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BA5BD0-7A69-19BE-BF66-75C21DB966F2}"/>
              </a:ext>
            </a:extLst>
          </p:cNvPr>
          <p:cNvSpPr txBox="1"/>
          <p:nvPr/>
        </p:nvSpPr>
        <p:spPr>
          <a:xfrm>
            <a:off x="838200" y="3994960"/>
            <a:ext cx="3545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Informatie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Onderwijs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Meningsvorming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Amusement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Reclame</a:t>
            </a:r>
            <a:endParaRPr lang="nl-BE" dirty="0"/>
          </a:p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01B24D8-F133-26A6-6E1A-452FAE324A07}"/>
              </a:ext>
            </a:extLst>
          </p:cNvPr>
          <p:cNvSpPr/>
          <p:nvPr/>
        </p:nvSpPr>
        <p:spPr>
          <a:xfrm>
            <a:off x="4561117" y="3644376"/>
            <a:ext cx="3247053" cy="1541668"/>
          </a:xfrm>
          <a:prstGeom prst="rect">
            <a:avLst/>
          </a:prstGeom>
          <a:noFill/>
          <a:ln w="57150">
            <a:solidFill>
              <a:srgbClr val="652E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BC0924-F00F-0AF2-396B-70459E9ECB6A}"/>
              </a:ext>
            </a:extLst>
          </p:cNvPr>
          <p:cNvSpPr txBox="1"/>
          <p:nvPr/>
        </p:nvSpPr>
        <p:spPr>
          <a:xfrm>
            <a:off x="4706935" y="3915393"/>
            <a:ext cx="3122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Cultuuroverdracht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Vrijetijdsbesteding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Democratische besluitvorming</a:t>
            </a:r>
            <a:endParaRPr lang="nl-BE" dirty="0"/>
          </a:p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E651626-7E55-E34B-68F3-CFE5AAAD25C7}"/>
              </a:ext>
            </a:extLst>
          </p:cNvPr>
          <p:cNvSpPr txBox="1"/>
          <p:nvPr/>
        </p:nvSpPr>
        <p:spPr>
          <a:xfrm>
            <a:off x="8602407" y="4515557"/>
            <a:ext cx="3074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Politieke agenda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Bevolking informeren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Controle- of waakhondfunctie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Meningsvorming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effectLst/>
              </a:rPr>
              <a:t>Pluriformiteit</a:t>
            </a:r>
            <a:endParaRPr lang="nl-BE" dirty="0"/>
          </a:p>
          <a:p>
            <a:endParaRPr lang="nl-BE" dirty="0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DA253AD-10CA-9001-E3DD-64C8BCAE3B9B}"/>
              </a:ext>
            </a:extLst>
          </p:cNvPr>
          <p:cNvCxnSpPr>
            <a:cxnSpLocks/>
          </p:cNvCxnSpPr>
          <p:nvPr/>
        </p:nvCxnSpPr>
        <p:spPr>
          <a:xfrm>
            <a:off x="7725746" y="4669380"/>
            <a:ext cx="87666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C981A-76FF-5E21-422E-B94F5551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Objectiviteit van de media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FBD25-8E0B-6AD5-2908-C05A166D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i="0" dirty="0">
                <a:solidFill>
                  <a:srgbClr val="000000"/>
                </a:solidFill>
                <a:effectLst/>
                <a:latin typeface="YAFdJt8dAY0 0"/>
              </a:rPr>
              <a:t>Objectiviteit:</a:t>
            </a:r>
            <a:r>
              <a:rPr lang="nl-BE" b="0" i="0" dirty="0">
                <a:solidFill>
                  <a:srgbClr val="000000"/>
                </a:solidFill>
                <a:effectLst/>
                <a:latin typeface="YAFdJt8dAY0 0"/>
              </a:rPr>
              <a:t> beschrijving van gebeurtenissen die klopt met de werkelijkheid (feiten) en die niet gekleurd is door een eigen mening. 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pPr marL="0" indent="0">
              <a:buNone/>
            </a:pPr>
            <a:endParaRPr lang="nl-BE" b="0" i="0" dirty="0">
              <a:solidFill>
                <a:srgbClr val="000000"/>
              </a:solidFill>
              <a:effectLst/>
              <a:latin typeface="YAFdJt8dAY0 0"/>
            </a:endParaRPr>
          </a:p>
          <a:p>
            <a:pPr marL="0" indent="0">
              <a:buNone/>
            </a:pPr>
            <a:r>
              <a:rPr lang="nl-BE" b="0" i="0" dirty="0">
                <a:solidFill>
                  <a:srgbClr val="000000"/>
                </a:solidFill>
                <a:effectLst/>
                <a:latin typeface="YAFdJt8dAY0 0"/>
              </a:rPr>
              <a:t>Berichtgeving is bijna nooit volledig objectief. Criteria om toch zo objectief mogelijk te zijn: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Scheiding feiten en meningen.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Keuze woorden en beelden.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Hoor en wederhoor: verschillende mensen aan het woord.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Meerdere bronnen vernoemd .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55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74E7-CB1B-4BFE-5393-D0FF2C6B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Beinvloedingstheorieën media</a:t>
            </a:r>
          </a:p>
        </p:txBody>
      </p:sp>
      <p:pic>
        <p:nvPicPr>
          <p:cNvPr id="12" name="Afbeelding 11" descr="Afbeelding met hond, tekenfilm&#10;&#10;Automatisch gegenereerde beschrijving">
            <a:extLst>
              <a:ext uri="{FF2B5EF4-FFF2-40B4-BE49-F238E27FC236}">
                <a16:creationId xmlns:a16="http://schemas.microsoft.com/office/drawing/2014/main" id="{5E1D425B-700E-BB12-E147-6E908B937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8" r="360" b="20863"/>
          <a:stretch/>
        </p:blipFill>
        <p:spPr>
          <a:xfrm>
            <a:off x="1026367" y="1978090"/>
            <a:ext cx="10183589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A14E5-B083-CC9F-67D6-29138E1DD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Criminaliteit</a:t>
            </a: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005D07-F382-34E7-F851-FD40EE570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344.800+ Criminaliteit Stockillustraties, royalty-free vector illustraties  en clipart - iStock | Crimineel, Forensisch, Security">
            <a:extLst>
              <a:ext uri="{FF2B5EF4-FFF2-40B4-BE49-F238E27FC236}">
                <a16:creationId xmlns:a16="http://schemas.microsoft.com/office/drawing/2014/main" id="{0BFECA2D-6826-A4A4-4E54-CD42BA0B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0" y="3497819"/>
            <a:ext cx="3607377" cy="28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2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D6A41-D235-3A7B-0829-9280BB28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Kijkersvraag - I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4CE3A7-2CCF-EF35-74BB-0938F3DD2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Politiek-Juridische invalshoek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F5D7D6B-3C26-0660-8188-DB630126EF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Beleid</a:t>
            </a:r>
          </a:p>
          <a:p>
            <a:r>
              <a:rPr lang="nl-BE" dirty="0"/>
              <a:t>Regelgeving</a:t>
            </a:r>
          </a:p>
          <a:p>
            <a:r>
              <a:rPr lang="nl-BE" dirty="0"/>
              <a:t>Politieke partijen</a:t>
            </a:r>
          </a:p>
          <a:p>
            <a:r>
              <a:rPr lang="nl-BE" dirty="0"/>
              <a:t>Macht</a:t>
            </a:r>
          </a:p>
          <a:p>
            <a:r>
              <a:rPr lang="nl-BE" dirty="0"/>
              <a:t>Machtsmiddelen</a:t>
            </a:r>
          </a:p>
          <a:p>
            <a:r>
              <a:rPr lang="nl-BE" dirty="0"/>
              <a:t>Groeperingen</a:t>
            </a:r>
          </a:p>
          <a:p>
            <a:r>
              <a:rPr lang="nl-BE" dirty="0"/>
              <a:t>Invloed</a:t>
            </a:r>
          </a:p>
          <a:p>
            <a:r>
              <a:rPr lang="nl-BE" dirty="0"/>
              <a:t>Etc.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64EF43F-CCE1-63EE-393F-92F27A73F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Sociaaleconomische invalshoek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6F9AF49-0241-9CB1-383F-21498371C4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Belangen van werkgevers en werknemers</a:t>
            </a:r>
          </a:p>
          <a:p>
            <a:r>
              <a:rPr lang="nl-BE" dirty="0"/>
              <a:t>Maatschappelijke posities</a:t>
            </a:r>
          </a:p>
          <a:p>
            <a:r>
              <a:rPr lang="nl-BE" dirty="0"/>
              <a:t>Ongelijkheid</a:t>
            </a:r>
          </a:p>
          <a:p>
            <a:r>
              <a:rPr lang="nl-BE" dirty="0"/>
              <a:t>Financieel</a:t>
            </a:r>
          </a:p>
          <a:p>
            <a:r>
              <a:rPr lang="nl-BE" dirty="0"/>
              <a:t>Arbeidsverhoudingen</a:t>
            </a:r>
          </a:p>
          <a:p>
            <a:r>
              <a:rPr lang="nl-BE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6557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23CD2-7847-B8BB-6533-9C34F74A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Overtreding en misdrijf </a:t>
            </a:r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16ACE489-64CD-B9EA-8E87-6DFD38B9E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236070"/>
              </p:ext>
            </p:extLst>
          </p:nvPr>
        </p:nvGraphicFramePr>
        <p:xfrm>
          <a:off x="1245958" y="4598682"/>
          <a:ext cx="9700077" cy="2119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359">
                  <a:extLst>
                    <a:ext uri="{9D8B030D-6E8A-4147-A177-3AD203B41FA5}">
                      <a16:colId xmlns:a16="http://schemas.microsoft.com/office/drawing/2014/main" val="4108791528"/>
                    </a:ext>
                  </a:extLst>
                </a:gridCol>
                <a:gridCol w="3233359">
                  <a:extLst>
                    <a:ext uri="{9D8B030D-6E8A-4147-A177-3AD203B41FA5}">
                      <a16:colId xmlns:a16="http://schemas.microsoft.com/office/drawing/2014/main" val="1025387790"/>
                    </a:ext>
                  </a:extLst>
                </a:gridCol>
                <a:gridCol w="3233359">
                  <a:extLst>
                    <a:ext uri="{9D8B030D-6E8A-4147-A177-3AD203B41FA5}">
                      <a16:colId xmlns:a16="http://schemas.microsoft.com/office/drawing/2014/main" val="759347782"/>
                    </a:ext>
                  </a:extLst>
                </a:gridCol>
              </a:tblGrid>
              <a:tr h="3031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Overtreding </a:t>
                      </a:r>
                      <a:endParaRPr lang="nl-NL" sz="160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Misdrijf  </a:t>
                      </a:r>
                      <a:endParaRPr lang="nl-NL" sz="160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52714"/>
                  </a:ext>
                </a:extLst>
              </a:tr>
              <a:tr h="62294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Maximale straf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1 jaar hechtenis in het huis van bewaring  </a:t>
                      </a:r>
                      <a:endParaRPr lang="nl-NL" sz="160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Levenslang in de gevangenis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94915"/>
                  </a:ext>
                </a:extLst>
              </a:tr>
              <a:tr h="62273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Strafblad (uittreksel justitiële documentatie)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Meestal geen strafblad 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Altijd een strafblad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32888"/>
                  </a:ext>
                </a:extLst>
              </a:tr>
              <a:tr h="3033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Medeplichtigheid </a:t>
                      </a:r>
                      <a:endParaRPr lang="nl-NL" sz="1600" dirty="0"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Medeplichtigheid niet strafbaar </a:t>
                      </a:r>
                      <a:endParaRPr lang="nl-NL" sz="160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Effra" panose="02000506080000020004"/>
                          <a:cs typeface="Arial" panose="020B0604020202020204" pitchFamily="34" charset="0"/>
                        </a:rPr>
                        <a:t>Medeplichtigheid ook strafbaar </a:t>
                      </a: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Effra" panose="020005060800000200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E6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50702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0EB764C7-F7D2-B4F5-BDB6-73DECCAA8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64" y="1405085"/>
            <a:ext cx="7543463" cy="31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1B13D-FC6E-D5B1-FE7D-45EA211F5E29}"/>
              </a:ext>
            </a:extLst>
          </p:cNvPr>
          <p:cNvSpPr txBox="1">
            <a:spLocks/>
          </p:cNvSpPr>
          <p:nvPr/>
        </p:nvSpPr>
        <p:spPr>
          <a:xfrm>
            <a:off x="839788" y="546265"/>
            <a:ext cx="10515600" cy="11444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Effra" panose="02000506080000020004"/>
              </a:rPr>
              <a:t>Gevolgen van criminaliteit  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71509499-E2A1-2328-1D13-5ED68ADD3BC9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latin typeface="Effra" panose="02000506080000020004"/>
              </a:rPr>
              <a:t>Materiële gevolgen </a:t>
            </a:r>
          </a:p>
        </p:txBody>
      </p:sp>
      <p:sp>
        <p:nvSpPr>
          <p:cNvPr id="4" name="Tijdelijke aanduiding voor inhoud 9">
            <a:extLst>
              <a:ext uri="{FF2B5EF4-FFF2-40B4-BE49-F238E27FC236}">
                <a16:creationId xmlns:a16="http://schemas.microsoft.com/office/drawing/2014/main" id="{33884CDC-0E62-C4FF-72D9-CAEAF5BAA724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568DCC67-7A41-D78D-0E9C-2B71656AF1F7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latin typeface="Effra" panose="02000506080000020004"/>
              </a:rPr>
              <a:t>Immateriële gevolgen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CFCDDA-D3D0-CCC4-9BAE-E047CC2C7853}"/>
              </a:ext>
            </a:extLst>
          </p:cNvPr>
          <p:cNvSpPr txBox="1"/>
          <p:nvPr/>
        </p:nvSpPr>
        <p:spPr>
          <a:xfrm>
            <a:off x="11895826" y="6505921"/>
            <a:ext cx="296174" cy="3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31362A-F5B2-03DB-0BB8-EA4BA703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3002043"/>
            <a:ext cx="4783380" cy="2690651"/>
          </a:xfrm>
          <a:prstGeom prst="rect">
            <a:avLst/>
          </a:prstGeom>
        </p:spPr>
      </p:pic>
      <p:pic>
        <p:nvPicPr>
          <p:cNvPr id="2052" name="Picture 4" descr="Gemengde gevoelens, een gevecht dat veel vaker voorkomt dan je denkt -  PsyBlog">
            <a:extLst>
              <a:ext uri="{FF2B5EF4-FFF2-40B4-BE49-F238E27FC236}">
                <a16:creationId xmlns:a16="http://schemas.microsoft.com/office/drawing/2014/main" id="{93B12A6E-584A-A284-F06A-573B1CB8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10" y="3002043"/>
            <a:ext cx="4584409" cy="25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2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5AC32-B5A4-A13E-535D-9C9B818E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Veelvoorkomende criminaliteit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DD2CF-7252-A6BA-A787-DF7F32FE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Veel voorkomend strafbaar gedrag…</a:t>
            </a:r>
          </a:p>
          <a:p>
            <a:pPr marL="0" indent="0">
              <a:buNone/>
            </a:pPr>
            <a:r>
              <a:rPr lang="nl-NL" dirty="0"/>
              <a:t>Dat veel schade veroorzaakt; </a:t>
            </a:r>
          </a:p>
          <a:p>
            <a:pPr marL="0" indent="0">
              <a:buNone/>
            </a:pPr>
            <a:r>
              <a:rPr lang="nl-NL" dirty="0"/>
              <a:t>Die hinderlijk is en een onveilig gevoel geeft;</a:t>
            </a:r>
          </a:p>
          <a:p>
            <a:pPr marL="0" indent="0">
              <a:buNone/>
            </a:pPr>
            <a:r>
              <a:rPr lang="nl-NL" dirty="0"/>
              <a:t>Wordt licht bestraft.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6" name="Picture 4" descr="Onverwoestbaar bushokje moet vandalisme tegengaan | Binnenland | hln.be">
            <a:extLst>
              <a:ext uri="{FF2B5EF4-FFF2-40B4-BE49-F238E27FC236}">
                <a16:creationId xmlns:a16="http://schemas.microsoft.com/office/drawing/2014/main" id="{95D3DB9D-4C28-B093-C453-42707A83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48" y="4031673"/>
            <a:ext cx="4567051" cy="23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8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874A3-0BC0-1572-FFD3-3CD27971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1CCF8-B78F-BF6B-AFCF-BB7FC6E9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Cijfers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6941D-5202-C479-422E-EC4C9468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Politiestatistieken: cijfers die bekend zijn bij de politie.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Slachtofferonderzoek: willekeurig onderzoek onder slachtoffers.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Daderonderzoek: willekeurig onderzoek naar daders.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Veiligheidsmonitor: twee jaarlijkse enquête: hoe veilig voelen burgers zich? </a:t>
            </a:r>
          </a:p>
        </p:txBody>
      </p:sp>
    </p:spTree>
    <p:extLst>
      <p:ext uri="{BB962C8B-B14F-4D97-AF65-F5344CB8AC3E}">
        <p14:creationId xmlns:p14="http://schemas.microsoft.com/office/powerpoint/2010/main" val="342594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FE0F-3045-917F-6F71-FFEF7DC4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FD5F2-788F-EA4E-979E-64BF8C5B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Wetboeken en wetten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B34CA-04FD-8B8B-925D-DCC675645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Opiumwet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Wegenverkeerswet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Wet wapens en munitie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Wetbroek van strafrecht</a:t>
            </a:r>
          </a:p>
        </p:txBody>
      </p:sp>
      <p:pic>
        <p:nvPicPr>
          <p:cNvPr id="4098" name="Picture 2" descr="Tal van onduidelijkheden in wetsvoorstel dat verheerlijken terrorisme  strafbaar maakt | Nieuws">
            <a:extLst>
              <a:ext uri="{FF2B5EF4-FFF2-40B4-BE49-F238E27FC236}">
                <a16:creationId xmlns:a16="http://schemas.microsoft.com/office/drawing/2014/main" id="{D25DD97A-99D1-9185-960B-4B86D6B7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0" y="4178445"/>
            <a:ext cx="3364852" cy="19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228C-C83C-51C7-E75F-FBE26C8F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B3289-B2FC-ADAB-816A-D2F5C556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Rechten van een verdachte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DD87B-A085-B7A0-7809-31563795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Recht om te weten waarvan je verdacht wordt;</a:t>
            </a:r>
          </a:p>
          <a:p>
            <a:endParaRPr lang="nl-NL" dirty="0"/>
          </a:p>
          <a:p>
            <a:r>
              <a:rPr lang="nl-NL" dirty="0"/>
              <a:t>Recht om in hoger beroep te gaan; </a:t>
            </a:r>
          </a:p>
          <a:p>
            <a:endParaRPr lang="nl-NL" dirty="0"/>
          </a:p>
          <a:p>
            <a:r>
              <a:rPr lang="nl-NL" dirty="0"/>
              <a:t>Recht op een advocaat/raadsman;</a:t>
            </a:r>
          </a:p>
          <a:p>
            <a:endParaRPr lang="nl-NL" dirty="0"/>
          </a:p>
          <a:p>
            <a:r>
              <a:rPr lang="nl-NL" dirty="0"/>
              <a:t>Recht om te zwijgen;</a:t>
            </a:r>
          </a:p>
          <a:p>
            <a:endParaRPr lang="nl-NL" dirty="0"/>
          </a:p>
          <a:p>
            <a:r>
              <a:rPr lang="nl-NL" dirty="0"/>
              <a:t>Recht op een eerlijk proces.</a:t>
            </a:r>
          </a:p>
        </p:txBody>
      </p:sp>
      <p:pic>
        <p:nvPicPr>
          <p:cNvPr id="5122" name="Picture 2" descr="Advies RvS: versterk positie verdachte in nieuw Wetboek van Strafvordering  - Mr. Online">
            <a:extLst>
              <a:ext uri="{FF2B5EF4-FFF2-40B4-BE49-F238E27FC236}">
                <a16:creationId xmlns:a16="http://schemas.microsoft.com/office/drawing/2014/main" id="{4C311462-2E75-A43B-3D16-196B31EF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7" y="4495367"/>
            <a:ext cx="3363191" cy="16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6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6E241-9BA5-E120-505E-2E31D2B0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9CC9C-5A8D-9EA1-20DD-B260D551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Theorieën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EB9D7-9BB7-EF1F-715E-9E832C01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>
                <a:latin typeface="Effra" panose="02000506080000020004"/>
                <a:cs typeface="Arial" panose="020B0604020202020204" pitchFamily="34" charset="0"/>
              </a:rPr>
              <a:t>Aangeleerd gedrag 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gaat ervan uit dat crimineel gedrag wordt aangeleerd in contact met mensen uit de eigen omgeving.</a:t>
            </a:r>
            <a:endParaRPr lang="nl-NL" dirty="0">
              <a:latin typeface="Effra" panose="02000506080000020004"/>
            </a:endParaRPr>
          </a:p>
          <a:p>
            <a:pPr marL="0" indent="0">
              <a:buNone/>
            </a:pPr>
            <a:r>
              <a:rPr lang="nl-NL" u="sng" dirty="0">
                <a:latin typeface="Effra" panose="02000506080000020004"/>
                <a:cs typeface="Arial" panose="020B0604020202020204" pitchFamily="34" charset="0"/>
              </a:rPr>
              <a:t>Anomietheorie: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het willen halen, maar deze niet kunnen halen door zaken in de maatschappij.</a:t>
            </a:r>
            <a:endParaRPr lang="nl-NL" dirty="0"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u="sng" dirty="0"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Bindingstheorie: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stelt dat de maatschappelijke binding (met gezin, school, vriendengroep, vrijetijdsverenigingen) criminaliteit sterk doet verminderen</a:t>
            </a:r>
            <a:endParaRPr lang="nl-NL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7959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11CCB-59F3-DA21-7D10-D811C91B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Examenvraag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496AD-1631-C33B-4245-2FB864838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12A722-A0EF-FE70-68B8-F9D5C875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7" y="1344946"/>
            <a:ext cx="8298872" cy="5265251"/>
          </a:xfrm>
          <a:prstGeom prst="rect">
            <a:avLst/>
          </a:prstGeom>
        </p:spPr>
      </p:pic>
      <p:sp>
        <p:nvSpPr>
          <p:cNvPr id="7" name="Pijl: links 6">
            <a:extLst>
              <a:ext uri="{FF2B5EF4-FFF2-40B4-BE49-F238E27FC236}">
                <a16:creationId xmlns:a16="http://schemas.microsoft.com/office/drawing/2014/main" id="{284CF3FD-A156-ED0C-02A0-24C8C556C77A}"/>
              </a:ext>
            </a:extLst>
          </p:cNvPr>
          <p:cNvSpPr/>
          <p:nvPr/>
        </p:nvSpPr>
        <p:spPr>
          <a:xfrm>
            <a:off x="5985164" y="1690688"/>
            <a:ext cx="1399309" cy="280266"/>
          </a:xfrm>
          <a:prstGeom prst="leftArrow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D70C233A-46B0-313A-0740-EA7F1B634B39}"/>
              </a:ext>
            </a:extLst>
          </p:cNvPr>
          <p:cNvSpPr/>
          <p:nvPr/>
        </p:nvSpPr>
        <p:spPr>
          <a:xfrm>
            <a:off x="4866904" y="2176563"/>
            <a:ext cx="1399309" cy="280266"/>
          </a:xfrm>
          <a:prstGeom prst="leftArrow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2523610E-E250-FD76-9862-89ACA0F2D644}"/>
              </a:ext>
            </a:extLst>
          </p:cNvPr>
          <p:cNvSpPr/>
          <p:nvPr/>
        </p:nvSpPr>
        <p:spPr>
          <a:xfrm>
            <a:off x="4732317" y="1933626"/>
            <a:ext cx="1399309" cy="280266"/>
          </a:xfrm>
          <a:prstGeom prst="leftArrow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links 9">
            <a:extLst>
              <a:ext uri="{FF2B5EF4-FFF2-40B4-BE49-F238E27FC236}">
                <a16:creationId xmlns:a16="http://schemas.microsoft.com/office/drawing/2014/main" id="{164CCC74-DA2B-D851-2D2A-840E54FC928B}"/>
              </a:ext>
            </a:extLst>
          </p:cNvPr>
          <p:cNvSpPr/>
          <p:nvPr/>
        </p:nvSpPr>
        <p:spPr>
          <a:xfrm>
            <a:off x="5563094" y="2447120"/>
            <a:ext cx="1399309" cy="280266"/>
          </a:xfrm>
          <a:prstGeom prst="leftArrow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6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90B5C-6B7F-9809-BE5F-E83C1AF0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Theorieën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2FED67-813B-6B50-5857-B7D01A27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>
                <a:latin typeface="Effra" panose="02000506080000020004"/>
                <a:cs typeface="Arial" panose="020B0604020202020204" pitchFamily="34" charset="0"/>
              </a:rPr>
              <a:t>Rationele-keuze 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Een afweging van kosten (</a:t>
            </a:r>
            <a:r>
              <a:rPr lang="nl-NL" sz="2800" u="sng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pakkans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, beveiliging, sociale controle) en baten (geld of goederen).</a:t>
            </a:r>
          </a:p>
          <a:p>
            <a:pPr marL="0" indent="0">
              <a:buNone/>
            </a:pPr>
            <a:endParaRPr lang="nl-NL" u="sng" dirty="0"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u="sng" dirty="0"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Etikettentheorie: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wanneer de omgeving het etiket ‘crimineel’ op een persoon drukt, die persoon zich hier ook naar gaat gedragen. </a:t>
            </a:r>
            <a:endParaRPr lang="nl-NL" dirty="0"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u="sng" dirty="0">
              <a:effectLst/>
              <a:latin typeface="Effra" panose="0200050608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u="sng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Neutraliseringstheorie: </a:t>
            </a: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Arial" panose="020B0604020202020204" pitchFamily="34" charset="0"/>
              </a:rPr>
              <a:t>crimineel gedrag bij jongeren in groepsverband vaak wordt ontkend, doordat zij de schuld buiten zichzelf leggen.</a:t>
            </a:r>
            <a:endParaRPr lang="nl-NL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3420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8BD9D-2A38-9693-3CC0-33728587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Verschillende rechters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998C6-4D52-973C-4BA3-28CD4FED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  <a:tabLst>
                <a:tab pos="457200" algn="l"/>
              </a:tabLst>
            </a:pPr>
            <a:r>
              <a:rPr lang="nl-NL" dirty="0">
                <a:latin typeface="Effra" panose="02000506080000020004"/>
                <a:ea typeface="Times New Roman" panose="02020603050405020304" pitchFamily="18" charset="0"/>
              </a:rPr>
              <a:t>K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antonrechter</a:t>
            </a:r>
          </a:p>
          <a:p>
            <a:pPr marL="0" lvl="0" indent="0" fontAlgn="base">
              <a:buNone/>
              <a:tabLst>
                <a:tab pos="457200" algn="l"/>
              </a:tabLst>
            </a:pPr>
            <a:endParaRPr lang="nl-NL" sz="2800" dirty="0">
              <a:effectLst/>
              <a:latin typeface="Effra" panose="02000506080000020004"/>
              <a:ea typeface="Times New Roman" panose="02020603050405020304" pitchFamily="18" charset="0"/>
            </a:endParaRPr>
          </a:p>
          <a:p>
            <a:pPr marL="0" lvl="0" indent="0" fontAlgn="base">
              <a:buNone/>
              <a:tabLst>
                <a:tab pos="457200" algn="l"/>
              </a:tabLst>
            </a:pPr>
            <a:r>
              <a:rPr lang="nl-NL" dirty="0">
                <a:latin typeface="Effra" panose="02000506080000020004"/>
                <a:ea typeface="Times New Roman" panose="02020603050405020304" pitchFamily="18" charset="0"/>
              </a:rPr>
              <a:t>P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olitierechter</a:t>
            </a:r>
          </a:p>
          <a:p>
            <a:pPr marL="0" lvl="0" indent="0" fontAlgn="base">
              <a:buNone/>
              <a:tabLst>
                <a:tab pos="457200" algn="l"/>
              </a:tabLst>
            </a:pPr>
            <a:endParaRPr lang="nl-NL" sz="2800" dirty="0">
              <a:effectLst/>
              <a:latin typeface="Effra" panose="02000506080000020004"/>
              <a:ea typeface="Times New Roman" panose="02020603050405020304" pitchFamily="18" charset="0"/>
            </a:endParaRPr>
          </a:p>
          <a:p>
            <a:pPr marL="0" lvl="0" indent="0" fontAlgn="base">
              <a:buNone/>
              <a:tabLst>
                <a:tab pos="457200" algn="l"/>
              </a:tabLst>
            </a:pP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Meervoudige kamer</a:t>
            </a:r>
            <a:endParaRPr lang="nl-NL" dirty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839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8DCAD-61E1-548B-5AF0-C2ABF4705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99746-0016-561E-E5D5-59DD0459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Kijkersvraag - II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59DC80-CF79-FDD0-7A2C-73C59B3B7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Sociaalculturele invalshoek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7FD5D8B-E55F-001F-B6A3-2CE0C34BCF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Normen en waareden</a:t>
            </a:r>
          </a:p>
          <a:p>
            <a:r>
              <a:rPr lang="nl-BE" dirty="0"/>
              <a:t>Opvattingen van politieke partijen</a:t>
            </a:r>
          </a:p>
          <a:p>
            <a:r>
              <a:rPr lang="nl-BE" dirty="0"/>
              <a:t>(Sub)culturen</a:t>
            </a:r>
          </a:p>
          <a:p>
            <a:r>
              <a:rPr lang="nl-BE" dirty="0"/>
              <a:t>Media</a:t>
            </a:r>
          </a:p>
          <a:p>
            <a:r>
              <a:rPr lang="nl-BE" dirty="0"/>
              <a:t>Vooroordelen</a:t>
            </a:r>
          </a:p>
          <a:p>
            <a:r>
              <a:rPr lang="nl-BE" dirty="0"/>
              <a:t>Mensenrechten</a:t>
            </a:r>
          </a:p>
          <a:p>
            <a:r>
              <a:rPr lang="nl-BE" dirty="0"/>
              <a:t>Etc.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DAB7B5A-A69C-075F-F24E-D67391850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3119"/>
            <a:ext cx="5183188" cy="823912"/>
          </a:xfrm>
        </p:spPr>
        <p:txBody>
          <a:bodyPr/>
          <a:lstStyle/>
          <a:p>
            <a:r>
              <a:rPr lang="nl-BE" dirty="0"/>
              <a:t>Veranderings- en vergelijkende invalshoek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0C5F2EB-A027-AD4E-B2BB-38CB1D22D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>
            <a:normAutofit lnSpcReduction="10000"/>
          </a:bodyPr>
          <a:lstStyle/>
          <a:p>
            <a:r>
              <a:rPr lang="nl-BE" dirty="0"/>
              <a:t>Vergelijking met vroeger of een andere plaats.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040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9FCD3-59DC-C322-8F46-CD2C55D8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Rechtsinstanties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E960BC-91B6-A36B-6D46-BA7D88FEA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250686"/>
              </p:ext>
            </p:extLst>
          </p:nvPr>
        </p:nvGraphicFramePr>
        <p:xfrm>
          <a:off x="1673326" y="986971"/>
          <a:ext cx="9680474" cy="587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8FE82755-07E0-38FF-5956-C6AAB452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19" y="1250647"/>
            <a:ext cx="2084967" cy="13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2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10EA9-4EE1-2889-5FE2-7F3BD15C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Verloop rechtszaak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8F7D9-7C29-EF78-91F7-EEA3C4D8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Opening door de rechter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Aanklacht/Tenlastelegging door de officier van justitie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Getuigenverhoor door de rechter, advocaat, OvJ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Verhoor verdachte door de rechter, advocaat, OvJ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Requisitoir door de OvJ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Pleidooi door de advocaat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Laatste woord door de verdachte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Vonnis door de rechter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1026" name="Picture 2" descr="De rechtbank - Rechters en Advocaten">
            <a:extLst>
              <a:ext uri="{FF2B5EF4-FFF2-40B4-BE49-F238E27FC236}">
                <a16:creationId xmlns:a16="http://schemas.microsoft.com/office/drawing/2014/main" id="{44BA99BA-03FE-A2EC-B89B-2140B7FD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19" y="4281055"/>
            <a:ext cx="4201117" cy="2424855"/>
          </a:xfrm>
          <a:prstGeom prst="rect">
            <a:avLst/>
          </a:prstGeom>
          <a:solidFill>
            <a:srgbClr val="945DE8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1467723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7224-CB2E-64CD-B0F9-5330022A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CCD3F2A-1C41-6B7E-6CD7-214C08386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852" y="734290"/>
            <a:ext cx="7893257" cy="56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03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603DB-01A5-92FB-94F4-ABDA030E0DC7}"/>
              </a:ext>
            </a:extLst>
          </p:cNvPr>
          <p:cNvSpPr txBox="1">
            <a:spLocks/>
          </p:cNvSpPr>
          <p:nvPr/>
        </p:nvSpPr>
        <p:spPr>
          <a:xfrm>
            <a:off x="839788" y="617517"/>
            <a:ext cx="10515600" cy="1073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Soorten straffen</a:t>
            </a:r>
            <a:endParaRPr lang="nl-N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8F828DA0-BCF3-FE92-AA98-3B773AD44016}"/>
              </a:ext>
            </a:extLst>
          </p:cNvPr>
          <p:cNvSpPr txBox="1">
            <a:spLocks/>
          </p:cNvSpPr>
          <p:nvPr/>
        </p:nvSpPr>
        <p:spPr>
          <a:xfrm>
            <a:off x="839789" y="1838039"/>
            <a:ext cx="2198052" cy="667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Hoofdstraffen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D631534-9773-1A3C-71DB-6300FE2485CD}"/>
              </a:ext>
            </a:extLst>
          </p:cNvPr>
          <p:cNvSpPr txBox="1">
            <a:spLocks/>
          </p:cNvSpPr>
          <p:nvPr/>
        </p:nvSpPr>
        <p:spPr>
          <a:xfrm>
            <a:off x="839789" y="3206633"/>
            <a:ext cx="2807652" cy="298302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nl-NL" sz="3200" dirty="0"/>
              <a:t>Geldboete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/>
              <a:t>Gevangenisstraf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/>
              <a:t>Hechtenis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/>
              <a:t>Taakstraf; kan bestaan uit een werkstraf of uit een leerstraf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5D197B6F-3119-304A-C9BE-CC4F48D0E339}"/>
              </a:ext>
            </a:extLst>
          </p:cNvPr>
          <p:cNvSpPr txBox="1">
            <a:spLocks/>
          </p:cNvSpPr>
          <p:nvPr/>
        </p:nvSpPr>
        <p:spPr>
          <a:xfrm>
            <a:off x="7934960" y="1838039"/>
            <a:ext cx="3420428" cy="667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Maatregelen</a:t>
            </a:r>
          </a:p>
        </p:txBody>
      </p:sp>
      <p:sp>
        <p:nvSpPr>
          <p:cNvPr id="6" name="Tijdelijke aanduiding voor inhoud 12">
            <a:extLst>
              <a:ext uri="{FF2B5EF4-FFF2-40B4-BE49-F238E27FC236}">
                <a16:creationId xmlns:a16="http://schemas.microsoft.com/office/drawing/2014/main" id="{8AE124FA-3FAC-545B-CC6A-E93561B509FA}"/>
              </a:ext>
            </a:extLst>
          </p:cNvPr>
          <p:cNvSpPr txBox="1">
            <a:spLocks/>
          </p:cNvSpPr>
          <p:nvPr/>
        </p:nvSpPr>
        <p:spPr>
          <a:xfrm>
            <a:off x="8107680" y="3206633"/>
            <a:ext cx="3247708" cy="2983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TBS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Schadevergoeding 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Afpakken goederen of winst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20FA638-933E-9D6A-82D5-58381E6F8EC1}"/>
              </a:ext>
            </a:extLst>
          </p:cNvPr>
          <p:cNvSpPr txBox="1"/>
          <p:nvPr/>
        </p:nvSpPr>
        <p:spPr>
          <a:xfrm>
            <a:off x="11895826" y="6505921"/>
            <a:ext cx="296174" cy="3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9ABC24F8-884D-493B-5B54-79EDA81D3E9A}"/>
              </a:ext>
            </a:extLst>
          </p:cNvPr>
          <p:cNvSpPr txBox="1">
            <a:spLocks/>
          </p:cNvSpPr>
          <p:nvPr/>
        </p:nvSpPr>
        <p:spPr>
          <a:xfrm>
            <a:off x="3820161" y="1690688"/>
            <a:ext cx="3677919" cy="667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0" dirty="0"/>
              <a:t>Bijkomende straffen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3A69126-2519-F869-4834-E149A655FA0F}"/>
              </a:ext>
            </a:extLst>
          </p:cNvPr>
          <p:cNvSpPr txBox="1">
            <a:spLocks/>
          </p:cNvSpPr>
          <p:nvPr/>
        </p:nvSpPr>
        <p:spPr>
          <a:xfrm>
            <a:off x="3820161" y="3272349"/>
            <a:ext cx="3722052" cy="298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600" dirty="0"/>
              <a:t>Openbaar maken van de uitspraak (met naam noemen);</a:t>
            </a:r>
          </a:p>
          <a:p>
            <a:pPr marL="0" indent="0">
              <a:buNone/>
            </a:pPr>
            <a:r>
              <a:rPr lang="nl-NL" sz="2600" dirty="0"/>
              <a:t>Afnemen van rechten, bijvoorbeeld het afnemen van het rijbewijs.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310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BFE4E-89BA-540B-886E-976A41B9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Belangrijke begrippen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74D88-9910-023F-626A-690019BB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Preventie= het voorkomen van criminaliteit. Dus voordat er iets kan gebeuren.  </a:t>
            </a:r>
          </a:p>
          <a:p>
            <a:pPr marL="0" lvl="0" indent="0">
              <a:buNone/>
            </a:pPr>
            <a:endParaRPr lang="nl-NL" sz="2800" dirty="0">
              <a:latin typeface="Effra" panose="0200050608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l-NL" sz="2800" dirty="0">
                <a:effectLst/>
                <a:latin typeface="Effra" panose="02000506080000020004"/>
                <a:ea typeface="Calibri" panose="020F0502020204030204" pitchFamily="34" charset="0"/>
                <a:cs typeface="Times New Roman" panose="02020603050405020304" pitchFamily="18" charset="0"/>
              </a:rPr>
              <a:t>Repressie = bedoeld om onder druk te zetten. Dus nadat er iets gebeurd is.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Doorbells - PMP – Ring">
            <a:extLst>
              <a:ext uri="{FF2B5EF4-FFF2-40B4-BE49-F238E27FC236}">
                <a16:creationId xmlns:a16="http://schemas.microsoft.com/office/drawing/2014/main" id="{18477752-7B38-9929-45F4-409F2D48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08" y="4154200"/>
            <a:ext cx="2022763" cy="20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keersboetes vanaf vandaag flink hoger, 'maar gedrag beïnvloed je er niet  mee'">
            <a:extLst>
              <a:ext uri="{FF2B5EF4-FFF2-40B4-BE49-F238E27FC236}">
                <a16:creationId xmlns:a16="http://schemas.microsoft.com/office/drawing/2014/main" id="{8B581736-8865-E7B4-2663-B4BE7F5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3616037"/>
            <a:ext cx="4050144" cy="30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1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22C9D-768E-02EF-9094-D57613ED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van straffen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CDAB7-B0EE-5FDD-26CB-3A04C261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825624"/>
            <a:ext cx="10914413" cy="4812681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Wraak en vergelding;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vervelende tijd dader.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Genoegdoening;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Door een straf voelt het slachtoffer zich beter.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Afschrikking: 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Een straf moet een dader afschrikken om nog een keer een misdaad te plegen. 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Beveiliging van de samenleving;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In de tijd dat een crimineel vastzit, kan hij de samenleving geen last bezorgen. 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Voorkomen van eigenrichting;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Als daders niet worden bestraft, wordt het gevaar voor eigenrichting (voor eigen rechter spelen) groter.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Heropvoeding (resocialisatie) van de dader;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Door een straf te geven probeert de overheid het gedrag van een dader te verbeteren.  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u="sng" dirty="0">
                <a:effectLst/>
                <a:latin typeface="Effra" panose="02000506080000020004"/>
                <a:ea typeface="Times New Roman" panose="02020603050405020304" pitchFamily="18" charset="0"/>
              </a:rPr>
              <a:t>Handhaving van de rechtsorde:</a:t>
            </a:r>
            <a:r>
              <a:rPr lang="nl-NL" sz="2800" dirty="0">
                <a:effectLst/>
                <a:latin typeface="Effra" panose="02000506080000020004"/>
                <a:ea typeface="Times New Roman" panose="02020603050405020304" pitchFamily="18" charset="0"/>
              </a:rPr>
              <a:t> zorgen dat iedereen zich aan de regels houdt.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81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BFB3-B957-A22B-C3B1-2A70256AD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934AE-4068-198B-23F5-9A50F577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Kijkersvraag - III</a:t>
            </a:r>
          </a:p>
        </p:txBody>
      </p:sp>
      <p:pic>
        <p:nvPicPr>
          <p:cNvPr id="14" name="Afbeelding 13" descr="Afbeelding met tekst, Lettertype, algebra&#10;&#10;Door AI gegenereerde inhoud is mogelijk onjuist.">
            <a:extLst>
              <a:ext uri="{FF2B5EF4-FFF2-40B4-BE49-F238E27FC236}">
                <a16:creationId xmlns:a16="http://schemas.microsoft.com/office/drawing/2014/main" id="{FE832436-EB7D-FB14-EE25-8B14E1F5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01" y="1978175"/>
            <a:ext cx="6091717" cy="1450825"/>
          </a:xfrm>
          <a:prstGeom prst="rect">
            <a:avLst/>
          </a:prstGeom>
        </p:spPr>
      </p:pic>
      <p:pic>
        <p:nvPicPr>
          <p:cNvPr id="16" name="Afbeelding 15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39548281-A435-8BC0-A06A-E0CF2A499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8368" r="4471" b="2741"/>
          <a:stretch>
            <a:fillRect/>
          </a:stretch>
        </p:blipFill>
        <p:spPr>
          <a:xfrm>
            <a:off x="285382" y="1483955"/>
            <a:ext cx="5810618" cy="3274828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EE408ED7-5B87-3421-E631-9DE31BBA48AC}"/>
              </a:ext>
            </a:extLst>
          </p:cNvPr>
          <p:cNvSpPr/>
          <p:nvPr/>
        </p:nvSpPr>
        <p:spPr>
          <a:xfrm>
            <a:off x="6483927" y="2826328"/>
            <a:ext cx="201881" cy="21375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5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B042-401B-D771-7D53-643824D3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66573-2909-C6CB-F5A7-8E220830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Eindexamen Maatschappijkunde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5DA09D4-6AC3-1B23-A2FA-9F44DF7DC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80823"/>
              </p:ext>
            </p:extLst>
          </p:nvPr>
        </p:nvGraphicFramePr>
        <p:xfrm>
          <a:off x="838200" y="2633146"/>
          <a:ext cx="10515600" cy="183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7653361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13966406"/>
                    </a:ext>
                  </a:extLst>
                </a:gridCol>
              </a:tblGrid>
              <a:tr h="9159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Politiek </a:t>
                      </a:r>
                    </a:p>
                  </a:txBody>
                  <a:tcPr>
                    <a:solidFill>
                      <a:srgbClr val="DEC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Criminaliteit </a:t>
                      </a:r>
                    </a:p>
                  </a:txBody>
                  <a:tcPr>
                    <a:solidFill>
                      <a:srgbClr val="DEC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88328"/>
                  </a:ext>
                </a:extLst>
              </a:tr>
              <a:tr h="915988"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Analyse maatschappelijke vraagstuk </a:t>
                      </a:r>
                    </a:p>
                  </a:txBody>
                  <a:tcPr>
                    <a:solidFill>
                      <a:srgbClr val="DEC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24236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99C7BD04-0215-5A0E-AD94-0021D6E7C535}"/>
              </a:ext>
            </a:extLst>
          </p:cNvPr>
          <p:cNvSpPr txBox="1"/>
          <p:nvPr/>
        </p:nvSpPr>
        <p:spPr>
          <a:xfrm>
            <a:off x="838200" y="4853582"/>
            <a:ext cx="4500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Ongeveer 42 vragen </a:t>
            </a:r>
          </a:p>
          <a:p>
            <a:r>
              <a:rPr lang="nl-NL" sz="2400" dirty="0">
                <a:latin typeface="Effra" panose="02000506080000020004"/>
              </a:rPr>
              <a:t>Open en meerkeuzevragen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98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07A47-FFB2-981C-5C14-E02483EB1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Politiek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281707-49DB-AF07-EB8F-D66863CAA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316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A3513-0830-5440-31DE-E93D06C8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Politiek: definitiebepaling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277772A-482D-D275-DF6E-844ECB66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i="0" dirty="0">
                <a:solidFill>
                  <a:srgbClr val="000000"/>
                </a:solidFill>
                <a:effectLst/>
                <a:latin typeface="YAFdJt8dAY0 0"/>
              </a:rPr>
              <a:t>Politiek = het besturen van een gemeente, provincie, land of Europa.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Politici: vertegenwoordigen de bevolking en nemen politieke besluiten.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Politieke besluitvorming: de manier waarop politici besluiten nemen.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Ambtenaren: mensen in dienst van de overheid.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Overheid = alle politici + ambtenaren bij elkaar.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000000"/>
                </a:solidFill>
                <a:effectLst/>
              </a:rPr>
              <a:t>Overheidsbeleid: het geheel van wettelijke regels en afspraken.</a:t>
            </a:r>
            <a:endParaRPr lang="nl-BE" dirty="0"/>
          </a:p>
          <a:p>
            <a:r>
              <a:rPr lang="nl-BE" b="0" i="0" dirty="0">
                <a:solidFill>
                  <a:srgbClr val="000000"/>
                </a:solidFill>
                <a:effectLst/>
                <a:latin typeface="YAFdJt8dAY0 0"/>
              </a:rPr>
              <a:t>Politici hebben politieke macht. Wij kiezen politici die namens ons het volk besturen. We noemen politici ook wel volksvertegenwoordigers.</a:t>
            </a:r>
            <a:endParaRPr lang="nl-BE" dirty="0">
              <a:solidFill>
                <a:srgbClr val="000000"/>
              </a:solidFill>
              <a:effectLst/>
              <a:latin typeface="YAFdJt8dAY0 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75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8F66-6AA2-046C-9178-E9DBADA5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56" y="468631"/>
            <a:ext cx="10515600" cy="1325563"/>
          </a:xfrm>
        </p:spPr>
        <p:txBody>
          <a:bodyPr/>
          <a:lstStyle/>
          <a:p>
            <a:r>
              <a:rPr lang="nl-BE" dirty="0"/>
              <a:t>Bevoegdheden van het parlement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9D93E8-F076-9E5A-65C8-27417FA5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656" y="1375249"/>
            <a:ext cx="4638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/>
              <a:t>Wetgevend (alleen Tweede Kamer)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initiatief: nieuwe wet voorstellen.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amendement: wet wijzigen.</a:t>
            </a:r>
            <a:endParaRPr lang="nl-BE" sz="18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2F5AA2A-163E-6AA6-CD37-11B133C9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119" y="1375249"/>
            <a:ext cx="7016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/>
              <a:t>Controlerend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enquête: onderzoek instellen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budget: begroting goed- of afkeuren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Recht van interpellatie: minister ter verantwoording vragen voor het beleid.</a:t>
            </a:r>
          </a:p>
          <a:p>
            <a:r>
              <a:rPr lang="nl-BE" sz="1800" i="0" dirty="0">
                <a:solidFill>
                  <a:srgbClr val="000000"/>
                </a:solidFill>
                <a:effectLst/>
              </a:rPr>
              <a:t>Motierecht: Het parlement heeft het recht om aan het kabinet te vragen om iets te doen of te veranderen.</a:t>
            </a:r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4" name="Afbeelding 3" descr="Afbeelding met overdekt, hal, concertzaal, auditorium&#10;&#10;Automatisch gegenereerde beschrijving">
            <a:extLst>
              <a:ext uri="{FF2B5EF4-FFF2-40B4-BE49-F238E27FC236}">
                <a16:creationId xmlns:a16="http://schemas.microsoft.com/office/drawing/2014/main" id="{3A9B2562-7AE8-80A0-E3B9-D3C964FB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3" y="3827720"/>
            <a:ext cx="4426716" cy="2750215"/>
          </a:xfrm>
          <a:prstGeom prst="rect">
            <a:avLst/>
          </a:prstGeom>
        </p:spPr>
      </p:pic>
      <p:pic>
        <p:nvPicPr>
          <p:cNvPr id="8" name="Afbeelding 7" descr="Afbeelding met overdekt, meubels, scène, tafel&#10;&#10;Automatisch gegenereerde beschrijving">
            <a:extLst>
              <a:ext uri="{FF2B5EF4-FFF2-40B4-BE49-F238E27FC236}">
                <a16:creationId xmlns:a16="http://schemas.microsoft.com/office/drawing/2014/main" id="{03942851-A1A1-3D37-2641-9412BC0E0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77" y="3772450"/>
            <a:ext cx="4202279" cy="28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19C5CE9-3801-E22E-F784-AF31983B0593}"/>
              </a:ext>
            </a:extLst>
          </p:cNvPr>
          <p:cNvSpPr/>
          <p:nvPr/>
        </p:nvSpPr>
        <p:spPr>
          <a:xfrm>
            <a:off x="4537787" y="4457990"/>
            <a:ext cx="2388637" cy="1175657"/>
          </a:xfrm>
          <a:prstGeom prst="rect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8097C19-B52B-009B-0B18-FEA31090E614}"/>
              </a:ext>
            </a:extLst>
          </p:cNvPr>
          <p:cNvSpPr/>
          <p:nvPr/>
        </p:nvSpPr>
        <p:spPr>
          <a:xfrm>
            <a:off x="9613639" y="2817842"/>
            <a:ext cx="2388637" cy="1175657"/>
          </a:xfrm>
          <a:prstGeom prst="rect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896056E-554D-F76B-140E-ACC51C247E10}"/>
              </a:ext>
            </a:extLst>
          </p:cNvPr>
          <p:cNvSpPr/>
          <p:nvPr/>
        </p:nvSpPr>
        <p:spPr>
          <a:xfrm>
            <a:off x="6484773" y="2841169"/>
            <a:ext cx="2388637" cy="1175657"/>
          </a:xfrm>
          <a:prstGeom prst="rect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ED3A80F-4BC2-F85E-380F-AADB1E5247A6}"/>
              </a:ext>
            </a:extLst>
          </p:cNvPr>
          <p:cNvSpPr/>
          <p:nvPr/>
        </p:nvSpPr>
        <p:spPr>
          <a:xfrm>
            <a:off x="3343468" y="2817844"/>
            <a:ext cx="2388637" cy="1175657"/>
          </a:xfrm>
          <a:prstGeom prst="rect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9B4708-2B0F-965B-79CE-6021DBF4E0C9}"/>
              </a:ext>
            </a:extLst>
          </p:cNvPr>
          <p:cNvSpPr/>
          <p:nvPr/>
        </p:nvSpPr>
        <p:spPr>
          <a:xfrm>
            <a:off x="202163" y="2817842"/>
            <a:ext cx="2388637" cy="1175657"/>
          </a:xfrm>
          <a:prstGeom prst="rect">
            <a:avLst/>
          </a:prstGeom>
          <a:solidFill>
            <a:srgbClr val="8E6D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E9F5DB3-92CA-B22D-9673-960F0A82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Fases politieke besluitvorming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1F87B14-4733-E766-CC87-6EAD5BF07656}"/>
              </a:ext>
            </a:extLst>
          </p:cNvPr>
          <p:cNvSpPr txBox="1"/>
          <p:nvPr/>
        </p:nvSpPr>
        <p:spPr>
          <a:xfrm>
            <a:off x="202163" y="3105834"/>
            <a:ext cx="238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1: Wens komt op politieke agenda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740840-C2EA-F720-49A3-AC6D1DE00F4D}"/>
              </a:ext>
            </a:extLst>
          </p:cNvPr>
          <p:cNvSpPr txBox="1"/>
          <p:nvPr/>
        </p:nvSpPr>
        <p:spPr>
          <a:xfrm>
            <a:off x="3343469" y="3105834"/>
            <a:ext cx="238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2: bedenken van oplossingen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22A88F-EC3A-DA83-0FF8-C32D1B39A164}"/>
              </a:ext>
            </a:extLst>
          </p:cNvPr>
          <p:cNvSpPr txBox="1"/>
          <p:nvPr/>
        </p:nvSpPr>
        <p:spPr>
          <a:xfrm>
            <a:off x="6484773" y="3244331"/>
            <a:ext cx="23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3: Besluit nemen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268A90-682E-9F44-BC39-FC5520E7CB07}"/>
              </a:ext>
            </a:extLst>
          </p:cNvPr>
          <p:cNvSpPr txBox="1"/>
          <p:nvPr/>
        </p:nvSpPr>
        <p:spPr>
          <a:xfrm>
            <a:off x="9613639" y="3105833"/>
            <a:ext cx="238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Fase 4: uitvoeren besluit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4AFAEE8-7C3B-6FE0-C42D-F5CB381EB3AE}"/>
              </a:ext>
            </a:extLst>
          </p:cNvPr>
          <p:cNvSpPr txBox="1"/>
          <p:nvPr/>
        </p:nvSpPr>
        <p:spPr>
          <a:xfrm>
            <a:off x="4537787" y="4861152"/>
            <a:ext cx="23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i="0" dirty="0">
                <a:solidFill>
                  <a:srgbClr val="000000"/>
                </a:solidFill>
                <a:effectLst/>
              </a:rPr>
              <a:t>Terugkoppeling</a:t>
            </a:r>
            <a:endParaRPr lang="nl-BE" dirty="0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0A6B5F3-A8BC-F7BB-90B2-D3FA9FC2BE68}"/>
              </a:ext>
            </a:extLst>
          </p:cNvPr>
          <p:cNvCxnSpPr>
            <a:cxnSpLocks/>
          </p:cNvCxnSpPr>
          <p:nvPr/>
        </p:nvCxnSpPr>
        <p:spPr>
          <a:xfrm>
            <a:off x="2764971" y="3437739"/>
            <a:ext cx="57849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8675582-958C-380E-050B-04C6377EE311}"/>
              </a:ext>
            </a:extLst>
          </p:cNvPr>
          <p:cNvCxnSpPr>
            <a:cxnSpLocks/>
          </p:cNvCxnSpPr>
          <p:nvPr/>
        </p:nvCxnSpPr>
        <p:spPr>
          <a:xfrm>
            <a:off x="5906276" y="3428997"/>
            <a:ext cx="57849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208BDE0-6CDA-1F8F-EB75-CB5FD7A2FE4E}"/>
              </a:ext>
            </a:extLst>
          </p:cNvPr>
          <p:cNvCxnSpPr>
            <a:cxnSpLocks/>
          </p:cNvCxnSpPr>
          <p:nvPr/>
        </p:nvCxnSpPr>
        <p:spPr>
          <a:xfrm>
            <a:off x="9035142" y="3437739"/>
            <a:ext cx="57849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1EAE3E80-F882-7CE5-C014-9F5B17C5D48C}"/>
              </a:ext>
            </a:extLst>
          </p:cNvPr>
          <p:cNvCxnSpPr>
            <a:cxnSpLocks/>
          </p:cNvCxnSpPr>
          <p:nvPr/>
        </p:nvCxnSpPr>
        <p:spPr>
          <a:xfrm flipH="1">
            <a:off x="7679091" y="4254759"/>
            <a:ext cx="2267342" cy="76092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E66632C-D2F9-2D7D-1639-89EB43FA40E7}"/>
              </a:ext>
            </a:extLst>
          </p:cNvPr>
          <p:cNvCxnSpPr>
            <a:cxnSpLocks/>
          </p:cNvCxnSpPr>
          <p:nvPr/>
        </p:nvCxnSpPr>
        <p:spPr>
          <a:xfrm flipH="1" flipV="1">
            <a:off x="2052735" y="4325404"/>
            <a:ext cx="2135155" cy="85997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050DE60-EDF0-401C-A869-3CBB9DB8731D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1180</Words>
  <Application>Microsoft Macintosh PowerPoint</Application>
  <PresentationFormat>Breedbeeld</PresentationFormat>
  <Paragraphs>279</Paragraphs>
  <Slides>35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Effra</vt:lpstr>
      <vt:lpstr>Symbol</vt:lpstr>
      <vt:lpstr>YAFdJt8dAY0 0</vt:lpstr>
      <vt:lpstr>Kantoorthema</vt:lpstr>
      <vt:lpstr>Maatschappijkunde</vt:lpstr>
      <vt:lpstr>Kijkersvraag - I </vt:lpstr>
      <vt:lpstr>Kijkersvraag - II </vt:lpstr>
      <vt:lpstr>Kijkersvraag - III</vt:lpstr>
      <vt:lpstr>Eindexamen Maatschappijkunde</vt:lpstr>
      <vt:lpstr>Politiek</vt:lpstr>
      <vt:lpstr>Politiek: definitiebepaling</vt:lpstr>
      <vt:lpstr>Bevoegdheden van het parlement</vt:lpstr>
      <vt:lpstr>Fases politieke besluitvorming</vt:lpstr>
      <vt:lpstr>Gang wetsvoorstel</vt:lpstr>
      <vt:lpstr>Politieke stromingen</vt:lpstr>
      <vt:lpstr>Regering en het kabinet</vt:lpstr>
      <vt:lpstr>Parlement: Eerste- en Tweede Kamer</vt:lpstr>
      <vt:lpstr>Analyse maatschappelijk vraagstuk</vt:lpstr>
      <vt:lpstr>Kenmerken maatschappelijk probleem</vt:lpstr>
      <vt:lpstr>Functies van de media</vt:lpstr>
      <vt:lpstr>Objectiviteit van de media</vt:lpstr>
      <vt:lpstr>Beinvloedingstheorieën media</vt:lpstr>
      <vt:lpstr>Criminaliteit </vt:lpstr>
      <vt:lpstr>Overtreding en misdrijf </vt:lpstr>
      <vt:lpstr>PowerPoint-presentatie</vt:lpstr>
      <vt:lpstr>Veelvoorkomende criminaliteit </vt:lpstr>
      <vt:lpstr>Cijfers </vt:lpstr>
      <vt:lpstr>Wetboeken en wetten </vt:lpstr>
      <vt:lpstr>Rechten van een verdachte</vt:lpstr>
      <vt:lpstr>Theorieën </vt:lpstr>
      <vt:lpstr>Examenvraag </vt:lpstr>
      <vt:lpstr>Theorieën </vt:lpstr>
      <vt:lpstr>Verschillende rechters</vt:lpstr>
      <vt:lpstr>Rechtsinstanties</vt:lpstr>
      <vt:lpstr>Verloop rechtszaak </vt:lpstr>
      <vt:lpstr>PowerPoint-presentatie</vt:lpstr>
      <vt:lpstr>PowerPoint-presentatie</vt:lpstr>
      <vt:lpstr>Belangrijke begrippen </vt:lpstr>
      <vt:lpstr>Doel van straffen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Jasper Piersma</cp:lastModifiedBy>
  <cp:revision>49</cp:revision>
  <dcterms:created xsi:type="dcterms:W3CDTF">2022-04-29T11:47:46Z</dcterms:created>
  <dcterms:modified xsi:type="dcterms:W3CDTF">2026-05-18T11:10:59Z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