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ink/ink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31.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ink/ink56.xml" ContentType="application/inkml+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ink/ink78.xml" ContentType="application/inkml+xml"/>
  <Override PartName="/ppt/ink/ink79.xml" ContentType="application/inkml+xml"/>
  <Override PartName="/ppt/ink/ink80.xml" ContentType="application/inkml+xml"/>
  <Override PartName="/ppt/ink/ink81.xml" ContentType="application/inkml+xml"/>
  <Override PartName="/ppt/notesSlides/notesSlide88.xml" ContentType="application/vnd.openxmlformats-officedocument.presentationml.notesSlide+xml"/>
  <Override PartName="/ppt/ink/ink82.xml" ContentType="application/inkml+xml"/>
  <Override PartName="/ppt/ink/ink83.xml" ContentType="application/inkml+xml"/>
  <Override PartName="/ppt/ink/ink84.xml" ContentType="application/inkml+xml"/>
  <Override PartName="/ppt/ink/ink85.xml" ContentType="application/inkml+xml"/>
  <Override PartName="/ppt/notesSlides/notesSlide89.xml" ContentType="application/vnd.openxmlformats-officedocument.presentationml.notesSlide+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18"/>
  </p:notesMasterIdLst>
  <p:sldIdLst>
    <p:sldId id="256" r:id="rId5"/>
    <p:sldId id="261" r:id="rId6"/>
    <p:sldId id="266" r:id="rId7"/>
    <p:sldId id="275" r:id="rId8"/>
    <p:sldId id="258" r:id="rId9"/>
    <p:sldId id="260" r:id="rId10"/>
    <p:sldId id="259" r:id="rId11"/>
    <p:sldId id="355" r:id="rId12"/>
    <p:sldId id="380" r:id="rId13"/>
    <p:sldId id="310" r:id="rId14"/>
    <p:sldId id="383" r:id="rId15"/>
    <p:sldId id="385" r:id="rId16"/>
    <p:sldId id="387" r:id="rId17"/>
    <p:sldId id="392" r:id="rId18"/>
    <p:sldId id="393" r:id="rId19"/>
    <p:sldId id="311" r:id="rId20"/>
    <p:sldId id="316" r:id="rId21"/>
    <p:sldId id="382" r:id="rId22"/>
    <p:sldId id="386" r:id="rId23"/>
    <p:sldId id="388" r:id="rId24"/>
    <p:sldId id="379" r:id="rId25"/>
    <p:sldId id="389" r:id="rId26"/>
    <p:sldId id="369" r:id="rId27"/>
    <p:sldId id="370" r:id="rId28"/>
    <p:sldId id="396" r:id="rId29"/>
    <p:sldId id="353" r:id="rId30"/>
    <p:sldId id="560" r:id="rId31"/>
    <p:sldId id="363" r:id="rId32"/>
    <p:sldId id="364" r:id="rId33"/>
    <p:sldId id="340" r:id="rId34"/>
    <p:sldId id="336" r:id="rId35"/>
    <p:sldId id="338" r:id="rId36"/>
    <p:sldId id="305" r:id="rId37"/>
    <p:sldId id="402" r:id="rId38"/>
    <p:sldId id="561" r:id="rId39"/>
    <p:sldId id="555" r:id="rId40"/>
    <p:sldId id="554" r:id="rId41"/>
    <p:sldId id="556" r:id="rId42"/>
    <p:sldId id="557" r:id="rId43"/>
    <p:sldId id="314" r:id="rId44"/>
    <p:sldId id="403" r:id="rId45"/>
    <p:sldId id="331" r:id="rId46"/>
    <p:sldId id="332" r:id="rId47"/>
    <p:sldId id="559" r:id="rId48"/>
    <p:sldId id="288" r:id="rId49"/>
    <p:sldId id="391" r:id="rId50"/>
    <p:sldId id="399" r:id="rId51"/>
    <p:sldId id="365" r:id="rId52"/>
    <p:sldId id="318" r:id="rId53"/>
    <p:sldId id="366" r:id="rId54"/>
    <p:sldId id="564" r:id="rId55"/>
    <p:sldId id="367" r:id="rId56"/>
    <p:sldId id="368" r:id="rId57"/>
    <p:sldId id="296" r:id="rId58"/>
    <p:sldId id="313" r:id="rId59"/>
    <p:sldId id="295" r:id="rId60"/>
    <p:sldId id="374" r:id="rId61"/>
    <p:sldId id="375" r:id="rId62"/>
    <p:sldId id="301" r:id="rId63"/>
    <p:sldId id="563" r:id="rId64"/>
    <p:sldId id="360" r:id="rId65"/>
    <p:sldId id="361" r:id="rId66"/>
    <p:sldId id="362" r:id="rId67"/>
    <p:sldId id="562" r:id="rId68"/>
    <p:sldId id="337" r:id="rId69"/>
    <p:sldId id="339" r:id="rId70"/>
    <p:sldId id="320" r:id="rId71"/>
    <p:sldId id="405" r:id="rId72"/>
    <p:sldId id="553" r:id="rId73"/>
    <p:sldId id="319" r:id="rId74"/>
    <p:sldId id="303" r:id="rId75"/>
    <p:sldId id="397" r:id="rId76"/>
    <p:sldId id="398" r:id="rId77"/>
    <p:sldId id="371" r:id="rId78"/>
    <p:sldId id="372" r:id="rId79"/>
    <p:sldId id="571" r:id="rId80"/>
    <p:sldId id="566" r:id="rId81"/>
    <p:sldId id="572" r:id="rId82"/>
    <p:sldId id="567" r:id="rId83"/>
    <p:sldId id="573" r:id="rId84"/>
    <p:sldId id="575" r:id="rId85"/>
    <p:sldId id="329" r:id="rId86"/>
    <p:sldId id="330" r:id="rId87"/>
    <p:sldId id="328" r:id="rId88"/>
    <p:sldId id="268" r:id="rId89"/>
    <p:sldId id="626" r:id="rId90"/>
    <p:sldId id="628" r:id="rId91"/>
    <p:sldId id="629" r:id="rId92"/>
    <p:sldId id="630" r:id="rId93"/>
    <p:sldId id="300" r:id="rId94"/>
    <p:sldId id="358" r:id="rId95"/>
    <p:sldId id="400" r:id="rId96"/>
    <p:sldId id="287" r:id="rId97"/>
    <p:sldId id="317" r:id="rId98"/>
    <p:sldId id="576" r:id="rId99"/>
    <p:sldId id="333" r:id="rId100"/>
    <p:sldId id="334" r:id="rId101"/>
    <p:sldId id="335" r:id="rId102"/>
    <p:sldId id="347" r:id="rId103"/>
    <p:sldId id="348" r:id="rId104"/>
    <p:sldId id="624" r:id="rId105"/>
    <p:sldId id="493" r:id="rId106"/>
    <p:sldId id="625" r:id="rId107"/>
    <p:sldId id="631" r:id="rId108"/>
    <p:sldId id="632" r:id="rId109"/>
    <p:sldId id="633" r:id="rId110"/>
    <p:sldId id="634" r:id="rId111"/>
    <p:sldId id="635" r:id="rId112"/>
    <p:sldId id="638" r:id="rId113"/>
    <p:sldId id="639" r:id="rId114"/>
    <p:sldId id="640" r:id="rId115"/>
    <p:sldId id="641" r:id="rId116"/>
    <p:sldId id="642" r:id="rId1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19" roundtripDataSignature="AMtx7mh3dP4r7p9cUlM6Lcz1QzuR5Qb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C4E4CC"/>
    <a:srgbClr val="DEDACE"/>
    <a:srgbClr val="FAFAFA"/>
    <a:srgbClr val="FBFBFF"/>
    <a:srgbClr val="FFFFFF"/>
    <a:srgbClr val="B2F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932D7-4E64-D9D1-EDE4-1E7E2DF79DEF}" v="2" dt="2026-05-18T13:59:39.342"/>
    <p1510:client id="{6FDFEC10-5D56-457B-8C5E-A76CF4B82BC1}" v="77" dt="2026-05-16T19:25:41.514"/>
    <p1510:client id="{8C4AEEFF-28B4-4B43-B2B3-AB8AC4ED6890}" v="74" dt="2026-05-17T12:19:50.350"/>
  </p1510:revLst>
</p1510:revInfo>
</file>

<file path=ppt/tableStyles.xml><?xml version="1.0" encoding="utf-8"?>
<a:tblStyleLst xmlns:a="http://schemas.openxmlformats.org/drawingml/2006/main" def="{1288DF71-F4DC-40A4-AA78-C62E05D052D6}">
  <a:tblStyle styleId="{1288DF71-F4DC-40A4-AA78-C62E05D052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customschemas.google.com/relationships/presentationmetadata" Target="meta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stgebruiker" providerId="Windows Live" clId="Web-{289276C2-4115-436B-A225-FF70C0B84C60}"/>
    <pc:docChg chg="addSld delSld modSld">
      <pc:chgData name="Gastgebruiker" userId="" providerId="Windows Live" clId="Web-{289276C2-4115-436B-A225-FF70C0B84C60}" dt="2026-05-05T08:20:59.447" v="30" actId="1076"/>
      <pc:docMkLst>
        <pc:docMk/>
      </pc:docMkLst>
      <pc:sldChg chg="modSp">
        <pc:chgData name="Gastgebruiker" userId="" providerId="Windows Live" clId="Web-{289276C2-4115-436B-A225-FF70C0B84C60}" dt="2026-05-05T08:20:56.494" v="29" actId="1076"/>
        <pc:sldMkLst>
          <pc:docMk/>
          <pc:sldMk cId="0" sldId="259"/>
        </pc:sldMkLst>
      </pc:sldChg>
    </pc:docChg>
  </pc:docChgLst>
  <pc:docChgLst>
    <pc:chgData name="Simone Blokdijk" userId="976e112a9effe099" providerId="LiveId" clId="{66C1981F-347B-43B2-85E0-C0F5104BAEB5}"/>
    <pc:docChg chg="undo redo custSel addSld delSld modSld sldOrd">
      <pc:chgData name="Simone Blokdijk" userId="976e112a9effe099" providerId="LiveId" clId="{66C1981F-347B-43B2-85E0-C0F5104BAEB5}" dt="2026-05-16T19:25:41.514" v="4365" actId="47"/>
      <pc:docMkLst>
        <pc:docMk/>
      </pc:docMkLst>
      <pc:sldChg chg="addSp delSp modSp mod">
        <pc:chgData name="Simone Blokdijk" userId="976e112a9effe099" providerId="LiveId" clId="{66C1981F-347B-43B2-85E0-C0F5104BAEB5}" dt="2026-05-05T08:46:31.473" v="70" actId="1076"/>
        <pc:sldMkLst>
          <pc:docMk/>
          <pc:sldMk cId="0" sldId="259"/>
        </pc:sldMkLst>
        <pc:spChg chg="mod">
          <ac:chgData name="Simone Blokdijk" userId="976e112a9effe099" providerId="LiveId" clId="{66C1981F-347B-43B2-85E0-C0F5104BAEB5}" dt="2026-05-05T08:28:20.874" v="51" actId="1076"/>
          <ac:spMkLst>
            <pc:docMk/>
            <pc:sldMk cId="0" sldId="259"/>
            <ac:spMk id="5" creationId="{00000000-0000-0000-0000-000000000000}"/>
          </ac:spMkLst>
        </pc:spChg>
        <pc:spChg chg="add mod">
          <ac:chgData name="Simone Blokdijk" userId="976e112a9effe099" providerId="LiveId" clId="{66C1981F-347B-43B2-85E0-C0F5104BAEB5}" dt="2026-05-05T08:28:46.803" v="64" actId="20577"/>
          <ac:spMkLst>
            <pc:docMk/>
            <pc:sldMk cId="0" sldId="259"/>
            <ac:spMk id="9" creationId="{1502F13A-A039-91CC-43A5-B8C9DA2586E0}"/>
          </ac:spMkLst>
        </pc:spChg>
        <pc:spChg chg="mod">
          <ac:chgData name="Simone Blokdijk" userId="976e112a9effe099" providerId="LiveId" clId="{66C1981F-347B-43B2-85E0-C0F5104BAEB5}" dt="2026-05-05T08:28:29.121" v="53" actId="1076"/>
          <ac:spMkLst>
            <pc:docMk/>
            <pc:sldMk cId="0" sldId="259"/>
            <ac:spMk id="11" creationId="{C3E7D1B9-A60D-61BE-1D16-87BA77DEB7C2}"/>
          </ac:spMkLst>
        </pc:spChg>
        <pc:grpChg chg="mod">
          <ac:chgData name="Simone Blokdijk" userId="976e112a9effe099" providerId="LiveId" clId="{66C1981F-347B-43B2-85E0-C0F5104BAEB5}" dt="2026-05-05T08:46:31.473" v="70" actId="1076"/>
          <ac:grpSpMkLst>
            <pc:docMk/>
            <pc:sldMk cId="0" sldId="259"/>
            <ac:grpSpMk id="14" creationId="{BC450B75-A2A8-44B1-2BD7-574FEE563D53}"/>
          </ac:grpSpMkLst>
        </pc:grpChg>
        <pc:picChg chg="mod">
          <ac:chgData name="Simone Blokdijk" userId="976e112a9effe099" providerId="LiveId" clId="{66C1981F-347B-43B2-85E0-C0F5104BAEB5}" dt="2026-05-05T08:28:17.639" v="50" actId="1076"/>
          <ac:picMkLst>
            <pc:docMk/>
            <pc:sldMk cId="0" sldId="259"/>
            <ac:picMk id="2" creationId="{00000000-0000-0000-0000-000000000000}"/>
          </ac:picMkLst>
        </pc:picChg>
        <pc:picChg chg="mod">
          <ac:chgData name="Simone Blokdijk" userId="976e112a9effe099" providerId="LiveId" clId="{66C1981F-347B-43B2-85E0-C0F5104BAEB5}" dt="2026-05-05T08:29:30.747" v="66" actId="1076"/>
          <ac:picMkLst>
            <pc:docMk/>
            <pc:sldMk cId="0" sldId="259"/>
            <ac:picMk id="8" creationId="{25C016BD-3F50-0ABB-4F6D-5F7BAA84A1D0}"/>
          </ac:picMkLst>
        </pc:picChg>
      </pc:sldChg>
      <pc:sldChg chg="modSp mod">
        <pc:chgData name="Simone Blokdijk" userId="976e112a9effe099" providerId="LiveId" clId="{66C1981F-347B-43B2-85E0-C0F5104BAEB5}" dt="2026-05-15T13:05:09.632" v="4272" actId="20577"/>
        <pc:sldMkLst>
          <pc:docMk/>
          <pc:sldMk cId="3886727213" sldId="260"/>
        </pc:sldMkLst>
        <pc:spChg chg="mod">
          <ac:chgData name="Simone Blokdijk" userId="976e112a9effe099" providerId="LiveId" clId="{66C1981F-347B-43B2-85E0-C0F5104BAEB5}" dt="2026-05-15T13:05:09.632" v="4272" actId="20577"/>
          <ac:spMkLst>
            <pc:docMk/>
            <pc:sldMk cId="3886727213" sldId="260"/>
            <ac:spMk id="2" creationId="{4DF583A2-326F-2D86-E8E5-D85A4F2916DE}"/>
          </ac:spMkLst>
        </pc:spChg>
      </pc:sldChg>
      <pc:sldChg chg="addSp delSp modSp add mod modNotesTx">
        <pc:chgData name="Simone Blokdijk" userId="976e112a9effe099" providerId="LiveId" clId="{66C1981F-347B-43B2-85E0-C0F5104BAEB5}" dt="2026-05-15T13:07:25.760" v="4302" actId="113"/>
        <pc:sldMkLst>
          <pc:docMk/>
          <pc:sldMk cId="0" sldId="268"/>
        </pc:sldMkLst>
        <pc:spChg chg="add mod">
          <ac:chgData name="Simone Blokdijk" userId="976e112a9effe099" providerId="LiveId" clId="{66C1981F-347B-43B2-85E0-C0F5104BAEB5}" dt="2026-05-15T12:51:08.186" v="4029" actId="20577"/>
          <ac:spMkLst>
            <pc:docMk/>
            <pc:sldMk cId="0" sldId="268"/>
            <ac:spMk id="3" creationId="{B6B4B074-A4FF-2693-11F5-1B9A2FB6605E}"/>
          </ac:spMkLst>
        </pc:spChg>
        <pc:spChg chg="mod">
          <ac:chgData name="Simone Blokdijk" userId="976e112a9effe099" providerId="LiveId" clId="{66C1981F-347B-43B2-85E0-C0F5104BAEB5}" dt="2026-05-15T13:07:25.760" v="4302" actId="113"/>
          <ac:spMkLst>
            <pc:docMk/>
            <pc:sldMk cId="0" sldId="268"/>
            <ac:spMk id="179" creationId="{00000000-0000-0000-0000-000000000000}"/>
          </ac:spMkLst>
        </pc:spChg>
        <pc:picChg chg="mod">
          <ac:chgData name="Simone Blokdijk" userId="976e112a9effe099" providerId="LiveId" clId="{66C1981F-347B-43B2-85E0-C0F5104BAEB5}" dt="2026-05-15T12:50:09.549" v="4012" actId="1076"/>
          <ac:picMkLst>
            <pc:docMk/>
            <pc:sldMk cId="0" sldId="268"/>
            <ac:picMk id="180" creationId="{00000000-0000-0000-0000-000000000000}"/>
          </ac:picMkLst>
        </pc:picChg>
      </pc:sldChg>
      <pc:sldChg chg="addSp delSp modSp mod">
        <pc:chgData name="Simone Blokdijk" userId="976e112a9effe099" providerId="LiveId" clId="{66C1981F-347B-43B2-85E0-C0F5104BAEB5}" dt="2026-05-08T07:23:12.133" v="3902" actId="1076"/>
        <pc:sldMkLst>
          <pc:docMk/>
          <pc:sldMk cId="0" sldId="287"/>
        </pc:sldMkLst>
        <pc:spChg chg="add mod">
          <ac:chgData name="Simone Blokdijk" userId="976e112a9effe099" providerId="LiveId" clId="{66C1981F-347B-43B2-85E0-C0F5104BAEB5}" dt="2026-05-08T07:23:12.133" v="3902" actId="1076"/>
          <ac:spMkLst>
            <pc:docMk/>
            <pc:sldMk cId="0" sldId="287"/>
            <ac:spMk id="3" creationId="{C55F9A49-B814-F7CA-72A5-564315526354}"/>
          </ac:spMkLst>
        </pc:spChg>
        <pc:picChg chg="topLvl">
          <ac:chgData name="Simone Blokdijk" userId="976e112a9effe099" providerId="LiveId" clId="{66C1981F-347B-43B2-85E0-C0F5104BAEB5}" dt="2026-05-08T07:22:49.329" v="3897" actId="478"/>
          <ac:picMkLst>
            <pc:docMk/>
            <pc:sldMk cId="0" sldId="287"/>
            <ac:picMk id="309" creationId="{00000000-0000-0000-0000-000000000000}"/>
          </ac:picMkLst>
        </pc:picChg>
      </pc:sldChg>
      <pc:sldChg chg="addSp delSp modSp mod modAnim">
        <pc:chgData name="Simone Blokdijk" userId="976e112a9effe099" providerId="LiveId" clId="{66C1981F-347B-43B2-85E0-C0F5104BAEB5}" dt="2026-05-05T16:26:40.894" v="2861"/>
        <pc:sldMkLst>
          <pc:docMk/>
          <pc:sldMk cId="1558720508" sldId="288"/>
        </pc:sldMkLst>
        <pc:spChg chg="add mod">
          <ac:chgData name="Simone Blokdijk" userId="976e112a9effe099" providerId="LiveId" clId="{66C1981F-347B-43B2-85E0-C0F5104BAEB5}" dt="2026-05-05T16:18:05.110" v="2622" actId="1076"/>
          <ac:spMkLst>
            <pc:docMk/>
            <pc:sldMk cId="1558720508" sldId="288"/>
            <ac:spMk id="2" creationId="{2BB35D66-759A-E524-F303-C5431F306C4B}"/>
          </ac:spMkLst>
        </pc:spChg>
        <pc:spChg chg="add mod topLvl">
          <ac:chgData name="Simone Blokdijk" userId="976e112a9effe099" providerId="LiveId" clId="{66C1981F-347B-43B2-85E0-C0F5104BAEB5}" dt="2026-05-05T16:15:16.038" v="2590" actId="20577"/>
          <ac:spMkLst>
            <pc:docMk/>
            <pc:sldMk cId="1558720508" sldId="288"/>
            <ac:spMk id="3" creationId="{5F676FEB-04BC-DE0B-1630-FD1701224A9D}"/>
          </ac:spMkLst>
        </pc:spChg>
        <pc:spChg chg="add mod topLvl">
          <ac:chgData name="Simone Blokdijk" userId="976e112a9effe099" providerId="LiveId" clId="{66C1981F-347B-43B2-85E0-C0F5104BAEB5}" dt="2026-05-05T16:15:09.500" v="2582" actId="20577"/>
          <ac:spMkLst>
            <pc:docMk/>
            <pc:sldMk cId="1558720508" sldId="288"/>
            <ac:spMk id="6" creationId="{1ED61CE0-2A3B-42C6-401E-342B53A16C33}"/>
          </ac:spMkLst>
        </pc:spChg>
        <pc:spChg chg="add mod topLvl">
          <ac:chgData name="Simone Blokdijk" userId="976e112a9effe099" providerId="LiveId" clId="{66C1981F-347B-43B2-85E0-C0F5104BAEB5}" dt="2026-05-05T16:07:19.750" v="2460" actId="1076"/>
          <ac:spMkLst>
            <pc:docMk/>
            <pc:sldMk cId="1558720508" sldId="288"/>
            <ac:spMk id="8" creationId="{0F5D35AA-1060-9377-079E-9EDC76758685}"/>
          </ac:spMkLst>
        </pc:spChg>
        <pc:spChg chg="add">
          <ac:chgData name="Simone Blokdijk" userId="976e112a9effe099" providerId="LiveId" clId="{66C1981F-347B-43B2-85E0-C0F5104BAEB5}" dt="2026-05-05T13:39:03.970" v="1712"/>
          <ac:spMkLst>
            <pc:docMk/>
            <pc:sldMk cId="1558720508" sldId="288"/>
            <ac:spMk id="13" creationId="{9F08CFFD-A058-C2DD-D71D-B1B6CBE9E7A5}"/>
          </ac:spMkLst>
        </pc:spChg>
        <pc:spChg chg="add mod">
          <ac:chgData name="Simone Blokdijk" userId="976e112a9effe099" providerId="LiveId" clId="{66C1981F-347B-43B2-85E0-C0F5104BAEB5}" dt="2026-05-05T16:16:07.780" v="2596" actId="14100"/>
          <ac:spMkLst>
            <pc:docMk/>
            <pc:sldMk cId="1558720508" sldId="288"/>
            <ac:spMk id="21" creationId="{136C26F9-6CF7-EDB0-DFD9-622DB15246A1}"/>
          </ac:spMkLst>
        </pc:spChg>
        <pc:spChg chg="add mod">
          <ac:chgData name="Simone Blokdijk" userId="976e112a9effe099" providerId="LiveId" clId="{66C1981F-347B-43B2-85E0-C0F5104BAEB5}" dt="2026-05-05T16:17:37.326" v="2616" actId="1076"/>
          <ac:spMkLst>
            <pc:docMk/>
            <pc:sldMk cId="1558720508" sldId="288"/>
            <ac:spMk id="22" creationId="{A3DA82FF-4D24-58A1-CB0F-5E29346D4B8A}"/>
          </ac:spMkLst>
        </pc:spChg>
        <pc:spChg chg="add mod">
          <ac:chgData name="Simone Blokdijk" userId="976e112a9effe099" providerId="LiveId" clId="{66C1981F-347B-43B2-85E0-C0F5104BAEB5}" dt="2026-05-05T16:17:25.810" v="2614" actId="1076"/>
          <ac:spMkLst>
            <pc:docMk/>
            <pc:sldMk cId="1558720508" sldId="288"/>
            <ac:spMk id="23" creationId="{2BDAD8CA-D50A-3D6A-6A90-C777D1FDF627}"/>
          </ac:spMkLst>
        </pc:spChg>
        <pc:spChg chg="add mod">
          <ac:chgData name="Simone Blokdijk" userId="976e112a9effe099" providerId="LiveId" clId="{66C1981F-347B-43B2-85E0-C0F5104BAEB5}" dt="2026-05-05T16:17:00.947" v="2610" actId="1076"/>
          <ac:spMkLst>
            <pc:docMk/>
            <pc:sldMk cId="1558720508" sldId="288"/>
            <ac:spMk id="24" creationId="{2FDD4692-FA04-985B-F608-DE3E9BE0B7E7}"/>
          </ac:spMkLst>
        </pc:spChg>
        <pc:spChg chg="add mod">
          <ac:chgData name="Simone Blokdijk" userId="976e112a9effe099" providerId="LiveId" clId="{66C1981F-347B-43B2-85E0-C0F5104BAEB5}" dt="2026-05-05T16:17:09.293" v="2612" actId="1076"/>
          <ac:spMkLst>
            <pc:docMk/>
            <pc:sldMk cId="1558720508" sldId="288"/>
            <ac:spMk id="25" creationId="{EC930A02-5285-202B-C18E-FA958770F4A0}"/>
          </ac:spMkLst>
        </pc:spChg>
        <pc:spChg chg="add mod">
          <ac:chgData name="Simone Blokdijk" userId="976e112a9effe099" providerId="LiveId" clId="{66C1981F-347B-43B2-85E0-C0F5104BAEB5}" dt="2026-05-05T16:17:53.100" v="2621" actId="20577"/>
          <ac:spMkLst>
            <pc:docMk/>
            <pc:sldMk cId="1558720508" sldId="288"/>
            <ac:spMk id="26" creationId="{4A891B1E-B17B-0A5B-C13C-FCEC8F784FEC}"/>
          </ac:spMkLst>
        </pc:spChg>
        <pc:spChg chg="add mod">
          <ac:chgData name="Simone Blokdijk" userId="976e112a9effe099" providerId="LiveId" clId="{66C1981F-347B-43B2-85E0-C0F5104BAEB5}" dt="2026-05-05T16:19:29.504" v="2762" actId="14100"/>
          <ac:spMkLst>
            <pc:docMk/>
            <pc:sldMk cId="1558720508" sldId="288"/>
            <ac:spMk id="27" creationId="{0065DC2F-3088-2A2D-54EC-7F79404160E6}"/>
          </ac:spMkLst>
        </pc:spChg>
        <pc:spChg chg="add mod">
          <ac:chgData name="Simone Blokdijk" userId="976e112a9effe099" providerId="LiveId" clId="{66C1981F-347B-43B2-85E0-C0F5104BAEB5}" dt="2026-05-05T16:20:15.704" v="2766" actId="14100"/>
          <ac:spMkLst>
            <pc:docMk/>
            <pc:sldMk cId="1558720508" sldId="288"/>
            <ac:spMk id="28" creationId="{06D9CBE8-2A07-80DC-2CD7-8C1C74A6E100}"/>
          </ac:spMkLst>
        </pc:spChg>
        <pc:spChg chg="add mod">
          <ac:chgData name="Simone Blokdijk" userId="976e112a9effe099" providerId="LiveId" clId="{66C1981F-347B-43B2-85E0-C0F5104BAEB5}" dt="2026-05-05T16:20:22.910" v="2768" actId="1076"/>
          <ac:spMkLst>
            <pc:docMk/>
            <pc:sldMk cId="1558720508" sldId="288"/>
            <ac:spMk id="29" creationId="{3A87C34D-775D-7373-BF80-3072D838DA79}"/>
          </ac:spMkLst>
        </pc:spChg>
        <pc:spChg chg="add mod">
          <ac:chgData name="Simone Blokdijk" userId="976e112a9effe099" providerId="LiveId" clId="{66C1981F-347B-43B2-85E0-C0F5104BAEB5}" dt="2026-05-05T16:20:26.312" v="2770" actId="1076"/>
          <ac:spMkLst>
            <pc:docMk/>
            <pc:sldMk cId="1558720508" sldId="288"/>
            <ac:spMk id="30" creationId="{7F65CD2E-7BC3-0BE9-831C-A1067C9F6A08}"/>
          </ac:spMkLst>
        </pc:spChg>
        <pc:spChg chg="add mod">
          <ac:chgData name="Simone Blokdijk" userId="976e112a9effe099" providerId="LiveId" clId="{66C1981F-347B-43B2-85E0-C0F5104BAEB5}" dt="2026-05-05T16:20:30.162" v="2772" actId="1076"/>
          <ac:spMkLst>
            <pc:docMk/>
            <pc:sldMk cId="1558720508" sldId="288"/>
            <ac:spMk id="31" creationId="{064D7BAB-7090-8EF3-6BEA-4664219A2733}"/>
          </ac:spMkLst>
        </pc:spChg>
        <pc:spChg chg="add mod">
          <ac:chgData name="Simone Blokdijk" userId="976e112a9effe099" providerId="LiveId" clId="{66C1981F-347B-43B2-85E0-C0F5104BAEB5}" dt="2026-05-05T16:20:36.735" v="2774" actId="1076"/>
          <ac:spMkLst>
            <pc:docMk/>
            <pc:sldMk cId="1558720508" sldId="288"/>
            <ac:spMk id="32" creationId="{634F8183-B8CF-15E1-C5EB-E224C075BC10}"/>
          </ac:spMkLst>
        </pc:spChg>
        <pc:spChg chg="add mod">
          <ac:chgData name="Simone Blokdijk" userId="976e112a9effe099" providerId="LiveId" clId="{66C1981F-347B-43B2-85E0-C0F5104BAEB5}" dt="2026-05-05T16:22:17.484" v="2798" actId="1076"/>
          <ac:spMkLst>
            <pc:docMk/>
            <pc:sldMk cId="1558720508" sldId="288"/>
            <ac:spMk id="33" creationId="{2A601787-F5BF-B5AE-FE6A-79A829E71F1E}"/>
          </ac:spMkLst>
        </pc:spChg>
        <pc:spChg chg="add mod">
          <ac:chgData name="Simone Blokdijk" userId="976e112a9effe099" providerId="LiveId" clId="{66C1981F-347B-43B2-85E0-C0F5104BAEB5}" dt="2026-05-05T16:21:12.048" v="2782" actId="1076"/>
          <ac:spMkLst>
            <pc:docMk/>
            <pc:sldMk cId="1558720508" sldId="288"/>
            <ac:spMk id="34" creationId="{CBADA641-9C0C-2991-6315-FECA762B3A72}"/>
          </ac:spMkLst>
        </pc:spChg>
        <pc:spChg chg="add mod">
          <ac:chgData name="Simone Blokdijk" userId="976e112a9effe099" providerId="LiveId" clId="{66C1981F-347B-43B2-85E0-C0F5104BAEB5}" dt="2026-05-05T16:21:37.683" v="2786" actId="1076"/>
          <ac:spMkLst>
            <pc:docMk/>
            <pc:sldMk cId="1558720508" sldId="288"/>
            <ac:spMk id="35" creationId="{E6552B3D-3804-DF03-4838-B4D585D400C6}"/>
          </ac:spMkLst>
        </pc:spChg>
        <pc:spChg chg="add mod">
          <ac:chgData name="Simone Blokdijk" userId="976e112a9effe099" providerId="LiveId" clId="{66C1981F-347B-43B2-85E0-C0F5104BAEB5}" dt="2026-05-05T16:21:49.780" v="2788" actId="1076"/>
          <ac:spMkLst>
            <pc:docMk/>
            <pc:sldMk cId="1558720508" sldId="288"/>
            <ac:spMk id="36" creationId="{C825ADF1-16C5-FD93-35E3-D79B6ADDB63D}"/>
          </ac:spMkLst>
        </pc:spChg>
        <pc:spChg chg="add mod">
          <ac:chgData name="Simone Blokdijk" userId="976e112a9effe099" providerId="LiveId" clId="{66C1981F-347B-43B2-85E0-C0F5104BAEB5}" dt="2026-05-05T16:21:56.526" v="2790" actId="1076"/>
          <ac:spMkLst>
            <pc:docMk/>
            <pc:sldMk cId="1558720508" sldId="288"/>
            <ac:spMk id="37" creationId="{7EFF89D5-609B-F786-E019-8353F4374641}"/>
          </ac:spMkLst>
        </pc:spChg>
        <pc:spChg chg="add mod">
          <ac:chgData name="Simone Blokdijk" userId="976e112a9effe099" providerId="LiveId" clId="{66C1981F-347B-43B2-85E0-C0F5104BAEB5}" dt="2026-05-05T16:22:01.815" v="2792" actId="1076"/>
          <ac:spMkLst>
            <pc:docMk/>
            <pc:sldMk cId="1558720508" sldId="288"/>
            <ac:spMk id="38" creationId="{6F46620D-21C6-B7FE-1E6A-73B8FBEB71A1}"/>
          </ac:spMkLst>
        </pc:spChg>
        <pc:spChg chg="add mod">
          <ac:chgData name="Simone Blokdijk" userId="976e112a9effe099" providerId="LiveId" clId="{66C1981F-347B-43B2-85E0-C0F5104BAEB5}" dt="2026-05-05T16:22:07.269" v="2794" actId="1076"/>
          <ac:spMkLst>
            <pc:docMk/>
            <pc:sldMk cId="1558720508" sldId="288"/>
            <ac:spMk id="39" creationId="{72BC332C-5BE8-1130-9D12-C0E8CDE61971}"/>
          </ac:spMkLst>
        </pc:spChg>
        <pc:spChg chg="add mod">
          <ac:chgData name="Simone Blokdijk" userId="976e112a9effe099" providerId="LiveId" clId="{66C1981F-347B-43B2-85E0-C0F5104BAEB5}" dt="2026-05-05T16:22:58.466" v="2804" actId="1076"/>
          <ac:spMkLst>
            <pc:docMk/>
            <pc:sldMk cId="1558720508" sldId="288"/>
            <ac:spMk id="40" creationId="{DFEEB31F-9A65-ABFC-3768-7F7BC6C988C9}"/>
          </ac:spMkLst>
        </pc:spChg>
        <pc:spChg chg="add mod">
          <ac:chgData name="Simone Blokdijk" userId="976e112a9effe099" providerId="LiveId" clId="{66C1981F-347B-43B2-85E0-C0F5104BAEB5}" dt="2026-05-05T16:22:48.218" v="2801" actId="1076"/>
          <ac:spMkLst>
            <pc:docMk/>
            <pc:sldMk cId="1558720508" sldId="288"/>
            <ac:spMk id="41" creationId="{63F552AB-0B6B-A077-BFA4-11C3B8CD1CD3}"/>
          </ac:spMkLst>
        </pc:spChg>
        <pc:spChg chg="add mod">
          <ac:chgData name="Simone Blokdijk" userId="976e112a9effe099" providerId="LiveId" clId="{66C1981F-347B-43B2-85E0-C0F5104BAEB5}" dt="2026-05-05T16:24:34.705" v="2822" actId="1076"/>
          <ac:spMkLst>
            <pc:docMk/>
            <pc:sldMk cId="1558720508" sldId="288"/>
            <ac:spMk id="42" creationId="{9FFCC92A-52D7-A7F2-F040-927A6471F1C8}"/>
          </ac:spMkLst>
        </pc:spChg>
        <pc:spChg chg="add mod">
          <ac:chgData name="Simone Blokdijk" userId="976e112a9effe099" providerId="LiveId" clId="{66C1981F-347B-43B2-85E0-C0F5104BAEB5}" dt="2026-05-05T16:24:28.960" v="2820" actId="1076"/>
          <ac:spMkLst>
            <pc:docMk/>
            <pc:sldMk cId="1558720508" sldId="288"/>
            <ac:spMk id="43" creationId="{1C3E6029-B0F2-B453-0E1D-DEE76ECD33A7}"/>
          </ac:spMkLst>
        </pc:spChg>
        <pc:spChg chg="add mod">
          <ac:chgData name="Simone Blokdijk" userId="976e112a9effe099" providerId="LiveId" clId="{66C1981F-347B-43B2-85E0-C0F5104BAEB5}" dt="2026-05-05T16:24:51.957" v="2825" actId="1076"/>
          <ac:spMkLst>
            <pc:docMk/>
            <pc:sldMk cId="1558720508" sldId="288"/>
            <ac:spMk id="44" creationId="{F131A2A4-263B-63AE-E509-7212EF4B7784}"/>
          </ac:spMkLst>
        </pc:spChg>
        <pc:spChg chg="add mod">
          <ac:chgData name="Simone Blokdijk" userId="976e112a9effe099" providerId="LiveId" clId="{66C1981F-347B-43B2-85E0-C0F5104BAEB5}" dt="2026-05-05T16:24:43.998" v="2824" actId="1076"/>
          <ac:spMkLst>
            <pc:docMk/>
            <pc:sldMk cId="1558720508" sldId="288"/>
            <ac:spMk id="45" creationId="{0C6DCAF2-AAA9-DF98-B53E-850D58A7EC5D}"/>
          </ac:spMkLst>
        </pc:spChg>
        <pc:grpChg chg="add mod">
          <ac:chgData name="Simone Blokdijk" userId="976e112a9effe099" providerId="LiveId" clId="{66C1981F-347B-43B2-85E0-C0F5104BAEB5}" dt="2026-05-05T16:18:11.263" v="2623" actId="1076"/>
          <ac:grpSpMkLst>
            <pc:docMk/>
            <pc:sldMk cId="1558720508" sldId="288"/>
            <ac:grpSpMk id="18" creationId="{A6D1E642-EBF1-38EF-AA41-CCA267DEA978}"/>
          </ac:grpSpMkLst>
        </pc:grpChg>
        <pc:graphicFrameChg chg="add mod modGraphic">
          <ac:chgData name="Simone Blokdijk" userId="976e112a9effe099" providerId="LiveId" clId="{66C1981F-347B-43B2-85E0-C0F5104BAEB5}" dt="2026-05-05T16:26:24.312" v="2859"/>
          <ac:graphicFrameMkLst>
            <pc:docMk/>
            <pc:sldMk cId="1558720508" sldId="288"/>
            <ac:graphicFrameMk id="46" creationId="{3F7895A2-CF1D-4C33-6F64-38DD17E5A93D}"/>
          </ac:graphicFrameMkLst>
        </pc:graphicFrameChg>
        <pc:picChg chg="add mod">
          <ac:chgData name="Simone Blokdijk" userId="976e112a9effe099" providerId="LiveId" clId="{66C1981F-347B-43B2-85E0-C0F5104BAEB5}" dt="2026-05-05T16:22:51.941" v="2803" actId="1076"/>
          <ac:picMkLst>
            <pc:docMk/>
            <pc:sldMk cId="1558720508" sldId="288"/>
            <ac:picMk id="20" creationId="{EDF002F8-F1C2-CE13-8AE4-A364DF86271B}"/>
          </ac:picMkLst>
        </pc:picChg>
      </pc:sldChg>
      <pc:sldChg chg="modSp add mod">
        <pc:chgData name="Simone Blokdijk" userId="976e112a9effe099" providerId="LiveId" clId="{66C1981F-347B-43B2-85E0-C0F5104BAEB5}" dt="2026-05-05T17:12:04.010" v="3081" actId="1076"/>
        <pc:sldMkLst>
          <pc:docMk/>
          <pc:sldMk cId="1367849548" sldId="295"/>
        </pc:sldMkLst>
        <pc:picChg chg="mod">
          <ac:chgData name="Simone Blokdijk" userId="976e112a9effe099" providerId="LiveId" clId="{66C1981F-347B-43B2-85E0-C0F5104BAEB5}" dt="2026-05-05T17:12:04.010" v="3081" actId="1076"/>
          <ac:picMkLst>
            <pc:docMk/>
            <pc:sldMk cId="1367849548" sldId="295"/>
            <ac:picMk id="3" creationId="{4CF997C9-254A-B7CE-0BB1-5EDD334C63BB}"/>
          </ac:picMkLst>
        </pc:picChg>
      </pc:sldChg>
      <pc:sldChg chg="modSp add mod modNotesTx">
        <pc:chgData name="Simone Blokdijk" userId="976e112a9effe099" providerId="LiveId" clId="{66C1981F-347B-43B2-85E0-C0F5104BAEB5}" dt="2026-05-15T09:30:51.993" v="4009" actId="5793"/>
        <pc:sldMkLst>
          <pc:docMk/>
          <pc:sldMk cId="203464565" sldId="296"/>
        </pc:sldMkLst>
        <pc:spChg chg="mod">
          <ac:chgData name="Simone Blokdijk" userId="976e112a9effe099" providerId="LiveId" clId="{66C1981F-347B-43B2-85E0-C0F5104BAEB5}" dt="2026-05-08T10:22:21.344" v="4000" actId="1076"/>
          <ac:spMkLst>
            <pc:docMk/>
            <pc:sldMk cId="203464565" sldId="296"/>
            <ac:spMk id="293" creationId="{00000000-0000-0000-0000-000000000000}"/>
          </ac:spMkLst>
        </pc:spChg>
        <pc:picChg chg="mod">
          <ac:chgData name="Simone Blokdijk" userId="976e112a9effe099" providerId="LiveId" clId="{66C1981F-347B-43B2-85E0-C0F5104BAEB5}" dt="2026-05-08T10:22:23.988" v="4001" actId="1076"/>
          <ac:picMkLst>
            <pc:docMk/>
            <pc:sldMk cId="203464565" sldId="296"/>
            <ac:picMk id="14" creationId="{2A1A2E46-E69E-07BE-F5F3-3DE77279D12C}"/>
          </ac:picMkLst>
        </pc:picChg>
      </pc:sldChg>
      <pc:sldChg chg="ord modNotesTx">
        <pc:chgData name="Simone Blokdijk" userId="976e112a9effe099" providerId="LiveId" clId="{66C1981F-347B-43B2-85E0-C0F5104BAEB5}" dt="2026-05-06T09:27:39.212" v="3695"/>
        <pc:sldMkLst>
          <pc:docMk/>
          <pc:sldMk cId="0" sldId="303"/>
        </pc:sldMkLst>
      </pc:sldChg>
      <pc:sldChg chg="del">
        <pc:chgData name="Simone Blokdijk" userId="976e112a9effe099" providerId="LiveId" clId="{66C1981F-347B-43B2-85E0-C0F5104BAEB5}" dt="2026-05-05T09:56:32.726" v="103" actId="2696"/>
        <pc:sldMkLst>
          <pc:docMk/>
          <pc:sldMk cId="1190813" sldId="305"/>
        </pc:sldMkLst>
      </pc:sldChg>
      <pc:sldChg chg="addSp modSp add mod modAnim">
        <pc:chgData name="Simone Blokdijk" userId="976e112a9effe099" providerId="LiveId" clId="{66C1981F-347B-43B2-85E0-C0F5104BAEB5}" dt="2026-05-05T17:13:23.622" v="3084"/>
        <pc:sldMkLst>
          <pc:docMk/>
          <pc:sldMk cId="2055715478" sldId="313"/>
        </pc:sldMkLst>
        <pc:cxnChg chg="add mod">
          <ac:chgData name="Simone Blokdijk" userId="976e112a9effe099" providerId="LiveId" clId="{66C1981F-347B-43B2-85E0-C0F5104BAEB5}" dt="2026-05-05T17:13:20.289" v="3083" actId="1076"/>
          <ac:cxnSpMkLst>
            <pc:docMk/>
            <pc:sldMk cId="2055715478" sldId="313"/>
            <ac:cxnSpMk id="2" creationId="{3C8B8978-3303-8E3A-4060-18DA4FF3FE4D}"/>
          </ac:cxnSpMkLst>
        </pc:cxnChg>
      </pc:sldChg>
      <pc:sldChg chg="addSp delSp modSp add mod">
        <pc:chgData name="Simone Blokdijk" userId="976e112a9effe099" providerId="LiveId" clId="{66C1981F-347B-43B2-85E0-C0F5104BAEB5}" dt="2026-05-08T07:13:08.355" v="3888" actId="14100"/>
        <pc:sldMkLst>
          <pc:docMk/>
          <pc:sldMk cId="4125496244" sldId="314"/>
        </pc:sldMkLst>
        <pc:spChg chg="add mod">
          <ac:chgData name="Simone Blokdijk" userId="976e112a9effe099" providerId="LiveId" clId="{66C1981F-347B-43B2-85E0-C0F5104BAEB5}" dt="2026-05-08T07:13:08.355" v="3888" actId="14100"/>
          <ac:spMkLst>
            <pc:docMk/>
            <pc:sldMk cId="4125496244" sldId="314"/>
            <ac:spMk id="4" creationId="{9F7C8382-2DD8-03DE-B8C5-E9B20CD3E79E}"/>
          </ac:spMkLst>
        </pc:spChg>
      </pc:sldChg>
      <pc:sldChg chg="addSp delSp modSp add mod modAnim">
        <pc:chgData name="Simone Blokdijk" userId="976e112a9effe099" providerId="LiveId" clId="{66C1981F-347B-43B2-85E0-C0F5104BAEB5}" dt="2026-05-05T13:00:13.261" v="1485" actId="2711"/>
        <pc:sldMkLst>
          <pc:docMk/>
          <pc:sldMk cId="2942414871" sldId="316"/>
        </pc:sldMkLst>
        <pc:spChg chg="mod">
          <ac:chgData name="Simone Blokdijk" userId="976e112a9effe099" providerId="LiveId" clId="{66C1981F-347B-43B2-85E0-C0F5104BAEB5}" dt="2026-05-05T10:10:38.566" v="299" actId="20577"/>
          <ac:spMkLst>
            <pc:docMk/>
            <pc:sldMk cId="2942414871" sldId="316"/>
            <ac:spMk id="2" creationId="{CBFCA040-7A1D-E2A0-D8E9-246BF524403C}"/>
          </ac:spMkLst>
        </pc:spChg>
        <pc:spChg chg="add mod">
          <ac:chgData name="Simone Blokdijk" userId="976e112a9effe099" providerId="LiveId" clId="{66C1981F-347B-43B2-85E0-C0F5104BAEB5}" dt="2026-05-05T13:00:13.261" v="1485" actId="2711"/>
          <ac:spMkLst>
            <pc:docMk/>
            <pc:sldMk cId="2942414871" sldId="316"/>
            <ac:spMk id="3" creationId="{8A906FE0-D33F-9FE5-2971-D51B30E3869B}"/>
          </ac:spMkLst>
        </pc:spChg>
        <pc:spChg chg="add mod">
          <ac:chgData name="Simone Blokdijk" userId="976e112a9effe099" providerId="LiveId" clId="{66C1981F-347B-43B2-85E0-C0F5104BAEB5}" dt="2026-05-05T11:40:04.457" v="975" actId="20577"/>
          <ac:spMkLst>
            <pc:docMk/>
            <pc:sldMk cId="2942414871" sldId="316"/>
            <ac:spMk id="4" creationId="{BA9239A7-040E-9A54-92D7-984095D67A0D}"/>
          </ac:spMkLst>
        </pc:spChg>
        <pc:spChg chg="mod">
          <ac:chgData name="Simone Blokdijk" userId="976e112a9effe099" providerId="LiveId" clId="{66C1981F-347B-43B2-85E0-C0F5104BAEB5}" dt="2026-05-05T10:11:08.446" v="345" actId="20577"/>
          <ac:spMkLst>
            <pc:docMk/>
            <pc:sldMk cId="2942414871" sldId="316"/>
            <ac:spMk id="511" creationId="{00000000-0000-0000-0000-000000000000}"/>
          </ac:spMkLst>
        </pc:spChg>
        <pc:picChg chg="add mod">
          <ac:chgData name="Simone Blokdijk" userId="976e112a9effe099" providerId="LiveId" clId="{66C1981F-347B-43B2-85E0-C0F5104BAEB5}" dt="2026-05-05T11:50:30.406" v="1056" actId="1076"/>
          <ac:picMkLst>
            <pc:docMk/>
            <pc:sldMk cId="2942414871" sldId="316"/>
            <ac:picMk id="5" creationId="{4E40E261-4068-6170-1D83-F08A0FA5C5BD}"/>
          </ac:picMkLst>
        </pc:picChg>
        <pc:picChg chg="add mod">
          <ac:chgData name="Simone Blokdijk" userId="976e112a9effe099" providerId="LiveId" clId="{66C1981F-347B-43B2-85E0-C0F5104BAEB5}" dt="2026-05-05T11:19:47.516" v="604" actId="1076"/>
          <ac:picMkLst>
            <pc:docMk/>
            <pc:sldMk cId="2942414871" sldId="316"/>
            <ac:picMk id="1028" creationId="{7CB1B1D3-CD83-556B-BBED-A43747A329F7}"/>
          </ac:picMkLst>
        </pc:picChg>
      </pc:sldChg>
      <pc:sldChg chg="addSp delSp modSp mod">
        <pc:chgData name="Simone Blokdijk" userId="976e112a9effe099" providerId="LiveId" clId="{66C1981F-347B-43B2-85E0-C0F5104BAEB5}" dt="2026-05-08T07:25:28.624" v="3911" actId="2711"/>
        <pc:sldMkLst>
          <pc:docMk/>
          <pc:sldMk cId="0" sldId="317"/>
        </pc:sldMkLst>
        <pc:picChg chg="topLvl">
          <ac:chgData name="Simone Blokdijk" userId="976e112a9effe099" providerId="LiveId" clId="{66C1981F-347B-43B2-85E0-C0F5104BAEB5}" dt="2026-05-08T07:23:40.089" v="3905" actId="478"/>
          <ac:picMkLst>
            <pc:docMk/>
            <pc:sldMk cId="0" sldId="317"/>
            <ac:picMk id="317" creationId="{00000000-0000-0000-0000-000000000000}"/>
          </ac:picMkLst>
        </pc:picChg>
      </pc:sldChg>
      <pc:sldChg chg="addSp delSp modSp mod modAnim">
        <pc:chgData name="Simone Blokdijk" userId="976e112a9effe099" providerId="LiveId" clId="{66C1981F-347B-43B2-85E0-C0F5104BAEB5}" dt="2026-05-06T09:59:34.858" v="3868" actId="1076"/>
        <pc:sldMkLst>
          <pc:docMk/>
          <pc:sldMk cId="690852720" sldId="318"/>
        </pc:sldMkLst>
        <pc:spChg chg="add mod">
          <ac:chgData name="Simone Blokdijk" userId="976e112a9effe099" providerId="LiveId" clId="{66C1981F-347B-43B2-85E0-C0F5104BAEB5}" dt="2026-05-06T09:59:21.978" v="3865" actId="1076"/>
          <ac:spMkLst>
            <pc:docMk/>
            <pc:sldMk cId="690852720" sldId="318"/>
            <ac:spMk id="7" creationId="{2121DE61-CB1C-1D67-BCCB-91793E755384}"/>
          </ac:spMkLst>
        </pc:spChg>
        <pc:spChg chg="add mod">
          <ac:chgData name="Simone Blokdijk" userId="976e112a9effe099" providerId="LiveId" clId="{66C1981F-347B-43B2-85E0-C0F5104BAEB5}" dt="2026-05-06T09:59:18.438" v="3864" actId="1076"/>
          <ac:spMkLst>
            <pc:docMk/>
            <pc:sldMk cId="690852720" sldId="318"/>
            <ac:spMk id="16" creationId="{ED5D04A1-E5B8-C47A-9C00-589A1D81D221}"/>
          </ac:spMkLst>
        </pc:spChg>
        <pc:spChg chg="add mod">
          <ac:chgData name="Simone Blokdijk" userId="976e112a9effe099" providerId="LiveId" clId="{66C1981F-347B-43B2-85E0-C0F5104BAEB5}" dt="2026-05-05T17:06:56.519" v="3055" actId="207"/>
          <ac:spMkLst>
            <pc:docMk/>
            <pc:sldMk cId="690852720" sldId="318"/>
            <ac:spMk id="24" creationId="{471EA2EA-5C62-9728-5F09-5D1C7AA97661}"/>
          </ac:spMkLst>
        </pc:spChg>
        <pc:grpChg chg="add mod">
          <ac:chgData name="Simone Blokdijk" userId="976e112a9effe099" providerId="LiveId" clId="{66C1981F-347B-43B2-85E0-C0F5104BAEB5}" dt="2026-05-06T09:59:15.124" v="3863" actId="1076"/>
          <ac:grpSpMkLst>
            <pc:docMk/>
            <pc:sldMk cId="690852720" sldId="318"/>
            <ac:grpSpMk id="28" creationId="{273B709A-3EC8-D3B5-C8C9-E9922684B265}"/>
          </ac:grpSpMkLst>
        </pc:grpChg>
        <pc:graphicFrameChg chg="add mod modGraphic">
          <ac:chgData name="Simone Blokdijk" userId="976e112a9effe099" providerId="LiveId" clId="{66C1981F-347B-43B2-85E0-C0F5104BAEB5}" dt="2026-05-05T17:06:34.433" v="3050" actId="255"/>
          <ac:graphicFrameMkLst>
            <pc:docMk/>
            <pc:sldMk cId="690852720" sldId="318"/>
            <ac:graphicFrameMk id="23" creationId="{1A138FC6-AF7B-2ACB-6561-5AD0042AADB2}"/>
          </ac:graphicFrameMkLst>
        </pc:graphicFrameChg>
        <pc:picChg chg="add mod ord modCrop">
          <ac:chgData name="Simone Blokdijk" userId="976e112a9effe099" providerId="LiveId" clId="{66C1981F-347B-43B2-85E0-C0F5104BAEB5}" dt="2026-05-06T09:59:11.954" v="3862" actId="1076"/>
          <ac:picMkLst>
            <pc:docMk/>
            <pc:sldMk cId="690852720" sldId="318"/>
            <ac:picMk id="6" creationId="{12A894C9-5B28-7493-7FA3-E70918BFF601}"/>
          </ac:picMkLst>
        </pc:picChg>
        <pc:picChg chg="add mod">
          <ac:chgData name="Simone Blokdijk" userId="976e112a9effe099" providerId="LiveId" clId="{66C1981F-347B-43B2-85E0-C0F5104BAEB5}" dt="2026-05-05T17:02:51.938" v="3024" actId="1076"/>
          <ac:picMkLst>
            <pc:docMk/>
            <pc:sldMk cId="690852720" sldId="318"/>
            <ac:picMk id="11" creationId="{21DD2D90-8397-837B-BD8E-9252D445199B}"/>
          </ac:picMkLst>
        </pc:picChg>
        <pc:inkChg chg="add mod ord">
          <ac:chgData name="Simone Blokdijk" userId="976e112a9effe099" providerId="LiveId" clId="{66C1981F-347B-43B2-85E0-C0F5104BAEB5}" dt="2026-05-05T17:10:03.289" v="3076" actId="164"/>
          <ac:inkMkLst>
            <pc:docMk/>
            <pc:sldMk cId="690852720" sldId="318"/>
            <ac:inkMk id="8" creationId="{3E66920A-E03A-15CB-743D-171600603F4E}"/>
          </ac:inkMkLst>
        </pc:inkChg>
        <pc:inkChg chg="add mod ord">
          <ac:chgData name="Simone Blokdijk" userId="976e112a9effe099" providerId="LiveId" clId="{66C1981F-347B-43B2-85E0-C0F5104BAEB5}" dt="2026-05-05T17:10:03.289" v="3076" actId="164"/>
          <ac:inkMkLst>
            <pc:docMk/>
            <pc:sldMk cId="690852720" sldId="318"/>
            <ac:inkMk id="10" creationId="{B7B99EC1-31B7-3D3D-4409-C8C21661B44B}"/>
          </ac:inkMkLst>
        </pc:inkChg>
        <pc:inkChg chg="add mod">
          <ac:chgData name="Simone Blokdijk" userId="976e112a9effe099" providerId="LiveId" clId="{66C1981F-347B-43B2-85E0-C0F5104BAEB5}" dt="2026-05-05T17:03:16.184" v="3030"/>
          <ac:inkMkLst>
            <pc:docMk/>
            <pc:sldMk cId="690852720" sldId="318"/>
            <ac:inkMk id="15" creationId="{F01E34FE-6EB6-E95E-6A8B-857A86E650C3}"/>
          </ac:inkMkLst>
        </pc:inkChg>
        <pc:inkChg chg="add">
          <ac:chgData name="Simone Blokdijk" userId="976e112a9effe099" providerId="LiveId" clId="{66C1981F-347B-43B2-85E0-C0F5104BAEB5}" dt="2026-05-05T17:07:25.979" v="3056" actId="9405"/>
          <ac:inkMkLst>
            <pc:docMk/>
            <pc:sldMk cId="690852720" sldId="318"/>
            <ac:inkMk id="25" creationId="{F3F8BD80-7CFB-2207-5E73-19F9ACEEE159}"/>
          </ac:inkMkLst>
        </pc:inkChg>
        <pc:inkChg chg="add">
          <ac:chgData name="Simone Blokdijk" userId="976e112a9effe099" providerId="LiveId" clId="{66C1981F-347B-43B2-85E0-C0F5104BAEB5}" dt="2026-05-05T17:07:28.455" v="3057" actId="9405"/>
          <ac:inkMkLst>
            <pc:docMk/>
            <pc:sldMk cId="690852720" sldId="318"/>
            <ac:inkMk id="26" creationId="{6823875D-88D7-5767-431A-A970F05D578A}"/>
          </ac:inkMkLst>
        </pc:inkChg>
        <pc:inkChg chg="add mod">
          <ac:chgData name="Simone Blokdijk" userId="976e112a9effe099" providerId="LiveId" clId="{66C1981F-347B-43B2-85E0-C0F5104BAEB5}" dt="2026-05-05T17:10:03.289" v="3076" actId="164"/>
          <ac:inkMkLst>
            <pc:docMk/>
            <pc:sldMk cId="690852720" sldId="318"/>
            <ac:inkMk id="27" creationId="{56774EF0-7FB2-5837-7C92-4F975E12D258}"/>
          </ac:inkMkLst>
        </pc:inkChg>
        <pc:cxnChg chg="add mod">
          <ac:chgData name="Simone Blokdijk" userId="976e112a9effe099" providerId="LiveId" clId="{66C1981F-347B-43B2-85E0-C0F5104BAEB5}" dt="2026-05-06T09:59:34.858" v="3868" actId="1076"/>
          <ac:cxnSpMkLst>
            <pc:docMk/>
            <pc:sldMk cId="690852720" sldId="318"/>
            <ac:cxnSpMk id="19" creationId="{220272C8-69D7-574D-4CE5-0F69CE03B905}"/>
          </ac:cxnSpMkLst>
        </pc:cxnChg>
        <pc:cxnChg chg="add mod">
          <ac:chgData name="Simone Blokdijk" userId="976e112a9effe099" providerId="LiveId" clId="{66C1981F-347B-43B2-85E0-C0F5104BAEB5}" dt="2026-05-06T09:59:28.836" v="3866" actId="1076"/>
          <ac:cxnSpMkLst>
            <pc:docMk/>
            <pc:sldMk cId="690852720" sldId="318"/>
            <ac:cxnSpMk id="21" creationId="{5C2015B4-2830-8DB4-3D93-2DAEC3FFABF0}"/>
          </ac:cxnSpMkLst>
        </pc:cxnChg>
        <pc:cxnChg chg="add mod">
          <ac:chgData name="Simone Blokdijk" userId="976e112a9effe099" providerId="LiveId" clId="{66C1981F-347B-43B2-85E0-C0F5104BAEB5}" dt="2026-05-06T09:59:31.417" v="3867" actId="1076"/>
          <ac:cxnSpMkLst>
            <pc:docMk/>
            <pc:sldMk cId="690852720" sldId="318"/>
            <ac:cxnSpMk id="22" creationId="{35E1C4CE-83D7-80EA-7D42-7DFFB46757D1}"/>
          </ac:cxnSpMkLst>
        </pc:cxnChg>
      </pc:sldChg>
      <pc:sldChg chg="addSp modSp add mod">
        <pc:chgData name="Simone Blokdijk" userId="976e112a9effe099" providerId="LiveId" clId="{66C1981F-347B-43B2-85E0-C0F5104BAEB5}" dt="2026-05-06T09:13:53.129" v="3693" actId="14100"/>
        <pc:sldMkLst>
          <pc:docMk/>
          <pc:sldMk cId="0" sldId="319"/>
        </pc:sldMkLst>
        <pc:spChg chg="mod">
          <ac:chgData name="Simone Blokdijk" userId="976e112a9effe099" providerId="LiveId" clId="{66C1981F-347B-43B2-85E0-C0F5104BAEB5}" dt="2026-05-06T09:02:56.515" v="3636" actId="20577"/>
          <ac:spMkLst>
            <pc:docMk/>
            <pc:sldMk cId="0" sldId="319"/>
            <ac:spMk id="2" creationId="{2F50DA8D-CA8B-9D3A-BB94-542960AE5506}"/>
          </ac:spMkLst>
        </pc:spChg>
        <pc:spChg chg="add mod">
          <ac:chgData name="Simone Blokdijk" userId="976e112a9effe099" providerId="LiveId" clId="{66C1981F-347B-43B2-85E0-C0F5104BAEB5}" dt="2026-05-06T09:13:49.004" v="3692" actId="20577"/>
          <ac:spMkLst>
            <pc:docMk/>
            <pc:sldMk cId="0" sldId="319"/>
            <ac:spMk id="3" creationId="{48340E12-0DCF-C3F9-682E-ABDCF90BEE39}"/>
          </ac:spMkLst>
        </pc:spChg>
        <pc:spChg chg="mod">
          <ac:chgData name="Simone Blokdijk" userId="976e112a9effe099" providerId="LiveId" clId="{66C1981F-347B-43B2-85E0-C0F5104BAEB5}" dt="2026-05-06T09:13:19.658" v="3686" actId="1076"/>
          <ac:spMkLst>
            <pc:docMk/>
            <pc:sldMk cId="0" sldId="319"/>
            <ac:spMk id="562" creationId="{00000000-0000-0000-0000-000000000000}"/>
          </ac:spMkLst>
        </pc:spChg>
        <pc:picChg chg="mod">
          <ac:chgData name="Simone Blokdijk" userId="976e112a9effe099" providerId="LiveId" clId="{66C1981F-347B-43B2-85E0-C0F5104BAEB5}" dt="2026-05-06T09:13:53.129" v="3693" actId="14100"/>
          <ac:picMkLst>
            <pc:docMk/>
            <pc:sldMk cId="0" sldId="319"/>
            <ac:picMk id="564" creationId="{00000000-0000-0000-0000-000000000000}"/>
          </ac:picMkLst>
        </pc:picChg>
      </pc:sldChg>
      <pc:sldChg chg="addSp delSp modSp add mod">
        <pc:chgData name="Simone Blokdijk" userId="976e112a9effe099" providerId="LiveId" clId="{66C1981F-347B-43B2-85E0-C0F5104BAEB5}" dt="2026-05-06T08:50:36.373" v="3309" actId="1076"/>
        <pc:sldMkLst>
          <pc:docMk/>
          <pc:sldMk cId="3025210702" sldId="320"/>
        </pc:sldMkLst>
        <pc:spChg chg="add mod">
          <ac:chgData name="Simone Blokdijk" userId="976e112a9effe099" providerId="LiveId" clId="{66C1981F-347B-43B2-85E0-C0F5104BAEB5}" dt="2026-05-06T08:50:36.373" v="3309" actId="1076"/>
          <ac:spMkLst>
            <pc:docMk/>
            <pc:sldMk cId="3025210702" sldId="320"/>
            <ac:spMk id="4" creationId="{989707DC-2C1A-8633-DA46-7299F3D85879}"/>
          </ac:spMkLst>
        </pc:spChg>
        <pc:spChg chg="mod">
          <ac:chgData name="Simone Blokdijk" userId="976e112a9effe099" providerId="LiveId" clId="{66C1981F-347B-43B2-85E0-C0F5104BAEB5}" dt="2026-05-06T08:50:06.867" v="3304" actId="20577"/>
          <ac:spMkLst>
            <pc:docMk/>
            <pc:sldMk cId="3025210702" sldId="320"/>
            <ac:spMk id="569" creationId="{00000000-0000-0000-0000-000000000000}"/>
          </ac:spMkLst>
        </pc:spChg>
      </pc:sldChg>
      <pc:sldChg chg="addSp delSp modSp mod modNotesTx">
        <pc:chgData name="Simone Blokdijk" userId="976e112a9effe099" providerId="LiveId" clId="{66C1981F-347B-43B2-85E0-C0F5104BAEB5}" dt="2026-05-06T09:30:55.940" v="3720" actId="1076"/>
        <pc:sldMkLst>
          <pc:docMk/>
          <pc:sldMk cId="3934613824" sldId="329"/>
        </pc:sldMkLst>
        <pc:spChg chg="add mod">
          <ac:chgData name="Simone Blokdijk" userId="976e112a9effe099" providerId="LiveId" clId="{66C1981F-347B-43B2-85E0-C0F5104BAEB5}" dt="2026-05-06T09:30:55.940" v="3720" actId="1076"/>
          <ac:spMkLst>
            <pc:docMk/>
            <pc:sldMk cId="3934613824" sldId="329"/>
            <ac:spMk id="3" creationId="{4AEE48C9-1D43-E8F8-BF1D-C7C0FE447C51}"/>
          </ac:spMkLst>
        </pc:spChg>
      </pc:sldChg>
      <pc:sldChg chg="add">
        <pc:chgData name="Simone Blokdijk" userId="976e112a9effe099" providerId="LiveId" clId="{66C1981F-347B-43B2-85E0-C0F5104BAEB5}" dt="2026-05-05T09:56:37.331" v="104"/>
        <pc:sldMkLst>
          <pc:docMk/>
          <pc:sldMk cId="3791088601" sldId="331"/>
        </pc:sldMkLst>
      </pc:sldChg>
      <pc:sldChg chg="add">
        <pc:chgData name="Simone Blokdijk" userId="976e112a9effe099" providerId="LiveId" clId="{66C1981F-347B-43B2-85E0-C0F5104BAEB5}" dt="2026-05-05T09:56:37.331" v="104"/>
        <pc:sldMkLst>
          <pc:docMk/>
          <pc:sldMk cId="1258254478" sldId="332"/>
        </pc:sldMkLst>
      </pc:sldChg>
      <pc:sldChg chg="ord">
        <pc:chgData name="Simone Blokdijk" userId="976e112a9effe099" providerId="LiveId" clId="{66C1981F-347B-43B2-85E0-C0F5104BAEB5}" dt="2026-05-05T09:33:49.235" v="74"/>
        <pc:sldMkLst>
          <pc:docMk/>
          <pc:sldMk cId="1878127576" sldId="333"/>
        </pc:sldMkLst>
      </pc:sldChg>
      <pc:sldChg chg="ord">
        <pc:chgData name="Simone Blokdijk" userId="976e112a9effe099" providerId="LiveId" clId="{66C1981F-347B-43B2-85E0-C0F5104BAEB5}" dt="2026-05-05T09:33:49.235" v="74"/>
        <pc:sldMkLst>
          <pc:docMk/>
          <pc:sldMk cId="1555381985" sldId="334"/>
        </pc:sldMkLst>
      </pc:sldChg>
      <pc:sldChg chg="ord">
        <pc:chgData name="Simone Blokdijk" userId="976e112a9effe099" providerId="LiveId" clId="{66C1981F-347B-43B2-85E0-C0F5104BAEB5}" dt="2026-05-05T09:33:49.235" v="74"/>
        <pc:sldMkLst>
          <pc:docMk/>
          <pc:sldMk cId="2408109010" sldId="335"/>
        </pc:sldMkLst>
      </pc:sldChg>
      <pc:sldChg chg="addSp delSp add mod">
        <pc:chgData name="Simone Blokdijk" userId="976e112a9effe099" providerId="LiveId" clId="{66C1981F-347B-43B2-85E0-C0F5104BAEB5}" dt="2026-05-16T18:26:59.285" v="4310" actId="9405"/>
        <pc:sldMkLst>
          <pc:docMk/>
          <pc:sldMk cId="2596362652" sldId="336"/>
        </pc:sldMkLst>
        <pc:inkChg chg="add">
          <ac:chgData name="Simone Blokdijk" userId="976e112a9effe099" providerId="LiveId" clId="{66C1981F-347B-43B2-85E0-C0F5104BAEB5}" dt="2026-05-16T18:26:28.461" v="4304"/>
          <ac:inkMkLst>
            <pc:docMk/>
            <pc:sldMk cId="2596362652" sldId="336"/>
            <ac:inkMk id="3" creationId="{568991DF-3EB6-18FF-A0AB-7AF0C9849729}"/>
          </ac:inkMkLst>
        </pc:inkChg>
        <pc:inkChg chg="add">
          <ac:chgData name="Simone Blokdijk" userId="976e112a9effe099" providerId="LiveId" clId="{66C1981F-347B-43B2-85E0-C0F5104BAEB5}" dt="2026-05-16T18:26:32.163" v="4305" actId="9405"/>
          <ac:inkMkLst>
            <pc:docMk/>
            <pc:sldMk cId="2596362652" sldId="336"/>
            <ac:inkMk id="5" creationId="{FE23E9D1-8F82-EEBA-2EA1-E23B60BAF2FB}"/>
          </ac:inkMkLst>
        </pc:inkChg>
        <pc:inkChg chg="add">
          <ac:chgData name="Simone Blokdijk" userId="976e112a9effe099" providerId="LiveId" clId="{66C1981F-347B-43B2-85E0-C0F5104BAEB5}" dt="2026-05-16T18:26:38.687" v="4306" actId="9405"/>
          <ac:inkMkLst>
            <pc:docMk/>
            <pc:sldMk cId="2596362652" sldId="336"/>
            <ac:inkMk id="6" creationId="{125686F7-5476-DB88-3F6F-18E98C7195CC}"/>
          </ac:inkMkLst>
        </pc:inkChg>
        <pc:inkChg chg="add">
          <ac:chgData name="Simone Blokdijk" userId="976e112a9effe099" providerId="LiveId" clId="{66C1981F-347B-43B2-85E0-C0F5104BAEB5}" dt="2026-05-16T18:26:49.243" v="4309" actId="9405"/>
          <ac:inkMkLst>
            <pc:docMk/>
            <pc:sldMk cId="2596362652" sldId="336"/>
            <ac:inkMk id="8" creationId="{F05EA988-00A8-3C77-A477-7454D6B31B59}"/>
          </ac:inkMkLst>
        </pc:inkChg>
        <pc:inkChg chg="add">
          <ac:chgData name="Simone Blokdijk" userId="976e112a9effe099" providerId="LiveId" clId="{66C1981F-347B-43B2-85E0-C0F5104BAEB5}" dt="2026-05-16T18:26:59.285" v="4310" actId="9405"/>
          <ac:inkMkLst>
            <pc:docMk/>
            <pc:sldMk cId="2596362652" sldId="336"/>
            <ac:inkMk id="9" creationId="{12CC4254-9E4B-04A3-AE15-DB5304675E1E}"/>
          </ac:inkMkLst>
        </pc:inkChg>
      </pc:sldChg>
      <pc:sldChg chg="add">
        <pc:chgData name="Simone Blokdijk" userId="976e112a9effe099" providerId="LiveId" clId="{66C1981F-347B-43B2-85E0-C0F5104BAEB5}" dt="2026-05-05T09:25:38.828" v="72"/>
        <pc:sldMkLst>
          <pc:docMk/>
          <pc:sldMk cId="3384966285" sldId="338"/>
        </pc:sldMkLst>
      </pc:sldChg>
      <pc:sldChg chg="modSp mod">
        <pc:chgData name="Simone Blokdijk" userId="976e112a9effe099" providerId="LiveId" clId="{66C1981F-347B-43B2-85E0-C0F5104BAEB5}" dt="2026-05-05T12:57:47.358" v="1475" actId="1076"/>
        <pc:sldMkLst>
          <pc:docMk/>
          <pc:sldMk cId="4195573858" sldId="340"/>
        </pc:sldMkLst>
        <pc:inkChg chg="mod">
          <ac:chgData name="Simone Blokdijk" userId="976e112a9effe099" providerId="LiveId" clId="{66C1981F-347B-43B2-85E0-C0F5104BAEB5}" dt="2026-05-05T12:57:45.085" v="1474" actId="1076"/>
          <ac:inkMkLst>
            <pc:docMk/>
            <pc:sldMk cId="4195573858" sldId="340"/>
            <ac:inkMk id="9" creationId="{2A8863A7-D4E9-0964-0484-4B32103DEAB1}"/>
          </ac:inkMkLst>
        </pc:inkChg>
        <pc:inkChg chg="mod">
          <ac:chgData name="Simone Blokdijk" userId="976e112a9effe099" providerId="LiveId" clId="{66C1981F-347B-43B2-85E0-C0F5104BAEB5}" dt="2026-05-05T12:57:47.358" v="1475" actId="1076"/>
          <ac:inkMkLst>
            <pc:docMk/>
            <pc:sldMk cId="4195573858" sldId="340"/>
            <ac:inkMk id="10" creationId="{A92CEEB0-C251-87E1-11A4-130D556CCF7B}"/>
          </ac:inkMkLst>
        </pc:inkChg>
        <pc:inkChg chg="mod">
          <ac:chgData name="Simone Blokdijk" userId="976e112a9effe099" providerId="LiveId" clId="{66C1981F-347B-43B2-85E0-C0F5104BAEB5}" dt="2026-05-05T12:57:41.689" v="1473" actId="1076"/>
          <ac:inkMkLst>
            <pc:docMk/>
            <pc:sldMk cId="4195573858" sldId="340"/>
            <ac:inkMk id="19" creationId="{AF5A562B-8B46-0F44-E806-16DC5667E603}"/>
          </ac:inkMkLst>
        </pc:inkChg>
      </pc:sldChg>
      <pc:sldChg chg="ord">
        <pc:chgData name="Simone Blokdijk" userId="976e112a9effe099" providerId="LiveId" clId="{66C1981F-347B-43B2-85E0-C0F5104BAEB5}" dt="2026-05-05T09:33:49.235" v="74"/>
        <pc:sldMkLst>
          <pc:docMk/>
          <pc:sldMk cId="3771956889" sldId="347"/>
        </pc:sldMkLst>
      </pc:sldChg>
      <pc:sldChg chg="ord">
        <pc:chgData name="Simone Blokdijk" userId="976e112a9effe099" providerId="LiveId" clId="{66C1981F-347B-43B2-85E0-C0F5104BAEB5}" dt="2026-05-05T09:33:49.235" v="74"/>
        <pc:sldMkLst>
          <pc:docMk/>
          <pc:sldMk cId="2031786389" sldId="348"/>
        </pc:sldMkLst>
      </pc:sldChg>
      <pc:sldChg chg="add ord">
        <pc:chgData name="Simone Blokdijk" userId="976e112a9effe099" providerId="LiveId" clId="{66C1981F-347B-43B2-85E0-C0F5104BAEB5}" dt="2026-05-05T09:56:13.279" v="102"/>
        <pc:sldMkLst>
          <pc:docMk/>
          <pc:sldMk cId="670467835" sldId="353"/>
        </pc:sldMkLst>
      </pc:sldChg>
      <pc:sldChg chg="ord">
        <pc:chgData name="Simone Blokdijk" userId="976e112a9effe099" providerId="LiveId" clId="{66C1981F-347B-43B2-85E0-C0F5104BAEB5}" dt="2026-05-05T09:56:13.279" v="102"/>
        <pc:sldMkLst>
          <pc:docMk/>
          <pc:sldMk cId="4115391124" sldId="363"/>
        </pc:sldMkLst>
      </pc:sldChg>
      <pc:sldChg chg="ord">
        <pc:chgData name="Simone Blokdijk" userId="976e112a9effe099" providerId="LiveId" clId="{66C1981F-347B-43B2-85E0-C0F5104BAEB5}" dt="2026-05-05T09:56:13.279" v="102"/>
        <pc:sldMkLst>
          <pc:docMk/>
          <pc:sldMk cId="2193826884" sldId="364"/>
        </pc:sldMkLst>
      </pc:sldChg>
      <pc:sldChg chg="addSp delSp modSp mod">
        <pc:chgData name="Simone Blokdijk" userId="976e112a9effe099" providerId="LiveId" clId="{66C1981F-347B-43B2-85E0-C0F5104BAEB5}" dt="2026-05-05T17:02:41.076" v="3022" actId="9405"/>
        <pc:sldMkLst>
          <pc:docMk/>
          <pc:sldMk cId="149551767" sldId="365"/>
        </pc:sldMkLst>
        <pc:spChg chg="mod">
          <ac:chgData name="Simone Blokdijk" userId="976e112a9effe099" providerId="LiveId" clId="{66C1981F-347B-43B2-85E0-C0F5104BAEB5}" dt="2026-05-05T13:07:12.945" v="1500" actId="20577"/>
          <ac:spMkLst>
            <pc:docMk/>
            <pc:sldMk cId="149551767" sldId="365"/>
            <ac:spMk id="383" creationId="{2D708103-5928-C6F1-D17A-039F97E2CE5A}"/>
          </ac:spMkLst>
        </pc:spChg>
        <pc:picChg chg="add mod modCrop">
          <ac:chgData name="Simone Blokdijk" userId="976e112a9effe099" providerId="LiveId" clId="{66C1981F-347B-43B2-85E0-C0F5104BAEB5}" dt="2026-05-05T16:59:37.551" v="3006" actId="1076"/>
          <ac:picMkLst>
            <pc:docMk/>
            <pc:sldMk cId="149551767" sldId="365"/>
            <ac:picMk id="3" creationId="{DFABF2E2-87E8-276A-42C8-A9BC6F1BA47B}"/>
          </ac:picMkLst>
        </pc:picChg>
        <pc:picChg chg="add mod">
          <ac:chgData name="Simone Blokdijk" userId="976e112a9effe099" providerId="LiveId" clId="{66C1981F-347B-43B2-85E0-C0F5104BAEB5}" dt="2026-05-05T16:59:39.633" v="3007" actId="1076"/>
          <ac:picMkLst>
            <pc:docMk/>
            <pc:sldMk cId="149551767" sldId="365"/>
            <ac:picMk id="5" creationId="{360E5D3D-A487-DF50-049B-F6BD1F017769}"/>
          </ac:picMkLst>
        </pc:picChg>
      </pc:sldChg>
      <pc:sldChg chg="modNotesTx">
        <pc:chgData name="Simone Blokdijk" userId="976e112a9effe099" providerId="LiveId" clId="{66C1981F-347B-43B2-85E0-C0F5104BAEB5}" dt="2026-05-05T10:05:45.016" v="137" actId="20577"/>
        <pc:sldMkLst>
          <pc:docMk/>
          <pc:sldMk cId="4276299460" sldId="366"/>
        </pc:sldMkLst>
      </pc:sldChg>
      <pc:sldChg chg="addSp modSp add mod">
        <pc:chgData name="Simone Blokdijk" userId="976e112a9effe099" providerId="LiveId" clId="{66C1981F-347B-43B2-85E0-C0F5104BAEB5}" dt="2026-05-05T12:46:13.842" v="1462" actId="20577"/>
        <pc:sldMkLst>
          <pc:docMk/>
          <pc:sldMk cId="1094363420" sldId="369"/>
        </pc:sldMkLst>
        <pc:spChg chg="mod">
          <ac:chgData name="Simone Blokdijk" userId="976e112a9effe099" providerId="LiveId" clId="{66C1981F-347B-43B2-85E0-C0F5104BAEB5}" dt="2026-05-05T12:46:13.842" v="1462" actId="20577"/>
          <ac:spMkLst>
            <pc:docMk/>
            <pc:sldMk cId="1094363420" sldId="369"/>
            <ac:spMk id="383" creationId="{2C153232-3135-2C0D-3E05-A3724ABCF60D}"/>
          </ac:spMkLst>
        </pc:spChg>
        <pc:picChg chg="add mod">
          <ac:chgData name="Simone Blokdijk" userId="976e112a9effe099" providerId="LiveId" clId="{66C1981F-347B-43B2-85E0-C0F5104BAEB5}" dt="2026-05-05T12:46:02.342" v="1456" actId="14100"/>
          <ac:picMkLst>
            <pc:docMk/>
            <pc:sldMk cId="1094363420" sldId="369"/>
            <ac:picMk id="3" creationId="{1A15104A-105A-EEFA-1A9C-97D543785E4F}"/>
          </ac:picMkLst>
        </pc:picChg>
      </pc:sldChg>
      <pc:sldChg chg="addSp modSp add mod">
        <pc:chgData name="Simone Blokdijk" userId="976e112a9effe099" providerId="LiveId" clId="{66C1981F-347B-43B2-85E0-C0F5104BAEB5}" dt="2026-05-05T12:47:19.032" v="1467" actId="1076"/>
        <pc:sldMkLst>
          <pc:docMk/>
          <pc:sldMk cId="1418073027" sldId="370"/>
        </pc:sldMkLst>
        <pc:picChg chg="add mod">
          <ac:chgData name="Simone Blokdijk" userId="976e112a9effe099" providerId="LiveId" clId="{66C1981F-347B-43B2-85E0-C0F5104BAEB5}" dt="2026-05-05T12:47:19.032" v="1467" actId="1076"/>
          <ac:picMkLst>
            <pc:docMk/>
            <pc:sldMk cId="1418073027" sldId="370"/>
            <ac:picMk id="4" creationId="{CCB6A347-4818-712E-0303-5CBD2C8149DD}"/>
          </ac:picMkLst>
        </pc:picChg>
      </pc:sldChg>
      <pc:sldChg chg="ord">
        <pc:chgData name="Simone Blokdijk" userId="976e112a9effe099" providerId="LiveId" clId="{66C1981F-347B-43B2-85E0-C0F5104BAEB5}" dt="2026-05-05T10:01:00.600" v="117"/>
        <pc:sldMkLst>
          <pc:docMk/>
          <pc:sldMk cId="0" sldId="371"/>
        </pc:sldMkLst>
      </pc:sldChg>
      <pc:sldChg chg="ord">
        <pc:chgData name="Simone Blokdijk" userId="976e112a9effe099" providerId="LiveId" clId="{66C1981F-347B-43B2-85E0-C0F5104BAEB5}" dt="2026-05-05T10:01:00.600" v="117"/>
        <pc:sldMkLst>
          <pc:docMk/>
          <pc:sldMk cId="0" sldId="372"/>
        </pc:sldMkLst>
      </pc:sldChg>
      <pc:sldChg chg="addSp delSp modSp add mod modAnim">
        <pc:chgData name="Simone Blokdijk" userId="976e112a9effe099" providerId="LiveId" clId="{66C1981F-347B-43B2-85E0-C0F5104BAEB5}" dt="2026-05-06T08:46:44.117" v="3289" actId="14100"/>
        <pc:sldMkLst>
          <pc:docMk/>
          <pc:sldMk cId="2964800251" sldId="374"/>
        </pc:sldMkLst>
        <pc:picChg chg="add mod">
          <ac:chgData name="Simone Blokdijk" userId="976e112a9effe099" providerId="LiveId" clId="{66C1981F-347B-43B2-85E0-C0F5104BAEB5}" dt="2026-05-05T13:55:13.338" v="2394"/>
          <ac:picMkLst>
            <pc:docMk/>
            <pc:sldMk cId="2964800251" sldId="374"/>
            <ac:picMk id="3" creationId="{A3039A05-12E1-888E-5C65-9665CC768F42}"/>
          </ac:picMkLst>
        </pc:picChg>
        <pc:picChg chg="add mod modCrop">
          <ac:chgData name="Simone Blokdijk" userId="976e112a9effe099" providerId="LiveId" clId="{66C1981F-347B-43B2-85E0-C0F5104BAEB5}" dt="2026-05-06T08:46:44.117" v="3289" actId="14100"/>
          <ac:picMkLst>
            <pc:docMk/>
            <pc:sldMk cId="2964800251" sldId="374"/>
            <ac:picMk id="18" creationId="{A8670497-7BDC-E484-6383-FDDB8290564C}"/>
          </ac:picMkLst>
        </pc:picChg>
        <pc:inkChg chg="add">
          <ac:chgData name="Simone Blokdijk" userId="976e112a9effe099" providerId="LiveId" clId="{66C1981F-347B-43B2-85E0-C0F5104BAEB5}" dt="2026-05-06T08:42:19.021" v="3249" actId="9405"/>
          <ac:inkMkLst>
            <pc:docMk/>
            <pc:sldMk cId="2964800251" sldId="374"/>
            <ac:inkMk id="2" creationId="{52CB7937-BF52-AD38-1A86-7A04C5A298EB}"/>
          </ac:inkMkLst>
        </pc:inkChg>
        <pc:inkChg chg="add">
          <ac:chgData name="Simone Blokdijk" userId="976e112a9effe099" providerId="LiveId" clId="{66C1981F-347B-43B2-85E0-C0F5104BAEB5}" dt="2026-05-06T08:42:22.199" v="3250" actId="9405"/>
          <ac:inkMkLst>
            <pc:docMk/>
            <pc:sldMk cId="2964800251" sldId="374"/>
            <ac:inkMk id="4" creationId="{8D2E7008-1768-F18F-7FB9-3A8569736C2F}"/>
          </ac:inkMkLst>
        </pc:inkChg>
        <pc:inkChg chg="add">
          <ac:chgData name="Simone Blokdijk" userId="976e112a9effe099" providerId="LiveId" clId="{66C1981F-347B-43B2-85E0-C0F5104BAEB5}" dt="2026-05-06T08:42:24.052" v="3251" actId="9405"/>
          <ac:inkMkLst>
            <pc:docMk/>
            <pc:sldMk cId="2964800251" sldId="374"/>
            <ac:inkMk id="5" creationId="{9E56BE6F-7423-F195-65B0-43478DBAF629}"/>
          </ac:inkMkLst>
        </pc:inkChg>
        <pc:inkChg chg="add">
          <ac:chgData name="Simone Blokdijk" userId="976e112a9effe099" providerId="LiveId" clId="{66C1981F-347B-43B2-85E0-C0F5104BAEB5}" dt="2026-05-06T08:42:26.071" v="3252" actId="9405"/>
          <ac:inkMkLst>
            <pc:docMk/>
            <pc:sldMk cId="2964800251" sldId="374"/>
            <ac:inkMk id="6" creationId="{B9F589AF-5B2C-9966-DCB1-0A531D713B33}"/>
          </ac:inkMkLst>
        </pc:inkChg>
        <pc:inkChg chg="add">
          <ac:chgData name="Simone Blokdijk" userId="976e112a9effe099" providerId="LiveId" clId="{66C1981F-347B-43B2-85E0-C0F5104BAEB5}" dt="2026-05-06T08:42:31.350" v="3253" actId="9405"/>
          <ac:inkMkLst>
            <pc:docMk/>
            <pc:sldMk cId="2964800251" sldId="374"/>
            <ac:inkMk id="7" creationId="{143E4BFB-88A2-EE62-2B3F-91B1821FD0EA}"/>
          </ac:inkMkLst>
        </pc:inkChg>
        <pc:inkChg chg="add">
          <ac:chgData name="Simone Blokdijk" userId="976e112a9effe099" providerId="LiveId" clId="{66C1981F-347B-43B2-85E0-C0F5104BAEB5}" dt="2026-05-06T08:42:32.711" v="3254" actId="9405"/>
          <ac:inkMkLst>
            <pc:docMk/>
            <pc:sldMk cId="2964800251" sldId="374"/>
            <ac:inkMk id="8" creationId="{9EFDDDD0-A49A-03A5-FF39-58D625B45F99}"/>
          </ac:inkMkLst>
        </pc:inkChg>
        <pc:inkChg chg="add">
          <ac:chgData name="Simone Blokdijk" userId="976e112a9effe099" providerId="LiveId" clId="{66C1981F-347B-43B2-85E0-C0F5104BAEB5}" dt="2026-05-06T08:42:34.407" v="3255" actId="9405"/>
          <ac:inkMkLst>
            <pc:docMk/>
            <pc:sldMk cId="2964800251" sldId="374"/>
            <ac:inkMk id="9" creationId="{E781557B-9C79-29D2-EE51-7E80EF5E5C2A}"/>
          </ac:inkMkLst>
        </pc:inkChg>
        <pc:inkChg chg="add mod">
          <ac:chgData name="Simone Blokdijk" userId="976e112a9effe099" providerId="LiveId" clId="{66C1981F-347B-43B2-85E0-C0F5104BAEB5}" dt="2026-05-06T08:43:39.323" v="3270" actId="14100"/>
          <ac:inkMkLst>
            <pc:docMk/>
            <pc:sldMk cId="2964800251" sldId="374"/>
            <ac:inkMk id="11" creationId="{4A50299E-5AC0-D0B5-76E3-5D90BCED481B}"/>
          </ac:inkMkLst>
        </pc:inkChg>
        <pc:inkChg chg="add">
          <ac:chgData name="Simone Blokdijk" userId="976e112a9effe099" providerId="LiveId" clId="{66C1981F-347B-43B2-85E0-C0F5104BAEB5}" dt="2026-05-06T08:42:52.928" v="3259" actId="9405"/>
          <ac:inkMkLst>
            <pc:docMk/>
            <pc:sldMk cId="2964800251" sldId="374"/>
            <ac:inkMk id="13" creationId="{9CAE2D96-FD59-CB28-7E89-24CFD20CB01A}"/>
          </ac:inkMkLst>
        </pc:inkChg>
        <pc:inkChg chg="add">
          <ac:chgData name="Simone Blokdijk" userId="976e112a9effe099" providerId="LiveId" clId="{66C1981F-347B-43B2-85E0-C0F5104BAEB5}" dt="2026-05-06T08:42:58.597" v="3260" actId="9405"/>
          <ac:inkMkLst>
            <pc:docMk/>
            <pc:sldMk cId="2964800251" sldId="374"/>
            <ac:inkMk id="14" creationId="{56054785-F7CE-44CC-B5D1-E3A1C62DC88B}"/>
          </ac:inkMkLst>
        </pc:inkChg>
        <pc:inkChg chg="add">
          <ac:chgData name="Simone Blokdijk" userId="976e112a9effe099" providerId="LiveId" clId="{66C1981F-347B-43B2-85E0-C0F5104BAEB5}" dt="2026-05-06T08:43:04.472" v="3261" actId="9405"/>
          <ac:inkMkLst>
            <pc:docMk/>
            <pc:sldMk cId="2964800251" sldId="374"/>
            <ac:inkMk id="15" creationId="{090DC2DB-35BB-3AC6-B779-D8C6EC0457D4}"/>
          </ac:inkMkLst>
        </pc:inkChg>
      </pc:sldChg>
      <pc:sldChg chg="add">
        <pc:chgData name="Simone Blokdijk" userId="976e112a9effe099" providerId="LiveId" clId="{66C1981F-347B-43B2-85E0-C0F5104BAEB5}" dt="2026-05-05T09:57:12.634" v="106"/>
        <pc:sldMkLst>
          <pc:docMk/>
          <pc:sldMk cId="695856772" sldId="375"/>
        </pc:sldMkLst>
      </pc:sldChg>
      <pc:sldChg chg="addSp delSp modSp mod">
        <pc:chgData name="Simone Blokdijk" userId="976e112a9effe099" providerId="LiveId" clId="{66C1981F-347B-43B2-85E0-C0F5104BAEB5}" dt="2026-05-05T12:59:42.699" v="1479" actId="1076"/>
        <pc:sldMkLst>
          <pc:docMk/>
          <pc:sldMk cId="2205487206" sldId="379"/>
        </pc:sldMkLst>
        <pc:spChg chg="add mod">
          <ac:chgData name="Simone Blokdijk" userId="976e112a9effe099" providerId="LiveId" clId="{66C1981F-347B-43B2-85E0-C0F5104BAEB5}" dt="2026-05-05T12:59:42.699" v="1479" actId="1076"/>
          <ac:spMkLst>
            <pc:docMk/>
            <pc:sldMk cId="2205487206" sldId="379"/>
            <ac:spMk id="3" creationId="{3382B0C7-B6A6-0C71-84A2-408879028DD2}"/>
          </ac:spMkLst>
        </pc:spChg>
        <pc:picChg chg="add mod">
          <ac:chgData name="Simone Blokdijk" userId="976e112a9effe099" providerId="LiveId" clId="{66C1981F-347B-43B2-85E0-C0F5104BAEB5}" dt="2026-05-05T12:56:22.324" v="1471" actId="1076"/>
          <ac:picMkLst>
            <pc:docMk/>
            <pc:sldMk cId="2205487206" sldId="379"/>
            <ac:picMk id="3074" creationId="{5FE4AA11-0107-9F1E-A70F-28F99AF15874}"/>
          </ac:picMkLst>
        </pc:picChg>
      </pc:sldChg>
      <pc:sldChg chg="addSp delSp modSp mod">
        <pc:chgData name="Simone Blokdijk" userId="976e112a9effe099" providerId="LiveId" clId="{66C1981F-347B-43B2-85E0-C0F5104BAEB5}" dt="2026-05-05T13:03:27.489" v="1491" actId="1076"/>
        <pc:sldMkLst>
          <pc:docMk/>
          <pc:sldMk cId="2401035666" sldId="380"/>
        </pc:sldMkLst>
        <pc:spChg chg="add mod">
          <ac:chgData name="Simone Blokdijk" userId="976e112a9effe099" providerId="LiveId" clId="{66C1981F-347B-43B2-85E0-C0F5104BAEB5}" dt="2026-05-05T13:03:27.489" v="1491" actId="1076"/>
          <ac:spMkLst>
            <pc:docMk/>
            <pc:sldMk cId="2401035666" sldId="380"/>
            <ac:spMk id="6" creationId="{9A635DDF-DEA4-4118-17BA-786553B3DD7E}"/>
          </ac:spMkLst>
        </pc:spChg>
        <pc:picChg chg="topLvl">
          <ac:chgData name="Simone Blokdijk" userId="976e112a9effe099" providerId="LiveId" clId="{66C1981F-347B-43B2-85E0-C0F5104BAEB5}" dt="2026-05-05T13:03:23.785" v="1490" actId="478"/>
          <ac:picMkLst>
            <pc:docMk/>
            <pc:sldMk cId="2401035666" sldId="380"/>
            <ac:picMk id="5" creationId="{AB0E70D5-4843-5C93-C1FA-5850593C8CA2}"/>
          </ac:picMkLst>
        </pc:picChg>
      </pc:sldChg>
      <pc:sldChg chg="addSp delSp modSp new mod">
        <pc:chgData name="Simone Blokdijk" userId="976e112a9effe099" providerId="LiveId" clId="{66C1981F-347B-43B2-85E0-C0F5104BAEB5}" dt="2026-05-05T12:59:56.875" v="1482" actId="14100"/>
        <pc:sldMkLst>
          <pc:docMk/>
          <pc:sldMk cId="3357433368" sldId="382"/>
        </pc:sldMkLst>
        <pc:spChg chg="mod">
          <ac:chgData name="Simone Blokdijk" userId="976e112a9effe099" providerId="LiveId" clId="{66C1981F-347B-43B2-85E0-C0F5104BAEB5}" dt="2026-05-05T11:19:15.682" v="602" actId="2711"/>
          <ac:spMkLst>
            <pc:docMk/>
            <pc:sldMk cId="3357433368" sldId="382"/>
            <ac:spMk id="2" creationId="{E364776A-7906-96FB-0E53-4A96B69E1BC8}"/>
          </ac:spMkLst>
        </pc:spChg>
        <pc:spChg chg="add mod">
          <ac:chgData name="Simone Blokdijk" userId="976e112a9effe099" providerId="LiveId" clId="{66C1981F-347B-43B2-85E0-C0F5104BAEB5}" dt="2026-05-05T12:59:56.875" v="1482" actId="14100"/>
          <ac:spMkLst>
            <pc:docMk/>
            <pc:sldMk cId="3357433368" sldId="382"/>
            <ac:spMk id="5" creationId="{4E44EF8C-6843-BAE8-EFC2-A48D964B4825}"/>
          </ac:spMkLst>
        </pc:spChg>
        <pc:spChg chg="mod">
          <ac:chgData name="Simone Blokdijk" userId="976e112a9effe099" providerId="LiveId" clId="{66C1981F-347B-43B2-85E0-C0F5104BAEB5}" dt="2026-05-05T12:58:47.998" v="1476" actId="14100"/>
          <ac:spMkLst>
            <pc:docMk/>
            <pc:sldMk cId="3357433368" sldId="382"/>
            <ac:spMk id="10" creationId="{0EA04CC5-E7EF-823B-7439-8415B33966EA}"/>
          </ac:spMkLst>
        </pc:spChg>
        <pc:picChg chg="add mod">
          <ac:chgData name="Simone Blokdijk" userId="976e112a9effe099" providerId="LiveId" clId="{66C1981F-347B-43B2-85E0-C0F5104BAEB5}" dt="2026-05-05T11:27:42.766" v="660" actId="1076"/>
          <ac:picMkLst>
            <pc:docMk/>
            <pc:sldMk cId="3357433368" sldId="382"/>
            <ac:picMk id="2050" creationId="{110BC459-FAF9-E174-D873-A97487D6F76D}"/>
          </ac:picMkLst>
        </pc:picChg>
        <pc:picChg chg="add mod">
          <ac:chgData name="Simone Blokdijk" userId="976e112a9effe099" providerId="LiveId" clId="{66C1981F-347B-43B2-85E0-C0F5104BAEB5}" dt="2026-05-05T11:29:47.613" v="678" actId="1076"/>
          <ac:picMkLst>
            <pc:docMk/>
            <pc:sldMk cId="3357433368" sldId="382"/>
            <ac:picMk id="2052" creationId="{93147356-21D3-BD92-97BF-757D061CA3FB}"/>
          </ac:picMkLst>
        </pc:picChg>
      </pc:sldChg>
      <pc:sldChg chg="addSp delSp modSp new mod">
        <pc:chgData name="Simone Blokdijk" userId="976e112a9effe099" providerId="LiveId" clId="{66C1981F-347B-43B2-85E0-C0F5104BAEB5}" dt="2026-05-06T09:32:27.256" v="3723" actId="21"/>
        <pc:sldMkLst>
          <pc:docMk/>
          <pc:sldMk cId="2622182106" sldId="386"/>
        </pc:sldMkLst>
        <pc:spChg chg="mod">
          <ac:chgData name="Simone Blokdijk" userId="976e112a9effe099" providerId="LiveId" clId="{66C1981F-347B-43B2-85E0-C0F5104BAEB5}" dt="2026-05-05T11:45:20.649" v="1026" actId="20577"/>
          <ac:spMkLst>
            <pc:docMk/>
            <pc:sldMk cId="2622182106" sldId="386"/>
            <ac:spMk id="2" creationId="{68B2CF62-B06E-6FD3-F1B9-F3E410C6969E}"/>
          </ac:spMkLst>
        </pc:spChg>
        <pc:picChg chg="add mod ord">
          <ac:chgData name="Simone Blokdijk" userId="976e112a9effe099" providerId="LiveId" clId="{66C1981F-347B-43B2-85E0-C0F5104BAEB5}" dt="2026-05-05T11:48:19.236" v="1044" actId="1076"/>
          <ac:picMkLst>
            <pc:docMk/>
            <pc:sldMk cId="2622182106" sldId="386"/>
            <ac:picMk id="5" creationId="{FE12B086-E891-0DB6-E8E9-B615675DC543}"/>
          </ac:picMkLst>
        </pc:picChg>
        <pc:picChg chg="add mod">
          <ac:chgData name="Simone Blokdijk" userId="976e112a9effe099" providerId="LiveId" clId="{66C1981F-347B-43B2-85E0-C0F5104BAEB5}" dt="2026-05-05T11:48:01.774" v="1040" actId="1076"/>
          <ac:picMkLst>
            <pc:docMk/>
            <pc:sldMk cId="2622182106" sldId="386"/>
            <ac:picMk id="7" creationId="{25F25685-828F-575F-C628-A2C0E64EB094}"/>
          </ac:picMkLst>
        </pc:picChg>
        <pc:picChg chg="add mod modCrop">
          <ac:chgData name="Simone Blokdijk" userId="976e112a9effe099" providerId="LiveId" clId="{66C1981F-347B-43B2-85E0-C0F5104BAEB5}" dt="2026-05-05T11:48:33.652" v="1046" actId="732"/>
          <ac:picMkLst>
            <pc:docMk/>
            <pc:sldMk cId="2622182106" sldId="386"/>
            <ac:picMk id="9" creationId="{897A1EF5-078F-7C82-E093-7F78802BDE3E}"/>
          </ac:picMkLst>
        </pc:picChg>
      </pc:sldChg>
      <pc:sldChg chg="addSp modSp add mod">
        <pc:chgData name="Simone Blokdijk" userId="976e112a9effe099" providerId="LiveId" clId="{66C1981F-347B-43B2-85E0-C0F5104BAEB5}" dt="2026-05-05T11:50:21.470" v="1055" actId="1076"/>
        <pc:sldMkLst>
          <pc:docMk/>
          <pc:sldMk cId="1241132106" sldId="388"/>
        </pc:sldMkLst>
        <pc:picChg chg="add mod">
          <ac:chgData name="Simone Blokdijk" userId="976e112a9effe099" providerId="LiveId" clId="{66C1981F-347B-43B2-85E0-C0F5104BAEB5}" dt="2026-05-05T11:50:21.470" v="1055" actId="1076"/>
          <ac:picMkLst>
            <pc:docMk/>
            <pc:sldMk cId="1241132106" sldId="388"/>
            <ac:picMk id="4" creationId="{B582876A-8781-41FC-5753-4D2B76ADE3E8}"/>
          </ac:picMkLst>
        </pc:picChg>
      </pc:sldChg>
      <pc:sldChg chg="addSp delSp modSp add mod delAnim modAnim">
        <pc:chgData name="Simone Blokdijk" userId="976e112a9effe099" providerId="LiveId" clId="{66C1981F-347B-43B2-85E0-C0F5104BAEB5}" dt="2026-05-05T12:41:16.096" v="1454"/>
        <pc:sldMkLst>
          <pc:docMk/>
          <pc:sldMk cId="841575110" sldId="389"/>
        </pc:sldMkLst>
        <pc:spChg chg="add mod">
          <ac:chgData name="Simone Blokdijk" userId="976e112a9effe099" providerId="LiveId" clId="{66C1981F-347B-43B2-85E0-C0F5104BAEB5}" dt="2026-05-05T12:23:07.134" v="1339" actId="1076"/>
          <ac:spMkLst>
            <pc:docMk/>
            <pc:sldMk cId="841575110" sldId="389"/>
            <ac:spMk id="23" creationId="{5B1C53FE-0BDD-545C-0D83-2C12FA34EB72}"/>
          </ac:spMkLst>
        </pc:spChg>
        <pc:spChg chg="add mod">
          <ac:chgData name="Simone Blokdijk" userId="976e112a9effe099" providerId="LiveId" clId="{66C1981F-347B-43B2-85E0-C0F5104BAEB5}" dt="2026-05-05T12:29:43.297" v="1390" actId="1076"/>
          <ac:spMkLst>
            <pc:docMk/>
            <pc:sldMk cId="841575110" sldId="389"/>
            <ac:spMk id="37" creationId="{98CA40F6-4CCA-E848-1D9F-826EA4DB215C}"/>
          </ac:spMkLst>
        </pc:spChg>
        <pc:spChg chg="add mod">
          <ac:chgData name="Simone Blokdijk" userId="976e112a9effe099" providerId="LiveId" clId="{66C1981F-347B-43B2-85E0-C0F5104BAEB5}" dt="2026-05-05T12:33:51.116" v="1406" actId="1076"/>
          <ac:spMkLst>
            <pc:docMk/>
            <pc:sldMk cId="841575110" sldId="389"/>
            <ac:spMk id="38" creationId="{94329869-371A-247E-FC8F-FDC18D91E8AD}"/>
          </ac:spMkLst>
        </pc:spChg>
        <pc:spChg chg="add mod">
          <ac:chgData name="Simone Blokdijk" userId="976e112a9effe099" providerId="LiveId" clId="{66C1981F-347B-43B2-85E0-C0F5104BAEB5}" dt="2026-05-05T12:36:14.811" v="1425" actId="1076"/>
          <ac:spMkLst>
            <pc:docMk/>
            <pc:sldMk cId="841575110" sldId="389"/>
            <ac:spMk id="39" creationId="{B3B0EF28-65B2-F7B4-E978-1DBD97268143}"/>
          </ac:spMkLst>
        </pc:spChg>
        <pc:spChg chg="add mod">
          <ac:chgData name="Simone Blokdijk" userId="976e112a9effe099" providerId="LiveId" clId="{66C1981F-347B-43B2-85E0-C0F5104BAEB5}" dt="2026-05-05T12:38:38.774" v="1436" actId="1076"/>
          <ac:spMkLst>
            <pc:docMk/>
            <pc:sldMk cId="841575110" sldId="389"/>
            <ac:spMk id="40" creationId="{A3671886-1774-0185-318A-E1676820DF98}"/>
          </ac:spMkLst>
        </pc:spChg>
        <pc:graphicFrameChg chg="add mod modGraphic">
          <ac:chgData name="Simone Blokdijk" userId="976e112a9effe099" providerId="LiveId" clId="{66C1981F-347B-43B2-85E0-C0F5104BAEB5}" dt="2026-05-05T12:24:17.716" v="1351" actId="20577"/>
          <ac:graphicFrameMkLst>
            <pc:docMk/>
            <pc:sldMk cId="841575110" sldId="389"/>
            <ac:graphicFrameMk id="4" creationId="{B71AA1BB-3B50-7ED3-8F50-22EC61D7F080}"/>
          </ac:graphicFrameMkLst>
        </pc:graphicFrameChg>
        <pc:picChg chg="add mod modCrop">
          <ac:chgData name="Simone Blokdijk" userId="976e112a9effe099" providerId="LiveId" clId="{66C1981F-347B-43B2-85E0-C0F5104BAEB5}" dt="2026-05-05T12:22:26.874" v="1330" actId="732"/>
          <ac:picMkLst>
            <pc:docMk/>
            <pc:sldMk cId="841575110" sldId="389"/>
            <ac:picMk id="10" creationId="{B1EC748C-FA52-6185-93B0-EF596534C4D7}"/>
          </ac:picMkLst>
        </pc:picChg>
        <pc:picChg chg="add mod">
          <ac:chgData name="Simone Blokdijk" userId="976e112a9effe099" providerId="LiveId" clId="{66C1981F-347B-43B2-85E0-C0F5104BAEB5}" dt="2026-05-05T12:21:09.834" v="1317" actId="1076"/>
          <ac:picMkLst>
            <pc:docMk/>
            <pc:sldMk cId="841575110" sldId="389"/>
            <ac:picMk id="12" creationId="{BAB0AD7D-3D51-A96E-41FE-AE670674782C}"/>
          </ac:picMkLst>
        </pc:picChg>
        <pc:picChg chg="add mod modCrop">
          <ac:chgData name="Simone Blokdijk" userId="976e112a9effe099" providerId="LiveId" clId="{66C1981F-347B-43B2-85E0-C0F5104BAEB5}" dt="2026-05-05T12:22:41.317" v="1332" actId="1076"/>
          <ac:picMkLst>
            <pc:docMk/>
            <pc:sldMk cId="841575110" sldId="389"/>
            <ac:picMk id="14" creationId="{F90061EE-682B-F7A8-2043-044BDE7B3624}"/>
          </ac:picMkLst>
        </pc:picChg>
        <pc:picChg chg="add mod">
          <ac:chgData name="Simone Blokdijk" userId="976e112a9effe099" providerId="LiveId" clId="{66C1981F-347B-43B2-85E0-C0F5104BAEB5}" dt="2026-05-05T12:22:58.283" v="1336" actId="1076"/>
          <ac:picMkLst>
            <pc:docMk/>
            <pc:sldMk cId="841575110" sldId="389"/>
            <ac:picMk id="17" creationId="{E1FE1212-F71D-82EE-6D24-74E9F79DC041}"/>
          </ac:picMkLst>
        </pc:picChg>
        <pc:picChg chg="add mod modCrop">
          <ac:chgData name="Simone Blokdijk" userId="976e112a9effe099" providerId="LiveId" clId="{66C1981F-347B-43B2-85E0-C0F5104BAEB5}" dt="2026-05-05T12:23:58.729" v="1343" actId="732"/>
          <ac:picMkLst>
            <pc:docMk/>
            <pc:sldMk cId="841575110" sldId="389"/>
            <ac:picMk id="19" creationId="{350F5B09-A29C-167F-E496-83223F179918}"/>
          </ac:picMkLst>
        </pc:picChg>
        <pc:picChg chg="add mod">
          <ac:chgData name="Simone Blokdijk" userId="976e112a9effe099" providerId="LiveId" clId="{66C1981F-347B-43B2-85E0-C0F5104BAEB5}" dt="2026-05-05T12:34:36.356" v="1409" actId="1076"/>
          <ac:picMkLst>
            <pc:docMk/>
            <pc:sldMk cId="841575110" sldId="389"/>
            <ac:picMk id="20" creationId="{C1D49CB8-D116-88B3-6E9A-60E4E9943999}"/>
          </ac:picMkLst>
        </pc:picChg>
        <pc:picChg chg="add mod">
          <ac:chgData name="Simone Blokdijk" userId="976e112a9effe099" providerId="LiveId" clId="{66C1981F-347B-43B2-85E0-C0F5104BAEB5}" dt="2026-05-05T12:16:43.187" v="1279" actId="1076"/>
          <ac:picMkLst>
            <pc:docMk/>
            <pc:sldMk cId="841575110" sldId="389"/>
            <ac:picMk id="21" creationId="{40DE5285-FEBF-9D93-00DD-9F8510D1C65E}"/>
          </ac:picMkLst>
        </pc:picChg>
        <pc:picChg chg="add mod">
          <ac:chgData name="Simone Blokdijk" userId="976e112a9effe099" providerId="LiveId" clId="{66C1981F-347B-43B2-85E0-C0F5104BAEB5}" dt="2026-05-05T12:23:05.125" v="1338" actId="1076"/>
          <ac:picMkLst>
            <pc:docMk/>
            <pc:sldMk cId="841575110" sldId="389"/>
            <ac:picMk id="22" creationId="{4349F592-9500-CAFC-9784-890BDF881064}"/>
          </ac:picMkLst>
        </pc:picChg>
        <pc:picChg chg="add mod">
          <ac:chgData name="Simone Blokdijk" userId="976e112a9effe099" providerId="LiveId" clId="{66C1981F-347B-43B2-85E0-C0F5104BAEB5}" dt="2026-05-05T12:40:48.950" v="1447" actId="1076"/>
          <ac:picMkLst>
            <pc:docMk/>
            <pc:sldMk cId="841575110" sldId="389"/>
            <ac:picMk id="25" creationId="{E4852E16-705F-BE4C-7523-73012F3A1245}"/>
          </ac:picMkLst>
        </pc:picChg>
        <pc:picChg chg="add mod">
          <ac:chgData name="Simone Blokdijk" userId="976e112a9effe099" providerId="LiveId" clId="{66C1981F-347B-43B2-85E0-C0F5104BAEB5}" dt="2026-05-05T12:17:14.190" v="1285" actId="1076"/>
          <ac:picMkLst>
            <pc:docMk/>
            <pc:sldMk cId="841575110" sldId="389"/>
            <ac:picMk id="27" creationId="{F237B065-DA42-02A3-7B5C-92581AD2132B}"/>
          </ac:picMkLst>
        </pc:picChg>
        <pc:picChg chg="add mod">
          <ac:chgData name="Simone Blokdijk" userId="976e112a9effe099" providerId="LiveId" clId="{66C1981F-347B-43B2-85E0-C0F5104BAEB5}" dt="2026-05-05T12:26:25.190" v="1369" actId="1076"/>
          <ac:picMkLst>
            <pc:docMk/>
            <pc:sldMk cId="841575110" sldId="389"/>
            <ac:picMk id="28" creationId="{9648702F-270F-3EEA-4CB4-A40A5628FCB8}"/>
          </ac:picMkLst>
        </pc:picChg>
        <pc:picChg chg="add mod">
          <ac:chgData name="Simone Blokdijk" userId="976e112a9effe099" providerId="LiveId" clId="{66C1981F-347B-43B2-85E0-C0F5104BAEB5}" dt="2026-05-05T12:23:50.465" v="1342" actId="1076"/>
          <ac:picMkLst>
            <pc:docMk/>
            <pc:sldMk cId="841575110" sldId="389"/>
            <ac:picMk id="30" creationId="{525FE17E-FEBF-AF8A-0B6C-DB0FD0F8B032}"/>
          </ac:picMkLst>
        </pc:picChg>
        <pc:picChg chg="add mod">
          <ac:chgData name="Simone Blokdijk" userId="976e112a9effe099" providerId="LiveId" clId="{66C1981F-347B-43B2-85E0-C0F5104BAEB5}" dt="2026-05-05T12:25:42.226" v="1359" actId="1076"/>
          <ac:picMkLst>
            <pc:docMk/>
            <pc:sldMk cId="841575110" sldId="389"/>
            <ac:picMk id="32" creationId="{6727F38B-FFA2-4B85-9C41-9E5486D3E554}"/>
          </ac:picMkLst>
        </pc:picChg>
        <pc:picChg chg="add mod">
          <ac:chgData name="Simone Blokdijk" userId="976e112a9effe099" providerId="LiveId" clId="{66C1981F-347B-43B2-85E0-C0F5104BAEB5}" dt="2026-05-05T12:27:43.652" v="1378" actId="1076"/>
          <ac:picMkLst>
            <pc:docMk/>
            <pc:sldMk cId="841575110" sldId="389"/>
            <ac:picMk id="33" creationId="{74228378-2CE8-F0FD-4752-D9F2CF5F3FCE}"/>
          </ac:picMkLst>
        </pc:picChg>
        <pc:picChg chg="add mod">
          <ac:chgData name="Simone Blokdijk" userId="976e112a9effe099" providerId="LiveId" clId="{66C1981F-347B-43B2-85E0-C0F5104BAEB5}" dt="2026-05-05T12:40:38.619" v="1445" actId="1076"/>
          <ac:picMkLst>
            <pc:docMk/>
            <pc:sldMk cId="841575110" sldId="389"/>
            <ac:picMk id="34" creationId="{AB0C8946-EFB3-F3ED-3216-EF1B6E7B1445}"/>
          </ac:picMkLst>
        </pc:picChg>
        <pc:picChg chg="add mod">
          <ac:chgData name="Simone Blokdijk" userId="976e112a9effe099" providerId="LiveId" clId="{66C1981F-347B-43B2-85E0-C0F5104BAEB5}" dt="2026-05-05T12:34:38.659" v="1410" actId="1076"/>
          <ac:picMkLst>
            <pc:docMk/>
            <pc:sldMk cId="841575110" sldId="389"/>
            <ac:picMk id="35" creationId="{E67873A9-E205-C518-FE7A-82B04DFDE9A5}"/>
          </ac:picMkLst>
        </pc:picChg>
        <pc:picChg chg="add mod">
          <ac:chgData name="Simone Blokdijk" userId="976e112a9effe099" providerId="LiveId" clId="{66C1981F-347B-43B2-85E0-C0F5104BAEB5}" dt="2026-05-05T12:32:02.162" v="1398" actId="1076"/>
          <ac:picMkLst>
            <pc:docMk/>
            <pc:sldMk cId="841575110" sldId="389"/>
            <ac:picMk id="36" creationId="{8C0E9CE2-7E9A-564F-E39B-5BBA95183446}"/>
          </ac:picMkLst>
        </pc:picChg>
        <pc:picChg chg="add mod">
          <ac:chgData name="Simone Blokdijk" userId="976e112a9effe099" providerId="LiveId" clId="{66C1981F-347B-43B2-85E0-C0F5104BAEB5}" dt="2026-05-05T12:40:43.981" v="1446" actId="1076"/>
          <ac:picMkLst>
            <pc:docMk/>
            <pc:sldMk cId="841575110" sldId="389"/>
            <ac:picMk id="41" creationId="{10379996-5CCF-1F39-BCF3-CFFE1408059C}"/>
          </ac:picMkLst>
        </pc:picChg>
        <pc:picChg chg="add mod">
          <ac:chgData name="Simone Blokdijk" userId="976e112a9effe099" providerId="LiveId" clId="{66C1981F-347B-43B2-85E0-C0F5104BAEB5}" dt="2026-05-05T12:41:05.270" v="1452" actId="1076"/>
          <ac:picMkLst>
            <pc:docMk/>
            <pc:sldMk cId="841575110" sldId="389"/>
            <ac:picMk id="42" creationId="{BE054044-3BCA-39F0-D929-DEB95B99DA9E}"/>
          </ac:picMkLst>
        </pc:picChg>
      </pc:sldChg>
      <pc:sldChg chg="addSp delSp modSp add mod delAnim modAnim">
        <pc:chgData name="Simone Blokdijk" userId="976e112a9effe099" providerId="LiveId" clId="{66C1981F-347B-43B2-85E0-C0F5104BAEB5}" dt="2026-05-08T07:56:24.832" v="3943"/>
        <pc:sldMkLst>
          <pc:docMk/>
          <pc:sldMk cId="1098026618" sldId="391"/>
        </pc:sldMkLst>
        <pc:spChg chg="add mod">
          <ac:chgData name="Simone Blokdijk" userId="976e112a9effe099" providerId="LiveId" clId="{66C1981F-347B-43B2-85E0-C0F5104BAEB5}" dt="2026-05-06T09:42:43.650" v="3776" actId="1076"/>
          <ac:spMkLst>
            <pc:docMk/>
            <pc:sldMk cId="1098026618" sldId="391"/>
            <ac:spMk id="3" creationId="{78BF4D36-E2C9-940E-8CC8-0C1261A12E4A}"/>
          </ac:spMkLst>
        </pc:spChg>
        <pc:spChg chg="mod topLvl">
          <ac:chgData name="Simone Blokdijk" userId="976e112a9effe099" providerId="LiveId" clId="{66C1981F-347B-43B2-85E0-C0F5104BAEB5}" dt="2026-05-06T09:42:46.968" v="3777" actId="1076"/>
          <ac:spMkLst>
            <pc:docMk/>
            <pc:sldMk cId="1098026618" sldId="391"/>
            <ac:spMk id="6" creationId="{D024A61E-D53B-C569-DB4E-4CC6BA90AD59}"/>
          </ac:spMkLst>
        </pc:spChg>
        <pc:spChg chg="mod topLvl">
          <ac:chgData name="Simone Blokdijk" userId="976e112a9effe099" providerId="LiveId" clId="{66C1981F-347B-43B2-85E0-C0F5104BAEB5}" dt="2026-05-05T16:33:28.345" v="2898" actId="1076"/>
          <ac:spMkLst>
            <pc:docMk/>
            <pc:sldMk cId="1098026618" sldId="391"/>
            <ac:spMk id="8" creationId="{68C36241-B55D-C02D-C0D1-2DCE628826C9}"/>
          </ac:spMkLst>
        </pc:spChg>
        <pc:spChg chg="mod topLvl">
          <ac:chgData name="Simone Blokdijk" userId="976e112a9effe099" providerId="LiveId" clId="{66C1981F-347B-43B2-85E0-C0F5104BAEB5}" dt="2026-05-05T16:33:32.695" v="2899" actId="1076"/>
          <ac:spMkLst>
            <pc:docMk/>
            <pc:sldMk cId="1098026618" sldId="391"/>
            <ac:spMk id="9" creationId="{16941F45-D496-1715-765F-45CEBCE1244B}"/>
          </ac:spMkLst>
        </pc:spChg>
        <pc:spChg chg="mod topLvl">
          <ac:chgData name="Simone Blokdijk" userId="976e112a9effe099" providerId="LiveId" clId="{66C1981F-347B-43B2-85E0-C0F5104BAEB5}" dt="2026-05-05T16:32:55.362" v="2893" actId="1076"/>
          <ac:spMkLst>
            <pc:docMk/>
            <pc:sldMk cId="1098026618" sldId="391"/>
            <ac:spMk id="10" creationId="{F3E94250-CB2F-C45D-AD6E-771A27A01429}"/>
          </ac:spMkLst>
        </pc:spChg>
        <pc:spChg chg="add mod">
          <ac:chgData name="Simone Blokdijk" userId="976e112a9effe099" providerId="LiveId" clId="{66C1981F-347B-43B2-85E0-C0F5104BAEB5}" dt="2026-05-05T16:32:45.913" v="2891" actId="1076"/>
          <ac:spMkLst>
            <pc:docMk/>
            <pc:sldMk cId="1098026618" sldId="391"/>
            <ac:spMk id="12" creationId="{762EE524-FA27-F380-4281-20F753C1DE49}"/>
          </ac:spMkLst>
        </pc:spChg>
        <pc:spChg chg="add mod">
          <ac:chgData name="Simone Blokdijk" userId="976e112a9effe099" providerId="LiveId" clId="{66C1981F-347B-43B2-85E0-C0F5104BAEB5}" dt="2026-05-05T16:33:06.979" v="2895" actId="1076"/>
          <ac:spMkLst>
            <pc:docMk/>
            <pc:sldMk cId="1098026618" sldId="391"/>
            <ac:spMk id="13" creationId="{1E27DD30-C36F-020C-5E90-E9F1B15BEAE0}"/>
          </ac:spMkLst>
        </pc:spChg>
        <pc:spChg chg="add mod">
          <ac:chgData name="Simone Blokdijk" userId="976e112a9effe099" providerId="LiveId" clId="{66C1981F-347B-43B2-85E0-C0F5104BAEB5}" dt="2026-05-05T16:33:15.337" v="2896" actId="1076"/>
          <ac:spMkLst>
            <pc:docMk/>
            <pc:sldMk cId="1098026618" sldId="391"/>
            <ac:spMk id="18" creationId="{0A2D0667-D7A5-6250-FC22-053F0CF94239}"/>
          </ac:spMkLst>
        </pc:spChg>
        <pc:spChg chg="add mod">
          <ac:chgData name="Simone Blokdijk" userId="976e112a9effe099" providerId="LiveId" clId="{66C1981F-347B-43B2-85E0-C0F5104BAEB5}" dt="2026-05-06T09:42:57.771" v="3780" actId="1076"/>
          <ac:spMkLst>
            <pc:docMk/>
            <pc:sldMk cId="1098026618" sldId="391"/>
            <ac:spMk id="22" creationId="{914AC8D2-E082-204B-D0DB-EA3C101E558F}"/>
          </ac:spMkLst>
        </pc:spChg>
        <pc:spChg chg="add mod">
          <ac:chgData name="Simone Blokdijk" userId="976e112a9effe099" providerId="LiveId" clId="{66C1981F-347B-43B2-85E0-C0F5104BAEB5}" dt="2026-05-06T09:43:00.544" v="3781" actId="1076"/>
          <ac:spMkLst>
            <pc:docMk/>
            <pc:sldMk cId="1098026618" sldId="391"/>
            <ac:spMk id="23" creationId="{8D0059C1-05DB-34F3-D5DF-6AB17F1DCBAD}"/>
          </ac:spMkLst>
        </pc:spChg>
        <pc:spChg chg="add mod">
          <ac:chgData name="Simone Blokdijk" userId="976e112a9effe099" providerId="LiveId" clId="{66C1981F-347B-43B2-85E0-C0F5104BAEB5}" dt="2026-05-06T09:43:05.468" v="3783" actId="1076"/>
          <ac:spMkLst>
            <pc:docMk/>
            <pc:sldMk cId="1098026618" sldId="391"/>
            <ac:spMk id="24" creationId="{4765FA24-8616-8360-25C4-1A0A985759CC}"/>
          </ac:spMkLst>
        </pc:spChg>
        <pc:spChg chg="add mod">
          <ac:chgData name="Simone Blokdijk" userId="976e112a9effe099" providerId="LiveId" clId="{66C1981F-347B-43B2-85E0-C0F5104BAEB5}" dt="2026-05-06T09:43:03.402" v="3782" actId="1076"/>
          <ac:spMkLst>
            <pc:docMk/>
            <pc:sldMk cId="1098026618" sldId="391"/>
            <ac:spMk id="25" creationId="{0F3A1191-A66C-A013-3093-47FF3864E98B}"/>
          </ac:spMkLst>
        </pc:spChg>
        <pc:spChg chg="add mod">
          <ac:chgData name="Simone Blokdijk" userId="976e112a9effe099" providerId="LiveId" clId="{66C1981F-347B-43B2-85E0-C0F5104BAEB5}" dt="2026-05-06T09:43:19.670" v="3788" actId="1076"/>
          <ac:spMkLst>
            <pc:docMk/>
            <pc:sldMk cId="1098026618" sldId="391"/>
            <ac:spMk id="26" creationId="{4DE44B35-61E7-B714-6668-EC871E3078E2}"/>
          </ac:spMkLst>
        </pc:spChg>
        <pc:spChg chg="add mod">
          <ac:chgData name="Simone Blokdijk" userId="976e112a9effe099" providerId="LiveId" clId="{66C1981F-347B-43B2-85E0-C0F5104BAEB5}" dt="2026-05-06T09:43:16.978" v="3787" actId="1076"/>
          <ac:spMkLst>
            <pc:docMk/>
            <pc:sldMk cId="1098026618" sldId="391"/>
            <ac:spMk id="27" creationId="{EE1EBDC8-675C-104C-2F96-621633914CA8}"/>
          </ac:spMkLst>
        </pc:spChg>
        <pc:spChg chg="add mod">
          <ac:chgData name="Simone Blokdijk" userId="976e112a9effe099" providerId="LiveId" clId="{66C1981F-347B-43B2-85E0-C0F5104BAEB5}" dt="2026-05-06T09:43:14.617" v="3786" actId="1076"/>
          <ac:spMkLst>
            <pc:docMk/>
            <pc:sldMk cId="1098026618" sldId="391"/>
            <ac:spMk id="28" creationId="{37FCA68F-E971-D69F-A1DC-52F6325EE59C}"/>
          </ac:spMkLst>
        </pc:spChg>
        <pc:spChg chg="add mod">
          <ac:chgData name="Simone Blokdijk" userId="976e112a9effe099" providerId="LiveId" clId="{66C1981F-347B-43B2-85E0-C0F5104BAEB5}" dt="2026-05-06T09:43:11.788" v="3785" actId="1076"/>
          <ac:spMkLst>
            <pc:docMk/>
            <pc:sldMk cId="1098026618" sldId="391"/>
            <ac:spMk id="29" creationId="{1A3A414B-84F8-32F0-5873-76AE02F5CD01}"/>
          </ac:spMkLst>
        </pc:spChg>
        <pc:spChg chg="add mod">
          <ac:chgData name="Simone Blokdijk" userId="976e112a9effe099" providerId="LiveId" clId="{66C1981F-347B-43B2-85E0-C0F5104BAEB5}" dt="2026-05-06T09:39:58.195" v="3760" actId="207"/>
          <ac:spMkLst>
            <pc:docMk/>
            <pc:sldMk cId="1098026618" sldId="391"/>
            <ac:spMk id="30" creationId="{8C6EDB51-0D50-0793-5AD6-9A6C41384449}"/>
          </ac:spMkLst>
        </pc:spChg>
        <pc:spChg chg="add mod">
          <ac:chgData name="Simone Blokdijk" userId="976e112a9effe099" providerId="LiveId" clId="{66C1981F-347B-43B2-85E0-C0F5104BAEB5}" dt="2026-05-08T07:54:24.464" v="3921" actId="1076"/>
          <ac:spMkLst>
            <pc:docMk/>
            <pc:sldMk cId="1098026618" sldId="391"/>
            <ac:spMk id="31" creationId="{89E75F4D-C018-5FAE-383A-CD5DFF502020}"/>
          </ac:spMkLst>
        </pc:spChg>
        <pc:spChg chg="add mod">
          <ac:chgData name="Simone Blokdijk" userId="976e112a9effe099" providerId="LiveId" clId="{66C1981F-347B-43B2-85E0-C0F5104BAEB5}" dt="2026-05-08T07:54:57.938" v="3928" actId="20577"/>
          <ac:spMkLst>
            <pc:docMk/>
            <pc:sldMk cId="1098026618" sldId="391"/>
            <ac:spMk id="32" creationId="{7F301123-6A96-052B-3008-A3E43E361638}"/>
          </ac:spMkLst>
        </pc:spChg>
        <pc:spChg chg="add mod">
          <ac:chgData name="Simone Blokdijk" userId="976e112a9effe099" providerId="LiveId" clId="{66C1981F-347B-43B2-85E0-C0F5104BAEB5}" dt="2026-05-06T09:43:22.949" v="3789" actId="1076"/>
          <ac:spMkLst>
            <pc:docMk/>
            <pc:sldMk cId="1098026618" sldId="391"/>
            <ac:spMk id="33" creationId="{FF71F381-A7DC-3381-9464-8DCEA5453606}"/>
          </ac:spMkLst>
        </pc:spChg>
        <pc:spChg chg="add mod">
          <ac:chgData name="Simone Blokdijk" userId="976e112a9effe099" providerId="LiveId" clId="{66C1981F-347B-43B2-85E0-C0F5104BAEB5}" dt="2026-05-06T09:51:33.980" v="3854" actId="1076"/>
          <ac:spMkLst>
            <pc:docMk/>
            <pc:sldMk cId="1098026618" sldId="391"/>
            <ac:spMk id="34" creationId="{8838409D-BC79-BBC0-20A0-73E452E5240D}"/>
          </ac:spMkLst>
        </pc:spChg>
        <pc:spChg chg="add mod">
          <ac:chgData name="Simone Blokdijk" userId="976e112a9effe099" providerId="LiveId" clId="{66C1981F-347B-43B2-85E0-C0F5104BAEB5}" dt="2026-05-06T09:43:48.499" v="3794" actId="1076"/>
          <ac:spMkLst>
            <pc:docMk/>
            <pc:sldMk cId="1098026618" sldId="391"/>
            <ac:spMk id="35" creationId="{D568001D-37A3-15ED-8C86-D322D49986E0}"/>
          </ac:spMkLst>
        </pc:spChg>
        <pc:spChg chg="add mod">
          <ac:chgData name="Simone Blokdijk" userId="976e112a9effe099" providerId="LiveId" clId="{66C1981F-347B-43B2-85E0-C0F5104BAEB5}" dt="2026-05-06T09:53:03.102" v="3861" actId="1076"/>
          <ac:spMkLst>
            <pc:docMk/>
            <pc:sldMk cId="1098026618" sldId="391"/>
            <ac:spMk id="36" creationId="{3736B6C4-8776-7C62-DBD4-58DC08D13C48}"/>
          </ac:spMkLst>
        </pc:spChg>
        <pc:spChg chg="add mod">
          <ac:chgData name="Simone Blokdijk" userId="976e112a9effe099" providerId="LiveId" clId="{66C1981F-347B-43B2-85E0-C0F5104BAEB5}" dt="2026-05-06T09:53:00.163" v="3860" actId="1076"/>
          <ac:spMkLst>
            <pc:docMk/>
            <pc:sldMk cId="1098026618" sldId="391"/>
            <ac:spMk id="37" creationId="{F3B7246F-13DF-3177-35A9-E6FAB77709A0}"/>
          </ac:spMkLst>
        </pc:spChg>
        <pc:spChg chg="add mod">
          <ac:chgData name="Simone Blokdijk" userId="976e112a9effe099" providerId="LiveId" clId="{66C1981F-347B-43B2-85E0-C0F5104BAEB5}" dt="2026-05-06T09:51:40.722" v="3856" actId="1076"/>
          <ac:spMkLst>
            <pc:docMk/>
            <pc:sldMk cId="1098026618" sldId="391"/>
            <ac:spMk id="38" creationId="{F91217F0-D3B6-D44B-CEDD-FF5B8F573D3C}"/>
          </ac:spMkLst>
        </pc:spChg>
        <pc:spChg chg="add mod">
          <ac:chgData name="Simone Blokdijk" userId="976e112a9effe099" providerId="LiveId" clId="{66C1981F-347B-43B2-85E0-C0F5104BAEB5}" dt="2026-05-08T07:55:43.266" v="3935" actId="20577"/>
          <ac:spMkLst>
            <pc:docMk/>
            <pc:sldMk cId="1098026618" sldId="391"/>
            <ac:spMk id="39" creationId="{C3F86BC5-3D47-207E-9341-0821E0F14703}"/>
          </ac:spMkLst>
        </pc:spChg>
        <pc:spChg chg="add mod">
          <ac:chgData name="Simone Blokdijk" userId="976e112a9effe099" providerId="LiveId" clId="{66C1981F-347B-43B2-85E0-C0F5104BAEB5}" dt="2026-05-06T09:51:37.478" v="3855" actId="1076"/>
          <ac:spMkLst>
            <pc:docMk/>
            <pc:sldMk cId="1098026618" sldId="391"/>
            <ac:spMk id="40" creationId="{05AC4379-5A9A-E995-C8C7-F741C47DB189}"/>
          </ac:spMkLst>
        </pc:spChg>
        <pc:spChg chg="add mod">
          <ac:chgData name="Simone Blokdijk" userId="976e112a9effe099" providerId="LiveId" clId="{66C1981F-347B-43B2-85E0-C0F5104BAEB5}" dt="2026-05-08T07:56:19.275" v="3942" actId="20577"/>
          <ac:spMkLst>
            <pc:docMk/>
            <pc:sldMk cId="1098026618" sldId="391"/>
            <ac:spMk id="41" creationId="{AD362A0A-DF12-2F9F-D29E-9E1F97AB68C7}"/>
          </ac:spMkLst>
        </pc:spChg>
        <pc:grpChg chg="add mod">
          <ac:chgData name="Simone Blokdijk" userId="976e112a9effe099" providerId="LiveId" clId="{66C1981F-347B-43B2-85E0-C0F5104BAEB5}" dt="2026-05-06T09:42:49.930" v="3778" actId="1076"/>
          <ac:grpSpMkLst>
            <pc:docMk/>
            <pc:sldMk cId="1098026618" sldId="391"/>
            <ac:grpSpMk id="19" creationId="{ED221888-E121-704A-CD9D-5293F6A91C67}"/>
          </ac:grpSpMkLst>
        </pc:grpChg>
        <pc:picChg chg="add del mod">
          <ac:chgData name="Simone Blokdijk" userId="976e112a9effe099" providerId="LiveId" clId="{66C1981F-347B-43B2-85E0-C0F5104BAEB5}" dt="2026-05-06T09:43:09.411" v="3784" actId="1076"/>
          <ac:picMkLst>
            <pc:docMk/>
            <pc:sldMk cId="1098026618" sldId="391"/>
            <ac:picMk id="20" creationId="{1F50B189-0E04-6351-36ED-F922B15F3D77}"/>
          </ac:picMkLst>
        </pc:picChg>
      </pc:sldChg>
      <pc:sldChg chg="addSp delSp modSp mod">
        <pc:chgData name="Simone Blokdijk" userId="976e112a9effe099" providerId="LiveId" clId="{66C1981F-347B-43B2-85E0-C0F5104BAEB5}" dt="2026-05-06T09:30:07.741" v="3715"/>
        <pc:sldMkLst>
          <pc:docMk/>
          <pc:sldMk cId="992526212" sldId="397"/>
        </pc:sldMkLst>
        <pc:spChg chg="mod">
          <ac:chgData name="Simone Blokdijk" userId="976e112a9effe099" providerId="LiveId" clId="{66C1981F-347B-43B2-85E0-C0F5104BAEB5}" dt="2026-05-06T09:27:44.032" v="3696" actId="20577"/>
          <ac:spMkLst>
            <pc:docMk/>
            <pc:sldMk cId="992526212" sldId="397"/>
            <ac:spMk id="422" creationId="{9B52C036-4FFE-5679-D4C3-CFB11A3D5C58}"/>
          </ac:spMkLst>
        </pc:spChg>
        <pc:picChg chg="add mod">
          <ac:chgData name="Simone Blokdijk" userId="976e112a9effe099" providerId="LiveId" clId="{66C1981F-347B-43B2-85E0-C0F5104BAEB5}" dt="2026-05-06T09:27:52.956" v="3702" actId="1076"/>
          <ac:picMkLst>
            <pc:docMk/>
            <pc:sldMk cId="992526212" sldId="397"/>
            <ac:picMk id="4" creationId="{8D6A0BD0-0504-97BC-FE25-676FD795BC32}"/>
          </ac:picMkLst>
        </pc:picChg>
        <pc:inkChg chg="add">
          <ac:chgData name="Simone Blokdijk" userId="976e112a9effe099" providerId="LiveId" clId="{66C1981F-347B-43B2-85E0-C0F5104BAEB5}" dt="2026-05-06T09:29:45.078" v="3708" actId="9405"/>
          <ac:inkMkLst>
            <pc:docMk/>
            <pc:sldMk cId="992526212" sldId="397"/>
            <ac:inkMk id="5" creationId="{69D9C6B3-E931-7A5F-6DF9-E5885A3EBF33}"/>
          </ac:inkMkLst>
        </pc:inkChg>
        <pc:inkChg chg="add">
          <ac:chgData name="Simone Blokdijk" userId="976e112a9effe099" providerId="LiveId" clId="{66C1981F-347B-43B2-85E0-C0F5104BAEB5}" dt="2026-05-06T09:29:47.129" v="3709" actId="9405"/>
          <ac:inkMkLst>
            <pc:docMk/>
            <pc:sldMk cId="992526212" sldId="397"/>
            <ac:inkMk id="6" creationId="{1A23137A-5026-40CC-DAC2-44D1913F7B46}"/>
          </ac:inkMkLst>
        </pc:inkChg>
        <pc:inkChg chg="add">
          <ac:chgData name="Simone Blokdijk" userId="976e112a9effe099" providerId="LiveId" clId="{66C1981F-347B-43B2-85E0-C0F5104BAEB5}" dt="2026-05-06T09:29:50.165" v="3710" actId="9405"/>
          <ac:inkMkLst>
            <pc:docMk/>
            <pc:sldMk cId="992526212" sldId="397"/>
            <ac:inkMk id="7" creationId="{A27ED1A6-E1FB-8207-CEB6-9110E206AFCE}"/>
          </ac:inkMkLst>
        </pc:inkChg>
        <pc:inkChg chg="add">
          <ac:chgData name="Simone Blokdijk" userId="976e112a9effe099" providerId="LiveId" clId="{66C1981F-347B-43B2-85E0-C0F5104BAEB5}" dt="2026-05-06T09:30:00.878" v="3713" actId="9405"/>
          <ac:inkMkLst>
            <pc:docMk/>
            <pc:sldMk cId="992526212" sldId="397"/>
            <ac:inkMk id="9" creationId="{C334FB25-EC20-B797-CB99-53CF8E28D354}"/>
          </ac:inkMkLst>
        </pc:inkChg>
        <pc:inkChg chg="add">
          <ac:chgData name="Simone Blokdijk" userId="976e112a9effe099" providerId="LiveId" clId="{66C1981F-347B-43B2-85E0-C0F5104BAEB5}" dt="2026-05-06T09:30:07.741" v="3715"/>
          <ac:inkMkLst>
            <pc:docMk/>
            <pc:sldMk cId="992526212" sldId="397"/>
            <ac:inkMk id="11" creationId="{65BE43B2-FF6D-F40F-BDD1-18D388103038}"/>
          </ac:inkMkLst>
        </pc:inkChg>
      </pc:sldChg>
      <pc:sldChg chg="addSp delSp modSp mod">
        <pc:chgData name="Simone Blokdijk" userId="976e112a9effe099" providerId="LiveId" clId="{66C1981F-347B-43B2-85E0-C0F5104BAEB5}" dt="2026-05-06T09:28:24.326" v="3707" actId="14100"/>
        <pc:sldMkLst>
          <pc:docMk/>
          <pc:sldMk cId="2295899016" sldId="398"/>
        </pc:sldMkLst>
        <pc:picChg chg="add mod">
          <ac:chgData name="Simone Blokdijk" userId="976e112a9effe099" providerId="LiveId" clId="{66C1981F-347B-43B2-85E0-C0F5104BAEB5}" dt="2026-05-06T09:28:24.326" v="3707" actId="14100"/>
          <ac:picMkLst>
            <pc:docMk/>
            <pc:sldMk cId="2295899016" sldId="398"/>
            <ac:picMk id="3" creationId="{DA9A5ADE-ADD6-3BE1-376A-A686D16E4B0C}"/>
          </ac:picMkLst>
        </pc:picChg>
      </pc:sldChg>
      <pc:sldChg chg="addSp delSp modSp add mod delAnim modAnim">
        <pc:chgData name="Simone Blokdijk" userId="976e112a9effe099" providerId="LiveId" clId="{66C1981F-347B-43B2-85E0-C0F5104BAEB5}" dt="2026-05-08T08:29:26.586" v="3983"/>
        <pc:sldMkLst>
          <pc:docMk/>
          <pc:sldMk cId="2601889940" sldId="399"/>
        </pc:sldMkLst>
        <pc:spChg chg="add">
          <ac:chgData name="Simone Blokdijk" userId="976e112a9effe099" providerId="LiveId" clId="{66C1981F-347B-43B2-85E0-C0F5104BAEB5}" dt="2026-05-05T16:45:08.100" v="2909"/>
          <ac:spMkLst>
            <pc:docMk/>
            <pc:sldMk cId="2601889940" sldId="399"/>
            <ac:spMk id="2" creationId="{F954E859-46BC-4CD4-FDAE-D0BF42B5A7BF}"/>
          </ac:spMkLst>
        </pc:spChg>
        <pc:spChg chg="add mod">
          <ac:chgData name="Simone Blokdijk" userId="976e112a9effe099" providerId="LiveId" clId="{66C1981F-347B-43B2-85E0-C0F5104BAEB5}" dt="2026-05-05T16:45:21.688" v="2912" actId="1076"/>
          <ac:spMkLst>
            <pc:docMk/>
            <pc:sldMk cId="2601889940" sldId="399"/>
            <ac:spMk id="4" creationId="{10E6F6AD-DE0A-95DF-5980-18A049687684}"/>
          </ac:spMkLst>
        </pc:spChg>
        <pc:spChg chg="add mod">
          <ac:chgData name="Simone Blokdijk" userId="976e112a9effe099" providerId="LiveId" clId="{66C1981F-347B-43B2-85E0-C0F5104BAEB5}" dt="2026-05-05T16:45:16.475" v="2911"/>
          <ac:spMkLst>
            <pc:docMk/>
            <pc:sldMk cId="2601889940" sldId="399"/>
            <ac:spMk id="5" creationId="{462C091D-955E-998B-71D9-10B5F5C114DB}"/>
          </ac:spMkLst>
        </pc:spChg>
        <pc:spChg chg="add mod">
          <ac:chgData name="Simone Blokdijk" userId="976e112a9effe099" providerId="LiveId" clId="{66C1981F-347B-43B2-85E0-C0F5104BAEB5}" dt="2026-05-05T16:47:00.760" v="2922" actId="208"/>
          <ac:spMkLst>
            <pc:docMk/>
            <pc:sldMk cId="2601889940" sldId="399"/>
            <ac:spMk id="14" creationId="{2244A0F0-405A-C9D3-3FAC-76D6F917CD35}"/>
          </ac:spMkLst>
        </pc:spChg>
        <pc:spChg chg="add mod">
          <ac:chgData name="Simone Blokdijk" userId="976e112a9effe099" providerId="LiveId" clId="{66C1981F-347B-43B2-85E0-C0F5104BAEB5}" dt="2026-05-06T08:19:29.274" v="3088" actId="1076"/>
          <ac:spMkLst>
            <pc:docMk/>
            <pc:sldMk cId="2601889940" sldId="399"/>
            <ac:spMk id="15" creationId="{DF86EAE6-A35F-903D-F5CE-AA8BAB249C5F}"/>
          </ac:spMkLst>
        </pc:spChg>
        <pc:spChg chg="add mod">
          <ac:chgData name="Simone Blokdijk" userId="976e112a9effe099" providerId="LiveId" clId="{66C1981F-347B-43B2-85E0-C0F5104BAEB5}" dt="2026-05-06T08:23:15.605" v="3120" actId="1076"/>
          <ac:spMkLst>
            <pc:docMk/>
            <pc:sldMk cId="2601889940" sldId="399"/>
            <ac:spMk id="16" creationId="{27DF8C93-55AB-866D-8306-E45D7D29FB5E}"/>
          </ac:spMkLst>
        </pc:spChg>
        <pc:spChg chg="add mod">
          <ac:chgData name="Simone Blokdijk" userId="976e112a9effe099" providerId="LiveId" clId="{66C1981F-347B-43B2-85E0-C0F5104BAEB5}" dt="2026-05-06T08:20:08.365" v="3094" actId="1076"/>
          <ac:spMkLst>
            <pc:docMk/>
            <pc:sldMk cId="2601889940" sldId="399"/>
            <ac:spMk id="17" creationId="{CA5DC639-69A8-4393-E5CB-B143CDB2DCA0}"/>
          </ac:spMkLst>
        </pc:spChg>
        <pc:spChg chg="add mod">
          <ac:chgData name="Simone Blokdijk" userId="976e112a9effe099" providerId="LiveId" clId="{66C1981F-347B-43B2-85E0-C0F5104BAEB5}" dt="2026-05-05T16:57:28.573" v="2996" actId="1076"/>
          <ac:spMkLst>
            <pc:docMk/>
            <pc:sldMk cId="2601889940" sldId="399"/>
            <ac:spMk id="22" creationId="{4C688206-4654-2305-F5D0-A983714A0736}"/>
          </ac:spMkLst>
        </pc:spChg>
        <pc:spChg chg="add mod">
          <ac:chgData name="Simone Blokdijk" userId="976e112a9effe099" providerId="LiveId" clId="{66C1981F-347B-43B2-85E0-C0F5104BAEB5}" dt="2026-05-06T08:23:33.312" v="3124" actId="1076"/>
          <ac:spMkLst>
            <pc:docMk/>
            <pc:sldMk cId="2601889940" sldId="399"/>
            <ac:spMk id="23" creationId="{D458DF76-7B8D-B7CF-2F66-89EEE4249085}"/>
          </ac:spMkLst>
        </pc:spChg>
        <pc:spChg chg="add mod">
          <ac:chgData name="Simone Blokdijk" userId="976e112a9effe099" providerId="LiveId" clId="{66C1981F-347B-43B2-85E0-C0F5104BAEB5}" dt="2026-05-06T08:22:17.928" v="3111"/>
          <ac:spMkLst>
            <pc:docMk/>
            <pc:sldMk cId="2601889940" sldId="399"/>
            <ac:spMk id="24" creationId="{71C590E1-7D98-1B10-F7B4-1DFE97A16E34}"/>
          </ac:spMkLst>
        </pc:spChg>
        <pc:spChg chg="add mod">
          <ac:chgData name="Simone Blokdijk" userId="976e112a9effe099" providerId="LiveId" clId="{66C1981F-347B-43B2-85E0-C0F5104BAEB5}" dt="2026-05-05T16:50:41.339" v="2959" actId="1076"/>
          <ac:spMkLst>
            <pc:docMk/>
            <pc:sldMk cId="2601889940" sldId="399"/>
            <ac:spMk id="25" creationId="{C092FCAE-16F0-C29B-F780-8634D36AA6F9}"/>
          </ac:spMkLst>
        </pc:spChg>
        <pc:spChg chg="add mod">
          <ac:chgData name="Simone Blokdijk" userId="976e112a9effe099" providerId="LiveId" clId="{66C1981F-347B-43B2-85E0-C0F5104BAEB5}" dt="2026-05-06T08:20:01.020" v="3093" actId="1076"/>
          <ac:spMkLst>
            <pc:docMk/>
            <pc:sldMk cId="2601889940" sldId="399"/>
            <ac:spMk id="26" creationId="{1B903D38-9A52-A217-CFEC-CEC2886B53A8}"/>
          </ac:spMkLst>
        </pc:spChg>
        <pc:spChg chg="add mod">
          <ac:chgData name="Simone Blokdijk" userId="976e112a9effe099" providerId="LiveId" clId="{66C1981F-347B-43B2-85E0-C0F5104BAEB5}" dt="2026-05-06T08:22:49.628" v="3116"/>
          <ac:spMkLst>
            <pc:docMk/>
            <pc:sldMk cId="2601889940" sldId="399"/>
            <ac:spMk id="27" creationId="{FEDFB112-2198-0818-DC6F-6A7D4B336877}"/>
          </ac:spMkLst>
        </pc:spChg>
        <pc:spChg chg="add mod">
          <ac:chgData name="Simone Blokdijk" userId="976e112a9effe099" providerId="LiveId" clId="{66C1981F-347B-43B2-85E0-C0F5104BAEB5}" dt="2026-05-06T08:28:26.256" v="3168" actId="1076"/>
          <ac:spMkLst>
            <pc:docMk/>
            <pc:sldMk cId="2601889940" sldId="399"/>
            <ac:spMk id="28" creationId="{1605505D-C3E3-57A5-E0AF-C79EED1EC673}"/>
          </ac:spMkLst>
        </pc:spChg>
        <pc:spChg chg="add mod">
          <ac:chgData name="Simone Blokdijk" userId="976e112a9effe099" providerId="LiveId" clId="{66C1981F-347B-43B2-85E0-C0F5104BAEB5}" dt="2026-05-06T08:20:38.802" v="3101" actId="1076"/>
          <ac:spMkLst>
            <pc:docMk/>
            <pc:sldMk cId="2601889940" sldId="399"/>
            <ac:spMk id="29" creationId="{88946674-7FB7-2021-EB24-B3E311B52D8A}"/>
          </ac:spMkLst>
        </pc:spChg>
        <pc:spChg chg="add mod">
          <ac:chgData name="Simone Blokdijk" userId="976e112a9effe099" providerId="LiveId" clId="{66C1981F-347B-43B2-85E0-C0F5104BAEB5}" dt="2026-05-06T08:20:17.509" v="3096" actId="1076"/>
          <ac:spMkLst>
            <pc:docMk/>
            <pc:sldMk cId="2601889940" sldId="399"/>
            <ac:spMk id="32" creationId="{DE3A0942-D027-A3C4-3DE5-7149B15E3EA1}"/>
          </ac:spMkLst>
        </pc:spChg>
        <pc:spChg chg="add mod">
          <ac:chgData name="Simone Blokdijk" userId="976e112a9effe099" providerId="LiveId" clId="{66C1981F-347B-43B2-85E0-C0F5104BAEB5}" dt="2026-05-06T08:20:29.086" v="3098" actId="1076"/>
          <ac:spMkLst>
            <pc:docMk/>
            <pc:sldMk cId="2601889940" sldId="399"/>
            <ac:spMk id="33" creationId="{1E1CE343-832F-9F0D-36A7-31340128AE46}"/>
          </ac:spMkLst>
        </pc:spChg>
        <pc:spChg chg="add mod">
          <ac:chgData name="Simone Blokdijk" userId="976e112a9effe099" providerId="LiveId" clId="{66C1981F-347B-43B2-85E0-C0F5104BAEB5}" dt="2026-05-06T08:20:36.063" v="3100" actId="1076"/>
          <ac:spMkLst>
            <pc:docMk/>
            <pc:sldMk cId="2601889940" sldId="399"/>
            <ac:spMk id="34" creationId="{644128E9-227A-14B0-AA4B-B75CE01A9EC2}"/>
          </ac:spMkLst>
        </pc:spChg>
        <pc:spChg chg="add mod">
          <ac:chgData name="Simone Blokdijk" userId="976e112a9effe099" providerId="LiveId" clId="{66C1981F-347B-43B2-85E0-C0F5104BAEB5}" dt="2026-05-06T08:23:29.228" v="3123"/>
          <ac:spMkLst>
            <pc:docMk/>
            <pc:sldMk cId="2601889940" sldId="399"/>
            <ac:spMk id="35" creationId="{44529CC2-3729-96DB-B902-E5A57F6A449C}"/>
          </ac:spMkLst>
        </pc:spChg>
        <pc:spChg chg="add mod">
          <ac:chgData name="Simone Blokdijk" userId="976e112a9effe099" providerId="LiveId" clId="{66C1981F-347B-43B2-85E0-C0F5104BAEB5}" dt="2026-05-06T08:26:35.063" v="3147" actId="1076"/>
          <ac:spMkLst>
            <pc:docMk/>
            <pc:sldMk cId="2601889940" sldId="399"/>
            <ac:spMk id="36" creationId="{0F0F03D8-3BC2-094E-B726-F067FD13E983}"/>
          </ac:spMkLst>
        </pc:spChg>
        <pc:spChg chg="add mod">
          <ac:chgData name="Simone Blokdijk" userId="976e112a9effe099" providerId="LiveId" clId="{66C1981F-347B-43B2-85E0-C0F5104BAEB5}" dt="2026-05-06T08:27:50.600" v="3162"/>
          <ac:spMkLst>
            <pc:docMk/>
            <pc:sldMk cId="2601889940" sldId="399"/>
            <ac:spMk id="37" creationId="{9C6F7818-8C3A-AD79-D54A-03938DA9E157}"/>
          </ac:spMkLst>
        </pc:spChg>
        <pc:spChg chg="add mod">
          <ac:chgData name="Simone Blokdijk" userId="976e112a9effe099" providerId="LiveId" clId="{66C1981F-347B-43B2-85E0-C0F5104BAEB5}" dt="2026-05-06T08:28:22.271" v="3167" actId="1076"/>
          <ac:spMkLst>
            <pc:docMk/>
            <pc:sldMk cId="2601889940" sldId="399"/>
            <ac:spMk id="38" creationId="{88F7A430-3BA2-F641-DF4F-067AA643305E}"/>
          </ac:spMkLst>
        </pc:spChg>
        <pc:spChg chg="add mod">
          <ac:chgData name="Simone Blokdijk" userId="976e112a9effe099" providerId="LiveId" clId="{66C1981F-347B-43B2-85E0-C0F5104BAEB5}" dt="2026-05-06T08:29:23.967" v="3174" actId="1076"/>
          <ac:spMkLst>
            <pc:docMk/>
            <pc:sldMk cId="2601889940" sldId="399"/>
            <ac:spMk id="39" creationId="{69E50488-A48A-DB37-231B-4F7EB69283BD}"/>
          </ac:spMkLst>
        </pc:spChg>
        <pc:spChg chg="add mod">
          <ac:chgData name="Simone Blokdijk" userId="976e112a9effe099" providerId="LiveId" clId="{66C1981F-347B-43B2-85E0-C0F5104BAEB5}" dt="2026-05-06T08:29:41.987" v="3178" actId="1076"/>
          <ac:spMkLst>
            <pc:docMk/>
            <pc:sldMk cId="2601889940" sldId="399"/>
            <ac:spMk id="40" creationId="{D082DBE2-208B-3709-9A04-85154C2385EF}"/>
          </ac:spMkLst>
        </pc:spChg>
        <pc:spChg chg="add mod">
          <ac:chgData name="Simone Blokdijk" userId="976e112a9effe099" providerId="LiveId" clId="{66C1981F-347B-43B2-85E0-C0F5104BAEB5}" dt="2026-05-06T08:29:53.063" v="3180" actId="1076"/>
          <ac:spMkLst>
            <pc:docMk/>
            <pc:sldMk cId="2601889940" sldId="399"/>
            <ac:spMk id="41" creationId="{1BFFB92F-531A-3EA7-5ED7-7911BFA2FABE}"/>
          </ac:spMkLst>
        </pc:spChg>
        <pc:spChg chg="add mod">
          <ac:chgData name="Simone Blokdijk" userId="976e112a9effe099" providerId="LiveId" clId="{66C1981F-347B-43B2-85E0-C0F5104BAEB5}" dt="2026-05-06T08:32:45.880" v="3202" actId="1076"/>
          <ac:spMkLst>
            <pc:docMk/>
            <pc:sldMk cId="2601889940" sldId="399"/>
            <ac:spMk id="43" creationId="{C9E9C4FC-ECF4-43AA-159B-C02831D8421E}"/>
          </ac:spMkLst>
        </pc:spChg>
        <pc:spChg chg="add mod">
          <ac:chgData name="Simone Blokdijk" userId="976e112a9effe099" providerId="LiveId" clId="{66C1981F-347B-43B2-85E0-C0F5104BAEB5}" dt="2026-05-06T08:34:10.737" v="3230" actId="1076"/>
          <ac:spMkLst>
            <pc:docMk/>
            <pc:sldMk cId="2601889940" sldId="399"/>
            <ac:spMk id="47" creationId="{0D0C521B-3FEC-3808-578D-F44ABBDAE7FD}"/>
          </ac:spMkLst>
        </pc:spChg>
        <pc:spChg chg="add mod">
          <ac:chgData name="Simone Blokdijk" userId="976e112a9effe099" providerId="LiveId" clId="{66C1981F-347B-43B2-85E0-C0F5104BAEB5}" dt="2026-05-06T08:34:06.145" v="3229" actId="1076"/>
          <ac:spMkLst>
            <pc:docMk/>
            <pc:sldMk cId="2601889940" sldId="399"/>
            <ac:spMk id="48" creationId="{514E2B1A-F1CA-E8B7-0D10-B1505552FD35}"/>
          </ac:spMkLst>
        </pc:spChg>
        <pc:spChg chg="add mod">
          <ac:chgData name="Simone Blokdijk" userId="976e112a9effe099" providerId="LiveId" clId="{66C1981F-347B-43B2-85E0-C0F5104BAEB5}" dt="2026-05-06T08:33:27.492" v="3216" actId="20577"/>
          <ac:spMkLst>
            <pc:docMk/>
            <pc:sldMk cId="2601889940" sldId="399"/>
            <ac:spMk id="49" creationId="{A72B9953-7F68-6871-006A-ACA20AF51D41}"/>
          </ac:spMkLst>
        </pc:spChg>
        <pc:spChg chg="add mod">
          <ac:chgData name="Simone Blokdijk" userId="976e112a9effe099" providerId="LiveId" clId="{66C1981F-347B-43B2-85E0-C0F5104BAEB5}" dt="2026-05-06T08:33:13.875" v="3213" actId="1076"/>
          <ac:spMkLst>
            <pc:docMk/>
            <pc:sldMk cId="2601889940" sldId="399"/>
            <ac:spMk id="50" creationId="{B5B13BD5-C8BA-2D56-1098-9CF40F26BE8A}"/>
          </ac:spMkLst>
        </pc:spChg>
        <pc:spChg chg="add mod">
          <ac:chgData name="Simone Blokdijk" userId="976e112a9effe099" providerId="LiveId" clId="{66C1981F-347B-43B2-85E0-C0F5104BAEB5}" dt="2026-05-06T08:33:09.779" v="3212" actId="1076"/>
          <ac:spMkLst>
            <pc:docMk/>
            <pc:sldMk cId="2601889940" sldId="399"/>
            <ac:spMk id="51" creationId="{10792CE7-F81C-2C9F-CC6C-B6A09DC3835E}"/>
          </ac:spMkLst>
        </pc:spChg>
        <pc:spChg chg="add mod">
          <ac:chgData name="Simone Blokdijk" userId="976e112a9effe099" providerId="LiveId" clId="{66C1981F-347B-43B2-85E0-C0F5104BAEB5}" dt="2026-05-06T08:33:38.269" v="3218" actId="1076"/>
          <ac:spMkLst>
            <pc:docMk/>
            <pc:sldMk cId="2601889940" sldId="399"/>
            <ac:spMk id="52" creationId="{AD372EBF-3ACC-E3E3-8CCA-ECADA1C0B6AC}"/>
          </ac:spMkLst>
        </pc:spChg>
        <pc:spChg chg="add mod">
          <ac:chgData name="Simone Blokdijk" userId="976e112a9effe099" providerId="LiveId" clId="{66C1981F-347B-43B2-85E0-C0F5104BAEB5}" dt="2026-05-06T08:33:42.974" v="3220" actId="1076"/>
          <ac:spMkLst>
            <pc:docMk/>
            <pc:sldMk cId="2601889940" sldId="399"/>
            <ac:spMk id="53" creationId="{F42A2BA3-7143-C2F1-4116-A90478765D44}"/>
          </ac:spMkLst>
        </pc:spChg>
        <pc:spChg chg="add mod">
          <ac:chgData name="Simone Blokdijk" userId="976e112a9effe099" providerId="LiveId" clId="{66C1981F-347B-43B2-85E0-C0F5104BAEB5}" dt="2026-05-06T08:33:48.283" v="3222" actId="1076"/>
          <ac:spMkLst>
            <pc:docMk/>
            <pc:sldMk cId="2601889940" sldId="399"/>
            <ac:spMk id="54" creationId="{4916BE37-23A3-FE79-AED5-BE4795705ED8}"/>
          </ac:spMkLst>
        </pc:spChg>
        <pc:spChg chg="add mod">
          <ac:chgData name="Simone Blokdijk" userId="976e112a9effe099" providerId="LiveId" clId="{66C1981F-347B-43B2-85E0-C0F5104BAEB5}" dt="2026-05-06T08:33:52.862" v="3224" actId="1076"/>
          <ac:spMkLst>
            <pc:docMk/>
            <pc:sldMk cId="2601889940" sldId="399"/>
            <ac:spMk id="55" creationId="{0517E87F-1ED0-F8B7-BDE7-DEAEA5911FD2}"/>
          </ac:spMkLst>
        </pc:spChg>
        <pc:spChg chg="add mod">
          <ac:chgData name="Simone Blokdijk" userId="976e112a9effe099" providerId="LiveId" clId="{66C1981F-347B-43B2-85E0-C0F5104BAEB5}" dt="2026-05-06T08:33:56.207" v="3226" actId="1076"/>
          <ac:spMkLst>
            <pc:docMk/>
            <pc:sldMk cId="2601889940" sldId="399"/>
            <ac:spMk id="56" creationId="{DC5E8AE1-9FB6-D71E-CDDD-50DEAB1EF4B2}"/>
          </ac:spMkLst>
        </pc:spChg>
        <pc:spChg chg="add mod">
          <ac:chgData name="Simone Blokdijk" userId="976e112a9effe099" providerId="LiveId" clId="{66C1981F-347B-43B2-85E0-C0F5104BAEB5}" dt="2026-05-06T08:33:59.723" v="3228" actId="1076"/>
          <ac:spMkLst>
            <pc:docMk/>
            <pc:sldMk cId="2601889940" sldId="399"/>
            <ac:spMk id="57" creationId="{2CDF7826-50CD-9E4E-48AC-85122B547086}"/>
          </ac:spMkLst>
        </pc:spChg>
        <pc:spChg chg="add mod">
          <ac:chgData name="Simone Blokdijk" userId="976e112a9effe099" providerId="LiveId" clId="{66C1981F-347B-43B2-85E0-C0F5104BAEB5}" dt="2026-05-06T09:48:34.168" v="3849" actId="1076"/>
          <ac:spMkLst>
            <pc:docMk/>
            <pc:sldMk cId="2601889940" sldId="399"/>
            <ac:spMk id="58" creationId="{8A179082-8630-07C6-A545-E261B71FB49B}"/>
          </ac:spMkLst>
        </pc:spChg>
        <pc:spChg chg="add mod">
          <ac:chgData name="Simone Blokdijk" userId="976e112a9effe099" providerId="LiveId" clId="{66C1981F-347B-43B2-85E0-C0F5104BAEB5}" dt="2026-05-08T07:58:00.986" v="3947" actId="1076"/>
          <ac:spMkLst>
            <pc:docMk/>
            <pc:sldMk cId="2601889940" sldId="399"/>
            <ac:spMk id="61" creationId="{C9D26155-BAEE-A884-D13A-C25030012710}"/>
          </ac:spMkLst>
        </pc:spChg>
        <pc:spChg chg="add mod">
          <ac:chgData name="Simone Blokdijk" userId="976e112a9effe099" providerId="LiveId" clId="{66C1981F-347B-43B2-85E0-C0F5104BAEB5}" dt="2026-05-08T08:24:06.096" v="3953" actId="20577"/>
          <ac:spMkLst>
            <pc:docMk/>
            <pc:sldMk cId="2601889940" sldId="399"/>
            <ac:spMk id="62" creationId="{CAA2D8F6-9A71-404C-1A62-7234782BF751}"/>
          </ac:spMkLst>
        </pc:spChg>
        <pc:spChg chg="add mod">
          <ac:chgData name="Simone Blokdijk" userId="976e112a9effe099" providerId="LiveId" clId="{66C1981F-347B-43B2-85E0-C0F5104BAEB5}" dt="2026-05-08T08:27:10.908" v="3969" actId="1076"/>
          <ac:spMkLst>
            <pc:docMk/>
            <pc:sldMk cId="2601889940" sldId="399"/>
            <ac:spMk id="63" creationId="{21C7F79E-6896-4C18-8B0C-02B0AC10BD44}"/>
          </ac:spMkLst>
        </pc:spChg>
        <pc:spChg chg="add mod">
          <ac:chgData name="Simone Blokdijk" userId="976e112a9effe099" providerId="LiveId" clId="{66C1981F-347B-43B2-85E0-C0F5104BAEB5}" dt="2026-05-08T08:28:09.908" v="3976" actId="20577"/>
          <ac:spMkLst>
            <pc:docMk/>
            <pc:sldMk cId="2601889940" sldId="399"/>
            <ac:spMk id="192" creationId="{3035113C-88DA-84FE-00FF-DF1124FFEEA1}"/>
          </ac:spMkLst>
        </pc:spChg>
        <pc:picChg chg="add mod modCrop">
          <ac:chgData name="Simone Blokdijk" userId="976e112a9effe099" providerId="LiveId" clId="{66C1981F-347B-43B2-85E0-C0F5104BAEB5}" dt="2026-05-06T08:29:19.902" v="3173" actId="1076"/>
          <ac:picMkLst>
            <pc:docMk/>
            <pc:sldMk cId="2601889940" sldId="399"/>
            <ac:picMk id="11" creationId="{4BFC0381-3CA6-41DF-F42A-37E8FDD985EE}"/>
          </ac:picMkLst>
        </pc:picChg>
      </pc:sldChg>
      <pc:sldChg chg="addSp modSp add mod">
        <pc:chgData name="Simone Blokdijk" userId="976e112a9effe099" providerId="LiveId" clId="{66C1981F-347B-43B2-85E0-C0F5104BAEB5}" dt="2026-05-06T09:11:10.187" v="3664" actId="9405"/>
        <pc:sldMkLst>
          <pc:docMk/>
          <pc:sldMk cId="0" sldId="405"/>
        </pc:sldMkLst>
        <pc:spChg chg="mod">
          <ac:chgData name="Simone Blokdijk" userId="976e112a9effe099" providerId="LiveId" clId="{66C1981F-347B-43B2-85E0-C0F5104BAEB5}" dt="2026-05-06T09:09:12.396" v="3651" actId="14100"/>
          <ac:spMkLst>
            <pc:docMk/>
            <pc:sldMk cId="0" sldId="405"/>
            <ac:spMk id="132" creationId="{00000000-0000-0000-0000-000000000000}"/>
          </ac:spMkLst>
        </pc:spChg>
        <pc:picChg chg="add mod">
          <ac:chgData name="Simone Blokdijk" userId="976e112a9effe099" providerId="LiveId" clId="{66C1981F-347B-43B2-85E0-C0F5104BAEB5}" dt="2026-05-06T09:09:41.779" v="3655" actId="14100"/>
          <ac:picMkLst>
            <pc:docMk/>
            <pc:sldMk cId="0" sldId="405"/>
            <ac:picMk id="3" creationId="{DD5FA7E0-8A22-2E47-D410-779E6B15CA3C}"/>
          </ac:picMkLst>
        </pc:picChg>
        <pc:inkChg chg="add">
          <ac:chgData name="Simone Blokdijk" userId="976e112a9effe099" providerId="LiveId" clId="{66C1981F-347B-43B2-85E0-C0F5104BAEB5}" dt="2026-05-06T09:10:42.481" v="3660" actId="9405"/>
          <ac:inkMkLst>
            <pc:docMk/>
            <pc:sldMk cId="0" sldId="405"/>
            <ac:inkMk id="4" creationId="{0FFFF6D9-CE84-3E6F-1280-7D7FAF2793D5}"/>
          </ac:inkMkLst>
        </pc:inkChg>
        <pc:inkChg chg="add">
          <ac:chgData name="Simone Blokdijk" userId="976e112a9effe099" providerId="LiveId" clId="{66C1981F-347B-43B2-85E0-C0F5104BAEB5}" dt="2026-05-06T09:10:53.298" v="3661" actId="9405"/>
          <ac:inkMkLst>
            <pc:docMk/>
            <pc:sldMk cId="0" sldId="405"/>
            <ac:inkMk id="5" creationId="{A8165C22-6FF9-F9CA-9BE7-2B4CFF9BD540}"/>
          </ac:inkMkLst>
        </pc:inkChg>
        <pc:inkChg chg="add">
          <ac:chgData name="Simone Blokdijk" userId="976e112a9effe099" providerId="LiveId" clId="{66C1981F-347B-43B2-85E0-C0F5104BAEB5}" dt="2026-05-06T09:10:56.946" v="3662" actId="9405"/>
          <ac:inkMkLst>
            <pc:docMk/>
            <pc:sldMk cId="0" sldId="405"/>
            <ac:inkMk id="6" creationId="{8091C5CB-A0A6-F8E1-9EE6-AB5647300D4C}"/>
          </ac:inkMkLst>
        </pc:inkChg>
        <pc:inkChg chg="add">
          <ac:chgData name="Simone Blokdijk" userId="976e112a9effe099" providerId="LiveId" clId="{66C1981F-347B-43B2-85E0-C0F5104BAEB5}" dt="2026-05-06T09:11:01.045" v="3663" actId="9405"/>
          <ac:inkMkLst>
            <pc:docMk/>
            <pc:sldMk cId="0" sldId="405"/>
            <ac:inkMk id="7" creationId="{0DD47D24-D284-B0CC-20AB-802773FC4827}"/>
          </ac:inkMkLst>
        </pc:inkChg>
        <pc:inkChg chg="add">
          <ac:chgData name="Simone Blokdijk" userId="976e112a9effe099" providerId="LiveId" clId="{66C1981F-347B-43B2-85E0-C0F5104BAEB5}" dt="2026-05-06T09:11:10.187" v="3664" actId="9405"/>
          <ac:inkMkLst>
            <pc:docMk/>
            <pc:sldMk cId="0" sldId="405"/>
            <ac:inkMk id="8" creationId="{8EB02F95-6825-CDE8-AD74-0BCE32B859B6}"/>
          </ac:inkMkLst>
        </pc:inkChg>
      </pc:sldChg>
      <pc:sldChg chg="add">
        <pc:chgData name="Simone Blokdijk" userId="976e112a9effe099" providerId="LiveId" clId="{66C1981F-347B-43B2-85E0-C0F5104BAEB5}" dt="2026-05-15T12:04:22.164" v="4010"/>
        <pc:sldMkLst>
          <pc:docMk/>
          <pc:sldMk cId="1250362657" sldId="493"/>
        </pc:sldMkLst>
      </pc:sldChg>
      <pc:sldChg chg="addSp modSp add mod">
        <pc:chgData name="Simone Blokdijk" userId="976e112a9effe099" providerId="LiveId" clId="{66C1981F-347B-43B2-85E0-C0F5104BAEB5}" dt="2026-05-06T09:10:13.249" v="3659" actId="14100"/>
        <pc:sldMkLst>
          <pc:docMk/>
          <pc:sldMk cId="0" sldId="553"/>
        </pc:sldMkLst>
        <pc:picChg chg="add mod">
          <ac:chgData name="Simone Blokdijk" userId="976e112a9effe099" providerId="LiveId" clId="{66C1981F-347B-43B2-85E0-C0F5104BAEB5}" dt="2026-05-06T09:10:13.249" v="3659" actId="14100"/>
          <ac:picMkLst>
            <pc:docMk/>
            <pc:sldMk cId="0" sldId="553"/>
            <ac:picMk id="3" creationId="{C4CF117F-E45E-F68F-19C2-21E3FC7F57D1}"/>
          </ac:picMkLst>
        </pc:picChg>
      </pc:sldChg>
      <pc:sldChg chg="addSp delSp modSp mod">
        <pc:chgData name="Simone Blokdijk" userId="976e112a9effe099" providerId="LiveId" clId="{66C1981F-347B-43B2-85E0-C0F5104BAEB5}" dt="2026-05-08T07:12:21.031" v="3880" actId="207"/>
        <pc:sldMkLst>
          <pc:docMk/>
          <pc:sldMk cId="393834498" sldId="561"/>
        </pc:sldMkLst>
        <pc:spChg chg="add mod">
          <ac:chgData name="Simone Blokdijk" userId="976e112a9effe099" providerId="LiveId" clId="{66C1981F-347B-43B2-85E0-C0F5104BAEB5}" dt="2026-05-08T07:12:21.031" v="3880" actId="207"/>
          <ac:spMkLst>
            <pc:docMk/>
            <pc:sldMk cId="393834498" sldId="561"/>
            <ac:spMk id="6" creationId="{166BA2D7-DD73-9349-C222-789A5D54724C}"/>
          </ac:spMkLst>
        </pc:spChg>
      </pc:sldChg>
      <pc:sldChg chg="addSp delSp modSp mod">
        <pc:chgData name="Simone Blokdijk" userId="976e112a9effe099" providerId="LiveId" clId="{66C1981F-347B-43B2-85E0-C0F5104BAEB5}" dt="2026-05-08T07:21:22.283" v="3895" actId="2711"/>
        <pc:sldMkLst>
          <pc:docMk/>
          <pc:sldMk cId="2961935371" sldId="576"/>
        </pc:sldMkLst>
        <pc:spChg chg="add mod">
          <ac:chgData name="Simone Blokdijk" userId="976e112a9effe099" providerId="LiveId" clId="{66C1981F-347B-43B2-85E0-C0F5104BAEB5}" dt="2026-05-08T07:21:22.283" v="3895" actId="2711"/>
          <ac:spMkLst>
            <pc:docMk/>
            <pc:sldMk cId="2961935371" sldId="576"/>
            <ac:spMk id="3" creationId="{7160D958-1248-4B69-D42F-5CCE50A95AC0}"/>
          </ac:spMkLst>
        </pc:spChg>
      </pc:sldChg>
      <pc:sldChg chg="add del">
        <pc:chgData name="Simone Blokdijk" userId="976e112a9effe099" providerId="LiveId" clId="{66C1981F-347B-43B2-85E0-C0F5104BAEB5}" dt="2026-05-16T19:12:03.038" v="4312"/>
        <pc:sldMkLst>
          <pc:docMk/>
          <pc:sldMk cId="3346621436" sldId="624"/>
        </pc:sldMkLst>
      </pc:sldChg>
      <pc:sldChg chg="add">
        <pc:chgData name="Simone Blokdijk" userId="976e112a9effe099" providerId="LiveId" clId="{66C1981F-347B-43B2-85E0-C0F5104BAEB5}" dt="2026-05-15T12:04:22.164" v="4010"/>
        <pc:sldMkLst>
          <pc:docMk/>
          <pc:sldMk cId="43427565" sldId="625"/>
        </pc:sldMkLst>
      </pc:sldChg>
      <pc:sldChg chg="addSp delSp modSp new mod modNotesTx">
        <pc:chgData name="Simone Blokdijk" userId="976e112a9effe099" providerId="LiveId" clId="{66C1981F-347B-43B2-85E0-C0F5104BAEB5}" dt="2026-05-15T12:55:30.827" v="4070" actId="20577"/>
        <pc:sldMkLst>
          <pc:docMk/>
          <pc:sldMk cId="591355227" sldId="626"/>
        </pc:sldMkLst>
        <pc:spChg chg="add mod">
          <ac:chgData name="Simone Blokdijk" userId="976e112a9effe099" providerId="LiveId" clId="{66C1981F-347B-43B2-85E0-C0F5104BAEB5}" dt="2026-05-15T12:54:33.063" v="4047" actId="1076"/>
          <ac:spMkLst>
            <pc:docMk/>
            <pc:sldMk cId="591355227" sldId="626"/>
            <ac:spMk id="8" creationId="{DD0113B2-6E5B-2D8E-2850-AEB9B231BA8B}"/>
          </ac:spMkLst>
        </pc:spChg>
        <pc:picChg chg="add mod">
          <ac:chgData name="Simone Blokdijk" userId="976e112a9effe099" providerId="LiveId" clId="{66C1981F-347B-43B2-85E0-C0F5104BAEB5}" dt="2026-05-15T12:52:59.966" v="4036" actId="1076"/>
          <ac:picMkLst>
            <pc:docMk/>
            <pc:sldMk cId="591355227" sldId="626"/>
            <ac:picMk id="5" creationId="{5146AA06-A9E6-834A-4A8B-157087B04809}"/>
          </ac:picMkLst>
        </pc:picChg>
        <pc:picChg chg="add mod">
          <ac:chgData name="Simone Blokdijk" userId="976e112a9effe099" providerId="LiveId" clId="{66C1981F-347B-43B2-85E0-C0F5104BAEB5}" dt="2026-05-15T12:53:37.547" v="4040" actId="1076"/>
          <ac:picMkLst>
            <pc:docMk/>
            <pc:sldMk cId="591355227" sldId="626"/>
            <ac:picMk id="7" creationId="{6E219393-B9C7-544D-B4DB-E42DF9491D97}"/>
          </ac:picMkLst>
        </pc:picChg>
      </pc:sldChg>
      <pc:sldChg chg="addSp delSp modSp add mod delAnim">
        <pc:chgData name="Simone Blokdijk" userId="976e112a9effe099" providerId="LiveId" clId="{66C1981F-347B-43B2-85E0-C0F5104BAEB5}" dt="2026-05-15T13:02:30.428" v="4224" actId="164"/>
        <pc:sldMkLst>
          <pc:docMk/>
          <pc:sldMk cId="276498793" sldId="628"/>
        </pc:sldMkLst>
        <pc:spChg chg="mod">
          <ac:chgData name="Simone Blokdijk" userId="976e112a9effe099" providerId="LiveId" clId="{66C1981F-347B-43B2-85E0-C0F5104BAEB5}" dt="2026-05-15T12:57:40.203" v="4077" actId="20577"/>
          <ac:spMkLst>
            <pc:docMk/>
            <pc:sldMk cId="276498793" sldId="628"/>
            <ac:spMk id="7" creationId="{223CE14B-BDB8-D88C-8CCF-C321D40DC728}"/>
          </ac:spMkLst>
        </pc:spChg>
        <pc:grpChg chg="add mod">
          <ac:chgData name="Simone Blokdijk" userId="976e112a9effe099" providerId="LiveId" clId="{66C1981F-347B-43B2-85E0-C0F5104BAEB5}" dt="2026-05-15T13:02:30.428" v="4224" actId="164"/>
          <ac:grpSpMkLst>
            <pc:docMk/>
            <pc:sldMk cId="276498793" sldId="628"/>
            <ac:grpSpMk id="22" creationId="{AB724877-5B09-BDE8-4722-B26852D9BD2D}"/>
          </ac:grpSpMkLst>
        </pc:grpChg>
        <pc:picChg chg="add mod">
          <ac:chgData name="Simone Blokdijk" userId="976e112a9effe099" providerId="LiveId" clId="{66C1981F-347B-43B2-85E0-C0F5104BAEB5}" dt="2026-05-15T13:02:30.428" v="4224" actId="164"/>
          <ac:picMkLst>
            <pc:docMk/>
            <pc:sldMk cId="276498793" sldId="628"/>
            <ac:picMk id="16" creationId="{ED6C252A-A462-6005-399A-62EE70DBA470}"/>
          </ac:picMkLst>
        </pc:picChg>
        <pc:inkChg chg="add mod">
          <ac:chgData name="Simone Blokdijk" userId="976e112a9effe099" providerId="LiveId" clId="{66C1981F-347B-43B2-85E0-C0F5104BAEB5}" dt="2026-05-15T13:02:30.428" v="4224" actId="164"/>
          <ac:inkMkLst>
            <pc:docMk/>
            <pc:sldMk cId="276498793" sldId="628"/>
            <ac:inkMk id="17" creationId="{65318757-BBBD-026E-54F3-8F51D371FCF6}"/>
          </ac:inkMkLst>
        </pc:inkChg>
        <pc:inkChg chg="add mod">
          <ac:chgData name="Simone Blokdijk" userId="976e112a9effe099" providerId="LiveId" clId="{66C1981F-347B-43B2-85E0-C0F5104BAEB5}" dt="2026-05-15T13:02:30.428" v="4224" actId="164"/>
          <ac:inkMkLst>
            <pc:docMk/>
            <pc:sldMk cId="276498793" sldId="628"/>
            <ac:inkMk id="18" creationId="{D8B31865-F71C-42F7-8EAA-F77C3AE23078}"/>
          </ac:inkMkLst>
        </pc:inkChg>
        <pc:inkChg chg="add mod">
          <ac:chgData name="Simone Blokdijk" userId="976e112a9effe099" providerId="LiveId" clId="{66C1981F-347B-43B2-85E0-C0F5104BAEB5}" dt="2026-05-15T13:02:30.428" v="4224" actId="164"/>
          <ac:inkMkLst>
            <pc:docMk/>
            <pc:sldMk cId="276498793" sldId="628"/>
            <ac:inkMk id="20" creationId="{8FEFE969-E81A-6058-399C-BA96EA2408AA}"/>
          </ac:inkMkLst>
        </pc:inkChg>
        <pc:inkChg chg="add mod">
          <ac:chgData name="Simone Blokdijk" userId="976e112a9effe099" providerId="LiveId" clId="{66C1981F-347B-43B2-85E0-C0F5104BAEB5}" dt="2026-05-15T13:02:30.428" v="4224" actId="164"/>
          <ac:inkMkLst>
            <pc:docMk/>
            <pc:sldMk cId="276498793" sldId="628"/>
            <ac:inkMk id="21" creationId="{6164AB6F-65F3-4368-9AB1-8BF6FF8365F1}"/>
          </ac:inkMkLst>
        </pc:inkChg>
      </pc:sldChg>
      <pc:sldChg chg="addSp delSp modSp add mod">
        <pc:chgData name="Simone Blokdijk" userId="976e112a9effe099" providerId="LiveId" clId="{66C1981F-347B-43B2-85E0-C0F5104BAEB5}" dt="2026-05-15T13:02:16.489" v="4223" actId="164"/>
        <pc:sldMkLst>
          <pc:docMk/>
          <pc:sldMk cId="1738244543" sldId="629"/>
        </pc:sldMkLst>
        <pc:grpChg chg="add mod">
          <ac:chgData name="Simone Blokdijk" userId="976e112a9effe099" providerId="LiveId" clId="{66C1981F-347B-43B2-85E0-C0F5104BAEB5}" dt="2026-05-15T13:02:16.489" v="4223" actId="164"/>
          <ac:grpSpMkLst>
            <pc:docMk/>
            <pc:sldMk cId="1738244543" sldId="629"/>
            <ac:grpSpMk id="10" creationId="{E3C44168-35BF-E70D-6A57-635B22564C36}"/>
          </ac:grpSpMkLst>
        </pc:grpChg>
        <pc:picChg chg="mod">
          <ac:chgData name="Simone Blokdijk" userId="976e112a9effe099" providerId="LiveId" clId="{66C1981F-347B-43B2-85E0-C0F5104BAEB5}" dt="2026-05-15T13:02:16.489" v="4223" actId="164"/>
          <ac:picMkLst>
            <pc:docMk/>
            <pc:sldMk cId="1738244543" sldId="629"/>
            <ac:picMk id="5" creationId="{CE293B87-365F-3B06-E0D6-3B56DAF825BF}"/>
          </ac:picMkLst>
        </pc:picChg>
        <pc:inkChg chg="add mod">
          <ac:chgData name="Simone Blokdijk" userId="976e112a9effe099" providerId="LiveId" clId="{66C1981F-347B-43B2-85E0-C0F5104BAEB5}" dt="2026-05-15T13:02:16.489" v="4223" actId="164"/>
          <ac:inkMkLst>
            <pc:docMk/>
            <pc:sldMk cId="1738244543" sldId="629"/>
            <ac:inkMk id="2" creationId="{92220429-1569-95EE-D680-785F301F58C7}"/>
          </ac:inkMkLst>
        </pc:inkChg>
        <pc:inkChg chg="add mod">
          <ac:chgData name="Simone Blokdijk" userId="976e112a9effe099" providerId="LiveId" clId="{66C1981F-347B-43B2-85E0-C0F5104BAEB5}" dt="2026-05-15T13:02:16.489" v="4223" actId="164"/>
          <ac:inkMkLst>
            <pc:docMk/>
            <pc:sldMk cId="1738244543" sldId="629"/>
            <ac:inkMk id="3" creationId="{A55E6520-6F3A-38FC-DEBB-915B38E900AC}"/>
          </ac:inkMkLst>
        </pc:inkChg>
        <pc:inkChg chg="add mod">
          <ac:chgData name="Simone Blokdijk" userId="976e112a9effe099" providerId="LiveId" clId="{66C1981F-347B-43B2-85E0-C0F5104BAEB5}" dt="2026-05-15T13:02:16.489" v="4223" actId="164"/>
          <ac:inkMkLst>
            <pc:docMk/>
            <pc:sldMk cId="1738244543" sldId="629"/>
            <ac:inkMk id="4" creationId="{EAB6795A-5F10-69CA-97FF-65CE209DCA5C}"/>
          </ac:inkMkLst>
        </pc:inkChg>
        <pc:inkChg chg="add mod">
          <ac:chgData name="Simone Blokdijk" userId="976e112a9effe099" providerId="LiveId" clId="{66C1981F-347B-43B2-85E0-C0F5104BAEB5}" dt="2026-05-15T13:02:16.489" v="4223" actId="164"/>
          <ac:inkMkLst>
            <pc:docMk/>
            <pc:sldMk cId="1738244543" sldId="629"/>
            <ac:inkMk id="9" creationId="{E7BED404-BDDA-6E97-C5E9-AAA4A6C9C02D}"/>
          </ac:inkMkLst>
        </pc:inkChg>
      </pc:sldChg>
      <pc:sldChg chg="addSp modSp add mod modAnim">
        <pc:chgData name="Simone Blokdijk" userId="976e112a9effe099" providerId="LiveId" clId="{66C1981F-347B-43B2-85E0-C0F5104BAEB5}" dt="2026-05-15T13:04:27.504" v="4243"/>
        <pc:sldMkLst>
          <pc:docMk/>
          <pc:sldMk cId="3471156551" sldId="630"/>
        </pc:sldMkLst>
        <pc:spChg chg="add mod">
          <ac:chgData name="Simone Blokdijk" userId="976e112a9effe099" providerId="LiveId" clId="{66C1981F-347B-43B2-85E0-C0F5104BAEB5}" dt="2026-05-15T13:02:35.929" v="4225" actId="1076"/>
          <ac:spMkLst>
            <pc:docMk/>
            <pc:sldMk cId="3471156551" sldId="630"/>
            <ac:spMk id="2" creationId="{2FEB5FBC-5BFD-4F0A-45C4-169CF870DDD9}"/>
          </ac:spMkLst>
        </pc:spChg>
        <pc:spChg chg="mod">
          <ac:chgData name="Simone Blokdijk" userId="976e112a9effe099" providerId="LiveId" clId="{66C1981F-347B-43B2-85E0-C0F5104BAEB5}" dt="2026-05-15T12:59:03.622" v="4114" actId="5793"/>
          <ac:spMkLst>
            <pc:docMk/>
            <pc:sldMk cId="3471156551" sldId="630"/>
            <ac:spMk id="7" creationId="{45ACAD50-23D6-0FA7-9C3B-D92FFA63E14A}"/>
          </ac:spMkLst>
        </pc:spChg>
        <pc:spChg chg="add mod">
          <ac:chgData name="Simone Blokdijk" userId="976e112a9effe099" providerId="LiveId" clId="{66C1981F-347B-43B2-85E0-C0F5104BAEB5}" dt="2026-05-15T13:03:58.711" v="4236" actId="207"/>
          <ac:spMkLst>
            <pc:docMk/>
            <pc:sldMk cId="3471156551" sldId="630"/>
            <ac:spMk id="10" creationId="{7765D98E-34B9-7C65-D08F-2BF428F5F4C3}"/>
          </ac:spMkLst>
        </pc:spChg>
        <pc:grpChg chg="add mod">
          <ac:chgData name="Simone Blokdijk" userId="976e112a9effe099" providerId="LiveId" clId="{66C1981F-347B-43B2-85E0-C0F5104BAEB5}" dt="2026-05-15T13:04:02.850" v="4237" actId="1076"/>
          <ac:grpSpMkLst>
            <pc:docMk/>
            <pc:sldMk cId="3471156551" sldId="630"/>
            <ac:grpSpMk id="3" creationId="{1B30C270-C29E-6C57-730A-08AA8E84C831}"/>
          </ac:grpSpMkLst>
        </pc:grpChg>
        <pc:picChg chg="mod">
          <ac:chgData name="Simone Blokdijk" userId="976e112a9effe099" providerId="LiveId" clId="{66C1981F-347B-43B2-85E0-C0F5104BAEB5}" dt="2026-05-15T13:01:58.082" v="4221" actId="164"/>
          <ac:picMkLst>
            <pc:docMk/>
            <pc:sldMk cId="3471156551" sldId="630"/>
            <ac:picMk id="16" creationId="{499B148F-A429-0B46-0869-2203BB162FA7}"/>
          </ac:picMkLst>
        </pc:picChg>
        <pc:inkChg chg="add">
          <ac:chgData name="Simone Blokdijk" userId="976e112a9effe099" providerId="LiveId" clId="{66C1981F-347B-43B2-85E0-C0F5104BAEB5}" dt="2026-05-15T13:02:54.518" v="4226" actId="9405"/>
          <ac:inkMkLst>
            <pc:docMk/>
            <pc:sldMk cId="3471156551" sldId="630"/>
            <ac:inkMk id="4" creationId="{4784E72A-5D87-B2E8-537B-115B9BE64937}"/>
          </ac:inkMkLst>
        </pc:inkChg>
        <pc:inkChg chg="add">
          <ac:chgData name="Simone Blokdijk" userId="976e112a9effe099" providerId="LiveId" clId="{66C1981F-347B-43B2-85E0-C0F5104BAEB5}" dt="2026-05-15T13:03:03.662" v="4227" actId="9405"/>
          <ac:inkMkLst>
            <pc:docMk/>
            <pc:sldMk cId="3471156551" sldId="630"/>
            <ac:inkMk id="5" creationId="{2350023E-3EF5-66AD-0F8B-196100A2DE9F}"/>
          </ac:inkMkLst>
        </pc:inkChg>
        <pc:inkChg chg="mod">
          <ac:chgData name="Simone Blokdijk" userId="976e112a9effe099" providerId="LiveId" clId="{66C1981F-347B-43B2-85E0-C0F5104BAEB5}" dt="2026-05-15T13:01:58.082" v="4221" actId="164"/>
          <ac:inkMkLst>
            <pc:docMk/>
            <pc:sldMk cId="3471156551" sldId="630"/>
            <ac:inkMk id="17" creationId="{9AA95F21-907E-D4AF-0B10-BA24733E006F}"/>
          </ac:inkMkLst>
        </pc:inkChg>
        <pc:inkChg chg="mod">
          <ac:chgData name="Simone Blokdijk" userId="976e112a9effe099" providerId="LiveId" clId="{66C1981F-347B-43B2-85E0-C0F5104BAEB5}" dt="2026-05-15T13:01:58.082" v="4221" actId="164"/>
          <ac:inkMkLst>
            <pc:docMk/>
            <pc:sldMk cId="3471156551" sldId="630"/>
            <ac:inkMk id="18" creationId="{2F8A6DEE-BEE5-51B9-377B-131BC3357399}"/>
          </ac:inkMkLst>
        </pc:inkChg>
        <pc:inkChg chg="mod">
          <ac:chgData name="Simone Blokdijk" userId="976e112a9effe099" providerId="LiveId" clId="{66C1981F-347B-43B2-85E0-C0F5104BAEB5}" dt="2026-05-15T13:01:58.082" v="4221" actId="164"/>
          <ac:inkMkLst>
            <pc:docMk/>
            <pc:sldMk cId="3471156551" sldId="630"/>
            <ac:inkMk id="20" creationId="{BB3B5514-DD44-A550-4B28-F08EE092C536}"/>
          </ac:inkMkLst>
        </pc:inkChg>
        <pc:inkChg chg="mod">
          <ac:chgData name="Simone Blokdijk" userId="976e112a9effe099" providerId="LiveId" clId="{66C1981F-347B-43B2-85E0-C0F5104BAEB5}" dt="2026-05-15T13:01:58.082" v="4221" actId="164"/>
          <ac:inkMkLst>
            <pc:docMk/>
            <pc:sldMk cId="3471156551" sldId="630"/>
            <ac:inkMk id="21" creationId="{EA7BC1C3-FB9F-B27B-F9E0-DC2ECE479191}"/>
          </ac:inkMkLst>
        </pc:inkChg>
        <pc:cxnChg chg="add mod">
          <ac:chgData name="Simone Blokdijk" userId="976e112a9effe099" providerId="LiveId" clId="{66C1981F-347B-43B2-85E0-C0F5104BAEB5}" dt="2026-05-15T13:03:28.054" v="4231" actId="208"/>
          <ac:cxnSpMkLst>
            <pc:docMk/>
            <pc:sldMk cId="3471156551" sldId="630"/>
            <ac:cxnSpMk id="8" creationId="{E1282FAD-66AA-C5DF-9594-DAA8DCF14875}"/>
          </ac:cxnSpMkLst>
        </pc:cxnChg>
        <pc:cxnChg chg="add mod">
          <ac:chgData name="Simone Blokdijk" userId="976e112a9effe099" providerId="LiveId" clId="{66C1981F-347B-43B2-85E0-C0F5104BAEB5}" dt="2026-05-15T13:03:36.386" v="4233" actId="1076"/>
          <ac:cxnSpMkLst>
            <pc:docMk/>
            <pc:sldMk cId="3471156551" sldId="630"/>
            <ac:cxnSpMk id="9" creationId="{A18329B2-0B3F-C9FE-18D6-3D4D52ABE79D}"/>
          </ac:cxnSpMkLst>
        </pc:cxnChg>
      </pc:sldChg>
      <pc:sldChg chg="addSp delSp modSp new mod modClrScheme chgLayout">
        <pc:chgData name="Simone Blokdijk" userId="976e112a9effe099" providerId="LiveId" clId="{66C1981F-347B-43B2-85E0-C0F5104BAEB5}" dt="2026-05-16T19:20:41.407" v="4351" actId="20577"/>
        <pc:sldMkLst>
          <pc:docMk/>
          <pc:sldMk cId="3380240157" sldId="631"/>
        </pc:sldMkLst>
        <pc:spChg chg="add mod ord">
          <ac:chgData name="Simone Blokdijk" userId="976e112a9effe099" providerId="LiveId" clId="{66C1981F-347B-43B2-85E0-C0F5104BAEB5}" dt="2026-05-16T19:20:41.407" v="4351" actId="20577"/>
          <ac:spMkLst>
            <pc:docMk/>
            <pc:sldMk cId="3380240157" sldId="631"/>
            <ac:spMk id="4" creationId="{36FD52A8-BCBF-A658-4978-83300A976543}"/>
          </ac:spMkLst>
        </pc:spChg>
      </pc:sldChg>
      <pc:sldChg chg="addSp new mod">
        <pc:chgData name="Simone Blokdijk" userId="976e112a9effe099" providerId="LiveId" clId="{66C1981F-347B-43B2-85E0-C0F5104BAEB5}" dt="2026-05-16T19:21:53.107" v="4358" actId="22"/>
        <pc:sldMkLst>
          <pc:docMk/>
          <pc:sldMk cId="796550275" sldId="632"/>
        </pc:sldMkLst>
        <pc:picChg chg="add">
          <ac:chgData name="Simone Blokdijk" userId="976e112a9effe099" providerId="LiveId" clId="{66C1981F-347B-43B2-85E0-C0F5104BAEB5}" dt="2026-05-16T19:21:53.107" v="4358" actId="22"/>
          <ac:picMkLst>
            <pc:docMk/>
            <pc:sldMk cId="796550275" sldId="632"/>
            <ac:picMk id="5" creationId="{71069FA7-56E9-FF87-51A1-CA73FF0C63B0}"/>
          </ac:picMkLst>
        </pc:picChg>
      </pc:sldChg>
      <pc:sldChg chg="addSp new mod">
        <pc:chgData name="Simone Blokdijk" userId="976e112a9effe099" providerId="LiveId" clId="{66C1981F-347B-43B2-85E0-C0F5104BAEB5}" dt="2026-05-16T19:22:36.171" v="4359" actId="22"/>
        <pc:sldMkLst>
          <pc:docMk/>
          <pc:sldMk cId="1321477753" sldId="633"/>
        </pc:sldMkLst>
        <pc:picChg chg="add">
          <ac:chgData name="Simone Blokdijk" userId="976e112a9effe099" providerId="LiveId" clId="{66C1981F-347B-43B2-85E0-C0F5104BAEB5}" dt="2026-05-16T19:22:36.171" v="4359" actId="22"/>
          <ac:picMkLst>
            <pc:docMk/>
            <pc:sldMk cId="1321477753" sldId="633"/>
            <ac:picMk id="5" creationId="{DC1B6B62-8FD9-ED91-021D-B3C1F06EBF53}"/>
          </ac:picMkLst>
        </pc:picChg>
      </pc:sldChg>
      <pc:sldChg chg="addSp new mod">
        <pc:chgData name="Simone Blokdijk" userId="976e112a9effe099" providerId="LiveId" clId="{66C1981F-347B-43B2-85E0-C0F5104BAEB5}" dt="2026-05-16T19:23:19.590" v="4360" actId="22"/>
        <pc:sldMkLst>
          <pc:docMk/>
          <pc:sldMk cId="3728404907" sldId="634"/>
        </pc:sldMkLst>
        <pc:picChg chg="add">
          <ac:chgData name="Simone Blokdijk" userId="976e112a9effe099" providerId="LiveId" clId="{66C1981F-347B-43B2-85E0-C0F5104BAEB5}" dt="2026-05-16T19:23:19.590" v="4360" actId="22"/>
          <ac:picMkLst>
            <pc:docMk/>
            <pc:sldMk cId="3728404907" sldId="634"/>
            <ac:picMk id="5" creationId="{C66C6B1F-365D-21B3-5AC5-F621F461224D}"/>
          </ac:picMkLst>
        </pc:picChg>
      </pc:sldChg>
      <pc:sldChg chg="addSp new mod">
        <pc:chgData name="Simone Blokdijk" userId="976e112a9effe099" providerId="LiveId" clId="{66C1981F-347B-43B2-85E0-C0F5104BAEB5}" dt="2026-05-16T19:24:16.794" v="4362" actId="22"/>
        <pc:sldMkLst>
          <pc:docMk/>
          <pc:sldMk cId="254916107" sldId="635"/>
        </pc:sldMkLst>
        <pc:picChg chg="add">
          <ac:chgData name="Simone Blokdijk" userId="976e112a9effe099" providerId="LiveId" clId="{66C1981F-347B-43B2-85E0-C0F5104BAEB5}" dt="2026-05-16T19:24:16.794" v="4362" actId="22"/>
          <ac:picMkLst>
            <pc:docMk/>
            <pc:sldMk cId="254916107" sldId="635"/>
            <ac:picMk id="5" creationId="{CD38490F-46CE-FE63-B2DE-FEA1959C9CB4}"/>
          </ac:picMkLst>
        </pc:picChg>
      </pc:sldChg>
      <pc:sldChg chg="addSp add mod">
        <pc:chgData name="Simone Blokdijk" userId="976e112a9effe099" providerId="LiveId" clId="{66C1981F-347B-43B2-85E0-C0F5104BAEB5}" dt="2026-05-16T19:25:21.359" v="4363" actId="22"/>
        <pc:sldMkLst>
          <pc:docMk/>
          <pc:sldMk cId="3637627602" sldId="638"/>
        </pc:sldMkLst>
        <pc:picChg chg="add">
          <ac:chgData name="Simone Blokdijk" userId="976e112a9effe099" providerId="LiveId" clId="{66C1981F-347B-43B2-85E0-C0F5104BAEB5}" dt="2026-05-16T19:25:21.359" v="4363" actId="22"/>
          <ac:picMkLst>
            <pc:docMk/>
            <pc:sldMk cId="3637627602" sldId="638"/>
            <ac:picMk id="5" creationId="{7DFD5B07-1EE8-3E85-F42C-0032EA2C361C}"/>
          </ac:picMkLst>
        </pc:picChg>
      </pc:sldChg>
    </pc:docChg>
  </pc:docChgLst>
  <pc:docChgLst>
    <pc:chgData name="Eva Doesborgh" userId="S::eva.doesborgh@nos.nl::52750715-7212-4236-abe8-36435f677fdf" providerId="AD" clId="Web-{369932D7-4E64-D9D1-EDE4-1E7E2DF79DEF}"/>
    <pc:docChg chg="modSld modMainMaster">
      <pc:chgData name="Eva Doesborgh" userId="S::eva.doesborgh@nos.nl::52750715-7212-4236-abe8-36435f677fdf" providerId="AD" clId="Web-{369932D7-4E64-D9D1-EDE4-1E7E2DF79DEF}" dt="2026-05-18T13:59:39.342" v="1"/>
      <pc:docMkLst>
        <pc:docMk/>
      </pc:docMkLst>
      <pc:sldChg chg="mod setBg">
        <pc:chgData name="Eva Doesborgh" userId="S::eva.doesborgh@nos.nl::52750715-7212-4236-abe8-36435f677fdf" providerId="AD" clId="Web-{369932D7-4E64-D9D1-EDE4-1E7E2DF79DEF}" dt="2026-05-18T13:59:39.342" v="1"/>
        <pc:sldMkLst>
          <pc:docMk/>
          <pc:sldMk cId="0" sldId="256"/>
        </pc:sldMkLst>
      </pc:sldChg>
      <pc:sldChg chg="mod">
        <pc:chgData name="Eva Doesborgh" userId="S::eva.doesborgh@nos.nl::52750715-7212-4236-abe8-36435f677fdf" providerId="AD" clId="Web-{369932D7-4E64-D9D1-EDE4-1E7E2DF79DEF}" dt="2026-05-18T13:59:39.342" v="1"/>
        <pc:sldMkLst>
          <pc:docMk/>
          <pc:sldMk cId="0" sldId="258"/>
        </pc:sldMkLst>
      </pc:sldChg>
      <pc:sldChg chg="mod">
        <pc:chgData name="Eva Doesborgh" userId="S::eva.doesborgh@nos.nl::52750715-7212-4236-abe8-36435f677fdf" providerId="AD" clId="Web-{369932D7-4E64-D9D1-EDE4-1E7E2DF79DEF}" dt="2026-05-18T13:59:39.342" v="1"/>
        <pc:sldMkLst>
          <pc:docMk/>
          <pc:sldMk cId="0" sldId="259"/>
        </pc:sldMkLst>
      </pc:sldChg>
      <pc:sldChg chg="mod">
        <pc:chgData name="Eva Doesborgh" userId="S::eva.doesborgh@nos.nl::52750715-7212-4236-abe8-36435f677fdf" providerId="AD" clId="Web-{369932D7-4E64-D9D1-EDE4-1E7E2DF79DEF}" dt="2026-05-18T13:59:39.342" v="1"/>
        <pc:sldMkLst>
          <pc:docMk/>
          <pc:sldMk cId="3886727213" sldId="260"/>
        </pc:sldMkLst>
      </pc:sldChg>
      <pc:sldChg chg="mod">
        <pc:chgData name="Eva Doesborgh" userId="S::eva.doesborgh@nos.nl::52750715-7212-4236-abe8-36435f677fdf" providerId="AD" clId="Web-{369932D7-4E64-D9D1-EDE4-1E7E2DF79DEF}" dt="2026-05-18T13:59:39.342" v="1"/>
        <pc:sldMkLst>
          <pc:docMk/>
          <pc:sldMk cId="0" sldId="261"/>
        </pc:sldMkLst>
      </pc:sldChg>
      <pc:sldChg chg="mod">
        <pc:chgData name="Eva Doesborgh" userId="S::eva.doesborgh@nos.nl::52750715-7212-4236-abe8-36435f677fdf" providerId="AD" clId="Web-{369932D7-4E64-D9D1-EDE4-1E7E2DF79DEF}" dt="2026-05-18T13:59:39.342" v="1"/>
        <pc:sldMkLst>
          <pc:docMk/>
          <pc:sldMk cId="0" sldId="266"/>
        </pc:sldMkLst>
      </pc:sldChg>
      <pc:sldChg chg="mod">
        <pc:chgData name="Eva Doesborgh" userId="S::eva.doesborgh@nos.nl::52750715-7212-4236-abe8-36435f677fdf" providerId="AD" clId="Web-{369932D7-4E64-D9D1-EDE4-1E7E2DF79DEF}" dt="2026-05-18T13:59:39.342" v="1"/>
        <pc:sldMkLst>
          <pc:docMk/>
          <pc:sldMk cId="0" sldId="268"/>
        </pc:sldMkLst>
      </pc:sldChg>
      <pc:sldChg chg="mod">
        <pc:chgData name="Eva Doesborgh" userId="S::eva.doesborgh@nos.nl::52750715-7212-4236-abe8-36435f677fdf" providerId="AD" clId="Web-{369932D7-4E64-D9D1-EDE4-1E7E2DF79DEF}" dt="2026-05-18T13:59:39.342" v="1"/>
        <pc:sldMkLst>
          <pc:docMk/>
          <pc:sldMk cId="0" sldId="275"/>
        </pc:sldMkLst>
      </pc:sldChg>
      <pc:sldChg chg="mod">
        <pc:chgData name="Eva Doesborgh" userId="S::eva.doesborgh@nos.nl::52750715-7212-4236-abe8-36435f677fdf" providerId="AD" clId="Web-{369932D7-4E64-D9D1-EDE4-1E7E2DF79DEF}" dt="2026-05-18T13:59:39.342" v="1"/>
        <pc:sldMkLst>
          <pc:docMk/>
          <pc:sldMk cId="0" sldId="287"/>
        </pc:sldMkLst>
      </pc:sldChg>
      <pc:sldChg chg="mod">
        <pc:chgData name="Eva Doesborgh" userId="S::eva.doesborgh@nos.nl::52750715-7212-4236-abe8-36435f677fdf" providerId="AD" clId="Web-{369932D7-4E64-D9D1-EDE4-1E7E2DF79DEF}" dt="2026-05-18T13:59:39.342" v="1"/>
        <pc:sldMkLst>
          <pc:docMk/>
          <pc:sldMk cId="1558720508" sldId="288"/>
        </pc:sldMkLst>
      </pc:sldChg>
      <pc:sldChg chg="mod">
        <pc:chgData name="Eva Doesborgh" userId="S::eva.doesborgh@nos.nl::52750715-7212-4236-abe8-36435f677fdf" providerId="AD" clId="Web-{369932D7-4E64-D9D1-EDE4-1E7E2DF79DEF}" dt="2026-05-18T13:59:39.342" v="1"/>
        <pc:sldMkLst>
          <pc:docMk/>
          <pc:sldMk cId="1367849548" sldId="295"/>
        </pc:sldMkLst>
      </pc:sldChg>
      <pc:sldChg chg="mod">
        <pc:chgData name="Eva Doesborgh" userId="S::eva.doesborgh@nos.nl::52750715-7212-4236-abe8-36435f677fdf" providerId="AD" clId="Web-{369932D7-4E64-D9D1-EDE4-1E7E2DF79DEF}" dt="2026-05-18T13:59:39.342" v="1"/>
        <pc:sldMkLst>
          <pc:docMk/>
          <pc:sldMk cId="203464565" sldId="296"/>
        </pc:sldMkLst>
      </pc:sldChg>
      <pc:sldChg chg="mod">
        <pc:chgData name="Eva Doesborgh" userId="S::eva.doesborgh@nos.nl::52750715-7212-4236-abe8-36435f677fdf" providerId="AD" clId="Web-{369932D7-4E64-D9D1-EDE4-1E7E2DF79DEF}" dt="2026-05-18T13:59:39.342" v="1"/>
        <pc:sldMkLst>
          <pc:docMk/>
          <pc:sldMk cId="0" sldId="300"/>
        </pc:sldMkLst>
      </pc:sldChg>
      <pc:sldChg chg="mod">
        <pc:chgData name="Eva Doesborgh" userId="S::eva.doesborgh@nos.nl::52750715-7212-4236-abe8-36435f677fdf" providerId="AD" clId="Web-{369932D7-4E64-D9D1-EDE4-1E7E2DF79DEF}" dt="2026-05-18T13:59:39.342" v="1"/>
        <pc:sldMkLst>
          <pc:docMk/>
          <pc:sldMk cId="0" sldId="301"/>
        </pc:sldMkLst>
      </pc:sldChg>
      <pc:sldChg chg="mod">
        <pc:chgData name="Eva Doesborgh" userId="S::eva.doesborgh@nos.nl::52750715-7212-4236-abe8-36435f677fdf" providerId="AD" clId="Web-{369932D7-4E64-D9D1-EDE4-1E7E2DF79DEF}" dt="2026-05-18T13:59:39.342" v="1"/>
        <pc:sldMkLst>
          <pc:docMk/>
          <pc:sldMk cId="0" sldId="303"/>
        </pc:sldMkLst>
      </pc:sldChg>
      <pc:sldChg chg="mod">
        <pc:chgData name="Eva Doesborgh" userId="S::eva.doesborgh@nos.nl::52750715-7212-4236-abe8-36435f677fdf" providerId="AD" clId="Web-{369932D7-4E64-D9D1-EDE4-1E7E2DF79DEF}" dt="2026-05-18T13:59:39.342" v="1"/>
        <pc:sldMkLst>
          <pc:docMk/>
          <pc:sldMk cId="1190813" sldId="305"/>
        </pc:sldMkLst>
      </pc:sldChg>
      <pc:sldChg chg="mod">
        <pc:chgData name="Eva Doesborgh" userId="S::eva.doesborgh@nos.nl::52750715-7212-4236-abe8-36435f677fdf" providerId="AD" clId="Web-{369932D7-4E64-D9D1-EDE4-1E7E2DF79DEF}" dt="2026-05-18T13:59:39.342" v="1"/>
        <pc:sldMkLst>
          <pc:docMk/>
          <pc:sldMk cId="0" sldId="310"/>
        </pc:sldMkLst>
      </pc:sldChg>
      <pc:sldChg chg="mod">
        <pc:chgData name="Eva Doesborgh" userId="S::eva.doesborgh@nos.nl::52750715-7212-4236-abe8-36435f677fdf" providerId="AD" clId="Web-{369932D7-4E64-D9D1-EDE4-1E7E2DF79DEF}" dt="2026-05-18T13:59:39.342" v="1"/>
        <pc:sldMkLst>
          <pc:docMk/>
          <pc:sldMk cId="0" sldId="311"/>
        </pc:sldMkLst>
      </pc:sldChg>
      <pc:sldChg chg="mod">
        <pc:chgData name="Eva Doesborgh" userId="S::eva.doesborgh@nos.nl::52750715-7212-4236-abe8-36435f677fdf" providerId="AD" clId="Web-{369932D7-4E64-D9D1-EDE4-1E7E2DF79DEF}" dt="2026-05-18T13:59:39.342" v="1"/>
        <pc:sldMkLst>
          <pc:docMk/>
          <pc:sldMk cId="2055715478" sldId="313"/>
        </pc:sldMkLst>
      </pc:sldChg>
      <pc:sldChg chg="mod">
        <pc:chgData name="Eva Doesborgh" userId="S::eva.doesborgh@nos.nl::52750715-7212-4236-abe8-36435f677fdf" providerId="AD" clId="Web-{369932D7-4E64-D9D1-EDE4-1E7E2DF79DEF}" dt="2026-05-18T13:59:39.342" v="1"/>
        <pc:sldMkLst>
          <pc:docMk/>
          <pc:sldMk cId="4125496244" sldId="314"/>
        </pc:sldMkLst>
      </pc:sldChg>
      <pc:sldChg chg="mod">
        <pc:chgData name="Eva Doesborgh" userId="S::eva.doesborgh@nos.nl::52750715-7212-4236-abe8-36435f677fdf" providerId="AD" clId="Web-{369932D7-4E64-D9D1-EDE4-1E7E2DF79DEF}" dt="2026-05-18T13:59:39.342" v="1"/>
        <pc:sldMkLst>
          <pc:docMk/>
          <pc:sldMk cId="2942414871" sldId="316"/>
        </pc:sldMkLst>
      </pc:sldChg>
      <pc:sldChg chg="mod">
        <pc:chgData name="Eva Doesborgh" userId="S::eva.doesborgh@nos.nl::52750715-7212-4236-abe8-36435f677fdf" providerId="AD" clId="Web-{369932D7-4E64-D9D1-EDE4-1E7E2DF79DEF}" dt="2026-05-18T13:59:39.342" v="1"/>
        <pc:sldMkLst>
          <pc:docMk/>
          <pc:sldMk cId="0" sldId="317"/>
        </pc:sldMkLst>
      </pc:sldChg>
      <pc:sldChg chg="mod">
        <pc:chgData name="Eva Doesborgh" userId="S::eva.doesborgh@nos.nl::52750715-7212-4236-abe8-36435f677fdf" providerId="AD" clId="Web-{369932D7-4E64-D9D1-EDE4-1E7E2DF79DEF}" dt="2026-05-18T13:59:39.342" v="1"/>
        <pc:sldMkLst>
          <pc:docMk/>
          <pc:sldMk cId="690852720" sldId="318"/>
        </pc:sldMkLst>
      </pc:sldChg>
      <pc:sldChg chg="mod">
        <pc:chgData name="Eva Doesborgh" userId="S::eva.doesborgh@nos.nl::52750715-7212-4236-abe8-36435f677fdf" providerId="AD" clId="Web-{369932D7-4E64-D9D1-EDE4-1E7E2DF79DEF}" dt="2026-05-18T13:59:39.342" v="1"/>
        <pc:sldMkLst>
          <pc:docMk/>
          <pc:sldMk cId="0" sldId="319"/>
        </pc:sldMkLst>
      </pc:sldChg>
      <pc:sldChg chg="mod">
        <pc:chgData name="Eva Doesborgh" userId="S::eva.doesborgh@nos.nl::52750715-7212-4236-abe8-36435f677fdf" providerId="AD" clId="Web-{369932D7-4E64-D9D1-EDE4-1E7E2DF79DEF}" dt="2026-05-18T13:59:39.342" v="1"/>
        <pc:sldMkLst>
          <pc:docMk/>
          <pc:sldMk cId="3025210702" sldId="320"/>
        </pc:sldMkLst>
      </pc:sldChg>
      <pc:sldChg chg="mod">
        <pc:chgData name="Eva Doesborgh" userId="S::eva.doesborgh@nos.nl::52750715-7212-4236-abe8-36435f677fdf" providerId="AD" clId="Web-{369932D7-4E64-D9D1-EDE4-1E7E2DF79DEF}" dt="2026-05-18T13:59:39.342" v="1"/>
        <pc:sldMkLst>
          <pc:docMk/>
          <pc:sldMk cId="940738902" sldId="328"/>
        </pc:sldMkLst>
      </pc:sldChg>
      <pc:sldChg chg="mod">
        <pc:chgData name="Eva Doesborgh" userId="S::eva.doesborgh@nos.nl::52750715-7212-4236-abe8-36435f677fdf" providerId="AD" clId="Web-{369932D7-4E64-D9D1-EDE4-1E7E2DF79DEF}" dt="2026-05-18T13:59:39.342" v="1"/>
        <pc:sldMkLst>
          <pc:docMk/>
          <pc:sldMk cId="3934613824" sldId="329"/>
        </pc:sldMkLst>
      </pc:sldChg>
      <pc:sldChg chg="mod">
        <pc:chgData name="Eva Doesborgh" userId="S::eva.doesborgh@nos.nl::52750715-7212-4236-abe8-36435f677fdf" providerId="AD" clId="Web-{369932D7-4E64-D9D1-EDE4-1E7E2DF79DEF}" dt="2026-05-18T13:59:39.342" v="1"/>
        <pc:sldMkLst>
          <pc:docMk/>
          <pc:sldMk cId="2250567284" sldId="330"/>
        </pc:sldMkLst>
      </pc:sldChg>
      <pc:sldChg chg="mod">
        <pc:chgData name="Eva Doesborgh" userId="S::eva.doesborgh@nos.nl::52750715-7212-4236-abe8-36435f677fdf" providerId="AD" clId="Web-{369932D7-4E64-D9D1-EDE4-1E7E2DF79DEF}" dt="2026-05-18T13:59:39.342" v="1"/>
        <pc:sldMkLst>
          <pc:docMk/>
          <pc:sldMk cId="3791088601" sldId="331"/>
        </pc:sldMkLst>
      </pc:sldChg>
      <pc:sldChg chg="mod">
        <pc:chgData name="Eva Doesborgh" userId="S::eva.doesborgh@nos.nl::52750715-7212-4236-abe8-36435f677fdf" providerId="AD" clId="Web-{369932D7-4E64-D9D1-EDE4-1E7E2DF79DEF}" dt="2026-05-18T13:59:39.342" v="1"/>
        <pc:sldMkLst>
          <pc:docMk/>
          <pc:sldMk cId="1258254478" sldId="332"/>
        </pc:sldMkLst>
      </pc:sldChg>
      <pc:sldChg chg="mod">
        <pc:chgData name="Eva Doesborgh" userId="S::eva.doesborgh@nos.nl::52750715-7212-4236-abe8-36435f677fdf" providerId="AD" clId="Web-{369932D7-4E64-D9D1-EDE4-1E7E2DF79DEF}" dt="2026-05-18T13:59:39.342" v="1"/>
        <pc:sldMkLst>
          <pc:docMk/>
          <pc:sldMk cId="1878127576" sldId="333"/>
        </pc:sldMkLst>
      </pc:sldChg>
      <pc:sldChg chg="mod">
        <pc:chgData name="Eva Doesborgh" userId="S::eva.doesborgh@nos.nl::52750715-7212-4236-abe8-36435f677fdf" providerId="AD" clId="Web-{369932D7-4E64-D9D1-EDE4-1E7E2DF79DEF}" dt="2026-05-18T13:59:39.342" v="1"/>
        <pc:sldMkLst>
          <pc:docMk/>
          <pc:sldMk cId="1555381985" sldId="334"/>
        </pc:sldMkLst>
      </pc:sldChg>
      <pc:sldChg chg="mod">
        <pc:chgData name="Eva Doesborgh" userId="S::eva.doesborgh@nos.nl::52750715-7212-4236-abe8-36435f677fdf" providerId="AD" clId="Web-{369932D7-4E64-D9D1-EDE4-1E7E2DF79DEF}" dt="2026-05-18T13:59:39.342" v="1"/>
        <pc:sldMkLst>
          <pc:docMk/>
          <pc:sldMk cId="2408109010" sldId="335"/>
        </pc:sldMkLst>
      </pc:sldChg>
      <pc:sldChg chg="mod">
        <pc:chgData name="Eva Doesborgh" userId="S::eva.doesborgh@nos.nl::52750715-7212-4236-abe8-36435f677fdf" providerId="AD" clId="Web-{369932D7-4E64-D9D1-EDE4-1E7E2DF79DEF}" dt="2026-05-18T13:59:39.342" v="1"/>
        <pc:sldMkLst>
          <pc:docMk/>
          <pc:sldMk cId="2596362652" sldId="336"/>
        </pc:sldMkLst>
      </pc:sldChg>
      <pc:sldChg chg="mod">
        <pc:chgData name="Eva Doesborgh" userId="S::eva.doesborgh@nos.nl::52750715-7212-4236-abe8-36435f677fdf" providerId="AD" clId="Web-{369932D7-4E64-D9D1-EDE4-1E7E2DF79DEF}" dt="2026-05-18T13:59:39.342" v="1"/>
        <pc:sldMkLst>
          <pc:docMk/>
          <pc:sldMk cId="3603371175" sldId="337"/>
        </pc:sldMkLst>
      </pc:sldChg>
      <pc:sldChg chg="mod">
        <pc:chgData name="Eva Doesborgh" userId="S::eva.doesborgh@nos.nl::52750715-7212-4236-abe8-36435f677fdf" providerId="AD" clId="Web-{369932D7-4E64-D9D1-EDE4-1E7E2DF79DEF}" dt="2026-05-18T13:59:39.342" v="1"/>
        <pc:sldMkLst>
          <pc:docMk/>
          <pc:sldMk cId="3384966285" sldId="338"/>
        </pc:sldMkLst>
      </pc:sldChg>
      <pc:sldChg chg="mod">
        <pc:chgData name="Eva Doesborgh" userId="S::eva.doesborgh@nos.nl::52750715-7212-4236-abe8-36435f677fdf" providerId="AD" clId="Web-{369932D7-4E64-D9D1-EDE4-1E7E2DF79DEF}" dt="2026-05-18T13:59:39.342" v="1"/>
        <pc:sldMkLst>
          <pc:docMk/>
          <pc:sldMk cId="3415233713" sldId="339"/>
        </pc:sldMkLst>
      </pc:sldChg>
      <pc:sldChg chg="mod">
        <pc:chgData name="Eva Doesborgh" userId="S::eva.doesborgh@nos.nl::52750715-7212-4236-abe8-36435f677fdf" providerId="AD" clId="Web-{369932D7-4E64-D9D1-EDE4-1E7E2DF79DEF}" dt="2026-05-18T13:59:39.342" v="1"/>
        <pc:sldMkLst>
          <pc:docMk/>
          <pc:sldMk cId="4195573858" sldId="340"/>
        </pc:sldMkLst>
      </pc:sldChg>
      <pc:sldChg chg="mod">
        <pc:chgData name="Eva Doesborgh" userId="S::eva.doesborgh@nos.nl::52750715-7212-4236-abe8-36435f677fdf" providerId="AD" clId="Web-{369932D7-4E64-D9D1-EDE4-1E7E2DF79DEF}" dt="2026-05-18T13:59:39.342" v="1"/>
        <pc:sldMkLst>
          <pc:docMk/>
          <pc:sldMk cId="3771956889" sldId="347"/>
        </pc:sldMkLst>
      </pc:sldChg>
      <pc:sldChg chg="mod">
        <pc:chgData name="Eva Doesborgh" userId="S::eva.doesborgh@nos.nl::52750715-7212-4236-abe8-36435f677fdf" providerId="AD" clId="Web-{369932D7-4E64-D9D1-EDE4-1E7E2DF79DEF}" dt="2026-05-18T13:59:39.342" v="1"/>
        <pc:sldMkLst>
          <pc:docMk/>
          <pc:sldMk cId="2031786389" sldId="348"/>
        </pc:sldMkLst>
      </pc:sldChg>
      <pc:sldChg chg="mod">
        <pc:chgData name="Eva Doesborgh" userId="S::eva.doesborgh@nos.nl::52750715-7212-4236-abe8-36435f677fdf" providerId="AD" clId="Web-{369932D7-4E64-D9D1-EDE4-1E7E2DF79DEF}" dt="2026-05-18T13:59:39.342" v="1"/>
        <pc:sldMkLst>
          <pc:docMk/>
          <pc:sldMk cId="670467835" sldId="353"/>
        </pc:sldMkLst>
      </pc:sldChg>
      <pc:sldChg chg="mod">
        <pc:chgData name="Eva Doesborgh" userId="S::eva.doesborgh@nos.nl::52750715-7212-4236-abe8-36435f677fdf" providerId="AD" clId="Web-{369932D7-4E64-D9D1-EDE4-1E7E2DF79DEF}" dt="2026-05-18T13:59:39.342" v="1"/>
        <pc:sldMkLst>
          <pc:docMk/>
          <pc:sldMk cId="3858107802" sldId="355"/>
        </pc:sldMkLst>
      </pc:sldChg>
      <pc:sldChg chg="mod">
        <pc:chgData name="Eva Doesborgh" userId="S::eva.doesborgh@nos.nl::52750715-7212-4236-abe8-36435f677fdf" providerId="AD" clId="Web-{369932D7-4E64-D9D1-EDE4-1E7E2DF79DEF}" dt="2026-05-18T13:59:39.342" v="1"/>
        <pc:sldMkLst>
          <pc:docMk/>
          <pc:sldMk cId="0" sldId="358"/>
        </pc:sldMkLst>
      </pc:sldChg>
      <pc:sldChg chg="mod">
        <pc:chgData name="Eva Doesborgh" userId="S::eva.doesborgh@nos.nl::52750715-7212-4236-abe8-36435f677fdf" providerId="AD" clId="Web-{369932D7-4E64-D9D1-EDE4-1E7E2DF79DEF}" dt="2026-05-18T13:59:39.342" v="1"/>
        <pc:sldMkLst>
          <pc:docMk/>
          <pc:sldMk cId="2335257176" sldId="360"/>
        </pc:sldMkLst>
      </pc:sldChg>
      <pc:sldChg chg="mod">
        <pc:chgData name="Eva Doesborgh" userId="S::eva.doesborgh@nos.nl::52750715-7212-4236-abe8-36435f677fdf" providerId="AD" clId="Web-{369932D7-4E64-D9D1-EDE4-1E7E2DF79DEF}" dt="2026-05-18T13:59:39.342" v="1"/>
        <pc:sldMkLst>
          <pc:docMk/>
          <pc:sldMk cId="80711625" sldId="361"/>
        </pc:sldMkLst>
      </pc:sldChg>
      <pc:sldChg chg="mod">
        <pc:chgData name="Eva Doesborgh" userId="S::eva.doesborgh@nos.nl::52750715-7212-4236-abe8-36435f677fdf" providerId="AD" clId="Web-{369932D7-4E64-D9D1-EDE4-1E7E2DF79DEF}" dt="2026-05-18T13:59:39.342" v="1"/>
        <pc:sldMkLst>
          <pc:docMk/>
          <pc:sldMk cId="536234502" sldId="362"/>
        </pc:sldMkLst>
      </pc:sldChg>
      <pc:sldChg chg="mod">
        <pc:chgData name="Eva Doesborgh" userId="S::eva.doesborgh@nos.nl::52750715-7212-4236-abe8-36435f677fdf" providerId="AD" clId="Web-{369932D7-4E64-D9D1-EDE4-1E7E2DF79DEF}" dt="2026-05-18T13:59:39.342" v="1"/>
        <pc:sldMkLst>
          <pc:docMk/>
          <pc:sldMk cId="4115391124" sldId="363"/>
        </pc:sldMkLst>
      </pc:sldChg>
      <pc:sldChg chg="mod">
        <pc:chgData name="Eva Doesborgh" userId="S::eva.doesborgh@nos.nl::52750715-7212-4236-abe8-36435f677fdf" providerId="AD" clId="Web-{369932D7-4E64-D9D1-EDE4-1E7E2DF79DEF}" dt="2026-05-18T13:59:39.342" v="1"/>
        <pc:sldMkLst>
          <pc:docMk/>
          <pc:sldMk cId="2193826884" sldId="364"/>
        </pc:sldMkLst>
      </pc:sldChg>
      <pc:sldChg chg="mod">
        <pc:chgData name="Eva Doesborgh" userId="S::eva.doesborgh@nos.nl::52750715-7212-4236-abe8-36435f677fdf" providerId="AD" clId="Web-{369932D7-4E64-D9D1-EDE4-1E7E2DF79DEF}" dt="2026-05-18T13:59:39.342" v="1"/>
        <pc:sldMkLst>
          <pc:docMk/>
          <pc:sldMk cId="149551767" sldId="365"/>
        </pc:sldMkLst>
      </pc:sldChg>
      <pc:sldChg chg="mod">
        <pc:chgData name="Eva Doesborgh" userId="S::eva.doesborgh@nos.nl::52750715-7212-4236-abe8-36435f677fdf" providerId="AD" clId="Web-{369932D7-4E64-D9D1-EDE4-1E7E2DF79DEF}" dt="2026-05-18T13:59:39.342" v="1"/>
        <pc:sldMkLst>
          <pc:docMk/>
          <pc:sldMk cId="4276299460" sldId="366"/>
        </pc:sldMkLst>
      </pc:sldChg>
      <pc:sldChg chg="mod">
        <pc:chgData name="Eva Doesborgh" userId="S::eva.doesborgh@nos.nl::52750715-7212-4236-abe8-36435f677fdf" providerId="AD" clId="Web-{369932D7-4E64-D9D1-EDE4-1E7E2DF79DEF}" dt="2026-05-18T13:59:39.342" v="1"/>
        <pc:sldMkLst>
          <pc:docMk/>
          <pc:sldMk cId="3551076570" sldId="367"/>
        </pc:sldMkLst>
      </pc:sldChg>
      <pc:sldChg chg="mod">
        <pc:chgData name="Eva Doesborgh" userId="S::eva.doesborgh@nos.nl::52750715-7212-4236-abe8-36435f677fdf" providerId="AD" clId="Web-{369932D7-4E64-D9D1-EDE4-1E7E2DF79DEF}" dt="2026-05-18T13:59:39.342" v="1"/>
        <pc:sldMkLst>
          <pc:docMk/>
          <pc:sldMk cId="4184983490" sldId="368"/>
        </pc:sldMkLst>
      </pc:sldChg>
      <pc:sldChg chg="mod">
        <pc:chgData name="Eva Doesborgh" userId="S::eva.doesborgh@nos.nl::52750715-7212-4236-abe8-36435f677fdf" providerId="AD" clId="Web-{369932D7-4E64-D9D1-EDE4-1E7E2DF79DEF}" dt="2026-05-18T13:59:39.342" v="1"/>
        <pc:sldMkLst>
          <pc:docMk/>
          <pc:sldMk cId="1094363420" sldId="369"/>
        </pc:sldMkLst>
      </pc:sldChg>
      <pc:sldChg chg="mod">
        <pc:chgData name="Eva Doesborgh" userId="S::eva.doesborgh@nos.nl::52750715-7212-4236-abe8-36435f677fdf" providerId="AD" clId="Web-{369932D7-4E64-D9D1-EDE4-1E7E2DF79DEF}" dt="2026-05-18T13:59:39.342" v="1"/>
        <pc:sldMkLst>
          <pc:docMk/>
          <pc:sldMk cId="1418073027" sldId="370"/>
        </pc:sldMkLst>
      </pc:sldChg>
      <pc:sldChg chg="mod">
        <pc:chgData name="Eva Doesborgh" userId="S::eva.doesborgh@nos.nl::52750715-7212-4236-abe8-36435f677fdf" providerId="AD" clId="Web-{369932D7-4E64-D9D1-EDE4-1E7E2DF79DEF}" dt="2026-05-18T13:59:39.342" v="1"/>
        <pc:sldMkLst>
          <pc:docMk/>
          <pc:sldMk cId="0" sldId="371"/>
        </pc:sldMkLst>
      </pc:sldChg>
      <pc:sldChg chg="mod">
        <pc:chgData name="Eva Doesborgh" userId="S::eva.doesborgh@nos.nl::52750715-7212-4236-abe8-36435f677fdf" providerId="AD" clId="Web-{369932D7-4E64-D9D1-EDE4-1E7E2DF79DEF}" dt="2026-05-18T13:59:39.342" v="1"/>
        <pc:sldMkLst>
          <pc:docMk/>
          <pc:sldMk cId="0" sldId="372"/>
        </pc:sldMkLst>
      </pc:sldChg>
      <pc:sldChg chg="mod">
        <pc:chgData name="Eva Doesborgh" userId="S::eva.doesborgh@nos.nl::52750715-7212-4236-abe8-36435f677fdf" providerId="AD" clId="Web-{369932D7-4E64-D9D1-EDE4-1E7E2DF79DEF}" dt="2026-05-18T13:59:39.342" v="1"/>
        <pc:sldMkLst>
          <pc:docMk/>
          <pc:sldMk cId="2964800251" sldId="374"/>
        </pc:sldMkLst>
      </pc:sldChg>
      <pc:sldChg chg="mod">
        <pc:chgData name="Eva Doesborgh" userId="S::eva.doesborgh@nos.nl::52750715-7212-4236-abe8-36435f677fdf" providerId="AD" clId="Web-{369932D7-4E64-D9D1-EDE4-1E7E2DF79DEF}" dt="2026-05-18T13:59:39.342" v="1"/>
        <pc:sldMkLst>
          <pc:docMk/>
          <pc:sldMk cId="695856772" sldId="375"/>
        </pc:sldMkLst>
      </pc:sldChg>
      <pc:sldChg chg="mod">
        <pc:chgData name="Eva Doesborgh" userId="S::eva.doesborgh@nos.nl::52750715-7212-4236-abe8-36435f677fdf" providerId="AD" clId="Web-{369932D7-4E64-D9D1-EDE4-1E7E2DF79DEF}" dt="2026-05-18T13:59:39.342" v="1"/>
        <pc:sldMkLst>
          <pc:docMk/>
          <pc:sldMk cId="2205487206" sldId="379"/>
        </pc:sldMkLst>
      </pc:sldChg>
      <pc:sldChg chg="mod">
        <pc:chgData name="Eva Doesborgh" userId="S::eva.doesborgh@nos.nl::52750715-7212-4236-abe8-36435f677fdf" providerId="AD" clId="Web-{369932D7-4E64-D9D1-EDE4-1E7E2DF79DEF}" dt="2026-05-18T13:59:39.342" v="1"/>
        <pc:sldMkLst>
          <pc:docMk/>
          <pc:sldMk cId="2401035666" sldId="380"/>
        </pc:sldMkLst>
      </pc:sldChg>
      <pc:sldChg chg="mod">
        <pc:chgData name="Eva Doesborgh" userId="S::eva.doesborgh@nos.nl::52750715-7212-4236-abe8-36435f677fdf" providerId="AD" clId="Web-{369932D7-4E64-D9D1-EDE4-1E7E2DF79DEF}" dt="2026-05-18T13:59:39.342" v="1"/>
        <pc:sldMkLst>
          <pc:docMk/>
          <pc:sldMk cId="3357433368" sldId="382"/>
        </pc:sldMkLst>
      </pc:sldChg>
      <pc:sldChg chg="mod">
        <pc:chgData name="Eva Doesborgh" userId="S::eva.doesborgh@nos.nl::52750715-7212-4236-abe8-36435f677fdf" providerId="AD" clId="Web-{369932D7-4E64-D9D1-EDE4-1E7E2DF79DEF}" dt="2026-05-18T13:59:39.342" v="1"/>
        <pc:sldMkLst>
          <pc:docMk/>
          <pc:sldMk cId="742870448" sldId="383"/>
        </pc:sldMkLst>
      </pc:sldChg>
      <pc:sldChg chg="mod">
        <pc:chgData name="Eva Doesborgh" userId="S::eva.doesborgh@nos.nl::52750715-7212-4236-abe8-36435f677fdf" providerId="AD" clId="Web-{369932D7-4E64-D9D1-EDE4-1E7E2DF79DEF}" dt="2026-05-18T13:59:39.342" v="1"/>
        <pc:sldMkLst>
          <pc:docMk/>
          <pc:sldMk cId="1357260287" sldId="385"/>
        </pc:sldMkLst>
      </pc:sldChg>
      <pc:sldChg chg="mod">
        <pc:chgData name="Eva Doesborgh" userId="S::eva.doesborgh@nos.nl::52750715-7212-4236-abe8-36435f677fdf" providerId="AD" clId="Web-{369932D7-4E64-D9D1-EDE4-1E7E2DF79DEF}" dt="2026-05-18T13:59:39.342" v="1"/>
        <pc:sldMkLst>
          <pc:docMk/>
          <pc:sldMk cId="2622182106" sldId="386"/>
        </pc:sldMkLst>
      </pc:sldChg>
      <pc:sldChg chg="mod">
        <pc:chgData name="Eva Doesborgh" userId="S::eva.doesborgh@nos.nl::52750715-7212-4236-abe8-36435f677fdf" providerId="AD" clId="Web-{369932D7-4E64-D9D1-EDE4-1E7E2DF79DEF}" dt="2026-05-18T13:59:39.342" v="1"/>
        <pc:sldMkLst>
          <pc:docMk/>
          <pc:sldMk cId="2504272567" sldId="387"/>
        </pc:sldMkLst>
      </pc:sldChg>
      <pc:sldChg chg="mod">
        <pc:chgData name="Eva Doesborgh" userId="S::eva.doesborgh@nos.nl::52750715-7212-4236-abe8-36435f677fdf" providerId="AD" clId="Web-{369932D7-4E64-D9D1-EDE4-1E7E2DF79DEF}" dt="2026-05-18T13:59:39.342" v="1"/>
        <pc:sldMkLst>
          <pc:docMk/>
          <pc:sldMk cId="1241132106" sldId="388"/>
        </pc:sldMkLst>
      </pc:sldChg>
      <pc:sldChg chg="mod">
        <pc:chgData name="Eva Doesborgh" userId="S::eva.doesborgh@nos.nl::52750715-7212-4236-abe8-36435f677fdf" providerId="AD" clId="Web-{369932D7-4E64-D9D1-EDE4-1E7E2DF79DEF}" dt="2026-05-18T13:59:39.342" v="1"/>
        <pc:sldMkLst>
          <pc:docMk/>
          <pc:sldMk cId="841575110" sldId="389"/>
        </pc:sldMkLst>
      </pc:sldChg>
      <pc:sldChg chg="mod">
        <pc:chgData name="Eva Doesborgh" userId="S::eva.doesborgh@nos.nl::52750715-7212-4236-abe8-36435f677fdf" providerId="AD" clId="Web-{369932D7-4E64-D9D1-EDE4-1E7E2DF79DEF}" dt="2026-05-18T13:59:39.342" v="1"/>
        <pc:sldMkLst>
          <pc:docMk/>
          <pc:sldMk cId="1098026618" sldId="391"/>
        </pc:sldMkLst>
      </pc:sldChg>
      <pc:sldChg chg="mod">
        <pc:chgData name="Eva Doesborgh" userId="S::eva.doesborgh@nos.nl::52750715-7212-4236-abe8-36435f677fdf" providerId="AD" clId="Web-{369932D7-4E64-D9D1-EDE4-1E7E2DF79DEF}" dt="2026-05-18T13:59:39.342" v="1"/>
        <pc:sldMkLst>
          <pc:docMk/>
          <pc:sldMk cId="1048422690" sldId="392"/>
        </pc:sldMkLst>
      </pc:sldChg>
      <pc:sldChg chg="mod">
        <pc:chgData name="Eva Doesborgh" userId="S::eva.doesborgh@nos.nl::52750715-7212-4236-abe8-36435f677fdf" providerId="AD" clId="Web-{369932D7-4E64-D9D1-EDE4-1E7E2DF79DEF}" dt="2026-05-18T13:59:39.342" v="1"/>
        <pc:sldMkLst>
          <pc:docMk/>
          <pc:sldMk cId="2453202483" sldId="393"/>
        </pc:sldMkLst>
      </pc:sldChg>
      <pc:sldChg chg="mod">
        <pc:chgData name="Eva Doesborgh" userId="S::eva.doesborgh@nos.nl::52750715-7212-4236-abe8-36435f677fdf" providerId="AD" clId="Web-{369932D7-4E64-D9D1-EDE4-1E7E2DF79DEF}" dt="2026-05-18T13:59:39.342" v="1"/>
        <pc:sldMkLst>
          <pc:docMk/>
          <pc:sldMk cId="2879778177" sldId="396"/>
        </pc:sldMkLst>
      </pc:sldChg>
      <pc:sldChg chg="mod">
        <pc:chgData name="Eva Doesborgh" userId="S::eva.doesborgh@nos.nl::52750715-7212-4236-abe8-36435f677fdf" providerId="AD" clId="Web-{369932D7-4E64-D9D1-EDE4-1E7E2DF79DEF}" dt="2026-05-18T13:59:39.342" v="1"/>
        <pc:sldMkLst>
          <pc:docMk/>
          <pc:sldMk cId="992526212" sldId="397"/>
        </pc:sldMkLst>
      </pc:sldChg>
      <pc:sldChg chg="mod">
        <pc:chgData name="Eva Doesborgh" userId="S::eva.doesborgh@nos.nl::52750715-7212-4236-abe8-36435f677fdf" providerId="AD" clId="Web-{369932D7-4E64-D9D1-EDE4-1E7E2DF79DEF}" dt="2026-05-18T13:59:39.342" v="1"/>
        <pc:sldMkLst>
          <pc:docMk/>
          <pc:sldMk cId="2295899016" sldId="398"/>
        </pc:sldMkLst>
      </pc:sldChg>
      <pc:sldChg chg="mod">
        <pc:chgData name="Eva Doesborgh" userId="S::eva.doesborgh@nos.nl::52750715-7212-4236-abe8-36435f677fdf" providerId="AD" clId="Web-{369932D7-4E64-D9D1-EDE4-1E7E2DF79DEF}" dt="2026-05-18T13:59:39.342" v="1"/>
        <pc:sldMkLst>
          <pc:docMk/>
          <pc:sldMk cId="2601889940" sldId="399"/>
        </pc:sldMkLst>
      </pc:sldChg>
      <pc:sldChg chg="mod">
        <pc:chgData name="Eva Doesborgh" userId="S::eva.doesborgh@nos.nl::52750715-7212-4236-abe8-36435f677fdf" providerId="AD" clId="Web-{369932D7-4E64-D9D1-EDE4-1E7E2DF79DEF}" dt="2026-05-18T13:59:39.342" v="1"/>
        <pc:sldMkLst>
          <pc:docMk/>
          <pc:sldMk cId="0" sldId="400"/>
        </pc:sldMkLst>
      </pc:sldChg>
      <pc:sldChg chg="mod">
        <pc:chgData name="Eva Doesborgh" userId="S::eva.doesborgh@nos.nl::52750715-7212-4236-abe8-36435f677fdf" providerId="AD" clId="Web-{369932D7-4E64-D9D1-EDE4-1E7E2DF79DEF}" dt="2026-05-18T13:59:39.342" v="1"/>
        <pc:sldMkLst>
          <pc:docMk/>
          <pc:sldMk cId="1710515256" sldId="402"/>
        </pc:sldMkLst>
      </pc:sldChg>
      <pc:sldChg chg="mod">
        <pc:chgData name="Eva Doesborgh" userId="S::eva.doesborgh@nos.nl::52750715-7212-4236-abe8-36435f677fdf" providerId="AD" clId="Web-{369932D7-4E64-D9D1-EDE4-1E7E2DF79DEF}" dt="2026-05-18T13:59:39.342" v="1"/>
        <pc:sldMkLst>
          <pc:docMk/>
          <pc:sldMk cId="3703623230" sldId="403"/>
        </pc:sldMkLst>
      </pc:sldChg>
      <pc:sldChg chg="mod">
        <pc:chgData name="Eva Doesborgh" userId="S::eva.doesborgh@nos.nl::52750715-7212-4236-abe8-36435f677fdf" providerId="AD" clId="Web-{369932D7-4E64-D9D1-EDE4-1E7E2DF79DEF}" dt="2026-05-18T13:59:39.342" v="1"/>
        <pc:sldMkLst>
          <pc:docMk/>
          <pc:sldMk cId="0" sldId="405"/>
        </pc:sldMkLst>
      </pc:sldChg>
      <pc:sldChg chg="mod">
        <pc:chgData name="Eva Doesborgh" userId="S::eva.doesborgh@nos.nl::52750715-7212-4236-abe8-36435f677fdf" providerId="AD" clId="Web-{369932D7-4E64-D9D1-EDE4-1E7E2DF79DEF}" dt="2026-05-18T13:59:39.342" v="1"/>
        <pc:sldMkLst>
          <pc:docMk/>
          <pc:sldMk cId="1250362657" sldId="493"/>
        </pc:sldMkLst>
      </pc:sldChg>
      <pc:sldChg chg="mod">
        <pc:chgData name="Eva Doesborgh" userId="S::eva.doesborgh@nos.nl::52750715-7212-4236-abe8-36435f677fdf" providerId="AD" clId="Web-{369932D7-4E64-D9D1-EDE4-1E7E2DF79DEF}" dt="2026-05-18T13:59:39.342" v="1"/>
        <pc:sldMkLst>
          <pc:docMk/>
          <pc:sldMk cId="0" sldId="553"/>
        </pc:sldMkLst>
      </pc:sldChg>
      <pc:sldChg chg="mod">
        <pc:chgData name="Eva Doesborgh" userId="S::eva.doesborgh@nos.nl::52750715-7212-4236-abe8-36435f677fdf" providerId="AD" clId="Web-{369932D7-4E64-D9D1-EDE4-1E7E2DF79DEF}" dt="2026-05-18T13:59:39.342" v="1"/>
        <pc:sldMkLst>
          <pc:docMk/>
          <pc:sldMk cId="556711431" sldId="554"/>
        </pc:sldMkLst>
      </pc:sldChg>
      <pc:sldChg chg="mod">
        <pc:chgData name="Eva Doesborgh" userId="S::eva.doesborgh@nos.nl::52750715-7212-4236-abe8-36435f677fdf" providerId="AD" clId="Web-{369932D7-4E64-D9D1-EDE4-1E7E2DF79DEF}" dt="2026-05-18T13:59:39.342" v="1"/>
        <pc:sldMkLst>
          <pc:docMk/>
          <pc:sldMk cId="1264278755" sldId="555"/>
        </pc:sldMkLst>
      </pc:sldChg>
      <pc:sldChg chg="mod">
        <pc:chgData name="Eva Doesborgh" userId="S::eva.doesborgh@nos.nl::52750715-7212-4236-abe8-36435f677fdf" providerId="AD" clId="Web-{369932D7-4E64-D9D1-EDE4-1E7E2DF79DEF}" dt="2026-05-18T13:59:39.342" v="1"/>
        <pc:sldMkLst>
          <pc:docMk/>
          <pc:sldMk cId="3528147591" sldId="556"/>
        </pc:sldMkLst>
      </pc:sldChg>
      <pc:sldChg chg="mod">
        <pc:chgData name="Eva Doesborgh" userId="S::eva.doesborgh@nos.nl::52750715-7212-4236-abe8-36435f677fdf" providerId="AD" clId="Web-{369932D7-4E64-D9D1-EDE4-1E7E2DF79DEF}" dt="2026-05-18T13:59:39.342" v="1"/>
        <pc:sldMkLst>
          <pc:docMk/>
          <pc:sldMk cId="2391163060" sldId="557"/>
        </pc:sldMkLst>
      </pc:sldChg>
      <pc:sldChg chg="mod">
        <pc:chgData name="Eva Doesborgh" userId="S::eva.doesborgh@nos.nl::52750715-7212-4236-abe8-36435f677fdf" providerId="AD" clId="Web-{369932D7-4E64-D9D1-EDE4-1E7E2DF79DEF}" dt="2026-05-18T13:59:39.342" v="1"/>
        <pc:sldMkLst>
          <pc:docMk/>
          <pc:sldMk cId="2786864860" sldId="559"/>
        </pc:sldMkLst>
      </pc:sldChg>
      <pc:sldChg chg="mod">
        <pc:chgData name="Eva Doesborgh" userId="S::eva.doesborgh@nos.nl::52750715-7212-4236-abe8-36435f677fdf" providerId="AD" clId="Web-{369932D7-4E64-D9D1-EDE4-1E7E2DF79DEF}" dt="2026-05-18T13:59:39.342" v="1"/>
        <pc:sldMkLst>
          <pc:docMk/>
          <pc:sldMk cId="3265253670" sldId="560"/>
        </pc:sldMkLst>
      </pc:sldChg>
      <pc:sldChg chg="mod">
        <pc:chgData name="Eva Doesborgh" userId="S::eva.doesborgh@nos.nl::52750715-7212-4236-abe8-36435f677fdf" providerId="AD" clId="Web-{369932D7-4E64-D9D1-EDE4-1E7E2DF79DEF}" dt="2026-05-18T13:59:39.342" v="1"/>
        <pc:sldMkLst>
          <pc:docMk/>
          <pc:sldMk cId="393834498" sldId="561"/>
        </pc:sldMkLst>
      </pc:sldChg>
      <pc:sldChg chg="mod">
        <pc:chgData name="Eva Doesborgh" userId="S::eva.doesborgh@nos.nl::52750715-7212-4236-abe8-36435f677fdf" providerId="AD" clId="Web-{369932D7-4E64-D9D1-EDE4-1E7E2DF79DEF}" dt="2026-05-18T13:59:39.342" v="1"/>
        <pc:sldMkLst>
          <pc:docMk/>
          <pc:sldMk cId="1001024324" sldId="562"/>
        </pc:sldMkLst>
      </pc:sldChg>
      <pc:sldChg chg="mod">
        <pc:chgData name="Eva Doesborgh" userId="S::eva.doesborgh@nos.nl::52750715-7212-4236-abe8-36435f677fdf" providerId="AD" clId="Web-{369932D7-4E64-D9D1-EDE4-1E7E2DF79DEF}" dt="2026-05-18T13:59:39.342" v="1"/>
        <pc:sldMkLst>
          <pc:docMk/>
          <pc:sldMk cId="2115339588" sldId="563"/>
        </pc:sldMkLst>
      </pc:sldChg>
      <pc:sldChg chg="mod">
        <pc:chgData name="Eva Doesborgh" userId="S::eva.doesborgh@nos.nl::52750715-7212-4236-abe8-36435f677fdf" providerId="AD" clId="Web-{369932D7-4E64-D9D1-EDE4-1E7E2DF79DEF}" dt="2026-05-18T13:59:39.342" v="1"/>
        <pc:sldMkLst>
          <pc:docMk/>
          <pc:sldMk cId="2366035966" sldId="564"/>
        </pc:sldMkLst>
      </pc:sldChg>
      <pc:sldChg chg="mod">
        <pc:chgData name="Eva Doesborgh" userId="S::eva.doesborgh@nos.nl::52750715-7212-4236-abe8-36435f677fdf" providerId="AD" clId="Web-{369932D7-4E64-D9D1-EDE4-1E7E2DF79DEF}" dt="2026-05-18T13:59:39.342" v="1"/>
        <pc:sldMkLst>
          <pc:docMk/>
          <pc:sldMk cId="3128873545" sldId="566"/>
        </pc:sldMkLst>
      </pc:sldChg>
      <pc:sldChg chg="mod">
        <pc:chgData name="Eva Doesborgh" userId="S::eva.doesborgh@nos.nl::52750715-7212-4236-abe8-36435f677fdf" providerId="AD" clId="Web-{369932D7-4E64-D9D1-EDE4-1E7E2DF79DEF}" dt="2026-05-18T13:59:39.342" v="1"/>
        <pc:sldMkLst>
          <pc:docMk/>
          <pc:sldMk cId="2735237988" sldId="567"/>
        </pc:sldMkLst>
      </pc:sldChg>
      <pc:sldChg chg="mod">
        <pc:chgData name="Eva Doesborgh" userId="S::eva.doesborgh@nos.nl::52750715-7212-4236-abe8-36435f677fdf" providerId="AD" clId="Web-{369932D7-4E64-D9D1-EDE4-1E7E2DF79DEF}" dt="2026-05-18T13:59:39.342" v="1"/>
        <pc:sldMkLst>
          <pc:docMk/>
          <pc:sldMk cId="2153771602" sldId="571"/>
        </pc:sldMkLst>
      </pc:sldChg>
      <pc:sldChg chg="mod">
        <pc:chgData name="Eva Doesborgh" userId="S::eva.doesborgh@nos.nl::52750715-7212-4236-abe8-36435f677fdf" providerId="AD" clId="Web-{369932D7-4E64-D9D1-EDE4-1E7E2DF79DEF}" dt="2026-05-18T13:59:39.342" v="1"/>
        <pc:sldMkLst>
          <pc:docMk/>
          <pc:sldMk cId="3727278598" sldId="572"/>
        </pc:sldMkLst>
      </pc:sldChg>
      <pc:sldChg chg="mod">
        <pc:chgData name="Eva Doesborgh" userId="S::eva.doesborgh@nos.nl::52750715-7212-4236-abe8-36435f677fdf" providerId="AD" clId="Web-{369932D7-4E64-D9D1-EDE4-1E7E2DF79DEF}" dt="2026-05-18T13:59:39.342" v="1"/>
        <pc:sldMkLst>
          <pc:docMk/>
          <pc:sldMk cId="641253205" sldId="573"/>
        </pc:sldMkLst>
      </pc:sldChg>
      <pc:sldChg chg="mod">
        <pc:chgData name="Eva Doesborgh" userId="S::eva.doesborgh@nos.nl::52750715-7212-4236-abe8-36435f677fdf" providerId="AD" clId="Web-{369932D7-4E64-D9D1-EDE4-1E7E2DF79DEF}" dt="2026-05-18T13:59:39.342" v="1"/>
        <pc:sldMkLst>
          <pc:docMk/>
          <pc:sldMk cId="3882662589" sldId="575"/>
        </pc:sldMkLst>
      </pc:sldChg>
      <pc:sldChg chg="mod">
        <pc:chgData name="Eva Doesborgh" userId="S::eva.doesborgh@nos.nl::52750715-7212-4236-abe8-36435f677fdf" providerId="AD" clId="Web-{369932D7-4E64-D9D1-EDE4-1E7E2DF79DEF}" dt="2026-05-18T13:59:39.342" v="1"/>
        <pc:sldMkLst>
          <pc:docMk/>
          <pc:sldMk cId="2961935371" sldId="576"/>
        </pc:sldMkLst>
      </pc:sldChg>
      <pc:sldChg chg="mod">
        <pc:chgData name="Eva Doesborgh" userId="S::eva.doesborgh@nos.nl::52750715-7212-4236-abe8-36435f677fdf" providerId="AD" clId="Web-{369932D7-4E64-D9D1-EDE4-1E7E2DF79DEF}" dt="2026-05-18T13:59:39.342" v="1"/>
        <pc:sldMkLst>
          <pc:docMk/>
          <pc:sldMk cId="3346621436" sldId="624"/>
        </pc:sldMkLst>
      </pc:sldChg>
      <pc:sldChg chg="mod">
        <pc:chgData name="Eva Doesborgh" userId="S::eva.doesborgh@nos.nl::52750715-7212-4236-abe8-36435f677fdf" providerId="AD" clId="Web-{369932D7-4E64-D9D1-EDE4-1E7E2DF79DEF}" dt="2026-05-18T13:59:39.342" v="1"/>
        <pc:sldMkLst>
          <pc:docMk/>
          <pc:sldMk cId="43427565" sldId="625"/>
        </pc:sldMkLst>
      </pc:sldChg>
      <pc:sldChg chg="mod">
        <pc:chgData name="Eva Doesborgh" userId="S::eva.doesborgh@nos.nl::52750715-7212-4236-abe8-36435f677fdf" providerId="AD" clId="Web-{369932D7-4E64-D9D1-EDE4-1E7E2DF79DEF}" dt="2026-05-18T13:59:39.342" v="1"/>
        <pc:sldMkLst>
          <pc:docMk/>
          <pc:sldMk cId="591355227" sldId="626"/>
        </pc:sldMkLst>
      </pc:sldChg>
      <pc:sldChg chg="mod">
        <pc:chgData name="Eva Doesborgh" userId="S::eva.doesborgh@nos.nl::52750715-7212-4236-abe8-36435f677fdf" providerId="AD" clId="Web-{369932D7-4E64-D9D1-EDE4-1E7E2DF79DEF}" dt="2026-05-18T13:59:39.342" v="1"/>
        <pc:sldMkLst>
          <pc:docMk/>
          <pc:sldMk cId="276498793" sldId="628"/>
        </pc:sldMkLst>
      </pc:sldChg>
      <pc:sldChg chg="mod">
        <pc:chgData name="Eva Doesborgh" userId="S::eva.doesborgh@nos.nl::52750715-7212-4236-abe8-36435f677fdf" providerId="AD" clId="Web-{369932D7-4E64-D9D1-EDE4-1E7E2DF79DEF}" dt="2026-05-18T13:59:39.342" v="1"/>
        <pc:sldMkLst>
          <pc:docMk/>
          <pc:sldMk cId="1738244543" sldId="629"/>
        </pc:sldMkLst>
      </pc:sldChg>
      <pc:sldChg chg="mod">
        <pc:chgData name="Eva Doesborgh" userId="S::eva.doesborgh@nos.nl::52750715-7212-4236-abe8-36435f677fdf" providerId="AD" clId="Web-{369932D7-4E64-D9D1-EDE4-1E7E2DF79DEF}" dt="2026-05-18T13:59:39.342" v="1"/>
        <pc:sldMkLst>
          <pc:docMk/>
          <pc:sldMk cId="3471156551" sldId="630"/>
        </pc:sldMkLst>
      </pc:sldChg>
      <pc:sldChg chg="mod">
        <pc:chgData name="Eva Doesborgh" userId="S::eva.doesborgh@nos.nl::52750715-7212-4236-abe8-36435f677fdf" providerId="AD" clId="Web-{369932D7-4E64-D9D1-EDE4-1E7E2DF79DEF}" dt="2026-05-18T13:59:39.342" v="1"/>
        <pc:sldMkLst>
          <pc:docMk/>
          <pc:sldMk cId="3380240157" sldId="631"/>
        </pc:sldMkLst>
      </pc:sldChg>
      <pc:sldChg chg="mod">
        <pc:chgData name="Eva Doesborgh" userId="S::eva.doesborgh@nos.nl::52750715-7212-4236-abe8-36435f677fdf" providerId="AD" clId="Web-{369932D7-4E64-D9D1-EDE4-1E7E2DF79DEF}" dt="2026-05-18T13:59:39.342" v="1"/>
        <pc:sldMkLst>
          <pc:docMk/>
          <pc:sldMk cId="796550275" sldId="632"/>
        </pc:sldMkLst>
      </pc:sldChg>
      <pc:sldChg chg="mod">
        <pc:chgData name="Eva Doesborgh" userId="S::eva.doesborgh@nos.nl::52750715-7212-4236-abe8-36435f677fdf" providerId="AD" clId="Web-{369932D7-4E64-D9D1-EDE4-1E7E2DF79DEF}" dt="2026-05-18T13:59:39.342" v="1"/>
        <pc:sldMkLst>
          <pc:docMk/>
          <pc:sldMk cId="1321477753" sldId="633"/>
        </pc:sldMkLst>
      </pc:sldChg>
      <pc:sldChg chg="mod">
        <pc:chgData name="Eva Doesborgh" userId="S::eva.doesborgh@nos.nl::52750715-7212-4236-abe8-36435f677fdf" providerId="AD" clId="Web-{369932D7-4E64-D9D1-EDE4-1E7E2DF79DEF}" dt="2026-05-18T13:59:39.342" v="1"/>
        <pc:sldMkLst>
          <pc:docMk/>
          <pc:sldMk cId="3728404907" sldId="634"/>
        </pc:sldMkLst>
      </pc:sldChg>
      <pc:sldChg chg="mod">
        <pc:chgData name="Eva Doesborgh" userId="S::eva.doesborgh@nos.nl::52750715-7212-4236-abe8-36435f677fdf" providerId="AD" clId="Web-{369932D7-4E64-D9D1-EDE4-1E7E2DF79DEF}" dt="2026-05-18T13:59:39.342" v="1"/>
        <pc:sldMkLst>
          <pc:docMk/>
          <pc:sldMk cId="254916107" sldId="635"/>
        </pc:sldMkLst>
      </pc:sldChg>
      <pc:sldChg chg="mod">
        <pc:chgData name="Eva Doesborgh" userId="S::eva.doesborgh@nos.nl::52750715-7212-4236-abe8-36435f677fdf" providerId="AD" clId="Web-{369932D7-4E64-D9D1-EDE4-1E7E2DF79DEF}" dt="2026-05-18T13:59:39.342" v="1"/>
        <pc:sldMkLst>
          <pc:docMk/>
          <pc:sldMk cId="3637627602" sldId="638"/>
        </pc:sldMkLst>
      </pc:sldChg>
      <pc:sldChg chg="mod">
        <pc:chgData name="Eva Doesborgh" userId="S::eva.doesborgh@nos.nl::52750715-7212-4236-abe8-36435f677fdf" providerId="AD" clId="Web-{369932D7-4E64-D9D1-EDE4-1E7E2DF79DEF}" dt="2026-05-18T13:59:39.342" v="1"/>
        <pc:sldMkLst>
          <pc:docMk/>
          <pc:sldMk cId="2085436781" sldId="639"/>
        </pc:sldMkLst>
      </pc:sldChg>
      <pc:sldChg chg="mod">
        <pc:chgData name="Eva Doesborgh" userId="S::eva.doesborgh@nos.nl::52750715-7212-4236-abe8-36435f677fdf" providerId="AD" clId="Web-{369932D7-4E64-D9D1-EDE4-1E7E2DF79DEF}" dt="2026-05-18T13:59:39.342" v="1"/>
        <pc:sldMkLst>
          <pc:docMk/>
          <pc:sldMk cId="1828868935" sldId="640"/>
        </pc:sldMkLst>
      </pc:sldChg>
      <pc:sldChg chg="mod">
        <pc:chgData name="Eva Doesborgh" userId="S::eva.doesborgh@nos.nl::52750715-7212-4236-abe8-36435f677fdf" providerId="AD" clId="Web-{369932D7-4E64-D9D1-EDE4-1E7E2DF79DEF}" dt="2026-05-18T13:59:39.342" v="1"/>
        <pc:sldMkLst>
          <pc:docMk/>
          <pc:sldMk cId="860648985" sldId="641"/>
        </pc:sldMkLst>
      </pc:sldChg>
      <pc:sldChg chg="mod">
        <pc:chgData name="Eva Doesborgh" userId="S::eva.doesborgh@nos.nl::52750715-7212-4236-abe8-36435f677fdf" providerId="AD" clId="Web-{369932D7-4E64-D9D1-EDE4-1E7E2DF79DEF}" dt="2026-05-18T13:59:39.342" v="1"/>
        <pc:sldMkLst>
          <pc:docMk/>
          <pc:sldMk cId="1137284949" sldId="642"/>
        </pc:sldMkLst>
      </pc:sldChg>
      <pc:sldMasterChg chg="mod setBg modSldLayout">
        <pc:chgData name="Eva Doesborgh" userId="S::eva.doesborgh@nos.nl::52750715-7212-4236-abe8-36435f677fdf" providerId="AD" clId="Web-{369932D7-4E64-D9D1-EDE4-1E7E2DF79DEF}" dt="2026-05-18T13:59:39.342" v="1"/>
        <pc:sldMasterMkLst>
          <pc:docMk/>
          <pc:sldMasterMk cId="0" sldId="2147483648"/>
        </pc:sldMasterMkLst>
        <pc:sldLayoutChg chg="mod">
          <pc:chgData name="Eva Doesborgh" userId="S::eva.doesborgh@nos.nl::52750715-7212-4236-abe8-36435f677fdf" providerId="AD" clId="Web-{369932D7-4E64-D9D1-EDE4-1E7E2DF79DEF}" dt="2026-05-18T13:59:39.342" v="1"/>
          <pc:sldLayoutMkLst>
            <pc:docMk/>
            <pc:sldMasterMk cId="0" sldId="2147483648"/>
            <pc:sldLayoutMk cId="0" sldId="2147483649"/>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0"/>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1"/>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2"/>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3"/>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4"/>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5"/>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6"/>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7"/>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8"/>
          </pc:sldLayoutMkLst>
        </pc:sldLayoutChg>
        <pc:sldLayoutChg chg="mod">
          <pc:chgData name="Eva Doesborgh" userId="S::eva.doesborgh@nos.nl::52750715-7212-4236-abe8-36435f677fdf" providerId="AD" clId="Web-{369932D7-4E64-D9D1-EDE4-1E7E2DF79DEF}" dt="2026-05-18T13:59:39.342" v="1"/>
          <pc:sldLayoutMkLst>
            <pc:docMk/>
            <pc:sldMasterMk cId="0" sldId="2147483648"/>
            <pc:sldLayoutMk cId="0" sldId="2147483659"/>
          </pc:sldLayoutMkLst>
        </pc:sldLayoutChg>
      </pc:sldMasterChg>
    </pc:docChg>
  </pc:docChgLst>
  <pc:docChgLst>
    <pc:chgData name="Suzanne van Gelderen" userId="ef5f300ec9128a93" providerId="LiveId" clId="{177A5B54-9810-4D91-B142-0CCEB6331C05}"/>
    <pc:docChg chg="undo redo custSel addSld delSld modSld sldOrd">
      <pc:chgData name="Suzanne van Gelderen" userId="ef5f300ec9128a93" providerId="LiveId" clId="{177A5B54-9810-4D91-B142-0CCEB6331C05}" dt="2026-05-17T12:20:03.244" v="20543" actId="1076"/>
      <pc:docMkLst>
        <pc:docMk/>
      </pc:docMkLst>
      <pc:sldChg chg="addSp delSp modSp mod">
        <pc:chgData name="Suzanne van Gelderen" userId="ef5f300ec9128a93" providerId="LiveId" clId="{177A5B54-9810-4D91-B142-0CCEB6331C05}" dt="2026-05-07T04:51:51.267" v="10832" actId="1076"/>
        <pc:sldMkLst>
          <pc:docMk/>
          <pc:sldMk cId="0" sldId="258"/>
        </pc:sldMkLst>
        <pc:spChg chg="add mod">
          <ac:chgData name="Suzanne van Gelderen" userId="ef5f300ec9128a93" providerId="LiveId" clId="{177A5B54-9810-4D91-B142-0CCEB6331C05}" dt="2026-05-07T04:51:51.267" v="10832" actId="1076"/>
          <ac:spMkLst>
            <pc:docMk/>
            <pc:sldMk cId="0" sldId="258"/>
            <ac:spMk id="2" creationId="{580F6998-ADE5-167B-001B-2C12ABC0D30B}"/>
          </ac:spMkLst>
        </pc:spChg>
      </pc:sldChg>
      <pc:sldChg chg="addSp delSp modSp mod">
        <pc:chgData name="Suzanne van Gelderen" userId="ef5f300ec9128a93" providerId="LiveId" clId="{177A5B54-9810-4D91-B142-0CCEB6331C05}" dt="2026-05-07T04:52:04.082" v="10835" actId="207"/>
        <pc:sldMkLst>
          <pc:docMk/>
          <pc:sldMk cId="0" sldId="259"/>
        </pc:sldMkLst>
        <pc:spChg chg="mod">
          <ac:chgData name="Suzanne van Gelderen" userId="ef5f300ec9128a93" providerId="LiveId" clId="{177A5B54-9810-4D91-B142-0CCEB6331C05}" dt="2026-05-07T04:52:04.082" v="10835" actId="207"/>
          <ac:spMkLst>
            <pc:docMk/>
            <pc:sldMk cId="0" sldId="259"/>
            <ac:spMk id="5" creationId="{00000000-0000-0000-0000-000000000000}"/>
          </ac:spMkLst>
        </pc:spChg>
        <pc:spChg chg="mod">
          <ac:chgData name="Suzanne van Gelderen" userId="ef5f300ec9128a93" providerId="LiveId" clId="{177A5B54-9810-4D91-B142-0CCEB6331C05}" dt="2026-05-07T04:51:56.622" v="10833" actId="207"/>
          <ac:spMkLst>
            <pc:docMk/>
            <pc:sldMk cId="0" sldId="259"/>
            <ac:spMk id="9" creationId="{1502F13A-A039-91CC-43A5-B8C9DA2586E0}"/>
          </ac:spMkLst>
        </pc:spChg>
        <pc:spChg chg="mod">
          <ac:chgData name="Suzanne van Gelderen" userId="ef5f300ec9128a93" providerId="LiveId" clId="{177A5B54-9810-4D91-B142-0CCEB6331C05}" dt="2026-05-07T04:52:01.694" v="10834" actId="207"/>
          <ac:spMkLst>
            <pc:docMk/>
            <pc:sldMk cId="0" sldId="259"/>
            <ac:spMk id="11" creationId="{C3E7D1B9-A60D-61BE-1D16-87BA77DEB7C2}"/>
          </ac:spMkLst>
        </pc:spChg>
        <pc:spChg chg="mod">
          <ac:chgData name="Suzanne van Gelderen" userId="ef5f300ec9128a93" providerId="LiveId" clId="{177A5B54-9810-4D91-B142-0CCEB6331C05}" dt="2026-05-05T08:31:10.602" v="97" actId="20577"/>
          <ac:spMkLst>
            <pc:docMk/>
            <pc:sldMk cId="0" sldId="259"/>
            <ac:spMk id="107" creationId="{00000000-0000-0000-0000-000000000000}"/>
          </ac:spMkLst>
        </pc:spChg>
        <pc:grpChg chg="add mod">
          <ac:chgData name="Suzanne van Gelderen" userId="ef5f300ec9128a93" providerId="LiveId" clId="{177A5B54-9810-4D91-B142-0CCEB6331C05}" dt="2026-05-05T09:05:28.295" v="231" actId="1038"/>
          <ac:grpSpMkLst>
            <pc:docMk/>
            <pc:sldMk cId="0" sldId="259"/>
            <ac:grpSpMk id="14" creationId="{BC450B75-A2A8-44B1-2BD7-574FEE563D53}"/>
          </ac:grpSpMkLst>
        </pc:grpChg>
        <pc:picChg chg="mod topLvl">
          <ac:chgData name="Suzanne van Gelderen" userId="ef5f300ec9128a93" providerId="LiveId" clId="{177A5B54-9810-4D91-B142-0CCEB6331C05}" dt="2026-05-05T08:31:17.604" v="98" actId="164"/>
          <ac:picMkLst>
            <pc:docMk/>
            <pc:sldMk cId="0" sldId="259"/>
            <ac:picMk id="2" creationId="{00000000-0000-0000-0000-000000000000}"/>
          </ac:picMkLst>
        </pc:picChg>
        <pc:picChg chg="add del mod">
          <ac:chgData name="Suzanne van Gelderen" userId="ef5f300ec9128a93" providerId="LiveId" clId="{177A5B54-9810-4D91-B142-0CCEB6331C05}" dt="2026-05-05T08:31:17.604" v="98" actId="164"/>
          <ac:picMkLst>
            <pc:docMk/>
            <pc:sldMk cId="0" sldId="259"/>
            <ac:picMk id="8" creationId="{25C016BD-3F50-0ABB-4F6D-5F7BAA84A1D0}"/>
          </ac:picMkLst>
        </pc:picChg>
      </pc:sldChg>
      <pc:sldChg chg="modSp mod">
        <pc:chgData name="Suzanne van Gelderen" userId="ef5f300ec9128a93" providerId="LiveId" clId="{177A5B54-9810-4D91-B142-0CCEB6331C05}" dt="2026-05-17T07:52:26.353" v="20512" actId="1036"/>
        <pc:sldMkLst>
          <pc:docMk/>
          <pc:sldMk cId="3886727213" sldId="260"/>
        </pc:sldMkLst>
        <pc:spChg chg="mod">
          <ac:chgData name="Suzanne van Gelderen" userId="ef5f300ec9128a93" providerId="LiveId" clId="{177A5B54-9810-4D91-B142-0CCEB6331C05}" dt="2026-05-17T07:52:26.353" v="20512" actId="1036"/>
          <ac:spMkLst>
            <pc:docMk/>
            <pc:sldMk cId="3886727213" sldId="260"/>
            <ac:spMk id="2" creationId="{4DF583A2-326F-2D86-E8E5-D85A4F2916DE}"/>
          </ac:spMkLst>
        </pc:spChg>
      </pc:sldChg>
      <pc:sldChg chg="addSp delSp modSp mod">
        <pc:chgData name="Suzanne van Gelderen" userId="ef5f300ec9128a93" providerId="LiveId" clId="{177A5B54-9810-4D91-B142-0CCEB6331C05}" dt="2026-05-05T09:12:40.667" v="241" actId="9405"/>
        <pc:sldMkLst>
          <pc:docMk/>
          <pc:sldMk cId="0" sldId="261"/>
        </pc:sldMkLst>
        <pc:spChg chg="mod">
          <ac:chgData name="Suzanne van Gelderen" userId="ef5f300ec9128a93" providerId="LiveId" clId="{177A5B54-9810-4D91-B142-0CCEB6331C05}" dt="2026-05-05T09:02:44.076" v="227" actId="6549"/>
          <ac:spMkLst>
            <pc:docMk/>
            <pc:sldMk cId="0" sldId="261"/>
            <ac:spMk id="7" creationId="{1AA05A58-C3BD-0E1F-29C8-2309AA434F79}"/>
          </ac:spMkLst>
        </pc:spChg>
        <pc:picChg chg="add mod modCrop">
          <ac:chgData name="Suzanne van Gelderen" userId="ef5f300ec9128a93" providerId="LiveId" clId="{177A5B54-9810-4D91-B142-0CCEB6331C05}" dt="2026-05-05T08:38:38.411" v="191" actId="1038"/>
          <ac:picMkLst>
            <pc:docMk/>
            <pc:sldMk cId="0" sldId="261"/>
            <ac:picMk id="3" creationId="{C7C66527-8438-8442-E100-E3349AAD4118}"/>
          </ac:picMkLst>
        </pc:picChg>
        <pc:picChg chg="add mod">
          <ac:chgData name="Suzanne van Gelderen" userId="ef5f300ec9128a93" providerId="LiveId" clId="{177A5B54-9810-4D91-B142-0CCEB6331C05}" dt="2026-05-05T08:38:38.411" v="191" actId="1038"/>
          <ac:picMkLst>
            <pc:docMk/>
            <pc:sldMk cId="0" sldId="261"/>
            <ac:picMk id="9" creationId="{2F7A04E6-46F5-FCFC-6C4E-6F1719204BC1}"/>
          </ac:picMkLst>
        </pc:picChg>
        <pc:inkChg chg="add">
          <ac:chgData name="Suzanne van Gelderen" userId="ef5f300ec9128a93" providerId="LiveId" clId="{177A5B54-9810-4D91-B142-0CCEB6331C05}" dt="2026-05-05T09:12:40.667" v="241" actId="9405"/>
          <ac:inkMkLst>
            <pc:docMk/>
            <pc:sldMk cId="0" sldId="261"/>
            <ac:inkMk id="10" creationId="{1351023C-64FD-53CA-1EFF-077F171BA89B}"/>
          </ac:inkMkLst>
        </pc:inkChg>
      </pc:sldChg>
      <pc:sldChg chg="modSp mod ord">
        <pc:chgData name="Suzanne van Gelderen" userId="ef5f300ec9128a93" providerId="LiveId" clId="{177A5B54-9810-4D91-B142-0CCEB6331C05}" dt="2026-05-05T11:08:49.688" v="1239" actId="6549"/>
        <pc:sldMkLst>
          <pc:docMk/>
          <pc:sldMk cId="0" sldId="266"/>
        </pc:sldMkLst>
        <pc:spChg chg="mod">
          <ac:chgData name="Suzanne van Gelderen" userId="ef5f300ec9128a93" providerId="LiveId" clId="{177A5B54-9810-4D91-B142-0CCEB6331C05}" dt="2026-05-05T11:08:49.688" v="1239" actId="6549"/>
          <ac:spMkLst>
            <pc:docMk/>
            <pc:sldMk cId="0" sldId="266"/>
            <ac:spMk id="165" creationId="{00000000-0000-0000-0000-000000000000}"/>
          </ac:spMkLst>
        </pc:spChg>
      </pc:sldChg>
      <pc:sldChg chg="modSp mod">
        <pc:chgData name="Suzanne van Gelderen" userId="ef5f300ec9128a93" providerId="LiveId" clId="{177A5B54-9810-4D91-B142-0CCEB6331C05}" dt="2026-05-17T07:23:26.632" v="20093" actId="1037"/>
        <pc:sldMkLst>
          <pc:docMk/>
          <pc:sldMk cId="0" sldId="268"/>
        </pc:sldMkLst>
        <pc:spChg chg="mod">
          <ac:chgData name="Suzanne van Gelderen" userId="ef5f300ec9128a93" providerId="LiveId" clId="{177A5B54-9810-4D91-B142-0CCEB6331C05}" dt="2026-05-17T07:23:26.632" v="20093" actId="1037"/>
          <ac:spMkLst>
            <pc:docMk/>
            <pc:sldMk cId="0" sldId="268"/>
            <ac:spMk id="3" creationId="{B6B4B074-A4FF-2693-11F5-1B9A2FB6605E}"/>
          </ac:spMkLst>
        </pc:spChg>
        <pc:spChg chg="mod">
          <ac:chgData name="Suzanne van Gelderen" userId="ef5f300ec9128a93" providerId="LiveId" clId="{177A5B54-9810-4D91-B142-0CCEB6331C05}" dt="2026-05-17T07:23:19.954" v="20073" actId="1037"/>
          <ac:spMkLst>
            <pc:docMk/>
            <pc:sldMk cId="0" sldId="268"/>
            <ac:spMk id="178" creationId="{00000000-0000-0000-0000-000000000000}"/>
          </ac:spMkLst>
        </pc:spChg>
        <pc:picChg chg="mod">
          <ac:chgData name="Suzanne van Gelderen" userId="ef5f300ec9128a93" providerId="LiveId" clId="{177A5B54-9810-4D91-B142-0CCEB6331C05}" dt="2026-05-17T07:23:15.024" v="20067" actId="14100"/>
          <ac:picMkLst>
            <pc:docMk/>
            <pc:sldMk cId="0" sldId="268"/>
            <ac:picMk id="180" creationId="{00000000-0000-0000-0000-000000000000}"/>
          </ac:picMkLst>
        </pc:picChg>
      </pc:sldChg>
      <pc:sldChg chg="modSp mod ord">
        <pc:chgData name="Suzanne van Gelderen" userId="ef5f300ec9128a93" providerId="LiveId" clId="{177A5B54-9810-4D91-B142-0CCEB6331C05}" dt="2026-05-05T11:08:52.419" v="1241" actId="20577"/>
        <pc:sldMkLst>
          <pc:docMk/>
          <pc:sldMk cId="0" sldId="275"/>
        </pc:sldMkLst>
        <pc:spChg chg="mod">
          <ac:chgData name="Suzanne van Gelderen" userId="ef5f300ec9128a93" providerId="LiveId" clId="{177A5B54-9810-4D91-B142-0CCEB6331C05}" dt="2026-05-05T11:08:52.419" v="1241" actId="20577"/>
          <ac:spMkLst>
            <pc:docMk/>
            <pc:sldMk cId="0" sldId="275"/>
            <ac:spMk id="226" creationId="{00000000-0000-0000-0000-000000000000}"/>
          </ac:spMkLst>
        </pc:spChg>
      </pc:sldChg>
      <pc:sldChg chg="modSp mod modNotesTx">
        <pc:chgData name="Suzanne van Gelderen" userId="ef5f300ec9128a93" providerId="LiveId" clId="{177A5B54-9810-4D91-B142-0CCEB6331C05}" dt="2026-05-07T06:31:26.362" v="13192" actId="115"/>
        <pc:sldMkLst>
          <pc:docMk/>
          <pc:sldMk cId="0" sldId="287"/>
        </pc:sldMkLst>
      </pc:sldChg>
      <pc:sldChg chg="addSp delSp modSp mod delAnim">
        <pc:chgData name="Suzanne van Gelderen" userId="ef5f300ec9128a93" providerId="LiveId" clId="{177A5B54-9810-4D91-B142-0CCEB6331C05}" dt="2026-05-07T06:17:42.988" v="12984" actId="1036"/>
        <pc:sldMkLst>
          <pc:docMk/>
          <pc:sldMk cId="1558720508" sldId="288"/>
        </pc:sldMkLst>
        <pc:spChg chg="mod">
          <ac:chgData name="Suzanne van Gelderen" userId="ef5f300ec9128a93" providerId="LiveId" clId="{177A5B54-9810-4D91-B142-0CCEB6331C05}" dt="2026-05-07T06:17:42.988" v="12984" actId="1036"/>
          <ac:spMkLst>
            <pc:docMk/>
            <pc:sldMk cId="1558720508" sldId="288"/>
            <ac:spMk id="2" creationId="{2BB35D66-759A-E524-F303-C5431F306C4B}"/>
          </ac:spMkLst>
        </pc:spChg>
        <pc:spChg chg="mod">
          <ac:chgData name="Suzanne van Gelderen" userId="ef5f300ec9128a93" providerId="LiveId" clId="{177A5B54-9810-4D91-B142-0CCEB6331C05}" dt="2026-05-07T06:15:25.237" v="12954" actId="6549"/>
          <ac:spMkLst>
            <pc:docMk/>
            <pc:sldMk cId="1558720508" sldId="288"/>
            <ac:spMk id="6" creationId="{1ED61CE0-2A3B-42C6-401E-342B53A16C33}"/>
          </ac:spMkLst>
        </pc:spChg>
        <pc:spChg chg="mod">
          <ac:chgData name="Suzanne van Gelderen" userId="ef5f300ec9128a93" providerId="LiveId" clId="{177A5B54-9810-4D91-B142-0CCEB6331C05}" dt="2026-05-07T06:14:41.029" v="12928" actId="207"/>
          <ac:spMkLst>
            <pc:docMk/>
            <pc:sldMk cId="1558720508" sldId="288"/>
            <ac:spMk id="8" creationId="{0F5D35AA-1060-9377-079E-9EDC76758685}"/>
          </ac:spMkLst>
        </pc:spChg>
        <pc:spChg chg="mod">
          <ac:chgData name="Suzanne van Gelderen" userId="ef5f300ec9128a93" providerId="LiveId" clId="{177A5B54-9810-4D91-B142-0CCEB6331C05}" dt="2026-05-07T06:13:01.581" v="12900" actId="1036"/>
          <ac:spMkLst>
            <pc:docMk/>
            <pc:sldMk cId="1558720508" sldId="288"/>
            <ac:spMk id="21" creationId="{136C26F9-6CF7-EDB0-DFD9-622DB15246A1}"/>
          </ac:spMkLst>
        </pc:spChg>
        <pc:spChg chg="mod">
          <ac:chgData name="Suzanne van Gelderen" userId="ef5f300ec9128a93" providerId="LiveId" clId="{177A5B54-9810-4D91-B142-0CCEB6331C05}" dt="2026-05-07T06:12:55.626" v="12895" actId="1036"/>
          <ac:spMkLst>
            <pc:docMk/>
            <pc:sldMk cId="1558720508" sldId="288"/>
            <ac:spMk id="22" creationId="{A3DA82FF-4D24-58A1-CB0F-5E29346D4B8A}"/>
          </ac:spMkLst>
        </pc:spChg>
        <pc:spChg chg="mod">
          <ac:chgData name="Suzanne van Gelderen" userId="ef5f300ec9128a93" providerId="LiveId" clId="{177A5B54-9810-4D91-B142-0CCEB6331C05}" dt="2026-05-07T06:12:52.128" v="12892" actId="1036"/>
          <ac:spMkLst>
            <pc:docMk/>
            <pc:sldMk cId="1558720508" sldId="288"/>
            <ac:spMk id="23" creationId="{2BDAD8CA-D50A-3D6A-6A90-C777D1FDF627}"/>
          </ac:spMkLst>
        </pc:spChg>
        <pc:spChg chg="mod">
          <ac:chgData name="Suzanne van Gelderen" userId="ef5f300ec9128a93" providerId="LiveId" clId="{177A5B54-9810-4D91-B142-0CCEB6331C05}" dt="2026-05-07T06:11:35.564" v="12852" actId="1038"/>
          <ac:spMkLst>
            <pc:docMk/>
            <pc:sldMk cId="1558720508" sldId="288"/>
            <ac:spMk id="24" creationId="{2FDD4692-FA04-985B-F608-DE3E9BE0B7E7}"/>
          </ac:spMkLst>
        </pc:spChg>
        <pc:spChg chg="mod">
          <ac:chgData name="Suzanne van Gelderen" userId="ef5f300ec9128a93" providerId="LiveId" clId="{177A5B54-9810-4D91-B142-0CCEB6331C05}" dt="2026-05-07T06:12:28.940" v="12884" actId="1036"/>
          <ac:spMkLst>
            <pc:docMk/>
            <pc:sldMk cId="1558720508" sldId="288"/>
            <ac:spMk id="25" creationId="{EC930A02-5285-202B-C18E-FA958770F4A0}"/>
          </ac:spMkLst>
        </pc:spChg>
        <pc:spChg chg="mod">
          <ac:chgData name="Suzanne van Gelderen" userId="ef5f300ec9128a93" providerId="LiveId" clId="{177A5B54-9810-4D91-B142-0CCEB6331C05}" dt="2026-05-07T06:12:19.888" v="12878" actId="1035"/>
          <ac:spMkLst>
            <pc:docMk/>
            <pc:sldMk cId="1558720508" sldId="288"/>
            <ac:spMk id="26" creationId="{4A891B1E-B17B-0A5B-C13C-FCEC8F784FEC}"/>
          </ac:spMkLst>
        </pc:spChg>
        <pc:spChg chg="mod">
          <ac:chgData name="Suzanne van Gelderen" userId="ef5f300ec9128a93" providerId="LiveId" clId="{177A5B54-9810-4D91-B142-0CCEB6331C05}" dt="2026-05-07T06:17:42.988" v="12984" actId="1036"/>
          <ac:spMkLst>
            <pc:docMk/>
            <pc:sldMk cId="1558720508" sldId="288"/>
            <ac:spMk id="27" creationId="{0065DC2F-3088-2A2D-54EC-7F79404160E6}"/>
          </ac:spMkLst>
        </pc:spChg>
        <pc:spChg chg="mod">
          <ac:chgData name="Suzanne van Gelderen" userId="ef5f300ec9128a93" providerId="LiveId" clId="{177A5B54-9810-4D91-B142-0CCEB6331C05}" dt="2026-05-07T06:12:32.135" v="12886" actId="1038"/>
          <ac:spMkLst>
            <pc:docMk/>
            <pc:sldMk cId="1558720508" sldId="288"/>
            <ac:spMk id="29" creationId="{3A87C34D-775D-7373-BF80-3072D838DA79}"/>
          </ac:spMkLst>
        </pc:spChg>
        <pc:spChg chg="mod">
          <ac:chgData name="Suzanne van Gelderen" userId="ef5f300ec9128a93" providerId="LiveId" clId="{177A5B54-9810-4D91-B142-0CCEB6331C05}" dt="2026-05-07T06:12:33.994" v="12888" actId="1038"/>
          <ac:spMkLst>
            <pc:docMk/>
            <pc:sldMk cId="1558720508" sldId="288"/>
            <ac:spMk id="30" creationId="{7F65CD2E-7BC3-0BE9-831C-A1067C9F6A08}"/>
          </ac:spMkLst>
        </pc:spChg>
        <pc:spChg chg="mod">
          <ac:chgData name="Suzanne van Gelderen" userId="ef5f300ec9128a93" providerId="LiveId" clId="{177A5B54-9810-4D91-B142-0CCEB6331C05}" dt="2026-05-07T06:11:55.182" v="12857" actId="1037"/>
          <ac:spMkLst>
            <pc:docMk/>
            <pc:sldMk cId="1558720508" sldId="288"/>
            <ac:spMk id="32" creationId="{634F8183-B8CF-15E1-C5EB-E224C075BC10}"/>
          </ac:spMkLst>
        </pc:spChg>
        <pc:spChg chg="mod">
          <ac:chgData name="Suzanne van Gelderen" userId="ef5f300ec9128a93" providerId="LiveId" clId="{177A5B54-9810-4D91-B142-0CCEB6331C05}" dt="2026-05-07T06:12:10.806" v="12869" actId="1038"/>
          <ac:spMkLst>
            <pc:docMk/>
            <pc:sldMk cId="1558720508" sldId="288"/>
            <ac:spMk id="33" creationId="{2A601787-F5BF-B5AE-FE6A-79A829E71F1E}"/>
          </ac:spMkLst>
        </pc:spChg>
        <pc:spChg chg="mod">
          <ac:chgData name="Suzanne van Gelderen" userId="ef5f300ec9128a93" providerId="LiveId" clId="{177A5B54-9810-4D91-B142-0CCEB6331C05}" dt="2026-05-07T06:12:13.988" v="12871" actId="1038"/>
          <ac:spMkLst>
            <pc:docMk/>
            <pc:sldMk cId="1558720508" sldId="288"/>
            <ac:spMk id="37" creationId="{7EFF89D5-609B-F786-E019-8353F4374641}"/>
          </ac:spMkLst>
        </pc:spChg>
        <pc:spChg chg="mod">
          <ac:chgData name="Suzanne van Gelderen" userId="ef5f300ec9128a93" providerId="LiveId" clId="{177A5B54-9810-4D91-B142-0CCEB6331C05}" dt="2026-05-07T06:12:04.579" v="12866" actId="1038"/>
          <ac:spMkLst>
            <pc:docMk/>
            <pc:sldMk cId="1558720508" sldId="288"/>
            <ac:spMk id="39" creationId="{72BC332C-5BE8-1130-9D12-C0E8CDE61971}"/>
          </ac:spMkLst>
        </pc:spChg>
        <pc:spChg chg="mod">
          <ac:chgData name="Suzanne van Gelderen" userId="ef5f300ec9128a93" providerId="LiveId" clId="{177A5B54-9810-4D91-B142-0CCEB6331C05}" dt="2026-05-07T06:11:56.905" v="12860" actId="1035"/>
          <ac:spMkLst>
            <pc:docMk/>
            <pc:sldMk cId="1558720508" sldId="288"/>
            <ac:spMk id="40" creationId="{DFEEB31F-9A65-ABFC-3768-7F7BC6C988C9}"/>
          </ac:spMkLst>
        </pc:spChg>
        <pc:spChg chg="mod">
          <ac:chgData name="Suzanne van Gelderen" userId="ef5f300ec9128a93" providerId="LiveId" clId="{177A5B54-9810-4D91-B142-0CCEB6331C05}" dt="2026-05-07T06:12:06.065" v="12868" actId="1036"/>
          <ac:spMkLst>
            <pc:docMk/>
            <pc:sldMk cId="1558720508" sldId="288"/>
            <ac:spMk id="41" creationId="{63F552AB-0B6B-A077-BFA4-11C3B8CD1CD3}"/>
          </ac:spMkLst>
        </pc:spChg>
        <pc:spChg chg="mod">
          <ac:chgData name="Suzanne van Gelderen" userId="ef5f300ec9128a93" providerId="LiveId" clId="{177A5B54-9810-4D91-B142-0CCEB6331C05}" dt="2026-05-07T06:12:23.455" v="12881" actId="1037"/>
          <ac:spMkLst>
            <pc:docMk/>
            <pc:sldMk cId="1558720508" sldId="288"/>
            <ac:spMk id="43" creationId="{1C3E6029-B0F2-B453-0E1D-DEE76ECD33A7}"/>
          </ac:spMkLst>
        </pc:spChg>
        <pc:spChg chg="mod">
          <ac:chgData name="Suzanne van Gelderen" userId="ef5f300ec9128a93" providerId="LiveId" clId="{177A5B54-9810-4D91-B142-0CCEB6331C05}" dt="2026-05-07T06:12:01.309" v="12862" actId="1038"/>
          <ac:spMkLst>
            <pc:docMk/>
            <pc:sldMk cId="1558720508" sldId="288"/>
            <ac:spMk id="44" creationId="{F131A2A4-263B-63AE-E509-7212EF4B7784}"/>
          </ac:spMkLst>
        </pc:spChg>
        <pc:spChg chg="mod">
          <ac:chgData name="Suzanne van Gelderen" userId="ef5f300ec9128a93" providerId="LiveId" clId="{177A5B54-9810-4D91-B142-0CCEB6331C05}" dt="2026-05-07T06:12:25.221" v="12882" actId="1037"/>
          <ac:spMkLst>
            <pc:docMk/>
            <pc:sldMk cId="1558720508" sldId="288"/>
            <ac:spMk id="45" creationId="{0C6DCAF2-AAA9-DF98-B53E-850D58A7EC5D}"/>
          </ac:spMkLst>
        </pc:spChg>
        <pc:spChg chg="mod">
          <ac:chgData name="Suzanne van Gelderen" userId="ef5f300ec9128a93" providerId="LiveId" clId="{177A5B54-9810-4D91-B142-0CCEB6331C05}" dt="2026-05-06T12:49:32.369" v="10561" actId="1037"/>
          <ac:spMkLst>
            <pc:docMk/>
            <pc:sldMk cId="1558720508" sldId="288"/>
            <ac:spMk id="232" creationId="{F2627CE9-6EB7-9A29-C674-660F9FFF4CA1}"/>
          </ac:spMkLst>
        </pc:spChg>
        <pc:grpChg chg="mod">
          <ac:chgData name="Suzanne van Gelderen" userId="ef5f300ec9128a93" providerId="LiveId" clId="{177A5B54-9810-4D91-B142-0CCEB6331C05}" dt="2026-05-07T06:17:42.988" v="12984" actId="1036"/>
          <ac:grpSpMkLst>
            <pc:docMk/>
            <pc:sldMk cId="1558720508" sldId="288"/>
            <ac:grpSpMk id="18" creationId="{A6D1E642-EBF1-38EF-AA41-CCA267DEA978}"/>
          </ac:grpSpMkLst>
        </pc:grpChg>
        <pc:graphicFrameChg chg="mod modGraphic">
          <ac:chgData name="Suzanne van Gelderen" userId="ef5f300ec9128a93" providerId="LiveId" clId="{177A5B54-9810-4D91-B142-0CCEB6331C05}" dt="2026-05-07T06:13:49.132" v="12915" actId="1036"/>
          <ac:graphicFrameMkLst>
            <pc:docMk/>
            <pc:sldMk cId="1558720508" sldId="288"/>
            <ac:graphicFrameMk id="46" creationId="{3F7895A2-CF1D-4C33-6F64-38DD17E5A93D}"/>
          </ac:graphicFrameMkLst>
        </pc:graphicFrameChg>
      </pc:sldChg>
      <pc:sldChg chg="modSp mod">
        <pc:chgData name="Suzanne van Gelderen" userId="ef5f300ec9128a93" providerId="LiveId" clId="{177A5B54-9810-4D91-B142-0CCEB6331C05}" dt="2026-05-07T13:11:37.108" v="13306" actId="732"/>
        <pc:sldMkLst>
          <pc:docMk/>
          <pc:sldMk cId="1367849548" sldId="295"/>
        </pc:sldMkLst>
        <pc:spChg chg="mod">
          <ac:chgData name="Suzanne van Gelderen" userId="ef5f300ec9128a93" providerId="LiveId" clId="{177A5B54-9810-4D91-B142-0CCEB6331C05}" dt="2026-05-07T13:11:15.797" v="13302" actId="1037"/>
          <ac:spMkLst>
            <pc:docMk/>
            <pc:sldMk cId="1367849548" sldId="295"/>
            <ac:spMk id="4" creationId="{37F1E5B1-8632-EE6F-44FB-B7A95113B37A}"/>
          </ac:spMkLst>
        </pc:spChg>
        <pc:picChg chg="mod modCrop">
          <ac:chgData name="Suzanne van Gelderen" userId="ef5f300ec9128a93" providerId="LiveId" clId="{177A5B54-9810-4D91-B142-0CCEB6331C05}" dt="2026-05-07T13:11:37.108" v="13306" actId="732"/>
          <ac:picMkLst>
            <pc:docMk/>
            <pc:sldMk cId="1367849548" sldId="295"/>
            <ac:picMk id="3" creationId="{4CF997C9-254A-B7CE-0BB1-5EDD334C63BB}"/>
          </ac:picMkLst>
        </pc:picChg>
      </pc:sldChg>
      <pc:sldChg chg="modSp mod">
        <pc:chgData name="Suzanne van Gelderen" userId="ef5f300ec9128a93" providerId="LiveId" clId="{177A5B54-9810-4D91-B142-0CCEB6331C05}" dt="2026-05-08T11:17:07.228" v="17157" actId="1076"/>
        <pc:sldMkLst>
          <pc:docMk/>
          <pc:sldMk cId="203464565" sldId="296"/>
        </pc:sldMkLst>
        <pc:spChg chg="mod">
          <ac:chgData name="Suzanne van Gelderen" userId="ef5f300ec9128a93" providerId="LiveId" clId="{177A5B54-9810-4D91-B142-0CCEB6331C05}" dt="2026-05-08T11:16:59.275" v="17155" actId="1076"/>
          <ac:spMkLst>
            <pc:docMk/>
            <pc:sldMk cId="203464565" sldId="296"/>
            <ac:spMk id="293" creationId="{00000000-0000-0000-0000-000000000000}"/>
          </ac:spMkLst>
        </pc:spChg>
        <pc:picChg chg="mod">
          <ac:chgData name="Suzanne van Gelderen" userId="ef5f300ec9128a93" providerId="LiveId" clId="{177A5B54-9810-4D91-B142-0CCEB6331C05}" dt="2026-05-08T11:17:04.523" v="17156" actId="1076"/>
          <ac:picMkLst>
            <pc:docMk/>
            <pc:sldMk cId="203464565" sldId="296"/>
            <ac:picMk id="8" creationId="{C4898AFE-14C3-5F4B-F430-E749BC2BD594}"/>
          </ac:picMkLst>
        </pc:picChg>
        <pc:picChg chg="mod">
          <ac:chgData name="Suzanne van Gelderen" userId="ef5f300ec9128a93" providerId="LiveId" clId="{177A5B54-9810-4D91-B142-0CCEB6331C05}" dt="2026-05-08T11:17:07.228" v="17157" actId="1076"/>
          <ac:picMkLst>
            <pc:docMk/>
            <pc:sldMk cId="203464565" sldId="296"/>
            <ac:picMk id="14" creationId="{2A1A2E46-E69E-07BE-F5F3-3DE77279D12C}"/>
          </ac:picMkLst>
        </pc:picChg>
      </pc:sldChg>
      <pc:sldChg chg="addSp delSp modSp add del mod ord modAnim">
        <pc:chgData name="Suzanne van Gelderen" userId="ef5f300ec9128a93" providerId="LiveId" clId="{177A5B54-9810-4D91-B142-0CCEB6331C05}" dt="2026-05-17T12:20:03.244" v="20543" actId="1076"/>
        <pc:sldMkLst>
          <pc:docMk/>
          <pc:sldMk cId="0" sldId="301"/>
        </pc:sldMkLst>
        <pc:spChg chg="add del mod">
          <ac:chgData name="Suzanne van Gelderen" userId="ef5f300ec9128a93" providerId="LiveId" clId="{177A5B54-9810-4D91-B142-0CCEB6331C05}" dt="2026-05-17T12:19:51.269" v="20539" actId="478"/>
          <ac:spMkLst>
            <pc:docMk/>
            <pc:sldMk cId="0" sldId="301"/>
            <ac:spMk id="3" creationId="{DB36638B-9334-A44C-7818-48F50ECBE506}"/>
          </ac:spMkLst>
        </pc:spChg>
        <pc:spChg chg="add mod">
          <ac:chgData name="Suzanne van Gelderen" userId="ef5f300ec9128a93" providerId="LiveId" clId="{177A5B54-9810-4D91-B142-0CCEB6331C05}" dt="2026-05-17T12:19:48.212" v="20537"/>
          <ac:spMkLst>
            <pc:docMk/>
            <pc:sldMk cId="0" sldId="301"/>
            <ac:spMk id="4" creationId="{0BCF684E-2045-F9A6-88C5-AE6FD5CF1504}"/>
          </ac:spMkLst>
        </pc:spChg>
        <pc:spChg chg="add del mod">
          <ac:chgData name="Suzanne van Gelderen" userId="ef5f300ec9128a93" providerId="LiveId" clId="{177A5B54-9810-4D91-B142-0CCEB6331C05}" dt="2026-05-17T12:20:03.244" v="20543" actId="1076"/>
          <ac:spMkLst>
            <pc:docMk/>
            <pc:sldMk cId="0" sldId="301"/>
            <ac:spMk id="17" creationId="{2E321D3E-C79A-83F2-7632-B751BA527D65}"/>
          </ac:spMkLst>
        </pc:spChg>
        <pc:picChg chg="add mod modCrop">
          <ac:chgData name="Suzanne van Gelderen" userId="ef5f300ec9128a93" providerId="LiveId" clId="{177A5B54-9810-4D91-B142-0CCEB6331C05}" dt="2026-05-17T12:19:58.863" v="20542" actId="1076"/>
          <ac:picMkLst>
            <pc:docMk/>
            <pc:sldMk cId="0" sldId="301"/>
            <ac:picMk id="16" creationId="{76C9A473-CCBA-6841-A468-5777DC87ED2A}"/>
          </ac:picMkLst>
        </pc:picChg>
      </pc:sldChg>
      <pc:sldChg chg="modSp mod">
        <pc:chgData name="Suzanne van Gelderen" userId="ef5f300ec9128a93" providerId="LiveId" clId="{177A5B54-9810-4D91-B142-0CCEB6331C05}" dt="2026-05-05T10:12:41.136" v="1042" actId="20577"/>
        <pc:sldMkLst>
          <pc:docMk/>
          <pc:sldMk cId="0" sldId="303"/>
        </pc:sldMkLst>
        <pc:spChg chg="mod">
          <ac:chgData name="Suzanne van Gelderen" userId="ef5f300ec9128a93" providerId="LiveId" clId="{177A5B54-9810-4D91-B142-0CCEB6331C05}" dt="2026-05-05T10:12:41.136" v="1042" actId="20577"/>
          <ac:spMkLst>
            <pc:docMk/>
            <pc:sldMk cId="0" sldId="303"/>
            <ac:spMk id="422" creationId="{00000000-0000-0000-0000-000000000000}"/>
          </ac:spMkLst>
        </pc:spChg>
      </pc:sldChg>
      <pc:sldChg chg="addSp delSp modSp add mod delAnim modAnim">
        <pc:chgData name="Suzanne van Gelderen" userId="ef5f300ec9128a93" providerId="LiveId" clId="{177A5B54-9810-4D91-B142-0CCEB6331C05}" dt="2026-05-07T13:08:44.018" v="13266" actId="1036"/>
        <pc:sldMkLst>
          <pc:docMk/>
          <pc:sldMk cId="1190813" sldId="305"/>
        </pc:sldMkLst>
        <pc:spChg chg="add mod">
          <ac:chgData name="Suzanne van Gelderen" userId="ef5f300ec9128a93" providerId="LiveId" clId="{177A5B54-9810-4D91-B142-0CCEB6331C05}" dt="2026-05-07T05:31:59.344" v="11546" actId="1035"/>
          <ac:spMkLst>
            <pc:docMk/>
            <pc:sldMk cId="1190813" sldId="305"/>
            <ac:spMk id="4" creationId="{3CB335E1-6266-2F12-F7A9-B1EE82BEA1D3}"/>
          </ac:spMkLst>
        </pc:spChg>
        <pc:spChg chg="add del mod">
          <ac:chgData name="Suzanne van Gelderen" userId="ef5f300ec9128a93" providerId="LiveId" clId="{177A5B54-9810-4D91-B142-0CCEB6331C05}" dt="2026-05-07T13:08:44.018" v="13266" actId="1036"/>
          <ac:spMkLst>
            <pc:docMk/>
            <pc:sldMk cId="1190813" sldId="305"/>
            <ac:spMk id="8" creationId="{1B0D8D18-919D-6376-F69B-A4F1580E5535}"/>
          </ac:spMkLst>
        </pc:spChg>
        <pc:picChg chg="mod modCrop">
          <ac:chgData name="Suzanne van Gelderen" userId="ef5f300ec9128a93" providerId="LiveId" clId="{177A5B54-9810-4D91-B142-0CCEB6331C05}" dt="2026-05-06T12:08:42.825" v="9444" actId="1037"/>
          <ac:picMkLst>
            <pc:docMk/>
            <pc:sldMk cId="1190813" sldId="305"/>
            <ac:picMk id="2" creationId="{5712F31F-98F0-CA3B-0A4C-D367D2BC1EA9}"/>
          </ac:picMkLst>
        </pc:picChg>
        <pc:picChg chg="add del mod">
          <ac:chgData name="Suzanne van Gelderen" userId="ef5f300ec9128a93" providerId="LiveId" clId="{177A5B54-9810-4D91-B142-0CCEB6331C05}" dt="2026-05-07T05:37:16.892" v="11646" actId="1035"/>
          <ac:picMkLst>
            <pc:docMk/>
            <pc:sldMk cId="1190813" sldId="305"/>
            <ac:picMk id="3" creationId="{07A0CBA8-35E0-522B-2D52-AC8EDC8A7980}"/>
          </ac:picMkLst>
        </pc:picChg>
      </pc:sldChg>
      <pc:sldChg chg="addSp delSp modSp mod ord delAnim">
        <pc:chgData name="Suzanne van Gelderen" userId="ef5f300ec9128a93" providerId="LiveId" clId="{177A5B54-9810-4D91-B142-0CCEB6331C05}" dt="2026-05-06T10:25:42.077" v="6007" actId="1076"/>
        <pc:sldMkLst>
          <pc:docMk/>
          <pc:sldMk cId="0" sldId="310"/>
        </pc:sldMkLst>
        <pc:spChg chg="mod">
          <ac:chgData name="Suzanne van Gelderen" userId="ef5f300ec9128a93" providerId="LiveId" clId="{177A5B54-9810-4D91-B142-0CCEB6331C05}" dt="2026-05-06T10:25:42.077" v="6007" actId="1076"/>
          <ac:spMkLst>
            <pc:docMk/>
            <pc:sldMk cId="0" sldId="310"/>
            <ac:spMk id="5" creationId="{C7352AA1-02DC-C245-EF89-7E8DE0561BA0}"/>
          </ac:spMkLst>
        </pc:spChg>
        <pc:grpChg chg="mod">
          <ac:chgData name="Suzanne van Gelderen" userId="ef5f300ec9128a93" providerId="LiveId" clId="{177A5B54-9810-4D91-B142-0CCEB6331C05}" dt="2026-05-06T10:25:38.779" v="6006" actId="14100"/>
          <ac:grpSpMkLst>
            <pc:docMk/>
            <pc:sldMk cId="0" sldId="310"/>
            <ac:grpSpMk id="470" creationId="{00000000-0000-0000-0000-000000000000}"/>
          </ac:grpSpMkLst>
        </pc:grpChg>
      </pc:sldChg>
      <pc:sldChg chg="addSp delSp modSp mod ord">
        <pc:chgData name="Suzanne van Gelderen" userId="ef5f300ec9128a93" providerId="LiveId" clId="{177A5B54-9810-4D91-B142-0CCEB6331C05}" dt="2026-05-07T13:07:37.718" v="13234" actId="1037"/>
        <pc:sldMkLst>
          <pc:docMk/>
          <pc:sldMk cId="0" sldId="311"/>
        </pc:sldMkLst>
        <pc:spChg chg="add mod">
          <ac:chgData name="Suzanne van Gelderen" userId="ef5f300ec9128a93" providerId="LiveId" clId="{177A5B54-9810-4D91-B142-0CCEB6331C05}" dt="2026-05-07T13:07:37.718" v="13234" actId="1037"/>
          <ac:spMkLst>
            <pc:docMk/>
            <pc:sldMk cId="0" sldId="311"/>
            <ac:spMk id="6" creationId="{18C4C827-A44F-3954-F7F5-35C4CC841782}"/>
          </ac:spMkLst>
        </pc:spChg>
        <pc:spChg chg="add mod">
          <ac:chgData name="Suzanne van Gelderen" userId="ef5f300ec9128a93" providerId="LiveId" clId="{177A5B54-9810-4D91-B142-0CCEB6331C05}" dt="2026-05-06T11:03:59.781" v="7688" actId="1038"/>
          <ac:spMkLst>
            <pc:docMk/>
            <pc:sldMk cId="0" sldId="311"/>
            <ac:spMk id="9" creationId="{026E62DF-9778-2AC4-16E1-5A4F99BDC1A9}"/>
          </ac:spMkLst>
        </pc:spChg>
        <pc:spChg chg="mod">
          <ac:chgData name="Suzanne van Gelderen" userId="ef5f300ec9128a93" providerId="LiveId" clId="{177A5B54-9810-4D91-B142-0CCEB6331C05}" dt="2026-05-06T11:00:37.030" v="7602" actId="1037"/>
          <ac:spMkLst>
            <pc:docMk/>
            <pc:sldMk cId="0" sldId="311"/>
            <ac:spMk id="481" creationId="{00000000-0000-0000-0000-000000000000}"/>
          </ac:spMkLst>
        </pc:spChg>
        <pc:picChg chg="add mod">
          <ac:chgData name="Suzanne van Gelderen" userId="ef5f300ec9128a93" providerId="LiveId" clId="{177A5B54-9810-4D91-B142-0CCEB6331C05}" dt="2026-05-06T11:00:40.215" v="7603" actId="14100"/>
          <ac:picMkLst>
            <pc:docMk/>
            <pc:sldMk cId="0" sldId="311"/>
            <ac:picMk id="3" creationId="{8FB845D7-B66D-54FB-FC87-FDF45AC3F7E7}"/>
          </ac:picMkLst>
        </pc:picChg>
        <pc:picChg chg="add mod">
          <ac:chgData name="Suzanne van Gelderen" userId="ef5f300ec9128a93" providerId="LiveId" clId="{177A5B54-9810-4D91-B142-0CCEB6331C05}" dt="2026-05-05T13:06:50.923" v="4148" actId="1076"/>
          <ac:picMkLst>
            <pc:docMk/>
            <pc:sldMk cId="0" sldId="311"/>
            <ac:picMk id="1026" creationId="{4725EFC8-8084-8361-C27F-61B1A8AAAD6D}"/>
          </ac:picMkLst>
        </pc:picChg>
      </pc:sldChg>
      <pc:sldChg chg="modSp mod">
        <pc:chgData name="Suzanne van Gelderen" userId="ef5f300ec9128a93" providerId="LiveId" clId="{177A5B54-9810-4D91-B142-0CCEB6331C05}" dt="2026-05-07T13:11:06.634" v="13294" actId="1038"/>
        <pc:sldMkLst>
          <pc:docMk/>
          <pc:sldMk cId="2055715478" sldId="313"/>
        </pc:sldMkLst>
        <pc:spChg chg="mod">
          <ac:chgData name="Suzanne van Gelderen" userId="ef5f300ec9128a93" providerId="LiveId" clId="{177A5B54-9810-4D91-B142-0CCEB6331C05}" dt="2026-05-07T13:11:06.634" v="13294" actId="1038"/>
          <ac:spMkLst>
            <pc:docMk/>
            <pc:sldMk cId="2055715478" sldId="313"/>
            <ac:spMk id="35" creationId="{3489F2F5-E9FD-2BD3-7BFD-9449C9E719D4}"/>
          </ac:spMkLst>
        </pc:spChg>
      </pc:sldChg>
      <pc:sldChg chg="addSp delSp modSp mod">
        <pc:chgData name="Suzanne van Gelderen" userId="ef5f300ec9128a93" providerId="LiveId" clId="{177A5B54-9810-4D91-B142-0CCEB6331C05}" dt="2026-05-17T07:20:43.713" v="20031" actId="1036"/>
        <pc:sldMkLst>
          <pc:docMk/>
          <pc:sldMk cId="4125496244" sldId="314"/>
        </pc:sldMkLst>
        <pc:spChg chg="mod">
          <ac:chgData name="Suzanne van Gelderen" userId="ef5f300ec9128a93" providerId="LiveId" clId="{177A5B54-9810-4D91-B142-0CCEB6331C05}" dt="2026-05-08T11:18:03.532" v="17181" actId="1037"/>
          <ac:spMkLst>
            <pc:docMk/>
            <pc:sldMk cId="4125496244" sldId="314"/>
            <ac:spMk id="4" creationId="{9F7C8382-2DD8-03DE-B8C5-E9B20CD3E79E}"/>
          </ac:spMkLst>
        </pc:spChg>
        <pc:spChg chg="add mod">
          <ac:chgData name="Suzanne van Gelderen" userId="ef5f300ec9128a93" providerId="LiveId" clId="{177A5B54-9810-4D91-B142-0CCEB6331C05}" dt="2026-05-05T17:12:22.659" v="5532" actId="20577"/>
          <ac:spMkLst>
            <pc:docMk/>
            <pc:sldMk cId="4125496244" sldId="314"/>
            <ac:spMk id="6" creationId="{8D011D55-F82B-2BD5-1F51-E07FC95A1970}"/>
          </ac:spMkLst>
        </pc:spChg>
        <pc:spChg chg="add mod">
          <ac:chgData name="Suzanne van Gelderen" userId="ef5f300ec9128a93" providerId="LiveId" clId="{177A5B54-9810-4D91-B142-0CCEB6331C05}" dt="2026-05-17T07:20:28.840" v="20028" actId="1036"/>
          <ac:spMkLst>
            <pc:docMk/>
            <pc:sldMk cId="4125496244" sldId="314"/>
            <ac:spMk id="11" creationId="{B2204163-B856-CBB5-99BD-92BD687DF3D1}"/>
          </ac:spMkLst>
        </pc:spChg>
        <pc:picChg chg="add mod">
          <ac:chgData name="Suzanne van Gelderen" userId="ef5f300ec9128a93" providerId="LiveId" clId="{177A5B54-9810-4D91-B142-0CCEB6331C05}" dt="2026-05-17T07:20:43.713" v="20031" actId="1036"/>
          <ac:picMkLst>
            <pc:docMk/>
            <pc:sldMk cId="4125496244" sldId="314"/>
            <ac:picMk id="2050" creationId="{6485D947-5872-B611-6C4C-8C60220291B4}"/>
          </ac:picMkLst>
        </pc:picChg>
      </pc:sldChg>
      <pc:sldChg chg="modSp mod modAnim">
        <pc:chgData name="Suzanne van Gelderen" userId="ef5f300ec9128a93" providerId="LiveId" clId="{177A5B54-9810-4D91-B142-0CCEB6331C05}" dt="2026-05-07T06:28:20.616" v="13148" actId="207"/>
        <pc:sldMkLst>
          <pc:docMk/>
          <pc:sldMk cId="2942414871" sldId="316"/>
        </pc:sldMkLst>
        <pc:spChg chg="mod">
          <ac:chgData name="Suzanne van Gelderen" userId="ef5f300ec9128a93" providerId="LiveId" clId="{177A5B54-9810-4D91-B142-0CCEB6331C05}" dt="2026-05-07T06:28:20.616" v="13148" actId="207"/>
          <ac:spMkLst>
            <pc:docMk/>
            <pc:sldMk cId="2942414871" sldId="316"/>
            <ac:spMk id="3" creationId="{8A906FE0-D33F-9FE5-2971-D51B30E3869B}"/>
          </ac:spMkLst>
        </pc:spChg>
        <pc:spChg chg="mod">
          <ac:chgData name="Suzanne van Gelderen" userId="ef5f300ec9128a93" providerId="LiveId" clId="{177A5B54-9810-4D91-B142-0CCEB6331C05}" dt="2026-05-06T11:06:42.729" v="7753" actId="20577"/>
          <ac:spMkLst>
            <pc:docMk/>
            <pc:sldMk cId="2942414871" sldId="316"/>
            <ac:spMk id="4" creationId="{BA9239A7-040E-9A54-92D7-984095D67A0D}"/>
          </ac:spMkLst>
        </pc:spChg>
        <pc:spChg chg="mod">
          <ac:chgData name="Suzanne van Gelderen" userId="ef5f300ec9128a93" providerId="LiveId" clId="{177A5B54-9810-4D91-B142-0CCEB6331C05}" dt="2026-05-06T11:06:33.339" v="7748" actId="1035"/>
          <ac:spMkLst>
            <pc:docMk/>
            <pc:sldMk cId="2942414871" sldId="316"/>
            <ac:spMk id="511" creationId="{00000000-0000-0000-0000-000000000000}"/>
          </ac:spMkLst>
        </pc:spChg>
        <pc:picChg chg="mod">
          <ac:chgData name="Suzanne van Gelderen" userId="ef5f300ec9128a93" providerId="LiveId" clId="{177A5B54-9810-4D91-B142-0CCEB6331C05}" dt="2026-05-07T04:56:40.357" v="10872" actId="14100"/>
          <ac:picMkLst>
            <pc:docMk/>
            <pc:sldMk cId="2942414871" sldId="316"/>
            <ac:picMk id="5" creationId="{4E40E261-4068-6170-1D83-F08A0FA5C5BD}"/>
          </ac:picMkLst>
        </pc:picChg>
        <pc:picChg chg="mod">
          <ac:chgData name="Suzanne van Gelderen" userId="ef5f300ec9128a93" providerId="LiveId" clId="{177A5B54-9810-4D91-B142-0CCEB6331C05}" dt="2026-05-07T04:56:30.046" v="10867" actId="1076"/>
          <ac:picMkLst>
            <pc:docMk/>
            <pc:sldMk cId="2942414871" sldId="316"/>
            <ac:picMk id="1028" creationId="{7CB1B1D3-CD83-556B-BBED-A43747A329F7}"/>
          </ac:picMkLst>
        </pc:picChg>
      </pc:sldChg>
      <pc:sldChg chg="addSp delSp modSp mod modAnim modNotesTx">
        <pc:chgData name="Suzanne van Gelderen" userId="ef5f300ec9128a93" providerId="LiveId" clId="{177A5B54-9810-4D91-B142-0CCEB6331C05}" dt="2026-05-17T07:48:28.130" v="20470" actId="1035"/>
        <pc:sldMkLst>
          <pc:docMk/>
          <pc:sldMk cId="0" sldId="317"/>
        </pc:sldMkLst>
        <pc:spChg chg="add mod">
          <ac:chgData name="Suzanne van Gelderen" userId="ef5f300ec9128a93" providerId="LiveId" clId="{177A5B54-9810-4D91-B142-0CCEB6331C05}" dt="2026-05-17T07:27:48.809" v="20253" actId="164"/>
          <ac:spMkLst>
            <pc:docMk/>
            <pc:sldMk cId="0" sldId="317"/>
            <ac:spMk id="2" creationId="{D6C51AB0-C763-D6B4-B462-BB25BA2813EA}"/>
          </ac:spMkLst>
        </pc:spChg>
        <pc:spChg chg="del mod">
          <ac:chgData name="Suzanne van Gelderen" userId="ef5f300ec9128a93" providerId="LiveId" clId="{177A5B54-9810-4D91-B142-0CCEB6331C05}" dt="2026-05-17T07:29:07.124" v="20277" actId="478"/>
          <ac:spMkLst>
            <pc:docMk/>
            <pc:sldMk cId="0" sldId="317"/>
            <ac:spMk id="3" creationId="{E2251526-325F-B9C1-D816-25A0D0B666FC}"/>
          </ac:spMkLst>
        </pc:spChg>
        <pc:spChg chg="add mod">
          <ac:chgData name="Suzanne van Gelderen" userId="ef5f300ec9128a93" providerId="LiveId" clId="{177A5B54-9810-4D91-B142-0CCEB6331C05}" dt="2026-05-17T07:27:48.809" v="20253" actId="164"/>
          <ac:spMkLst>
            <pc:docMk/>
            <pc:sldMk cId="0" sldId="317"/>
            <ac:spMk id="4" creationId="{614484AD-FCFA-2F6C-3F2F-253425524FE8}"/>
          </ac:spMkLst>
        </pc:spChg>
        <pc:spChg chg="add mod">
          <ac:chgData name="Suzanne van Gelderen" userId="ef5f300ec9128a93" providerId="LiveId" clId="{177A5B54-9810-4D91-B142-0CCEB6331C05}" dt="2026-05-17T07:27:48.809" v="20253" actId="164"/>
          <ac:spMkLst>
            <pc:docMk/>
            <pc:sldMk cId="0" sldId="317"/>
            <ac:spMk id="5" creationId="{36E6C696-1887-271C-4A95-33C10473C779}"/>
          </ac:spMkLst>
        </pc:spChg>
        <pc:spChg chg="add mod">
          <ac:chgData name="Suzanne van Gelderen" userId="ef5f300ec9128a93" providerId="LiveId" clId="{177A5B54-9810-4D91-B142-0CCEB6331C05}" dt="2026-05-17T07:28:40.264" v="20258" actId="1038"/>
          <ac:spMkLst>
            <pc:docMk/>
            <pc:sldMk cId="0" sldId="317"/>
            <ac:spMk id="6" creationId="{02B1ABB8-23AD-01CF-5D43-0E2E4199BFB6}"/>
          </ac:spMkLst>
        </pc:spChg>
        <pc:spChg chg="add mod">
          <ac:chgData name="Suzanne van Gelderen" userId="ef5f300ec9128a93" providerId="LiveId" clId="{177A5B54-9810-4D91-B142-0CCEB6331C05}" dt="2026-05-17T07:28:44.287" v="20260" actId="1038"/>
          <ac:spMkLst>
            <pc:docMk/>
            <pc:sldMk cId="0" sldId="317"/>
            <ac:spMk id="7" creationId="{63FB4101-C048-D7DA-3844-B136027D56E3}"/>
          </ac:spMkLst>
        </pc:spChg>
        <pc:spChg chg="add mod">
          <ac:chgData name="Suzanne van Gelderen" userId="ef5f300ec9128a93" providerId="LiveId" clId="{177A5B54-9810-4D91-B142-0CCEB6331C05}" dt="2026-05-17T07:27:48.809" v="20253" actId="164"/>
          <ac:spMkLst>
            <pc:docMk/>
            <pc:sldMk cId="0" sldId="317"/>
            <ac:spMk id="8" creationId="{9767F628-A094-28F6-65E0-F363D703EF84}"/>
          </ac:spMkLst>
        </pc:spChg>
        <pc:spChg chg="add mod">
          <ac:chgData name="Suzanne van Gelderen" userId="ef5f300ec9128a93" providerId="LiveId" clId="{177A5B54-9810-4D91-B142-0CCEB6331C05}" dt="2026-05-17T07:48:28.130" v="20470" actId="1035"/>
          <ac:spMkLst>
            <pc:docMk/>
            <pc:sldMk cId="0" sldId="317"/>
            <ac:spMk id="9" creationId="{C2C0FF30-0FA6-0495-8E4F-8828A8EE0037}"/>
          </ac:spMkLst>
        </pc:spChg>
        <pc:spChg chg="add mod">
          <ac:chgData name="Suzanne van Gelderen" userId="ef5f300ec9128a93" providerId="LiveId" clId="{177A5B54-9810-4D91-B142-0CCEB6331C05}" dt="2026-05-17T07:27:54.729" v="20254" actId="164"/>
          <ac:spMkLst>
            <pc:docMk/>
            <pc:sldMk cId="0" sldId="317"/>
            <ac:spMk id="10" creationId="{B001A721-ED83-8145-380C-84AE7D4043FC}"/>
          </ac:spMkLst>
        </pc:spChg>
        <pc:spChg chg="add mod">
          <ac:chgData name="Suzanne van Gelderen" userId="ef5f300ec9128a93" providerId="LiveId" clId="{177A5B54-9810-4D91-B142-0CCEB6331C05}" dt="2026-05-17T07:27:54.729" v="20254" actId="164"/>
          <ac:spMkLst>
            <pc:docMk/>
            <pc:sldMk cId="0" sldId="317"/>
            <ac:spMk id="11" creationId="{8A8DFDC1-C016-B358-19CA-B7E1F1D4F4BD}"/>
          </ac:spMkLst>
        </pc:spChg>
        <pc:spChg chg="add mod">
          <ac:chgData name="Suzanne van Gelderen" userId="ef5f300ec9128a93" providerId="LiveId" clId="{177A5B54-9810-4D91-B142-0CCEB6331C05}" dt="2026-05-17T07:27:54.729" v="20254" actId="164"/>
          <ac:spMkLst>
            <pc:docMk/>
            <pc:sldMk cId="0" sldId="317"/>
            <ac:spMk id="12" creationId="{DFA3499D-EFC4-23AE-5F8F-DEC2B7B29884}"/>
          </ac:spMkLst>
        </pc:spChg>
        <pc:spChg chg="add mod">
          <ac:chgData name="Suzanne van Gelderen" userId="ef5f300ec9128a93" providerId="LiveId" clId="{177A5B54-9810-4D91-B142-0CCEB6331C05}" dt="2026-05-17T07:27:54.729" v="20254" actId="164"/>
          <ac:spMkLst>
            <pc:docMk/>
            <pc:sldMk cId="0" sldId="317"/>
            <ac:spMk id="13" creationId="{8942C61B-C66A-F570-B2CF-BFFD80CB4A66}"/>
          </ac:spMkLst>
        </pc:spChg>
        <pc:spChg chg="add mod">
          <ac:chgData name="Suzanne van Gelderen" userId="ef5f300ec9128a93" providerId="LiveId" clId="{177A5B54-9810-4D91-B142-0CCEB6331C05}" dt="2026-05-17T07:28:46.452" v="20261" actId="1037"/>
          <ac:spMkLst>
            <pc:docMk/>
            <pc:sldMk cId="0" sldId="317"/>
            <ac:spMk id="14" creationId="{6C010310-FC8C-42B4-50F9-5B9349542E85}"/>
          </ac:spMkLst>
        </pc:spChg>
        <pc:grpChg chg="add mod">
          <ac:chgData name="Suzanne van Gelderen" userId="ef5f300ec9128a93" providerId="LiveId" clId="{177A5B54-9810-4D91-B142-0CCEB6331C05}" dt="2026-05-17T07:27:48.809" v="20253" actId="164"/>
          <ac:grpSpMkLst>
            <pc:docMk/>
            <pc:sldMk cId="0" sldId="317"/>
            <ac:grpSpMk id="15" creationId="{79E6BB51-6C5B-D171-4FAD-77F90C20673D}"/>
          </ac:grpSpMkLst>
        </pc:grpChg>
        <pc:grpChg chg="add mod">
          <ac:chgData name="Suzanne van Gelderen" userId="ef5f300ec9128a93" providerId="LiveId" clId="{177A5B54-9810-4D91-B142-0CCEB6331C05}" dt="2026-05-17T07:27:54.729" v="20254" actId="164"/>
          <ac:grpSpMkLst>
            <pc:docMk/>
            <pc:sldMk cId="0" sldId="317"/>
            <ac:grpSpMk id="16" creationId="{0D06206C-32E3-22EB-E9A5-CBE6D79CEE01}"/>
          </ac:grpSpMkLst>
        </pc:grpChg>
      </pc:sldChg>
      <pc:sldChg chg="delSp modSp mod">
        <pc:chgData name="Suzanne van Gelderen" userId="ef5f300ec9128a93" providerId="LiveId" clId="{177A5B54-9810-4D91-B142-0CCEB6331C05}" dt="2026-05-07T06:33:48.635" v="13198" actId="1582"/>
        <pc:sldMkLst>
          <pc:docMk/>
          <pc:sldMk cId="690852720" sldId="318"/>
        </pc:sldMkLst>
        <pc:spChg chg="mod">
          <ac:chgData name="Suzanne van Gelderen" userId="ef5f300ec9128a93" providerId="LiveId" clId="{177A5B54-9810-4D91-B142-0CCEB6331C05}" dt="2026-05-07T06:23:34.606" v="13094" actId="1036"/>
          <ac:spMkLst>
            <pc:docMk/>
            <pc:sldMk cId="690852720" sldId="318"/>
            <ac:spMk id="7" creationId="{2121DE61-CB1C-1D67-BCCB-91793E755384}"/>
          </ac:spMkLst>
        </pc:spChg>
        <pc:spChg chg="mod">
          <ac:chgData name="Suzanne van Gelderen" userId="ef5f300ec9128a93" providerId="LiveId" clId="{177A5B54-9810-4D91-B142-0CCEB6331C05}" dt="2026-05-07T06:24:26.797" v="13115" actId="1037"/>
          <ac:spMkLst>
            <pc:docMk/>
            <pc:sldMk cId="690852720" sldId="318"/>
            <ac:spMk id="24" creationId="{471EA2EA-5C62-9728-5F09-5D1C7AA97661}"/>
          </ac:spMkLst>
        </pc:spChg>
        <pc:graphicFrameChg chg="modGraphic">
          <ac:chgData name="Suzanne van Gelderen" userId="ef5f300ec9128a93" providerId="LiveId" clId="{177A5B54-9810-4D91-B142-0CCEB6331C05}" dt="2026-05-07T06:23:13.783" v="13085" actId="113"/>
          <ac:graphicFrameMkLst>
            <pc:docMk/>
            <pc:sldMk cId="690852720" sldId="318"/>
            <ac:graphicFrameMk id="23" creationId="{1A138FC6-AF7B-2ACB-6561-5AD0042AADB2}"/>
          </ac:graphicFrameMkLst>
        </pc:graphicFrameChg>
        <pc:inkChg chg="mod">
          <ac:chgData name="Suzanne van Gelderen" userId="ef5f300ec9128a93" providerId="LiveId" clId="{177A5B54-9810-4D91-B142-0CCEB6331C05}" dt="2026-05-07T06:23:15.818" v="13086" actId="1076"/>
          <ac:inkMkLst>
            <pc:docMk/>
            <pc:sldMk cId="690852720" sldId="318"/>
            <ac:inkMk id="25" creationId="{F3F8BD80-7CFB-2207-5E73-19F9ACEEE159}"/>
          </ac:inkMkLst>
        </pc:inkChg>
        <pc:cxnChg chg="mod">
          <ac:chgData name="Suzanne van Gelderen" userId="ef5f300ec9128a93" providerId="LiveId" clId="{177A5B54-9810-4D91-B142-0CCEB6331C05}" dt="2026-05-07T06:23:42.486" v="13106" actId="1035"/>
          <ac:cxnSpMkLst>
            <pc:docMk/>
            <pc:sldMk cId="690852720" sldId="318"/>
            <ac:cxnSpMk id="19" creationId="{220272C8-69D7-574D-4CE5-0F69CE03B905}"/>
          </ac:cxnSpMkLst>
        </pc:cxnChg>
        <pc:cxnChg chg="mod">
          <ac:chgData name="Suzanne van Gelderen" userId="ef5f300ec9128a93" providerId="LiveId" clId="{177A5B54-9810-4D91-B142-0CCEB6331C05}" dt="2026-05-07T06:33:48.635" v="13198" actId="1582"/>
          <ac:cxnSpMkLst>
            <pc:docMk/>
            <pc:sldMk cId="690852720" sldId="318"/>
            <ac:cxnSpMk id="21" creationId="{5C2015B4-2830-8DB4-3D93-2DAEC3FFABF0}"/>
          </ac:cxnSpMkLst>
        </pc:cxnChg>
        <pc:cxnChg chg="mod">
          <ac:chgData name="Suzanne van Gelderen" userId="ef5f300ec9128a93" providerId="LiveId" clId="{177A5B54-9810-4D91-B142-0CCEB6331C05}" dt="2026-05-07T06:23:38.738" v="13101" actId="1038"/>
          <ac:cxnSpMkLst>
            <pc:docMk/>
            <pc:sldMk cId="690852720" sldId="318"/>
            <ac:cxnSpMk id="22" creationId="{35E1C4CE-83D7-80EA-7D42-7DFFB46757D1}"/>
          </ac:cxnSpMkLst>
        </pc:cxnChg>
      </pc:sldChg>
      <pc:sldChg chg="modSp mod modNotesTx">
        <pc:chgData name="Suzanne van Gelderen" userId="ef5f300ec9128a93" providerId="LiveId" clId="{177A5B54-9810-4D91-B142-0CCEB6331C05}" dt="2026-05-17T07:22:36.791" v="20066" actId="20577"/>
        <pc:sldMkLst>
          <pc:docMk/>
          <pc:sldMk cId="0" sldId="319"/>
        </pc:sldMkLst>
        <pc:spChg chg="mod">
          <ac:chgData name="Suzanne van Gelderen" userId="ef5f300ec9128a93" providerId="LiveId" clId="{177A5B54-9810-4D91-B142-0CCEB6331C05}" dt="2026-05-07T06:26:16.713" v="13118" actId="1076"/>
          <ac:spMkLst>
            <pc:docMk/>
            <pc:sldMk cId="0" sldId="319"/>
            <ac:spMk id="2" creationId="{2F50DA8D-CA8B-9D3A-BB94-542960AE5506}"/>
          </ac:spMkLst>
        </pc:spChg>
        <pc:spChg chg="mod">
          <ac:chgData name="Suzanne van Gelderen" userId="ef5f300ec9128a93" providerId="LiveId" clId="{177A5B54-9810-4D91-B142-0CCEB6331C05}" dt="2026-05-11T12:58:31.922" v="19970" actId="1038"/>
          <ac:spMkLst>
            <pc:docMk/>
            <pc:sldMk cId="0" sldId="319"/>
            <ac:spMk id="3" creationId="{48340E12-0DCF-C3F9-682E-ABDCF90BEE39}"/>
          </ac:spMkLst>
        </pc:spChg>
        <pc:spChg chg="mod">
          <ac:chgData name="Suzanne van Gelderen" userId="ef5f300ec9128a93" providerId="LiveId" clId="{177A5B54-9810-4D91-B142-0CCEB6331C05}" dt="2026-05-11T12:58:34.590" v="19980" actId="1038"/>
          <ac:spMkLst>
            <pc:docMk/>
            <pc:sldMk cId="0" sldId="319"/>
            <ac:spMk id="562" creationId="{00000000-0000-0000-0000-000000000000}"/>
          </ac:spMkLst>
        </pc:spChg>
        <pc:picChg chg="mod">
          <ac:chgData name="Suzanne van Gelderen" userId="ef5f300ec9128a93" providerId="LiveId" clId="{177A5B54-9810-4D91-B142-0CCEB6331C05}" dt="2026-05-07T06:26:18.993" v="13119" actId="14100"/>
          <ac:picMkLst>
            <pc:docMk/>
            <pc:sldMk cId="0" sldId="319"/>
            <ac:picMk id="564" creationId="{00000000-0000-0000-0000-000000000000}"/>
          </ac:picMkLst>
        </pc:picChg>
      </pc:sldChg>
      <pc:sldChg chg="modSp mod modNotesTx">
        <pc:chgData name="Suzanne van Gelderen" userId="ef5f300ec9128a93" providerId="LiveId" clId="{177A5B54-9810-4D91-B142-0CCEB6331C05}" dt="2026-05-17T07:22:27.734" v="20046" actId="20577"/>
        <pc:sldMkLst>
          <pc:docMk/>
          <pc:sldMk cId="3025210702" sldId="320"/>
        </pc:sldMkLst>
        <pc:spChg chg="mod">
          <ac:chgData name="Suzanne van Gelderen" userId="ef5f300ec9128a93" providerId="LiveId" clId="{177A5B54-9810-4D91-B142-0CCEB6331C05}" dt="2026-05-07T06:30:00.380" v="13164" actId="14100"/>
          <ac:spMkLst>
            <pc:docMk/>
            <pc:sldMk cId="3025210702" sldId="320"/>
            <ac:spMk id="4" creationId="{989707DC-2C1A-8633-DA46-7299F3D85879}"/>
          </ac:spMkLst>
        </pc:spChg>
        <pc:spChg chg="mod">
          <ac:chgData name="Suzanne van Gelderen" userId="ef5f300ec9128a93" providerId="LiveId" clId="{177A5B54-9810-4D91-B142-0CCEB6331C05}" dt="2026-05-11T12:57:23.864" v="19964" actId="20577"/>
          <ac:spMkLst>
            <pc:docMk/>
            <pc:sldMk cId="3025210702" sldId="320"/>
            <ac:spMk id="569" creationId="{00000000-0000-0000-0000-000000000000}"/>
          </ac:spMkLst>
        </pc:spChg>
        <pc:picChg chg="mod">
          <ac:chgData name="Suzanne van Gelderen" userId="ef5f300ec9128a93" providerId="LiveId" clId="{177A5B54-9810-4D91-B142-0CCEB6331C05}" dt="2026-05-07T06:30:07.028" v="13170" actId="14100"/>
          <ac:picMkLst>
            <pc:docMk/>
            <pc:sldMk cId="3025210702" sldId="320"/>
            <ac:picMk id="3" creationId="{52719838-1EE7-E0FB-9695-8C4427C4F818}"/>
          </ac:picMkLst>
        </pc:picChg>
      </pc:sldChg>
      <pc:sldChg chg="ord modNotesTx">
        <pc:chgData name="Suzanne van Gelderen" userId="ef5f300ec9128a93" providerId="LiveId" clId="{177A5B54-9810-4D91-B142-0CCEB6331C05}" dt="2026-05-05T10:13:34.730" v="1064" actId="20577"/>
        <pc:sldMkLst>
          <pc:docMk/>
          <pc:sldMk cId="940738902" sldId="328"/>
        </pc:sldMkLst>
      </pc:sldChg>
      <pc:sldChg chg="modSp mod ord modNotesTx">
        <pc:chgData name="Suzanne van Gelderen" userId="ef5f300ec9128a93" providerId="LiveId" clId="{177A5B54-9810-4D91-B142-0CCEB6331C05}" dt="2026-05-07T06:31:05.292" v="13187" actId="14100"/>
        <pc:sldMkLst>
          <pc:docMk/>
          <pc:sldMk cId="3934613824" sldId="329"/>
        </pc:sldMkLst>
        <pc:spChg chg="mod">
          <ac:chgData name="Suzanne van Gelderen" userId="ef5f300ec9128a93" providerId="LiveId" clId="{177A5B54-9810-4D91-B142-0CCEB6331C05}" dt="2026-05-07T06:31:05.292" v="13187" actId="14100"/>
          <ac:spMkLst>
            <pc:docMk/>
            <pc:sldMk cId="3934613824" sldId="329"/>
            <ac:spMk id="3" creationId="{4AEE48C9-1D43-E8F8-BF1D-C7C0FE447C51}"/>
          </ac:spMkLst>
        </pc:spChg>
      </pc:sldChg>
      <pc:sldChg chg="ord modNotesTx">
        <pc:chgData name="Suzanne van Gelderen" userId="ef5f300ec9128a93" providerId="LiveId" clId="{177A5B54-9810-4D91-B142-0CCEB6331C05}" dt="2026-05-05T10:13:40.030" v="1070" actId="6549"/>
        <pc:sldMkLst>
          <pc:docMk/>
          <pc:sldMk cId="2250567284" sldId="330"/>
        </pc:sldMkLst>
      </pc:sldChg>
      <pc:sldChg chg="addSp delSp modSp mod">
        <pc:chgData name="Suzanne van Gelderen" userId="ef5f300ec9128a93" providerId="LiveId" clId="{177A5B54-9810-4D91-B142-0CCEB6331C05}" dt="2026-05-06T12:35:17.714" v="10408" actId="14100"/>
        <pc:sldMkLst>
          <pc:docMk/>
          <pc:sldMk cId="3791088601" sldId="331"/>
        </pc:sldMkLst>
        <pc:picChg chg="mod">
          <ac:chgData name="Suzanne van Gelderen" userId="ef5f300ec9128a93" providerId="LiveId" clId="{177A5B54-9810-4D91-B142-0CCEB6331C05}" dt="2026-05-06T12:35:17.714" v="10408" actId="14100"/>
          <ac:picMkLst>
            <pc:docMk/>
            <pc:sldMk cId="3791088601" sldId="331"/>
            <ac:picMk id="5" creationId="{D86619CC-A5AC-F46E-852D-540A1B27B46F}"/>
          </ac:picMkLst>
        </pc:picChg>
      </pc:sldChg>
      <pc:sldChg chg="addSp delSp modSp mod">
        <pc:chgData name="Suzanne van Gelderen" userId="ef5f300ec9128a93" providerId="LiveId" clId="{177A5B54-9810-4D91-B142-0CCEB6331C05}" dt="2026-05-06T12:43:11.658" v="10465" actId="478"/>
        <pc:sldMkLst>
          <pc:docMk/>
          <pc:sldMk cId="1258254478" sldId="332"/>
        </pc:sldMkLst>
      </pc:sldChg>
      <pc:sldChg chg="modSp mod">
        <pc:chgData name="Suzanne van Gelderen" userId="ef5f300ec9128a93" providerId="LiveId" clId="{177A5B54-9810-4D91-B142-0CCEB6331C05}" dt="2026-05-17T07:24:47.026" v="20123" actId="1035"/>
        <pc:sldMkLst>
          <pc:docMk/>
          <pc:sldMk cId="1878127576" sldId="333"/>
        </pc:sldMkLst>
        <pc:spChg chg="mod">
          <ac:chgData name="Suzanne van Gelderen" userId="ef5f300ec9128a93" providerId="LiveId" clId="{177A5B54-9810-4D91-B142-0CCEB6331C05}" dt="2026-05-07T06:31:44.801" v="13197" actId="1076"/>
          <ac:spMkLst>
            <pc:docMk/>
            <pc:sldMk cId="1878127576" sldId="333"/>
            <ac:spMk id="2" creationId="{FF849955-FAD6-4867-DD90-2F7F6B6324D6}"/>
          </ac:spMkLst>
        </pc:spChg>
        <pc:spChg chg="mod">
          <ac:chgData name="Suzanne van Gelderen" userId="ef5f300ec9128a93" providerId="LiveId" clId="{177A5B54-9810-4D91-B142-0CCEB6331C05}" dt="2026-05-07T06:26:48.712" v="13125" actId="20577"/>
          <ac:spMkLst>
            <pc:docMk/>
            <pc:sldMk cId="1878127576" sldId="333"/>
            <ac:spMk id="3" creationId="{30919213-0204-6413-0E6C-C5717A6233FA}"/>
          </ac:spMkLst>
        </pc:spChg>
        <pc:spChg chg="mod">
          <ac:chgData name="Suzanne van Gelderen" userId="ef5f300ec9128a93" providerId="LiveId" clId="{177A5B54-9810-4D91-B142-0CCEB6331C05}" dt="2026-05-17T07:24:47.026" v="20123" actId="1035"/>
          <ac:spMkLst>
            <pc:docMk/>
            <pc:sldMk cId="1878127576" sldId="333"/>
            <ac:spMk id="422" creationId="{C0D6E8D1-999F-B360-FC04-9C5FB9717718}"/>
          </ac:spMkLst>
        </pc:spChg>
      </pc:sldChg>
      <pc:sldChg chg="modSp mod">
        <pc:chgData name="Suzanne van Gelderen" userId="ef5f300ec9128a93" providerId="LiveId" clId="{177A5B54-9810-4D91-B142-0CCEB6331C05}" dt="2026-05-07T06:27:01.160" v="13131" actId="1037"/>
        <pc:sldMkLst>
          <pc:docMk/>
          <pc:sldMk cId="1555381985" sldId="334"/>
        </pc:sldMkLst>
        <pc:picChg chg="mod">
          <ac:chgData name="Suzanne van Gelderen" userId="ef5f300ec9128a93" providerId="LiveId" clId="{177A5B54-9810-4D91-B142-0CCEB6331C05}" dt="2026-05-07T06:27:01.160" v="13131" actId="1037"/>
          <ac:picMkLst>
            <pc:docMk/>
            <pc:sldMk cId="1555381985" sldId="334"/>
            <ac:picMk id="4" creationId="{27822683-3174-DE2C-E5DC-EBCB0DCAF4EF}"/>
          </ac:picMkLst>
        </pc:picChg>
      </pc:sldChg>
      <pc:sldChg chg="addSp delSp modSp add del mod ord delAnim modAnim">
        <pc:chgData name="Suzanne van Gelderen" userId="ef5f300ec9128a93" providerId="LiveId" clId="{177A5B54-9810-4D91-B142-0CCEB6331C05}" dt="2026-05-08T11:18:41.430" v="17185" actId="14100"/>
        <pc:sldMkLst>
          <pc:docMk/>
          <pc:sldMk cId="3603371175" sldId="337"/>
        </pc:sldMkLst>
        <pc:spChg chg="add mod">
          <ac:chgData name="Suzanne van Gelderen" userId="ef5f300ec9128a93" providerId="LiveId" clId="{177A5B54-9810-4D91-B142-0CCEB6331C05}" dt="2026-05-07T14:30:17.021" v="16211" actId="1036"/>
          <ac:spMkLst>
            <pc:docMk/>
            <pc:sldMk cId="3603371175" sldId="337"/>
            <ac:spMk id="10" creationId="{3EACBAD6-1D0B-B928-0DC4-3814A8A3310F}"/>
          </ac:spMkLst>
        </pc:spChg>
        <pc:spChg chg="mod">
          <ac:chgData name="Suzanne van Gelderen" userId="ef5f300ec9128a93" providerId="LiveId" clId="{177A5B54-9810-4D91-B142-0CCEB6331C05}" dt="2026-05-07T13:12:38.860" v="13312" actId="20577"/>
          <ac:spMkLst>
            <pc:docMk/>
            <pc:sldMk cId="3603371175" sldId="337"/>
            <ac:spMk id="406" creationId="{EAFC9C7F-AAFF-0352-C959-34FB79BAA70E}"/>
          </ac:spMkLst>
        </pc:spChg>
        <pc:grpChg chg="add mod">
          <ac:chgData name="Suzanne van Gelderen" userId="ef5f300ec9128a93" providerId="LiveId" clId="{177A5B54-9810-4D91-B142-0CCEB6331C05}" dt="2026-05-08T11:18:41.430" v="17185" actId="14100"/>
          <ac:grpSpMkLst>
            <pc:docMk/>
            <pc:sldMk cId="3603371175" sldId="337"/>
            <ac:grpSpMk id="11" creationId="{B433ABE2-F146-801C-620F-E633D8EC8225}"/>
          </ac:grpSpMkLst>
        </pc:grpChg>
        <pc:picChg chg="add mod">
          <ac:chgData name="Suzanne van Gelderen" userId="ef5f300ec9128a93" providerId="LiveId" clId="{177A5B54-9810-4D91-B142-0CCEB6331C05}" dt="2026-05-05T13:54:53.957" v="4468" actId="1076"/>
          <ac:picMkLst>
            <pc:docMk/>
            <pc:sldMk cId="3603371175" sldId="337"/>
            <ac:picMk id="7" creationId="{3D50CEF8-CB34-7A68-2022-0BBA97AC5C74}"/>
          </ac:picMkLst>
        </pc:picChg>
        <pc:picChg chg="mod topLvl modCrop">
          <ac:chgData name="Suzanne van Gelderen" userId="ef5f300ec9128a93" providerId="LiveId" clId="{177A5B54-9810-4D91-B142-0CCEB6331C05}" dt="2026-05-07T14:09:32.037" v="15739" actId="164"/>
          <ac:picMkLst>
            <pc:docMk/>
            <pc:sldMk cId="3603371175" sldId="337"/>
            <ac:picMk id="8" creationId="{4F67AF28-CCB2-9790-A7E8-D900351D2093}"/>
          </ac:picMkLst>
        </pc:picChg>
        <pc:inkChg chg="add del mod">
          <ac:chgData name="Suzanne van Gelderen" userId="ef5f300ec9128a93" providerId="LiveId" clId="{177A5B54-9810-4D91-B142-0CCEB6331C05}" dt="2026-05-07T14:07:29.898" v="15709" actId="1038"/>
          <ac:inkMkLst>
            <pc:docMk/>
            <pc:sldMk cId="3603371175" sldId="337"/>
            <ac:inkMk id="2" creationId="{196E09DC-34FD-FA11-6F6A-9615FF96311E}"/>
          </ac:inkMkLst>
        </pc:inkChg>
      </pc:sldChg>
      <pc:sldChg chg="addSp delSp modSp add del mod ord">
        <pc:chgData name="Suzanne van Gelderen" userId="ef5f300ec9128a93" providerId="LiveId" clId="{177A5B54-9810-4D91-B142-0CCEB6331C05}" dt="2026-05-08T11:18:47.564" v="17186" actId="1076"/>
        <pc:sldMkLst>
          <pc:docMk/>
          <pc:sldMk cId="3415233713" sldId="339"/>
        </pc:sldMkLst>
        <pc:picChg chg="add mod">
          <ac:chgData name="Suzanne van Gelderen" userId="ef5f300ec9128a93" providerId="LiveId" clId="{177A5B54-9810-4D91-B142-0CCEB6331C05}" dt="2026-05-08T11:18:47.564" v="17186" actId="1076"/>
          <ac:picMkLst>
            <pc:docMk/>
            <pc:sldMk cId="3415233713" sldId="339"/>
            <ac:picMk id="3" creationId="{EECFE418-A333-0330-0105-8A94D2EAC57D}"/>
          </ac:picMkLst>
        </pc:picChg>
      </pc:sldChg>
      <pc:sldChg chg="modSp mod ord">
        <pc:chgData name="Suzanne van Gelderen" userId="ef5f300ec9128a93" providerId="LiveId" clId="{177A5B54-9810-4D91-B142-0CCEB6331C05}" dt="2026-05-07T13:08:23.747" v="13257" actId="20577"/>
        <pc:sldMkLst>
          <pc:docMk/>
          <pc:sldMk cId="4195573858" sldId="340"/>
        </pc:sldMkLst>
        <pc:spChg chg="mod">
          <ac:chgData name="Suzanne van Gelderen" userId="ef5f300ec9128a93" providerId="LiveId" clId="{177A5B54-9810-4D91-B142-0CCEB6331C05}" dt="2026-05-07T13:08:23.747" v="13257" actId="20577"/>
          <ac:spMkLst>
            <pc:docMk/>
            <pc:sldMk cId="4195573858" sldId="340"/>
            <ac:spMk id="2" creationId="{EBCA57AE-AD1C-61C2-6F15-D8FE24CC9CDA}"/>
          </ac:spMkLst>
        </pc:spChg>
      </pc:sldChg>
      <pc:sldChg chg="addSp delSp modSp mod delAnim modAnim">
        <pc:chgData name="Suzanne van Gelderen" userId="ef5f300ec9128a93" providerId="LiveId" clId="{177A5B54-9810-4D91-B142-0CCEB6331C05}" dt="2026-05-07T13:08:07.884" v="13253" actId="1038"/>
        <pc:sldMkLst>
          <pc:docMk/>
          <pc:sldMk cId="670467835" sldId="353"/>
        </pc:sldMkLst>
        <pc:spChg chg="mod">
          <ac:chgData name="Suzanne van Gelderen" userId="ef5f300ec9128a93" providerId="LiveId" clId="{177A5B54-9810-4D91-B142-0CCEB6331C05}" dt="2026-05-06T11:35:12.078" v="8384" actId="1035"/>
          <ac:spMkLst>
            <pc:docMk/>
            <pc:sldMk cId="670467835" sldId="353"/>
            <ac:spMk id="4" creationId="{0C383A08-A714-F917-9FF9-5486B310382F}"/>
          </ac:spMkLst>
        </pc:spChg>
        <pc:spChg chg="add mod">
          <ac:chgData name="Suzanne van Gelderen" userId="ef5f300ec9128a93" providerId="LiveId" clId="{177A5B54-9810-4D91-B142-0CCEB6331C05}" dt="2026-05-06T11:29:45.959" v="8338" actId="1035"/>
          <ac:spMkLst>
            <pc:docMk/>
            <pc:sldMk cId="670467835" sldId="353"/>
            <ac:spMk id="5" creationId="{A5F11700-CD73-C237-B353-A195C7A717D9}"/>
          </ac:spMkLst>
        </pc:spChg>
        <pc:spChg chg="mod">
          <ac:chgData name="Suzanne van Gelderen" userId="ef5f300ec9128a93" providerId="LiveId" clId="{177A5B54-9810-4D91-B142-0CCEB6331C05}" dt="2026-05-07T13:08:07.884" v="13253" actId="1038"/>
          <ac:spMkLst>
            <pc:docMk/>
            <pc:sldMk cId="670467835" sldId="353"/>
            <ac:spMk id="7" creationId="{CE4AAE28-3D5C-5ED4-6C1A-59FD835125BA}"/>
          </ac:spMkLst>
        </pc:spChg>
        <pc:spChg chg="mod">
          <ac:chgData name="Suzanne van Gelderen" userId="ef5f300ec9128a93" providerId="LiveId" clId="{177A5B54-9810-4D91-B142-0CCEB6331C05}" dt="2026-05-07T04:58:42.770" v="10916" actId="114"/>
          <ac:spMkLst>
            <pc:docMk/>
            <pc:sldMk cId="670467835" sldId="353"/>
            <ac:spMk id="8" creationId="{DD506DE7-ADCB-7544-0696-591D8DCD97D0}"/>
          </ac:spMkLst>
        </pc:spChg>
        <pc:spChg chg="add mod">
          <ac:chgData name="Suzanne van Gelderen" userId="ef5f300ec9128a93" providerId="LiveId" clId="{177A5B54-9810-4D91-B142-0CCEB6331C05}" dt="2026-05-06T11:30:45.580" v="8365" actId="164"/>
          <ac:spMkLst>
            <pc:docMk/>
            <pc:sldMk cId="670467835" sldId="353"/>
            <ac:spMk id="13" creationId="{C4E5AEBD-B53D-E257-3588-595F195BBF1F}"/>
          </ac:spMkLst>
        </pc:spChg>
        <pc:spChg chg="add mod">
          <ac:chgData name="Suzanne van Gelderen" userId="ef5f300ec9128a93" providerId="LiveId" clId="{177A5B54-9810-4D91-B142-0CCEB6331C05}" dt="2026-05-06T11:27:11.444" v="8182" actId="1076"/>
          <ac:spMkLst>
            <pc:docMk/>
            <pc:sldMk cId="670467835" sldId="353"/>
            <ac:spMk id="15" creationId="{A62194AD-0350-F59A-6B25-BFB2AF819ACA}"/>
          </ac:spMkLst>
        </pc:spChg>
        <pc:spChg chg="add mod">
          <ac:chgData name="Suzanne van Gelderen" userId="ef5f300ec9128a93" providerId="LiveId" clId="{177A5B54-9810-4D91-B142-0CCEB6331C05}" dt="2026-05-06T11:30:45.580" v="8365" actId="164"/>
          <ac:spMkLst>
            <pc:docMk/>
            <pc:sldMk cId="670467835" sldId="353"/>
            <ac:spMk id="16" creationId="{69C88340-698E-244E-9CBC-B5C364D5B115}"/>
          </ac:spMkLst>
        </pc:spChg>
        <pc:grpChg chg="add mod">
          <ac:chgData name="Suzanne van Gelderen" userId="ef5f300ec9128a93" providerId="LiveId" clId="{177A5B54-9810-4D91-B142-0CCEB6331C05}" dt="2026-05-06T11:30:45.580" v="8365" actId="164"/>
          <ac:grpSpMkLst>
            <pc:docMk/>
            <pc:sldMk cId="670467835" sldId="353"/>
            <ac:grpSpMk id="17" creationId="{A36AA30D-2D99-78CD-0DCD-9AF66794B2DA}"/>
          </ac:grpSpMkLst>
        </pc:grpChg>
        <pc:picChg chg="add mod modCrop">
          <ac:chgData name="Suzanne van Gelderen" userId="ef5f300ec9128a93" providerId="LiveId" clId="{177A5B54-9810-4D91-B142-0CCEB6331C05}" dt="2026-05-06T11:29:15.345" v="8323" actId="732"/>
          <ac:picMkLst>
            <pc:docMk/>
            <pc:sldMk cId="670467835" sldId="353"/>
            <ac:picMk id="10" creationId="{E5E3888E-0EDE-ED8D-37E9-3BFF053E69BE}"/>
          </ac:picMkLst>
        </pc:picChg>
      </pc:sldChg>
      <pc:sldChg chg="add del modNotesTx">
        <pc:chgData name="Suzanne van Gelderen" userId="ef5f300ec9128a93" providerId="LiveId" clId="{177A5B54-9810-4D91-B142-0CCEB6331C05}" dt="2026-05-07T06:27:15.076" v="13135" actId="20577"/>
        <pc:sldMkLst>
          <pc:docMk/>
          <pc:sldMk cId="0" sldId="358"/>
        </pc:sldMkLst>
      </pc:sldChg>
      <pc:sldChg chg="addSp delSp modSp add del mod ord">
        <pc:chgData name="Suzanne van Gelderen" userId="ef5f300ec9128a93" providerId="LiveId" clId="{177A5B54-9810-4D91-B142-0CCEB6331C05}" dt="2026-05-17T12:19:28.319" v="20528" actId="20577"/>
        <pc:sldMkLst>
          <pc:docMk/>
          <pc:sldMk cId="2335257176" sldId="360"/>
        </pc:sldMkLst>
        <pc:spChg chg="mod">
          <ac:chgData name="Suzanne van Gelderen" userId="ef5f300ec9128a93" providerId="LiveId" clId="{177A5B54-9810-4D91-B142-0CCEB6331C05}" dt="2026-05-07T14:24:24.915" v="16137" actId="14100"/>
          <ac:spMkLst>
            <pc:docMk/>
            <pc:sldMk cId="2335257176" sldId="360"/>
            <ac:spMk id="3" creationId="{FE5CDFA2-3DD5-C836-B047-64D079EDD7A8}"/>
          </ac:spMkLst>
        </pc:spChg>
        <pc:spChg chg="del mod">
          <ac:chgData name="Suzanne van Gelderen" userId="ef5f300ec9128a93" providerId="LiveId" clId="{177A5B54-9810-4D91-B142-0CCEB6331C05}" dt="2026-05-17T12:19:21.888" v="20524" actId="478"/>
          <ac:spMkLst>
            <pc:docMk/>
            <pc:sldMk cId="2335257176" sldId="360"/>
            <ac:spMk id="4" creationId="{DC551307-340F-F511-F2B9-A6D6A71F59F2}"/>
          </ac:spMkLst>
        </pc:spChg>
        <pc:spChg chg="add del mod">
          <ac:chgData name="Suzanne van Gelderen" userId="ef5f300ec9128a93" providerId="LiveId" clId="{177A5B54-9810-4D91-B142-0CCEB6331C05}" dt="2026-05-17T12:19:23.768" v="20525" actId="478"/>
          <ac:spMkLst>
            <pc:docMk/>
            <pc:sldMk cId="2335257176" sldId="360"/>
            <ac:spMk id="5" creationId="{B966A4DF-A2F0-4B16-D965-2DC70AC43A55}"/>
          </ac:spMkLst>
        </pc:spChg>
        <pc:spChg chg="add mod">
          <ac:chgData name="Suzanne van Gelderen" userId="ef5f300ec9128a93" providerId="LiveId" clId="{177A5B54-9810-4D91-B142-0CCEB6331C05}" dt="2026-05-17T12:19:28.319" v="20528" actId="20577"/>
          <ac:spMkLst>
            <pc:docMk/>
            <pc:sldMk cId="2335257176" sldId="360"/>
            <ac:spMk id="6" creationId="{CA1DF49A-B876-A199-3AC7-DBE01E24B3CC}"/>
          </ac:spMkLst>
        </pc:spChg>
      </pc:sldChg>
      <pc:sldChg chg="addSp delSp modSp add del mod ord">
        <pc:chgData name="Suzanne van Gelderen" userId="ef5f300ec9128a93" providerId="LiveId" clId="{177A5B54-9810-4D91-B142-0CCEB6331C05}" dt="2026-05-17T12:19:34.312" v="20531" actId="478"/>
        <pc:sldMkLst>
          <pc:docMk/>
          <pc:sldMk cId="80711625" sldId="361"/>
        </pc:sldMkLst>
        <pc:spChg chg="add mod">
          <ac:chgData name="Suzanne van Gelderen" userId="ef5f300ec9128a93" providerId="LiveId" clId="{177A5B54-9810-4D91-B142-0CCEB6331C05}" dt="2026-05-17T12:19:31.165" v="20529"/>
          <ac:spMkLst>
            <pc:docMk/>
            <pc:sldMk cId="80711625" sldId="361"/>
            <ac:spMk id="2" creationId="{B13CF995-07EE-D4B4-10D2-401060A31C7B}"/>
          </ac:spMkLst>
        </pc:spChg>
        <pc:spChg chg="del mod">
          <ac:chgData name="Suzanne van Gelderen" userId="ef5f300ec9128a93" providerId="LiveId" clId="{177A5B54-9810-4D91-B142-0CCEB6331C05}" dt="2026-05-17T12:19:32.888" v="20530" actId="478"/>
          <ac:spMkLst>
            <pc:docMk/>
            <pc:sldMk cId="80711625" sldId="361"/>
            <ac:spMk id="4" creationId="{FA29D267-23AF-460E-E124-2BFF4D35DAE3}"/>
          </ac:spMkLst>
        </pc:spChg>
        <pc:spChg chg="mod">
          <ac:chgData name="Suzanne van Gelderen" userId="ef5f300ec9128a93" providerId="LiveId" clId="{177A5B54-9810-4D91-B142-0CCEB6331C05}" dt="2026-05-07T14:11:04.183" v="15754" actId="14100"/>
          <ac:spMkLst>
            <pc:docMk/>
            <pc:sldMk cId="80711625" sldId="361"/>
            <ac:spMk id="5" creationId="{5D1F2BAB-CC6F-A5DE-E775-F5BDAA381ADB}"/>
          </ac:spMkLst>
        </pc:spChg>
        <pc:spChg chg="add del mod">
          <ac:chgData name="Suzanne van Gelderen" userId="ef5f300ec9128a93" providerId="LiveId" clId="{177A5B54-9810-4D91-B142-0CCEB6331C05}" dt="2026-05-17T12:19:34.312" v="20531" actId="478"/>
          <ac:spMkLst>
            <pc:docMk/>
            <pc:sldMk cId="80711625" sldId="361"/>
            <ac:spMk id="6" creationId="{98341DC4-06A2-9968-DABE-CB6DE3844CEB}"/>
          </ac:spMkLst>
        </pc:spChg>
      </pc:sldChg>
      <pc:sldChg chg="addSp delSp modSp add del mod ord modAnim">
        <pc:chgData name="Suzanne van Gelderen" userId="ef5f300ec9128a93" providerId="LiveId" clId="{177A5B54-9810-4D91-B142-0CCEB6331C05}" dt="2026-05-17T12:19:38.179" v="20534"/>
        <pc:sldMkLst>
          <pc:docMk/>
          <pc:sldMk cId="536234502" sldId="362"/>
        </pc:sldMkLst>
        <pc:spChg chg="add del mod">
          <ac:chgData name="Suzanne van Gelderen" userId="ef5f300ec9128a93" providerId="LiveId" clId="{177A5B54-9810-4D91-B142-0CCEB6331C05}" dt="2026-05-17T12:19:37.431" v="20533" actId="478"/>
          <ac:spMkLst>
            <pc:docMk/>
            <pc:sldMk cId="536234502" sldId="362"/>
            <ac:spMk id="3" creationId="{8DEE9C64-CB1F-7192-7330-0C270390E846}"/>
          </ac:spMkLst>
        </pc:spChg>
        <pc:spChg chg="del mod">
          <ac:chgData name="Suzanne van Gelderen" userId="ef5f300ec9128a93" providerId="LiveId" clId="{177A5B54-9810-4D91-B142-0CCEB6331C05}" dt="2026-05-17T12:19:36.604" v="20532" actId="478"/>
          <ac:spMkLst>
            <pc:docMk/>
            <pc:sldMk cId="536234502" sldId="362"/>
            <ac:spMk id="4" creationId="{B8695B31-36F3-F0FB-8DE5-019830B21357}"/>
          </ac:spMkLst>
        </pc:spChg>
        <pc:spChg chg="add mod">
          <ac:chgData name="Suzanne van Gelderen" userId="ef5f300ec9128a93" providerId="LiveId" clId="{177A5B54-9810-4D91-B142-0CCEB6331C05}" dt="2026-05-17T12:19:38.179" v="20534"/>
          <ac:spMkLst>
            <pc:docMk/>
            <pc:sldMk cId="536234502" sldId="362"/>
            <ac:spMk id="5" creationId="{3B7A1967-5752-B702-3FAC-DEBF090FC8C3}"/>
          </ac:spMkLst>
        </pc:spChg>
        <pc:spChg chg="mod">
          <ac:chgData name="Suzanne van Gelderen" userId="ef5f300ec9128a93" providerId="LiveId" clId="{177A5B54-9810-4D91-B142-0CCEB6331C05}" dt="2026-05-11T13:44:53.914" v="19981" actId="14100"/>
          <ac:spMkLst>
            <pc:docMk/>
            <pc:sldMk cId="536234502" sldId="362"/>
            <ac:spMk id="6" creationId="{DD05E1DE-C7A2-104D-5FC0-41695FC58625}"/>
          </ac:spMkLst>
        </pc:spChg>
        <pc:picChg chg="add mod">
          <ac:chgData name="Suzanne van Gelderen" userId="ef5f300ec9128a93" providerId="LiveId" clId="{177A5B54-9810-4D91-B142-0CCEB6331C05}" dt="2026-05-07T13:15:09.864" v="13338" actId="1076"/>
          <ac:picMkLst>
            <pc:docMk/>
            <pc:sldMk cId="536234502" sldId="362"/>
            <ac:picMk id="4098" creationId="{C59B1D20-1368-48BC-2FFC-311FB8F2C453}"/>
          </ac:picMkLst>
        </pc:picChg>
      </pc:sldChg>
      <pc:sldChg chg="addSp delSp modSp add mod delAnim">
        <pc:chgData name="Suzanne van Gelderen" userId="ef5f300ec9128a93" providerId="LiveId" clId="{177A5B54-9810-4D91-B142-0CCEB6331C05}" dt="2026-05-06T11:35:06.029" v="8378" actId="9405"/>
        <pc:sldMkLst>
          <pc:docMk/>
          <pc:sldMk cId="4115391124" sldId="363"/>
        </pc:sldMkLst>
        <pc:spChg chg="add mod">
          <ac:chgData name="Suzanne van Gelderen" userId="ef5f300ec9128a93" providerId="LiveId" clId="{177A5B54-9810-4D91-B142-0CCEB6331C05}" dt="2026-05-05T16:53:14.345" v="4856" actId="164"/>
          <ac:spMkLst>
            <pc:docMk/>
            <pc:sldMk cId="4115391124" sldId="363"/>
            <ac:spMk id="2" creationId="{3132A029-B609-EDFC-F230-66940DA5F259}"/>
          </ac:spMkLst>
        </pc:spChg>
        <pc:spChg chg="mod">
          <ac:chgData name="Suzanne van Gelderen" userId="ef5f300ec9128a93" providerId="LiveId" clId="{177A5B54-9810-4D91-B142-0CCEB6331C05}" dt="2026-05-05T13:46:09.348" v="4411" actId="1076"/>
          <ac:spMkLst>
            <pc:docMk/>
            <pc:sldMk cId="4115391124" sldId="363"/>
            <ac:spMk id="383" creationId="{59599A52-C1EF-8BF8-4BD4-DB74B37EAB7C}"/>
          </ac:spMkLst>
        </pc:spChg>
        <pc:grpChg chg="add mod">
          <ac:chgData name="Suzanne van Gelderen" userId="ef5f300ec9128a93" providerId="LiveId" clId="{177A5B54-9810-4D91-B142-0CCEB6331C05}" dt="2026-05-05T16:53:14.345" v="4856" actId="164"/>
          <ac:grpSpMkLst>
            <pc:docMk/>
            <pc:sldMk cId="4115391124" sldId="363"/>
            <ac:grpSpMk id="3" creationId="{043376DC-B232-1678-B707-D8A6A7E27CA0}"/>
          </ac:grpSpMkLst>
        </pc:grpChg>
        <pc:picChg chg="add mod modCrop">
          <ac:chgData name="Suzanne van Gelderen" userId="ef5f300ec9128a93" providerId="LiveId" clId="{177A5B54-9810-4D91-B142-0CCEB6331C05}" dt="2026-05-05T16:53:14.345" v="4856" actId="164"/>
          <ac:picMkLst>
            <pc:docMk/>
            <pc:sldMk cId="4115391124" sldId="363"/>
            <ac:picMk id="9" creationId="{273AF1C1-18DD-AA4C-8907-A40E85A61BD1}"/>
          </ac:picMkLst>
        </pc:picChg>
        <pc:inkChg chg="add">
          <ac:chgData name="Suzanne van Gelderen" userId="ef5f300ec9128a93" providerId="LiveId" clId="{177A5B54-9810-4D91-B142-0CCEB6331C05}" dt="2026-05-06T11:33:29.300" v="8372" actId="9405"/>
          <ac:inkMkLst>
            <pc:docMk/>
            <pc:sldMk cId="4115391124" sldId="363"/>
            <ac:inkMk id="4" creationId="{48EA45FA-D524-7152-8665-513DA767B03F}"/>
          </ac:inkMkLst>
        </pc:inkChg>
        <pc:inkChg chg="add">
          <ac:chgData name="Suzanne van Gelderen" userId="ef5f300ec9128a93" providerId="LiveId" clId="{177A5B54-9810-4D91-B142-0CCEB6331C05}" dt="2026-05-06T11:33:44.600" v="8375" actId="9405"/>
          <ac:inkMkLst>
            <pc:docMk/>
            <pc:sldMk cId="4115391124" sldId="363"/>
            <ac:inkMk id="6" creationId="{B88A6EC9-6C19-E7FD-E8E0-A78B0A375D65}"/>
          </ac:inkMkLst>
        </pc:inkChg>
        <pc:inkChg chg="add del">
          <ac:chgData name="Suzanne van Gelderen" userId="ef5f300ec9128a93" providerId="LiveId" clId="{177A5B54-9810-4D91-B142-0CCEB6331C05}" dt="2026-05-06T11:35:06.029" v="8378" actId="9405"/>
          <ac:inkMkLst>
            <pc:docMk/>
            <pc:sldMk cId="4115391124" sldId="363"/>
            <ac:inkMk id="7" creationId="{885437E7-DABD-1482-3D59-C0856C81C886}"/>
          </ac:inkMkLst>
        </pc:inkChg>
      </pc:sldChg>
      <pc:sldChg chg="addSp modSp add mod modNotesTx">
        <pc:chgData name="Suzanne van Gelderen" userId="ef5f300ec9128a93" providerId="LiveId" clId="{177A5B54-9810-4D91-B142-0CCEB6331C05}" dt="2026-05-05T13:46:26.294" v="4416" actId="1076"/>
        <pc:sldMkLst>
          <pc:docMk/>
          <pc:sldMk cId="2193826884" sldId="364"/>
        </pc:sldMkLst>
        <pc:picChg chg="add mod">
          <ac:chgData name="Suzanne van Gelderen" userId="ef5f300ec9128a93" providerId="LiveId" clId="{177A5B54-9810-4D91-B142-0CCEB6331C05}" dt="2026-05-05T13:46:26.294" v="4416" actId="1076"/>
          <ac:picMkLst>
            <pc:docMk/>
            <pc:sldMk cId="2193826884" sldId="364"/>
            <ac:picMk id="4" creationId="{8517743D-EE4E-8704-5739-4485BD2E8F8B}"/>
          </ac:picMkLst>
        </pc:picChg>
      </pc:sldChg>
      <pc:sldChg chg="modSp add mod modNotesTx">
        <pc:chgData name="Suzanne van Gelderen" userId="ef5f300ec9128a93" providerId="LiveId" clId="{177A5B54-9810-4D91-B142-0CCEB6331C05}" dt="2026-05-07T06:23:01.412" v="13082" actId="1076"/>
        <pc:sldMkLst>
          <pc:docMk/>
          <pc:sldMk cId="149551767" sldId="365"/>
        </pc:sldMkLst>
        <pc:picChg chg="mod">
          <ac:chgData name="Suzanne van Gelderen" userId="ef5f300ec9128a93" providerId="LiveId" clId="{177A5B54-9810-4D91-B142-0CCEB6331C05}" dt="2026-05-07T06:22:57.313" v="13080" actId="14100"/>
          <ac:picMkLst>
            <pc:docMk/>
            <pc:sldMk cId="149551767" sldId="365"/>
            <ac:picMk id="3" creationId="{DFABF2E2-87E8-276A-42C8-A9BC6F1BA47B}"/>
          </ac:picMkLst>
        </pc:picChg>
        <pc:picChg chg="mod">
          <ac:chgData name="Suzanne van Gelderen" userId="ef5f300ec9128a93" providerId="LiveId" clId="{177A5B54-9810-4D91-B142-0CCEB6331C05}" dt="2026-05-07T06:23:01.412" v="13082" actId="1076"/>
          <ac:picMkLst>
            <pc:docMk/>
            <pc:sldMk cId="149551767" sldId="365"/>
            <ac:picMk id="5" creationId="{360E5D3D-A487-DF50-049B-F6BD1F017769}"/>
          </ac:picMkLst>
        </pc:picChg>
      </pc:sldChg>
      <pc:sldChg chg="addSp delSp modSp add mod">
        <pc:chgData name="Suzanne van Gelderen" userId="ef5f300ec9128a93" providerId="LiveId" clId="{177A5B54-9810-4D91-B142-0CCEB6331C05}" dt="2026-05-08T12:51:10.871" v="19675" actId="6549"/>
        <pc:sldMkLst>
          <pc:docMk/>
          <pc:sldMk cId="4276299460" sldId="366"/>
        </pc:sldMkLst>
        <pc:spChg chg="add mod">
          <ac:chgData name="Suzanne van Gelderen" userId="ef5f300ec9128a93" providerId="LiveId" clId="{177A5B54-9810-4D91-B142-0CCEB6331C05}" dt="2026-05-08T12:25:34.404" v="18515" actId="1076"/>
          <ac:spMkLst>
            <pc:docMk/>
            <pc:sldMk cId="4276299460" sldId="366"/>
            <ac:spMk id="5" creationId="{2D67A434-1517-C9F7-9343-B8675C93D715}"/>
          </ac:spMkLst>
        </pc:spChg>
        <pc:spChg chg="add mod">
          <ac:chgData name="Suzanne van Gelderen" userId="ef5f300ec9128a93" providerId="LiveId" clId="{177A5B54-9810-4D91-B142-0CCEB6331C05}" dt="2026-05-08T12:51:10.871" v="19675" actId="6549"/>
          <ac:spMkLst>
            <pc:docMk/>
            <pc:sldMk cId="4276299460" sldId="366"/>
            <ac:spMk id="9" creationId="{706C3D52-C156-38F0-76E3-CD7E4C7C7E85}"/>
          </ac:spMkLst>
        </pc:spChg>
        <pc:spChg chg="add mod">
          <ac:chgData name="Suzanne van Gelderen" userId="ef5f300ec9128a93" providerId="LiveId" clId="{177A5B54-9810-4D91-B142-0CCEB6331C05}" dt="2026-05-08T12:37:05.420" v="19037" actId="1035"/>
          <ac:spMkLst>
            <pc:docMk/>
            <pc:sldMk cId="4276299460" sldId="366"/>
            <ac:spMk id="12" creationId="{5D71B512-AFD8-CC7A-AA93-7683BBDBB8D1}"/>
          </ac:spMkLst>
        </pc:spChg>
        <pc:picChg chg="add mod">
          <ac:chgData name="Suzanne van Gelderen" userId="ef5f300ec9128a93" providerId="LiveId" clId="{177A5B54-9810-4D91-B142-0CCEB6331C05}" dt="2026-05-08T12:15:36.721" v="17929" actId="1035"/>
          <ac:picMkLst>
            <pc:docMk/>
            <pc:sldMk cId="4276299460" sldId="366"/>
            <ac:picMk id="8" creationId="{0CE9B7B9-BF24-C731-9466-076D974410C5}"/>
          </ac:picMkLst>
        </pc:picChg>
      </pc:sldChg>
      <pc:sldChg chg="addSp delSp modSp add mod">
        <pc:chgData name="Suzanne van Gelderen" userId="ef5f300ec9128a93" providerId="LiveId" clId="{177A5B54-9810-4D91-B142-0CCEB6331C05}" dt="2026-05-08T12:12:23.704" v="17852" actId="1035"/>
        <pc:sldMkLst>
          <pc:docMk/>
          <pc:sldMk cId="3551076570" sldId="367"/>
        </pc:sldMkLst>
        <pc:spChg chg="mod">
          <ac:chgData name="Suzanne van Gelderen" userId="ef5f300ec9128a93" providerId="LiveId" clId="{177A5B54-9810-4D91-B142-0CCEB6331C05}" dt="2026-05-05T13:35:13.878" v="4390" actId="20577"/>
          <ac:spMkLst>
            <pc:docMk/>
            <pc:sldMk cId="3551076570" sldId="367"/>
            <ac:spMk id="383" creationId="{A9BD5DDA-2DDC-F89B-E245-34E99100BDA6}"/>
          </ac:spMkLst>
        </pc:spChg>
        <pc:picChg chg="add mod">
          <ac:chgData name="Suzanne van Gelderen" userId="ef5f300ec9128a93" providerId="LiveId" clId="{177A5B54-9810-4D91-B142-0CCEB6331C05}" dt="2026-05-05T13:54:39.845" v="4464" actId="1076"/>
          <ac:picMkLst>
            <pc:docMk/>
            <pc:sldMk cId="3551076570" sldId="367"/>
            <ac:picMk id="3" creationId="{BD368FDA-9C2C-EDB7-6502-B5F0702EFD6D}"/>
          </ac:picMkLst>
        </pc:picChg>
        <pc:inkChg chg="add">
          <ac:chgData name="Suzanne van Gelderen" userId="ef5f300ec9128a93" providerId="LiveId" clId="{177A5B54-9810-4D91-B142-0CCEB6331C05}" dt="2026-05-08T12:12:05.390" v="17839" actId="9405"/>
          <ac:inkMkLst>
            <pc:docMk/>
            <pc:sldMk cId="3551076570" sldId="367"/>
            <ac:inkMk id="2" creationId="{40C0186B-118B-2772-0706-669BB5D6210B}"/>
          </ac:inkMkLst>
        </pc:inkChg>
        <pc:inkChg chg="add">
          <ac:chgData name="Suzanne van Gelderen" userId="ef5f300ec9128a93" providerId="LiveId" clId="{177A5B54-9810-4D91-B142-0CCEB6331C05}" dt="2026-05-08T12:12:17.371" v="17846" actId="9405"/>
          <ac:inkMkLst>
            <pc:docMk/>
            <pc:sldMk cId="3551076570" sldId="367"/>
            <ac:inkMk id="7" creationId="{95517F89-6CBC-0C49-1D7A-DC35FA5088B4}"/>
          </ac:inkMkLst>
        </pc:inkChg>
        <pc:inkChg chg="add mod">
          <ac:chgData name="Suzanne van Gelderen" userId="ef5f300ec9128a93" providerId="LiveId" clId="{177A5B54-9810-4D91-B142-0CCEB6331C05}" dt="2026-05-08T12:12:23.704" v="17852" actId="1035"/>
          <ac:inkMkLst>
            <pc:docMk/>
            <pc:sldMk cId="3551076570" sldId="367"/>
            <ac:inkMk id="8" creationId="{7E5AE65C-03B2-7EA6-63FA-9E502B0B3597}"/>
          </ac:inkMkLst>
        </pc:inkChg>
      </pc:sldChg>
      <pc:sldChg chg="addSp modSp add mod">
        <pc:chgData name="Suzanne van Gelderen" userId="ef5f300ec9128a93" providerId="LiveId" clId="{177A5B54-9810-4D91-B142-0CCEB6331C05}" dt="2026-05-17T07:21:44.997" v="20040" actId="1038"/>
        <pc:sldMkLst>
          <pc:docMk/>
          <pc:sldMk cId="4184983490" sldId="368"/>
        </pc:sldMkLst>
        <pc:picChg chg="add mod">
          <ac:chgData name="Suzanne van Gelderen" userId="ef5f300ec9128a93" providerId="LiveId" clId="{177A5B54-9810-4D91-B142-0CCEB6331C05}" dt="2026-05-17T07:21:44.997" v="20040" actId="1038"/>
          <ac:picMkLst>
            <pc:docMk/>
            <pc:sldMk cId="4184983490" sldId="368"/>
            <ac:picMk id="4" creationId="{3A43EE96-E479-3253-433E-5244BD9164F6}"/>
          </ac:picMkLst>
        </pc:picChg>
      </pc:sldChg>
      <pc:sldChg chg="modNotesTx">
        <pc:chgData name="Suzanne van Gelderen" userId="ef5f300ec9128a93" providerId="LiveId" clId="{177A5B54-9810-4D91-B142-0CCEB6331C05}" dt="2026-05-05T10:15:40.256" v="1142" actId="20577"/>
        <pc:sldMkLst>
          <pc:docMk/>
          <pc:sldMk cId="1094363420" sldId="369"/>
        </pc:sldMkLst>
      </pc:sldChg>
      <pc:sldChg chg="modSp mod">
        <pc:chgData name="Suzanne van Gelderen" userId="ef5f300ec9128a93" providerId="LiveId" clId="{177A5B54-9810-4D91-B142-0CCEB6331C05}" dt="2026-05-06T11:14:45.532" v="7856" actId="1038"/>
        <pc:sldMkLst>
          <pc:docMk/>
          <pc:sldMk cId="1418073027" sldId="370"/>
        </pc:sldMkLst>
        <pc:picChg chg="mod">
          <ac:chgData name="Suzanne van Gelderen" userId="ef5f300ec9128a93" providerId="LiveId" clId="{177A5B54-9810-4D91-B142-0CCEB6331C05}" dt="2026-05-06T11:14:45.532" v="7856" actId="1038"/>
          <ac:picMkLst>
            <pc:docMk/>
            <pc:sldMk cId="1418073027" sldId="370"/>
            <ac:picMk id="4" creationId="{CCB6A347-4818-712E-0303-5CBD2C8149DD}"/>
          </ac:picMkLst>
        </pc:picChg>
      </pc:sldChg>
      <pc:sldChg chg="addSp delSp modSp add mod">
        <pc:chgData name="Suzanne van Gelderen" userId="ef5f300ec9128a93" providerId="LiveId" clId="{177A5B54-9810-4D91-B142-0CCEB6331C05}" dt="2026-05-07T15:39:51.486" v="17010" actId="478"/>
        <pc:sldMkLst>
          <pc:docMk/>
          <pc:sldMk cId="0" sldId="371"/>
        </pc:sldMkLst>
        <pc:grpChg chg="add del">
          <ac:chgData name="Suzanne van Gelderen" userId="ef5f300ec9128a93" providerId="LiveId" clId="{177A5B54-9810-4D91-B142-0CCEB6331C05}" dt="2026-05-07T14:51:19.749" v="16418" actId="478"/>
          <ac:grpSpMkLst>
            <pc:docMk/>
            <pc:sldMk cId="0" sldId="371"/>
            <ac:grpSpMk id="120" creationId="{00000000-0000-0000-0000-000000000000}"/>
          </ac:grpSpMkLst>
        </pc:grpChg>
        <pc:picChg chg="add mod">
          <ac:chgData name="Suzanne van Gelderen" userId="ef5f300ec9128a93" providerId="LiveId" clId="{177A5B54-9810-4D91-B142-0CCEB6331C05}" dt="2026-05-07T14:51:30.735" v="16424" actId="1076"/>
          <ac:picMkLst>
            <pc:docMk/>
            <pc:sldMk cId="0" sldId="371"/>
            <ac:picMk id="3" creationId="{137844B6-F723-C371-664B-CF745ECD4251}"/>
          </ac:picMkLst>
        </pc:picChg>
      </pc:sldChg>
      <pc:sldChg chg="addSp delSp modSp add mod delAnim modAnim">
        <pc:chgData name="Suzanne van Gelderen" userId="ef5f300ec9128a93" providerId="LiveId" clId="{177A5B54-9810-4D91-B142-0CCEB6331C05}" dt="2026-05-07T15:09:05.674" v="16683" actId="478"/>
        <pc:sldMkLst>
          <pc:docMk/>
          <pc:sldMk cId="0" sldId="372"/>
        </pc:sldMkLst>
        <pc:spChg chg="mod topLvl">
          <ac:chgData name="Suzanne van Gelderen" userId="ef5f300ec9128a93" providerId="LiveId" clId="{177A5B54-9810-4D91-B142-0CCEB6331C05}" dt="2026-05-05T13:21:23.065" v="4255" actId="165"/>
          <ac:spMkLst>
            <pc:docMk/>
            <pc:sldMk cId="0" sldId="372"/>
            <ac:spMk id="132" creationId="{00000000-0000-0000-0000-000000000000}"/>
          </ac:spMkLst>
        </pc:spChg>
        <pc:grpChg chg="add mod">
          <ac:chgData name="Suzanne van Gelderen" userId="ef5f300ec9128a93" providerId="LiveId" clId="{177A5B54-9810-4D91-B142-0CCEB6331C05}" dt="2026-05-07T15:03:51.641" v="16650" actId="164"/>
          <ac:grpSpMkLst>
            <pc:docMk/>
            <pc:sldMk cId="0" sldId="372"/>
            <ac:grpSpMk id="41" creationId="{B438DF80-2A78-3E85-1932-9DA6A2E39F4A}"/>
          </ac:grpSpMkLst>
        </pc:grpChg>
        <pc:grpChg chg="add mod">
          <ac:chgData name="Suzanne van Gelderen" userId="ef5f300ec9128a93" providerId="LiveId" clId="{177A5B54-9810-4D91-B142-0CCEB6331C05}" dt="2026-05-07T15:03:51.641" v="16650" actId="164"/>
          <ac:grpSpMkLst>
            <pc:docMk/>
            <pc:sldMk cId="0" sldId="372"/>
            <ac:grpSpMk id="44" creationId="{01D110C4-19DB-D975-2A31-40D1FB0EF3E3}"/>
          </ac:grpSpMkLst>
        </pc:grpChg>
        <pc:grpChg chg="add mod">
          <ac:chgData name="Suzanne van Gelderen" userId="ef5f300ec9128a93" providerId="LiveId" clId="{177A5B54-9810-4D91-B142-0CCEB6331C05}" dt="2026-05-07T15:03:51.641" v="16650" actId="164"/>
          <ac:grpSpMkLst>
            <pc:docMk/>
            <pc:sldMk cId="0" sldId="372"/>
            <ac:grpSpMk id="47" creationId="{28994097-4A85-F9A2-5F82-2258ECD90305}"/>
          </ac:grpSpMkLst>
        </pc:grpChg>
        <pc:grpChg chg="add mod">
          <ac:chgData name="Suzanne van Gelderen" userId="ef5f300ec9128a93" providerId="LiveId" clId="{177A5B54-9810-4D91-B142-0CCEB6331C05}" dt="2026-05-07T15:03:51.641" v="16650" actId="164"/>
          <ac:grpSpMkLst>
            <pc:docMk/>
            <pc:sldMk cId="0" sldId="372"/>
            <ac:grpSpMk id="50" creationId="{59289A26-0E59-81E3-292A-683E28F79CD6}"/>
          </ac:grpSpMkLst>
        </pc:grpChg>
        <pc:picChg chg="add mod modCrop">
          <ac:chgData name="Suzanne van Gelderen" userId="ef5f300ec9128a93" providerId="LiveId" clId="{177A5B54-9810-4D91-B142-0CCEB6331C05}" dt="2026-05-05T13:24:34.679" v="4280" actId="732"/>
          <ac:picMkLst>
            <pc:docMk/>
            <pc:sldMk cId="0" sldId="372"/>
            <ac:picMk id="3" creationId="{6FE86C3D-DB15-714C-B159-910CF20F037C}"/>
          </ac:picMkLst>
        </pc:picChg>
        <pc:picChg chg="add mod modCrop">
          <ac:chgData name="Suzanne van Gelderen" userId="ef5f300ec9128a93" providerId="LiveId" clId="{177A5B54-9810-4D91-B142-0CCEB6331C05}" dt="2026-05-07T14:48:31.509" v="16345" actId="1038"/>
          <ac:picMkLst>
            <pc:docMk/>
            <pc:sldMk cId="0" sldId="372"/>
            <ac:picMk id="4" creationId="{4009D3A1-1C69-B11E-55D2-94236D9A3309}"/>
          </ac:picMkLst>
        </pc:picChg>
        <pc:picChg chg="mod topLvl">
          <ac:chgData name="Suzanne van Gelderen" userId="ef5f300ec9128a93" providerId="LiveId" clId="{177A5B54-9810-4D91-B142-0CCEB6331C05}" dt="2026-05-07T15:03:41.238" v="16648" actId="165"/>
          <ac:picMkLst>
            <pc:docMk/>
            <pc:sldMk cId="0" sldId="372"/>
            <ac:picMk id="39" creationId="{EF9128D3-DFE5-4B18-02BB-E7CB68EED1D6}"/>
          </ac:picMkLst>
        </pc:picChg>
        <pc:picChg chg="mod topLvl">
          <ac:chgData name="Suzanne van Gelderen" userId="ef5f300ec9128a93" providerId="LiveId" clId="{177A5B54-9810-4D91-B142-0CCEB6331C05}" dt="2026-05-07T15:03:51.641" v="16650" actId="164"/>
          <ac:picMkLst>
            <pc:docMk/>
            <pc:sldMk cId="0" sldId="372"/>
            <ac:picMk id="40" creationId="{00B74FF0-1704-B166-1FCE-A54748D525D0}"/>
          </ac:picMkLst>
        </pc:picChg>
        <pc:picChg chg="mod">
          <ac:chgData name="Suzanne van Gelderen" userId="ef5f300ec9128a93" providerId="LiveId" clId="{177A5B54-9810-4D91-B142-0CCEB6331C05}" dt="2026-05-07T15:02:57" v="16616"/>
          <ac:picMkLst>
            <pc:docMk/>
            <pc:sldMk cId="0" sldId="372"/>
            <ac:picMk id="42" creationId="{EBB4B3D4-F339-1780-EB34-51F3ADDB821A}"/>
          </ac:picMkLst>
        </pc:picChg>
        <pc:picChg chg="mod">
          <ac:chgData name="Suzanne van Gelderen" userId="ef5f300ec9128a93" providerId="LiveId" clId="{177A5B54-9810-4D91-B142-0CCEB6331C05}" dt="2026-05-07T15:02:57" v="16616"/>
          <ac:picMkLst>
            <pc:docMk/>
            <pc:sldMk cId="0" sldId="372"/>
            <ac:picMk id="43" creationId="{97C6598C-52E2-3946-2CF4-164F7D389BD9}"/>
          </ac:picMkLst>
        </pc:picChg>
        <pc:picChg chg="mod">
          <ac:chgData name="Suzanne van Gelderen" userId="ef5f300ec9128a93" providerId="LiveId" clId="{177A5B54-9810-4D91-B142-0CCEB6331C05}" dt="2026-05-07T15:02:59.976" v="16618"/>
          <ac:picMkLst>
            <pc:docMk/>
            <pc:sldMk cId="0" sldId="372"/>
            <ac:picMk id="45" creationId="{A6808DA2-271B-9331-6FF1-A41E63F8AAE7}"/>
          </ac:picMkLst>
        </pc:picChg>
        <pc:picChg chg="mod">
          <ac:chgData name="Suzanne van Gelderen" userId="ef5f300ec9128a93" providerId="LiveId" clId="{177A5B54-9810-4D91-B142-0CCEB6331C05}" dt="2026-05-07T15:03:17.379" v="16637" actId="1037"/>
          <ac:picMkLst>
            <pc:docMk/>
            <pc:sldMk cId="0" sldId="372"/>
            <ac:picMk id="46" creationId="{0BDCBE32-31BD-4BB4-978F-B04909776179}"/>
          </ac:picMkLst>
        </pc:picChg>
        <pc:picChg chg="mod">
          <ac:chgData name="Suzanne van Gelderen" userId="ef5f300ec9128a93" providerId="LiveId" clId="{177A5B54-9810-4D91-B142-0CCEB6331C05}" dt="2026-05-07T15:03:18.588" v="16639" actId="1037"/>
          <ac:picMkLst>
            <pc:docMk/>
            <pc:sldMk cId="0" sldId="372"/>
            <ac:picMk id="48" creationId="{305C640E-0B8A-D095-7D0B-2BBD823734B0}"/>
          </ac:picMkLst>
        </pc:picChg>
        <pc:picChg chg="mod">
          <ac:chgData name="Suzanne van Gelderen" userId="ef5f300ec9128a93" providerId="LiveId" clId="{177A5B54-9810-4D91-B142-0CCEB6331C05}" dt="2026-05-07T15:03:19.585" v="16642" actId="1037"/>
          <ac:picMkLst>
            <pc:docMk/>
            <pc:sldMk cId="0" sldId="372"/>
            <ac:picMk id="49" creationId="{028B1DE4-2D3E-ED1C-0FC8-848CDA6687E3}"/>
          </ac:picMkLst>
        </pc:picChg>
      </pc:sldChg>
      <pc:sldChg chg="modSp mod modNotesTx">
        <pc:chgData name="Suzanne van Gelderen" userId="ef5f300ec9128a93" providerId="LiveId" clId="{177A5B54-9810-4D91-B142-0CCEB6331C05}" dt="2026-05-06T12:49:59.926" v="10566" actId="1076"/>
        <pc:sldMkLst>
          <pc:docMk/>
          <pc:sldMk cId="2964800251" sldId="374"/>
        </pc:sldMkLst>
        <pc:spChg chg="mod">
          <ac:chgData name="Suzanne van Gelderen" userId="ef5f300ec9128a93" providerId="LiveId" clId="{177A5B54-9810-4D91-B142-0CCEB6331C05}" dt="2026-05-05T14:04:41.020" v="4720" actId="20577"/>
          <ac:spMkLst>
            <pc:docMk/>
            <pc:sldMk cId="2964800251" sldId="374"/>
            <ac:spMk id="132" creationId="{96136E1F-17E9-5923-8418-D88BB6671F71}"/>
          </ac:spMkLst>
        </pc:spChg>
        <pc:picChg chg="mod">
          <ac:chgData name="Suzanne van Gelderen" userId="ef5f300ec9128a93" providerId="LiveId" clId="{177A5B54-9810-4D91-B142-0CCEB6331C05}" dt="2026-05-06T12:49:59.926" v="10566" actId="1076"/>
          <ac:picMkLst>
            <pc:docMk/>
            <pc:sldMk cId="2964800251" sldId="374"/>
            <ac:picMk id="18" creationId="{A8670497-7BDC-E484-6383-FDDB8290564C}"/>
          </ac:picMkLst>
        </pc:picChg>
      </pc:sldChg>
      <pc:sldChg chg="addSp modSp mod modNotesTx">
        <pc:chgData name="Suzanne van Gelderen" userId="ef5f300ec9128a93" providerId="LiveId" clId="{177A5B54-9810-4D91-B142-0CCEB6331C05}" dt="2026-05-05T14:05:14.434" v="4727" actId="1076"/>
        <pc:sldMkLst>
          <pc:docMk/>
          <pc:sldMk cId="695856772" sldId="375"/>
        </pc:sldMkLst>
        <pc:picChg chg="add mod">
          <ac:chgData name="Suzanne van Gelderen" userId="ef5f300ec9128a93" providerId="LiveId" clId="{177A5B54-9810-4D91-B142-0CCEB6331C05}" dt="2026-05-05T14:05:14.434" v="4727" actId="1076"/>
          <ac:picMkLst>
            <pc:docMk/>
            <pc:sldMk cId="695856772" sldId="375"/>
            <ac:picMk id="3" creationId="{5014C13E-F0E9-09A0-C982-846C67073C4C}"/>
          </ac:picMkLst>
        </pc:picChg>
      </pc:sldChg>
      <pc:sldChg chg="modSp add mod">
        <pc:chgData name="Suzanne van Gelderen" userId="ef5f300ec9128a93" providerId="LiveId" clId="{177A5B54-9810-4D91-B142-0CCEB6331C05}" dt="2026-05-07T13:07:56.828" v="13247" actId="1038"/>
        <pc:sldMkLst>
          <pc:docMk/>
          <pc:sldMk cId="2205487206" sldId="379"/>
        </pc:sldMkLst>
        <pc:spChg chg="mod">
          <ac:chgData name="Suzanne van Gelderen" userId="ef5f300ec9128a93" providerId="LiveId" clId="{177A5B54-9810-4D91-B142-0CCEB6331C05}" dt="2026-05-07T13:07:56.828" v="13247" actId="1038"/>
          <ac:spMkLst>
            <pc:docMk/>
            <pc:sldMk cId="2205487206" sldId="379"/>
            <ac:spMk id="3" creationId="{3382B0C7-B6A6-0C71-84A2-408879028DD2}"/>
          </ac:spMkLst>
        </pc:spChg>
        <pc:spChg chg="mod">
          <ac:chgData name="Suzanne van Gelderen" userId="ef5f300ec9128a93" providerId="LiveId" clId="{177A5B54-9810-4D91-B142-0CCEB6331C05}" dt="2026-05-05T10:15:56.530" v="1167" actId="6549"/>
          <ac:spMkLst>
            <pc:docMk/>
            <pc:sldMk cId="2205487206" sldId="379"/>
            <ac:spMk id="383" creationId="{E4581830-FFE2-3436-938C-D6B73F3897C1}"/>
          </ac:spMkLst>
        </pc:spChg>
      </pc:sldChg>
      <pc:sldChg chg="addSp delSp modSp add mod ord">
        <pc:chgData name="Suzanne van Gelderen" userId="ef5f300ec9128a93" providerId="LiveId" clId="{177A5B54-9810-4D91-B142-0CCEB6331C05}" dt="2026-05-07T06:28:07.974" v="13147" actId="207"/>
        <pc:sldMkLst>
          <pc:docMk/>
          <pc:sldMk cId="2401035666" sldId="380"/>
        </pc:sldMkLst>
        <pc:spChg chg="add mod">
          <ac:chgData name="Suzanne van Gelderen" userId="ef5f300ec9128a93" providerId="LiveId" clId="{177A5B54-9810-4D91-B142-0CCEB6331C05}" dt="2026-05-05T12:40:46.395" v="3902" actId="6549"/>
          <ac:spMkLst>
            <pc:docMk/>
            <pc:sldMk cId="2401035666" sldId="380"/>
            <ac:spMk id="4" creationId="{2AA5B49B-93BC-0E0D-F79B-8711A9F79764}"/>
          </ac:spMkLst>
        </pc:spChg>
        <pc:spChg chg="mod">
          <ac:chgData name="Suzanne van Gelderen" userId="ef5f300ec9128a93" providerId="LiveId" clId="{177A5B54-9810-4D91-B142-0CCEB6331C05}" dt="2026-05-07T06:28:07.974" v="13147" actId="207"/>
          <ac:spMkLst>
            <pc:docMk/>
            <pc:sldMk cId="2401035666" sldId="380"/>
            <ac:spMk id="6" creationId="{9A635DDF-DEA4-4118-17BA-786553B3DD7E}"/>
          </ac:spMkLst>
        </pc:spChg>
        <pc:spChg chg="mod">
          <ac:chgData name="Suzanne van Gelderen" userId="ef5f300ec9128a93" providerId="LiveId" clId="{177A5B54-9810-4D91-B142-0CCEB6331C05}" dt="2026-05-05T12:20:28.475" v="3078" actId="20577"/>
          <ac:spMkLst>
            <pc:docMk/>
            <pc:sldMk cId="2401035666" sldId="380"/>
            <ac:spMk id="481" creationId="{EFBC886A-0A8F-64DF-D6A2-4CE6B7784C1E}"/>
          </ac:spMkLst>
        </pc:spChg>
        <pc:picChg chg="add mod modCrop">
          <ac:chgData name="Suzanne van Gelderen" userId="ef5f300ec9128a93" providerId="LiveId" clId="{177A5B54-9810-4D91-B142-0CCEB6331C05}" dt="2026-05-07T04:50:11.876" v="10811" actId="1035"/>
          <ac:picMkLst>
            <pc:docMk/>
            <pc:sldMk cId="2401035666" sldId="380"/>
            <ac:picMk id="3" creationId="{D8FA46C1-7CF4-F34C-4C4F-0920D6BAC5B3}"/>
          </ac:picMkLst>
        </pc:picChg>
        <pc:picChg chg="add mod">
          <ac:chgData name="Suzanne van Gelderen" userId="ef5f300ec9128a93" providerId="LiveId" clId="{177A5B54-9810-4D91-B142-0CCEB6331C05}" dt="2026-05-07T04:52:16.517" v="10839" actId="1038"/>
          <ac:picMkLst>
            <pc:docMk/>
            <pc:sldMk cId="2401035666" sldId="380"/>
            <ac:picMk id="5" creationId="{AB0E70D5-4843-5C93-C1FA-5850593C8CA2}"/>
          </ac:picMkLst>
        </pc:picChg>
      </pc:sldChg>
      <pc:sldChg chg="addSp delSp modSp mod modNotesTx">
        <pc:chgData name="Suzanne van Gelderen" userId="ef5f300ec9128a93" providerId="LiveId" clId="{177A5B54-9810-4D91-B142-0CCEB6331C05}" dt="2026-05-16T19:19:09.608" v="20016" actId="20577"/>
        <pc:sldMkLst>
          <pc:docMk/>
          <pc:sldMk cId="3357433368" sldId="382"/>
        </pc:sldMkLst>
        <pc:spChg chg="mod">
          <ac:chgData name="Suzanne van Gelderen" userId="ef5f300ec9128a93" providerId="LiveId" clId="{177A5B54-9810-4D91-B142-0CCEB6331C05}" dt="2026-05-06T11:07:44.369" v="7768" actId="1035"/>
          <ac:spMkLst>
            <pc:docMk/>
            <pc:sldMk cId="3357433368" sldId="382"/>
            <ac:spMk id="2" creationId="{E364776A-7906-96FB-0E53-4A96B69E1BC8}"/>
          </ac:spMkLst>
        </pc:spChg>
        <pc:spChg chg="mod">
          <ac:chgData name="Suzanne van Gelderen" userId="ef5f300ec9128a93" providerId="LiveId" clId="{177A5B54-9810-4D91-B142-0CCEB6331C05}" dt="2026-05-07T06:28:29.582" v="13149" actId="207"/>
          <ac:spMkLst>
            <pc:docMk/>
            <pc:sldMk cId="3357433368" sldId="382"/>
            <ac:spMk id="5" creationId="{4E44EF8C-6843-BAE8-EFC2-A48D964B4825}"/>
          </ac:spMkLst>
        </pc:spChg>
        <pc:spChg chg="add mod">
          <ac:chgData name="Suzanne van Gelderen" userId="ef5f300ec9128a93" providerId="LiveId" clId="{177A5B54-9810-4D91-B142-0CCEB6331C05}" dt="2026-05-08T10:58:33.706" v="17135" actId="255"/>
          <ac:spMkLst>
            <pc:docMk/>
            <pc:sldMk cId="3357433368" sldId="382"/>
            <ac:spMk id="10" creationId="{0EA04CC5-E7EF-823B-7439-8415B33966EA}"/>
          </ac:spMkLst>
        </pc:spChg>
        <pc:picChg chg="mod">
          <ac:chgData name="Suzanne van Gelderen" userId="ef5f300ec9128a93" providerId="LiveId" clId="{177A5B54-9810-4D91-B142-0CCEB6331C05}" dt="2026-05-07T13:07:45.083" v="13236" actId="1035"/>
          <ac:picMkLst>
            <pc:docMk/>
            <pc:sldMk cId="3357433368" sldId="382"/>
            <ac:picMk id="2050" creationId="{110BC459-FAF9-E174-D873-A97487D6F76D}"/>
          </ac:picMkLst>
        </pc:picChg>
        <pc:picChg chg="mod">
          <ac:chgData name="Suzanne van Gelderen" userId="ef5f300ec9128a93" providerId="LiveId" clId="{177A5B54-9810-4D91-B142-0CCEB6331C05}" dt="2026-05-07T13:07:47.026" v="13237" actId="1035"/>
          <ac:picMkLst>
            <pc:docMk/>
            <pc:sldMk cId="3357433368" sldId="382"/>
            <ac:picMk id="2052" creationId="{93147356-21D3-BD92-97BF-757D061CA3FB}"/>
          </ac:picMkLst>
        </pc:picChg>
      </pc:sldChg>
      <pc:sldChg chg="addSp delSp modSp add mod ord">
        <pc:chgData name="Suzanne van Gelderen" userId="ef5f300ec9128a93" providerId="LiveId" clId="{177A5B54-9810-4D91-B142-0CCEB6331C05}" dt="2026-05-07T04:48:41.860" v="10784" actId="1076"/>
        <pc:sldMkLst>
          <pc:docMk/>
          <pc:sldMk cId="742870448" sldId="383"/>
        </pc:sldMkLst>
        <pc:spChg chg="add mod">
          <ac:chgData name="Suzanne van Gelderen" userId="ef5f300ec9128a93" providerId="LiveId" clId="{177A5B54-9810-4D91-B142-0CCEB6331C05}" dt="2026-05-07T04:40:15.454" v="10686" actId="6549"/>
          <ac:spMkLst>
            <pc:docMk/>
            <pc:sldMk cId="742870448" sldId="383"/>
            <ac:spMk id="2" creationId="{C16F3E2D-624A-27CF-E662-65342E2642A5}"/>
          </ac:spMkLst>
        </pc:spChg>
        <pc:spChg chg="add mod">
          <ac:chgData name="Suzanne van Gelderen" userId="ef5f300ec9128a93" providerId="LiveId" clId="{177A5B54-9810-4D91-B142-0CCEB6331C05}" dt="2026-05-05T11:32:07.226" v="1847" actId="164"/>
          <ac:spMkLst>
            <pc:docMk/>
            <pc:sldMk cId="742870448" sldId="383"/>
            <ac:spMk id="12" creationId="{CFC0CCED-C33F-D60C-41ED-51CB7439C0CA}"/>
          </ac:spMkLst>
        </pc:spChg>
        <pc:spChg chg="add mod">
          <ac:chgData name="Suzanne van Gelderen" userId="ef5f300ec9128a93" providerId="LiveId" clId="{177A5B54-9810-4D91-B142-0CCEB6331C05}" dt="2026-05-05T11:32:07.226" v="1847" actId="164"/>
          <ac:spMkLst>
            <pc:docMk/>
            <pc:sldMk cId="742870448" sldId="383"/>
            <ac:spMk id="13" creationId="{07A78983-F236-ED2E-466E-6DCC53B9D414}"/>
          </ac:spMkLst>
        </pc:spChg>
        <pc:spChg chg="mod">
          <ac:chgData name="Suzanne van Gelderen" userId="ef5f300ec9128a93" providerId="LiveId" clId="{177A5B54-9810-4D91-B142-0CCEB6331C05}" dt="2026-05-05T11:41:18.956" v="1926" actId="6549"/>
          <ac:spMkLst>
            <pc:docMk/>
            <pc:sldMk cId="742870448" sldId="383"/>
            <ac:spMk id="481" creationId="{062F9742-F388-E042-946E-F1324C460608}"/>
          </ac:spMkLst>
        </pc:spChg>
        <pc:grpChg chg="add mod">
          <ac:chgData name="Suzanne van Gelderen" userId="ef5f300ec9128a93" providerId="LiveId" clId="{177A5B54-9810-4D91-B142-0CCEB6331C05}" dt="2026-05-05T11:32:07.226" v="1847" actId="164"/>
          <ac:grpSpMkLst>
            <pc:docMk/>
            <pc:sldMk cId="742870448" sldId="383"/>
            <ac:grpSpMk id="14" creationId="{F5512A10-C216-CB86-5496-E85FF227993A}"/>
          </ac:grpSpMkLst>
        </pc:grpChg>
        <pc:picChg chg="add mod">
          <ac:chgData name="Suzanne van Gelderen" userId="ef5f300ec9128a93" providerId="LiveId" clId="{177A5B54-9810-4D91-B142-0CCEB6331C05}" dt="2026-05-07T04:48:41.860" v="10784" actId="1076"/>
          <ac:picMkLst>
            <pc:docMk/>
            <pc:sldMk cId="742870448" sldId="383"/>
            <ac:picMk id="3" creationId="{6C1A4570-E093-4C59-B51C-4F511BD24136}"/>
          </ac:picMkLst>
        </pc:picChg>
        <pc:picChg chg="add mod topLvl">
          <ac:chgData name="Suzanne van Gelderen" userId="ef5f300ec9128a93" providerId="LiveId" clId="{177A5B54-9810-4D91-B142-0CCEB6331C05}" dt="2026-05-06T10:46:19.785" v="6788" actId="14100"/>
          <ac:picMkLst>
            <pc:docMk/>
            <pc:sldMk cId="742870448" sldId="383"/>
            <ac:picMk id="7" creationId="{B9D8061F-1E6B-024F-6B5C-123895AE018E}"/>
          </ac:picMkLst>
        </pc:picChg>
      </pc:sldChg>
      <pc:sldChg chg="addSp delSp modSp add mod ord">
        <pc:chgData name="Suzanne van Gelderen" userId="ef5f300ec9128a93" providerId="LiveId" clId="{177A5B54-9810-4D91-B142-0CCEB6331C05}" dt="2026-05-06T11:05:05.599" v="7700" actId="113"/>
        <pc:sldMkLst>
          <pc:docMk/>
          <pc:sldMk cId="1357260287" sldId="385"/>
        </pc:sldMkLst>
        <pc:spChg chg="mod">
          <ac:chgData name="Suzanne van Gelderen" userId="ef5f300ec9128a93" providerId="LiveId" clId="{177A5B54-9810-4D91-B142-0CCEB6331C05}" dt="2026-05-06T11:05:05.599" v="7700" actId="113"/>
          <ac:spMkLst>
            <pc:docMk/>
            <pc:sldMk cId="1357260287" sldId="385"/>
            <ac:spMk id="2" creationId="{F7BEE4A7-FC61-467C-1C20-FA391C275DB1}"/>
          </ac:spMkLst>
        </pc:spChg>
        <pc:spChg chg="add mod">
          <ac:chgData name="Suzanne van Gelderen" userId="ef5f300ec9128a93" providerId="LiveId" clId="{177A5B54-9810-4D91-B142-0CCEB6331C05}" dt="2026-05-05T11:58:31.699" v="2398" actId="14100"/>
          <ac:spMkLst>
            <pc:docMk/>
            <pc:sldMk cId="1357260287" sldId="385"/>
            <ac:spMk id="14" creationId="{D8218F8D-0E31-A636-CADD-5162CD5A4D0B}"/>
          </ac:spMkLst>
        </pc:spChg>
        <pc:grpChg chg="add mod">
          <ac:chgData name="Suzanne van Gelderen" userId="ef5f300ec9128a93" providerId="LiveId" clId="{177A5B54-9810-4D91-B142-0CCEB6331C05}" dt="2026-05-05T11:58:25.821" v="2394" actId="1035"/>
          <ac:grpSpMkLst>
            <pc:docMk/>
            <pc:sldMk cId="1357260287" sldId="385"/>
            <ac:grpSpMk id="15" creationId="{B58674F7-EB45-5E9C-6612-AE3211C73C43}"/>
          </ac:grpSpMkLst>
        </pc:grpChg>
        <pc:picChg chg="add mod modCrop">
          <ac:chgData name="Suzanne van Gelderen" userId="ef5f300ec9128a93" providerId="LiveId" clId="{177A5B54-9810-4D91-B142-0CCEB6331C05}" dt="2026-05-05T11:58:06.065" v="2390" actId="164"/>
          <ac:picMkLst>
            <pc:docMk/>
            <pc:sldMk cId="1357260287" sldId="385"/>
            <ac:picMk id="13" creationId="{0E47EA9A-6C92-BC3A-9817-8CFFCD27AA1F}"/>
          </ac:picMkLst>
        </pc:picChg>
      </pc:sldChg>
      <pc:sldChg chg="addSp delSp modSp mod modNotesTx">
        <pc:chgData name="Suzanne van Gelderen" userId="ef5f300ec9128a93" providerId="LiveId" clId="{177A5B54-9810-4D91-B142-0CCEB6331C05}" dt="2026-05-16T19:19:04.966" v="20009" actId="20577"/>
        <pc:sldMkLst>
          <pc:docMk/>
          <pc:sldMk cId="2622182106" sldId="386"/>
        </pc:sldMkLst>
        <pc:spChg chg="mod">
          <ac:chgData name="Suzanne van Gelderen" userId="ef5f300ec9128a93" providerId="LiveId" clId="{177A5B54-9810-4D91-B142-0CCEB6331C05}" dt="2026-05-07T04:57:02.865" v="10879" actId="1035"/>
          <ac:spMkLst>
            <pc:docMk/>
            <pc:sldMk cId="2622182106" sldId="386"/>
            <ac:spMk id="2" creationId="{68B2CF62-B06E-6FD3-F1B9-F3E410C6969E}"/>
          </ac:spMkLst>
        </pc:spChg>
        <pc:picChg chg="mod">
          <ac:chgData name="Suzanne van Gelderen" userId="ef5f300ec9128a93" providerId="LiveId" clId="{177A5B54-9810-4D91-B142-0CCEB6331C05}" dt="2026-05-07T04:57:38.333" v="10904" actId="1038"/>
          <ac:picMkLst>
            <pc:docMk/>
            <pc:sldMk cId="2622182106" sldId="386"/>
            <ac:picMk id="5" creationId="{FE12B086-E891-0DB6-E8E9-B615675DC543}"/>
          </ac:picMkLst>
        </pc:picChg>
        <pc:picChg chg="mod">
          <ac:chgData name="Suzanne van Gelderen" userId="ef5f300ec9128a93" providerId="LiveId" clId="{177A5B54-9810-4D91-B142-0CCEB6331C05}" dt="2026-05-07T04:57:31.832" v="10899" actId="1035"/>
          <ac:picMkLst>
            <pc:docMk/>
            <pc:sldMk cId="2622182106" sldId="386"/>
            <ac:picMk id="7" creationId="{25F25685-828F-575F-C628-A2C0E64EB094}"/>
          </ac:picMkLst>
        </pc:picChg>
        <pc:picChg chg="mod">
          <ac:chgData name="Suzanne van Gelderen" userId="ef5f300ec9128a93" providerId="LiveId" clId="{177A5B54-9810-4D91-B142-0CCEB6331C05}" dt="2026-05-07T04:57:29.938" v="10896" actId="1035"/>
          <ac:picMkLst>
            <pc:docMk/>
            <pc:sldMk cId="2622182106" sldId="386"/>
            <ac:picMk id="9" creationId="{897A1EF5-078F-7C82-E093-7F78802BDE3E}"/>
          </ac:picMkLst>
        </pc:picChg>
      </pc:sldChg>
      <pc:sldChg chg="addSp delSp modSp add mod">
        <pc:chgData name="Suzanne van Gelderen" userId="ef5f300ec9128a93" providerId="LiveId" clId="{177A5B54-9810-4D91-B142-0CCEB6331C05}" dt="2026-05-07T04:49:59.026" v="10809" actId="1035"/>
        <pc:sldMkLst>
          <pc:docMk/>
          <pc:sldMk cId="2504272567" sldId="387"/>
        </pc:sldMkLst>
        <pc:spChg chg="mod">
          <ac:chgData name="Suzanne van Gelderen" userId="ef5f300ec9128a93" providerId="LiveId" clId="{177A5B54-9810-4D91-B142-0CCEB6331C05}" dt="2026-05-07T04:43:53.834" v="10778" actId="20577"/>
          <ac:spMkLst>
            <pc:docMk/>
            <pc:sldMk cId="2504272567" sldId="387"/>
            <ac:spMk id="2" creationId="{687A4F32-A552-C5B9-C9E9-1265AE73E15D}"/>
          </ac:spMkLst>
        </pc:spChg>
        <pc:spChg chg="add mod">
          <ac:chgData name="Suzanne van Gelderen" userId="ef5f300ec9128a93" providerId="LiveId" clId="{177A5B54-9810-4D91-B142-0CCEB6331C05}" dt="2026-05-07T04:49:52.980" v="10795" actId="14100"/>
          <ac:spMkLst>
            <pc:docMk/>
            <pc:sldMk cId="2504272567" sldId="387"/>
            <ac:spMk id="3" creationId="{7C0336E8-7712-D892-C36B-1DE85B9F346E}"/>
          </ac:spMkLst>
        </pc:spChg>
        <pc:grpChg chg="mod">
          <ac:chgData name="Suzanne van Gelderen" userId="ef5f300ec9128a93" providerId="LiveId" clId="{177A5B54-9810-4D91-B142-0CCEB6331C05}" dt="2026-05-06T10:45:04.779" v="6776" actId="164"/>
          <ac:grpSpMkLst>
            <pc:docMk/>
            <pc:sldMk cId="2504272567" sldId="387"/>
            <ac:grpSpMk id="11" creationId="{9B9079FA-14C1-2320-1CA8-4CD9B01C2016}"/>
          </ac:grpSpMkLst>
        </pc:grpChg>
        <pc:grpChg chg="add mod">
          <ac:chgData name="Suzanne van Gelderen" userId="ef5f300ec9128a93" providerId="LiveId" clId="{177A5B54-9810-4D91-B142-0CCEB6331C05}" dt="2026-05-07T04:49:59.026" v="10809" actId="1035"/>
          <ac:grpSpMkLst>
            <pc:docMk/>
            <pc:sldMk cId="2504272567" sldId="387"/>
            <ac:grpSpMk id="12" creationId="{6FF3A444-2F30-502A-9C94-95B3A5B2D764}"/>
          </ac:grpSpMkLst>
        </pc:grpChg>
        <pc:picChg chg="mod modCrop">
          <ac:chgData name="Suzanne van Gelderen" userId="ef5f300ec9128a93" providerId="LiveId" clId="{177A5B54-9810-4D91-B142-0CCEB6331C05}" dt="2026-05-07T04:49:47.005" v="10792" actId="732"/>
          <ac:picMkLst>
            <pc:docMk/>
            <pc:sldMk cId="2504272567" sldId="387"/>
            <ac:picMk id="4" creationId="{2744289B-C244-2E23-2757-F2634EBCEBD2}"/>
          </ac:picMkLst>
        </pc:picChg>
      </pc:sldChg>
      <pc:sldChg chg="modSp mod">
        <pc:chgData name="Suzanne van Gelderen" userId="ef5f300ec9128a93" providerId="LiveId" clId="{177A5B54-9810-4D91-B142-0CCEB6331C05}" dt="2026-05-05T13:07:22.552" v="4162" actId="1038"/>
        <pc:sldMkLst>
          <pc:docMk/>
          <pc:sldMk cId="1241132106" sldId="388"/>
        </pc:sldMkLst>
        <pc:picChg chg="mod">
          <ac:chgData name="Suzanne van Gelderen" userId="ef5f300ec9128a93" providerId="LiveId" clId="{177A5B54-9810-4D91-B142-0CCEB6331C05}" dt="2026-05-05T13:07:22.552" v="4162" actId="1038"/>
          <ac:picMkLst>
            <pc:docMk/>
            <pc:sldMk cId="1241132106" sldId="388"/>
            <ac:picMk id="4" creationId="{B582876A-8781-41FC-5753-4D2B76ADE3E8}"/>
          </ac:picMkLst>
        </pc:picChg>
      </pc:sldChg>
      <pc:sldChg chg="addSp delSp modSp mod">
        <pc:chgData name="Suzanne van Gelderen" userId="ef5f300ec9128a93" providerId="LiveId" clId="{177A5B54-9810-4D91-B142-0CCEB6331C05}" dt="2026-05-07T04:58:04.296" v="10914" actId="478"/>
        <pc:sldMkLst>
          <pc:docMk/>
          <pc:sldMk cId="841575110" sldId="389"/>
        </pc:sldMkLst>
        <pc:graphicFrameChg chg="mod modGraphic">
          <ac:chgData name="Suzanne van Gelderen" userId="ef5f300ec9128a93" providerId="LiveId" clId="{177A5B54-9810-4D91-B142-0CCEB6331C05}" dt="2026-05-05T13:14:55.717" v="4221" actId="1076"/>
          <ac:graphicFrameMkLst>
            <pc:docMk/>
            <pc:sldMk cId="841575110" sldId="389"/>
            <ac:graphicFrameMk id="4" creationId="{B71AA1BB-3B50-7ED3-8F50-22EC61D7F080}"/>
          </ac:graphicFrameMkLst>
        </pc:graphicFrameChg>
      </pc:sldChg>
      <pc:sldChg chg="addSp delSp modSp mod">
        <pc:chgData name="Suzanne van Gelderen" userId="ef5f300ec9128a93" providerId="LiveId" clId="{177A5B54-9810-4D91-B142-0CCEB6331C05}" dt="2026-05-07T06:21:33.006" v="13055" actId="21"/>
        <pc:sldMkLst>
          <pc:docMk/>
          <pc:sldMk cId="1098026618" sldId="391"/>
        </pc:sldMkLst>
        <pc:spChg chg="add mod">
          <ac:chgData name="Suzanne van Gelderen" userId="ef5f300ec9128a93" providerId="LiveId" clId="{177A5B54-9810-4D91-B142-0CCEB6331C05}" dt="2026-05-07T06:18:25.357" v="13005" actId="1076"/>
          <ac:spMkLst>
            <pc:docMk/>
            <pc:sldMk cId="1098026618" sldId="391"/>
            <ac:spMk id="2" creationId="{26EEADE5-FFA0-CA1C-F11D-3CDFDA5F802F}"/>
          </ac:spMkLst>
        </pc:spChg>
        <pc:spChg chg="mod">
          <ac:chgData name="Suzanne van Gelderen" userId="ef5f300ec9128a93" providerId="LiveId" clId="{177A5B54-9810-4D91-B142-0CCEB6331C05}" dt="2026-05-07T06:18:05.429" v="12991" actId="1038"/>
          <ac:spMkLst>
            <pc:docMk/>
            <pc:sldMk cId="1098026618" sldId="391"/>
            <ac:spMk id="3" creationId="{78BF4D36-E2C9-940E-8CC8-0C1261A12E4A}"/>
          </ac:spMkLst>
        </pc:spChg>
        <pc:spChg chg="mod">
          <ac:chgData name="Suzanne van Gelderen" userId="ef5f300ec9128a93" providerId="LiveId" clId="{177A5B54-9810-4D91-B142-0CCEB6331C05}" dt="2026-05-07T06:18:32.512" v="13007" actId="20577"/>
          <ac:spMkLst>
            <pc:docMk/>
            <pc:sldMk cId="1098026618" sldId="391"/>
            <ac:spMk id="8" creationId="{68C36241-B55D-C02D-C0D1-2DCE628826C9}"/>
          </ac:spMkLst>
        </pc:spChg>
        <pc:spChg chg="mod">
          <ac:chgData name="Suzanne van Gelderen" userId="ef5f300ec9128a93" providerId="LiveId" clId="{177A5B54-9810-4D91-B142-0CCEB6331C05}" dt="2026-05-07T06:20:07.651" v="13024" actId="20577"/>
          <ac:spMkLst>
            <pc:docMk/>
            <pc:sldMk cId="1098026618" sldId="391"/>
            <ac:spMk id="9" creationId="{16941F45-D496-1715-765F-45CEBCE1244B}"/>
          </ac:spMkLst>
        </pc:spChg>
        <pc:spChg chg="mod">
          <ac:chgData name="Suzanne van Gelderen" userId="ef5f300ec9128a93" providerId="LiveId" clId="{177A5B54-9810-4D91-B142-0CCEB6331C05}" dt="2026-05-07T06:18:18.127" v="13003" actId="1038"/>
          <ac:spMkLst>
            <pc:docMk/>
            <pc:sldMk cId="1098026618" sldId="391"/>
            <ac:spMk id="10" creationId="{F3E94250-CB2F-C45D-AD6E-771A27A01429}"/>
          </ac:spMkLst>
        </pc:spChg>
        <pc:spChg chg="mod">
          <ac:chgData name="Suzanne van Gelderen" userId="ef5f300ec9128a93" providerId="LiveId" clId="{177A5B54-9810-4D91-B142-0CCEB6331C05}" dt="2026-05-07T06:20:33.690" v="13029" actId="1036"/>
          <ac:spMkLst>
            <pc:docMk/>
            <pc:sldMk cId="1098026618" sldId="391"/>
            <ac:spMk id="22" creationId="{914AC8D2-E082-204B-D0DB-EA3C101E558F}"/>
          </ac:spMkLst>
        </pc:spChg>
        <pc:spChg chg="mod">
          <ac:chgData name="Suzanne van Gelderen" userId="ef5f300ec9128a93" providerId="LiveId" clId="{177A5B54-9810-4D91-B142-0CCEB6331C05}" dt="2026-05-07T06:20:30.640" v="13028" actId="1036"/>
          <ac:spMkLst>
            <pc:docMk/>
            <pc:sldMk cId="1098026618" sldId="391"/>
            <ac:spMk id="23" creationId="{8D0059C1-05DB-34F3-D5DF-6AB17F1DCBAD}"/>
          </ac:spMkLst>
        </pc:spChg>
        <pc:spChg chg="mod">
          <ac:chgData name="Suzanne van Gelderen" userId="ef5f300ec9128a93" providerId="LiveId" clId="{177A5B54-9810-4D91-B142-0CCEB6331C05}" dt="2026-05-07T06:20:36.148" v="13032" actId="1035"/>
          <ac:spMkLst>
            <pc:docMk/>
            <pc:sldMk cId="1098026618" sldId="391"/>
            <ac:spMk id="27" creationId="{EE1EBDC8-675C-104C-2F96-621633914CA8}"/>
          </ac:spMkLst>
        </pc:spChg>
        <pc:spChg chg="mod">
          <ac:chgData name="Suzanne van Gelderen" userId="ef5f300ec9128a93" providerId="LiveId" clId="{177A5B54-9810-4D91-B142-0CCEB6331C05}" dt="2026-05-07T06:20:37.688" v="13033" actId="1035"/>
          <ac:spMkLst>
            <pc:docMk/>
            <pc:sldMk cId="1098026618" sldId="391"/>
            <ac:spMk id="29" creationId="{1A3A414B-84F8-32F0-5873-76AE02F5CD01}"/>
          </ac:spMkLst>
        </pc:spChg>
        <pc:spChg chg="mod">
          <ac:chgData name="Suzanne van Gelderen" userId="ef5f300ec9128a93" providerId="LiveId" clId="{177A5B54-9810-4D91-B142-0CCEB6331C05}" dt="2026-05-07T06:19:09.294" v="13014" actId="1035"/>
          <ac:spMkLst>
            <pc:docMk/>
            <pc:sldMk cId="1098026618" sldId="391"/>
            <ac:spMk id="30" creationId="{8C6EDB51-0D50-0793-5AD6-9A6C41384449}"/>
          </ac:spMkLst>
        </pc:spChg>
        <pc:spChg chg="mod">
          <ac:chgData name="Suzanne van Gelderen" userId="ef5f300ec9128a93" providerId="LiveId" clId="{177A5B54-9810-4D91-B142-0CCEB6331C05}" dt="2026-05-07T06:20:45.047" v="13034" actId="113"/>
          <ac:spMkLst>
            <pc:docMk/>
            <pc:sldMk cId="1098026618" sldId="391"/>
            <ac:spMk id="38" creationId="{F91217F0-D3B6-D44B-CEDD-FF5B8F573D3C}"/>
          </ac:spMkLst>
        </pc:spChg>
        <pc:spChg chg="mod">
          <ac:chgData name="Suzanne van Gelderen" userId="ef5f300ec9128a93" providerId="LiveId" clId="{177A5B54-9810-4D91-B142-0CCEB6331C05}" dt="2026-05-07T06:20:50.002" v="13037" actId="113"/>
          <ac:spMkLst>
            <pc:docMk/>
            <pc:sldMk cId="1098026618" sldId="391"/>
            <ac:spMk id="40" creationId="{05AC4379-5A9A-E995-C8C7-F741C47DB189}"/>
          </ac:spMkLst>
        </pc:spChg>
        <pc:grpChg chg="mod">
          <ac:chgData name="Suzanne van Gelderen" userId="ef5f300ec9128a93" providerId="LiveId" clId="{177A5B54-9810-4D91-B142-0CCEB6331C05}" dt="2026-05-07T06:18:05.429" v="12991" actId="1038"/>
          <ac:grpSpMkLst>
            <pc:docMk/>
            <pc:sldMk cId="1098026618" sldId="391"/>
            <ac:grpSpMk id="19" creationId="{ED221888-E121-704A-CD9D-5293F6A91C67}"/>
          </ac:grpSpMkLst>
        </pc:grpChg>
        <pc:picChg chg="mod">
          <ac:chgData name="Suzanne van Gelderen" userId="ef5f300ec9128a93" providerId="LiveId" clId="{177A5B54-9810-4D91-B142-0CCEB6331C05}" dt="2026-05-07T06:18:05.429" v="12991" actId="1038"/>
          <ac:picMkLst>
            <pc:docMk/>
            <pc:sldMk cId="1098026618" sldId="391"/>
            <ac:picMk id="20" creationId="{1F50B189-0E04-6351-36ED-F922B15F3D77}"/>
          </ac:picMkLst>
        </pc:picChg>
      </pc:sldChg>
      <pc:sldChg chg="addSp delSp modSp add mod">
        <pc:chgData name="Suzanne van Gelderen" userId="ef5f300ec9128a93" providerId="LiveId" clId="{177A5B54-9810-4D91-B142-0CCEB6331C05}" dt="2026-05-06T11:49:49.517" v="8854" actId="9405"/>
        <pc:sldMkLst>
          <pc:docMk/>
          <pc:sldMk cId="1048422690" sldId="392"/>
        </pc:sldMkLst>
        <pc:spChg chg="add mod">
          <ac:chgData name="Suzanne van Gelderen" userId="ef5f300ec9128a93" providerId="LiveId" clId="{177A5B54-9810-4D91-B142-0CCEB6331C05}" dt="2026-05-05T13:26:58.264" v="4308" actId="1076"/>
          <ac:spMkLst>
            <pc:docMk/>
            <pc:sldMk cId="1048422690" sldId="392"/>
            <ac:spMk id="14" creationId="{5D2D6F8D-CC69-5A7C-F7E6-1AF08F70BE9E}"/>
          </ac:spMkLst>
        </pc:spChg>
        <pc:picChg chg="add mod">
          <ac:chgData name="Suzanne van Gelderen" userId="ef5f300ec9128a93" providerId="LiveId" clId="{177A5B54-9810-4D91-B142-0CCEB6331C05}" dt="2026-05-05T13:27:04.013" v="4311" actId="1076"/>
          <ac:picMkLst>
            <pc:docMk/>
            <pc:sldMk cId="1048422690" sldId="392"/>
            <ac:picMk id="16" creationId="{7D72FF40-A8A5-D7F9-486B-C096359356A3}"/>
          </ac:picMkLst>
        </pc:picChg>
        <pc:inkChg chg="add">
          <ac:chgData name="Suzanne van Gelderen" userId="ef5f300ec9128a93" providerId="LiveId" clId="{177A5B54-9810-4D91-B142-0CCEB6331C05}" dt="2026-05-06T10:48:52.961" v="6808" actId="9405"/>
          <ac:inkMkLst>
            <pc:docMk/>
            <pc:sldMk cId="1048422690" sldId="392"/>
            <ac:inkMk id="2" creationId="{01B92109-0D15-3DE8-32DC-8234EDB3C171}"/>
          </ac:inkMkLst>
        </pc:inkChg>
        <pc:inkChg chg="add">
          <ac:chgData name="Suzanne van Gelderen" userId="ef5f300ec9128a93" providerId="LiveId" clId="{177A5B54-9810-4D91-B142-0CCEB6331C05}" dt="2026-05-06T11:49:49.517" v="8854" actId="9405"/>
          <ac:inkMkLst>
            <pc:docMk/>
            <pc:sldMk cId="1048422690" sldId="392"/>
            <ac:inkMk id="3" creationId="{160DF203-9442-24BE-8AF0-438A576B0854}"/>
          </ac:inkMkLst>
        </pc:inkChg>
      </pc:sldChg>
      <pc:sldChg chg="addSp delSp modSp add mod">
        <pc:chgData name="Suzanne van Gelderen" userId="ef5f300ec9128a93" providerId="LiveId" clId="{177A5B54-9810-4D91-B142-0CCEB6331C05}" dt="2026-05-06T11:10:29.452" v="7820" actId="1035"/>
        <pc:sldMkLst>
          <pc:docMk/>
          <pc:sldMk cId="2453202483" sldId="393"/>
        </pc:sldMkLst>
        <pc:spChg chg="mod">
          <ac:chgData name="Suzanne van Gelderen" userId="ef5f300ec9128a93" providerId="LiveId" clId="{177A5B54-9810-4D91-B142-0CCEB6331C05}" dt="2026-05-05T13:27:15.037" v="4342" actId="14100"/>
          <ac:spMkLst>
            <pc:docMk/>
            <pc:sldMk cId="2453202483" sldId="393"/>
            <ac:spMk id="14" creationId="{D504BFE6-0ABD-F85F-273C-51A0F47600AE}"/>
          </ac:spMkLst>
        </pc:spChg>
        <pc:picChg chg="add mod">
          <ac:chgData name="Suzanne van Gelderen" userId="ef5f300ec9128a93" providerId="LiveId" clId="{177A5B54-9810-4D91-B142-0CCEB6331C05}" dt="2026-05-06T11:10:29.452" v="7820" actId="1035"/>
          <ac:picMkLst>
            <pc:docMk/>
            <pc:sldMk cId="2453202483" sldId="393"/>
            <ac:picMk id="3" creationId="{99C7F142-7BFA-8D7C-675B-51FA33D4290D}"/>
          </ac:picMkLst>
        </pc:picChg>
      </pc:sldChg>
      <pc:sldChg chg="addSp delSp modSp add mod ord delAnim">
        <pc:chgData name="Suzanne van Gelderen" userId="ef5f300ec9128a93" providerId="LiveId" clId="{177A5B54-9810-4D91-B142-0CCEB6331C05}" dt="2026-05-07T13:06:21.916" v="13227" actId="1076"/>
        <pc:sldMkLst>
          <pc:docMk/>
          <pc:sldMk cId="2879778177" sldId="396"/>
        </pc:sldMkLst>
        <pc:spChg chg="add mod">
          <ac:chgData name="Suzanne van Gelderen" userId="ef5f300ec9128a93" providerId="LiveId" clId="{177A5B54-9810-4D91-B142-0CCEB6331C05}" dt="2026-05-06T11:17:46.441" v="7951" actId="1038"/>
          <ac:spMkLst>
            <pc:docMk/>
            <pc:sldMk cId="2879778177" sldId="396"/>
            <ac:spMk id="4" creationId="{E630384E-9467-F10E-2B54-6306221F7874}"/>
          </ac:spMkLst>
        </pc:spChg>
        <pc:spChg chg="mod ord">
          <ac:chgData name="Suzanne van Gelderen" userId="ef5f300ec9128a93" providerId="LiveId" clId="{177A5B54-9810-4D91-B142-0CCEB6331C05}" dt="2026-05-07T13:06:21.916" v="13227" actId="1076"/>
          <ac:spMkLst>
            <pc:docMk/>
            <pc:sldMk cId="2879778177" sldId="396"/>
            <ac:spMk id="7" creationId="{D0632AD2-33AA-F2B4-2697-4DDD3BB36141}"/>
          </ac:spMkLst>
        </pc:spChg>
        <pc:picChg chg="add mod">
          <ac:chgData name="Suzanne van Gelderen" userId="ef5f300ec9128a93" providerId="LiveId" clId="{177A5B54-9810-4D91-B142-0CCEB6331C05}" dt="2026-05-06T11:17:04.550" v="7915" actId="1038"/>
          <ac:picMkLst>
            <pc:docMk/>
            <pc:sldMk cId="2879778177" sldId="396"/>
            <ac:picMk id="5" creationId="{F1796C09-AA3F-70B5-6F29-CB3601D2F862}"/>
          </ac:picMkLst>
        </pc:picChg>
      </pc:sldChg>
      <pc:sldChg chg="modSp add mod">
        <pc:chgData name="Suzanne van Gelderen" userId="ef5f300ec9128a93" providerId="LiveId" clId="{177A5B54-9810-4D91-B142-0CCEB6331C05}" dt="2026-05-05T14:07:02.184" v="4754" actId="1076"/>
        <pc:sldMkLst>
          <pc:docMk/>
          <pc:sldMk cId="992526212" sldId="397"/>
        </pc:sldMkLst>
        <pc:spChg chg="mod">
          <ac:chgData name="Suzanne van Gelderen" userId="ef5f300ec9128a93" providerId="LiveId" clId="{177A5B54-9810-4D91-B142-0CCEB6331C05}" dt="2026-05-05T14:06:56.043" v="4751" actId="20577"/>
          <ac:spMkLst>
            <pc:docMk/>
            <pc:sldMk cId="992526212" sldId="397"/>
            <ac:spMk id="422" creationId="{9B52C036-4FFE-5679-D4C3-CFB11A3D5C58}"/>
          </ac:spMkLst>
        </pc:spChg>
      </pc:sldChg>
      <pc:sldChg chg="addSp delSp modSp add mod">
        <pc:chgData name="Suzanne van Gelderen" userId="ef5f300ec9128a93" providerId="LiveId" clId="{177A5B54-9810-4D91-B142-0CCEB6331C05}" dt="2026-05-06T12:48:21.778" v="10553" actId="1076"/>
        <pc:sldMkLst>
          <pc:docMk/>
          <pc:sldMk cId="2295899016" sldId="398"/>
        </pc:sldMkLst>
        <pc:spChg chg="mod">
          <ac:chgData name="Suzanne van Gelderen" userId="ef5f300ec9128a93" providerId="LiveId" clId="{177A5B54-9810-4D91-B142-0CCEB6331C05}" dt="2026-05-05T14:07:45.122" v="4770" actId="20577"/>
          <ac:spMkLst>
            <pc:docMk/>
            <pc:sldMk cId="2295899016" sldId="398"/>
            <ac:spMk id="422" creationId="{B72C4525-3D72-6CDD-A837-296662B63474}"/>
          </ac:spMkLst>
        </pc:spChg>
        <pc:picChg chg="mod">
          <ac:chgData name="Suzanne van Gelderen" userId="ef5f300ec9128a93" providerId="LiveId" clId="{177A5B54-9810-4D91-B142-0CCEB6331C05}" dt="2026-05-06T12:48:21.778" v="10553" actId="1076"/>
          <ac:picMkLst>
            <pc:docMk/>
            <pc:sldMk cId="2295899016" sldId="398"/>
            <ac:picMk id="3" creationId="{DA9A5ADE-ADD6-3BE1-376A-A686D16E4B0C}"/>
          </ac:picMkLst>
        </pc:picChg>
      </pc:sldChg>
      <pc:sldChg chg="addSp delSp modSp mod">
        <pc:chgData name="Suzanne van Gelderen" userId="ef5f300ec9128a93" providerId="LiveId" clId="{177A5B54-9810-4D91-B142-0CCEB6331C05}" dt="2026-05-08T11:14:23.701" v="17137"/>
        <pc:sldMkLst>
          <pc:docMk/>
          <pc:sldMk cId="2601889940" sldId="399"/>
        </pc:sldMkLst>
        <pc:spChg chg="add mod">
          <ac:chgData name="Suzanne van Gelderen" userId="ef5f300ec9128a93" providerId="LiveId" clId="{177A5B54-9810-4D91-B142-0CCEB6331C05}" dt="2026-05-08T11:14:23.701" v="17137"/>
          <ac:spMkLst>
            <pc:docMk/>
            <pc:sldMk cId="2601889940" sldId="399"/>
            <ac:spMk id="3" creationId="{BD72BF4E-A24E-D681-4367-B5C697F9CE3D}"/>
          </ac:spMkLst>
        </pc:spChg>
        <pc:spChg chg="mod">
          <ac:chgData name="Suzanne van Gelderen" userId="ef5f300ec9128a93" providerId="LiveId" clId="{177A5B54-9810-4D91-B142-0CCEB6331C05}" dt="2026-05-07T06:21:44.607" v="13061" actId="20577"/>
          <ac:spMkLst>
            <pc:docMk/>
            <pc:sldMk cId="2601889940" sldId="399"/>
            <ac:spMk id="8" creationId="{62B981A0-005B-9B68-09C6-B9EA422C4DCB}"/>
          </ac:spMkLst>
        </pc:spChg>
        <pc:spChg chg="mod">
          <ac:chgData name="Suzanne van Gelderen" userId="ef5f300ec9128a93" providerId="LiveId" clId="{177A5B54-9810-4D91-B142-0CCEB6331C05}" dt="2026-05-07T06:21:46.587" v="13064" actId="20577"/>
          <ac:spMkLst>
            <pc:docMk/>
            <pc:sldMk cId="2601889940" sldId="399"/>
            <ac:spMk id="9" creationId="{6AB31A56-ACD8-247E-73ED-8019FE9363B1}"/>
          </ac:spMkLst>
        </pc:spChg>
        <pc:spChg chg="add mod">
          <ac:chgData name="Suzanne van Gelderen" userId="ef5f300ec9128a93" providerId="LiveId" clId="{177A5B54-9810-4D91-B142-0CCEB6331C05}" dt="2026-05-07T06:22:19.181" v="13075" actId="1035"/>
          <ac:spMkLst>
            <pc:docMk/>
            <pc:sldMk cId="2601889940" sldId="399"/>
            <ac:spMk id="44" creationId="{18169CD8-FDAA-0E90-1224-E87767095D96}"/>
          </ac:spMkLst>
        </pc:spChg>
        <pc:spChg chg="add mod">
          <ac:chgData name="Suzanne van Gelderen" userId="ef5f300ec9128a93" providerId="LiveId" clId="{177A5B54-9810-4D91-B142-0CCEB6331C05}" dt="2026-05-07T06:22:21.033" v="13079" actId="1035"/>
          <ac:spMkLst>
            <pc:docMk/>
            <pc:sldMk cId="2601889940" sldId="399"/>
            <ac:spMk id="45" creationId="{2CA0E632-B235-987F-919A-4835204B0B12}"/>
          </ac:spMkLst>
        </pc:spChg>
        <pc:grpChg chg="mod">
          <ac:chgData name="Suzanne van Gelderen" userId="ef5f300ec9128a93" providerId="LiveId" clId="{177A5B54-9810-4D91-B142-0CCEB6331C05}" dt="2026-05-07T06:22:14.558" v="13071" actId="1037"/>
          <ac:grpSpMkLst>
            <pc:docMk/>
            <pc:sldMk cId="2601889940" sldId="399"/>
            <ac:grpSpMk id="19" creationId="{A3A3EAF1-B426-FEB0-7A35-AAF0D1B2D8A7}"/>
          </ac:grpSpMkLst>
        </pc:grpChg>
      </pc:sldChg>
      <pc:sldChg chg="modSp add mod">
        <pc:chgData name="Suzanne van Gelderen" userId="ef5f300ec9128a93" providerId="LiveId" clId="{177A5B54-9810-4D91-B142-0CCEB6331C05}" dt="2026-05-07T06:30:50.117" v="13183" actId="1035"/>
        <pc:sldMkLst>
          <pc:docMk/>
          <pc:sldMk cId="0" sldId="400"/>
        </pc:sldMkLst>
        <pc:spChg chg="mod">
          <ac:chgData name="Suzanne van Gelderen" userId="ef5f300ec9128a93" providerId="LiveId" clId="{177A5B54-9810-4D91-B142-0CCEB6331C05}" dt="2026-05-07T06:30:50.117" v="13183" actId="1035"/>
          <ac:spMkLst>
            <pc:docMk/>
            <pc:sldMk cId="0" sldId="400"/>
            <ac:spMk id="3" creationId="{54096D25-2005-621A-6A24-B5C91C59C383}"/>
          </ac:spMkLst>
        </pc:spChg>
      </pc:sldChg>
      <pc:sldChg chg="modSp add mod ord">
        <pc:chgData name="Suzanne van Gelderen" userId="ef5f300ec9128a93" providerId="LiveId" clId="{177A5B54-9810-4D91-B142-0CCEB6331C05}" dt="2026-05-07T06:10:23.444" v="12831" actId="113"/>
        <pc:sldMkLst>
          <pc:docMk/>
          <pc:sldMk cId="1710515256" sldId="402"/>
        </pc:sldMkLst>
        <pc:spChg chg="mod">
          <ac:chgData name="Suzanne van Gelderen" userId="ef5f300ec9128a93" providerId="LiveId" clId="{177A5B54-9810-4D91-B142-0CCEB6331C05}" dt="2026-05-07T06:10:23.444" v="12831" actId="113"/>
          <ac:spMkLst>
            <pc:docMk/>
            <pc:sldMk cId="1710515256" sldId="402"/>
            <ac:spMk id="8" creationId="{AB30775C-148A-C3B5-3460-F2F6BDF8C746}"/>
          </ac:spMkLst>
        </pc:spChg>
        <pc:spChg chg="mod">
          <ac:chgData name="Suzanne van Gelderen" userId="ef5f300ec9128a93" providerId="LiveId" clId="{177A5B54-9810-4D91-B142-0CCEB6331C05}" dt="2026-05-06T12:17:09.072" v="9873" actId="1036"/>
          <ac:spMkLst>
            <pc:docMk/>
            <pc:sldMk cId="1710515256" sldId="402"/>
            <ac:spMk id="493" creationId="{40CC0B54-9574-0D6F-F2A4-4E35BA9C52AF}"/>
          </ac:spMkLst>
        </pc:spChg>
      </pc:sldChg>
      <pc:sldChg chg="addSp delSp modSp add del mod">
        <pc:chgData name="Suzanne van Gelderen" userId="ef5f300ec9128a93" providerId="LiveId" clId="{177A5B54-9810-4D91-B142-0CCEB6331C05}" dt="2026-05-07T05:49:31.235" v="11848" actId="166"/>
        <pc:sldMkLst>
          <pc:docMk/>
          <pc:sldMk cId="3703623230" sldId="403"/>
        </pc:sldMkLst>
        <pc:spChg chg="mod ord">
          <ac:chgData name="Suzanne van Gelderen" userId="ef5f300ec9128a93" providerId="LiveId" clId="{177A5B54-9810-4D91-B142-0CCEB6331C05}" dt="2026-05-07T05:49:31.235" v="11848" actId="166"/>
          <ac:spMkLst>
            <pc:docMk/>
            <pc:sldMk cId="3703623230" sldId="403"/>
            <ac:spMk id="2" creationId="{9462E82E-B824-E6F4-9ACC-E3C728025DC5}"/>
          </ac:spMkLst>
        </pc:spChg>
        <pc:picChg chg="add mod">
          <ac:chgData name="Suzanne van Gelderen" userId="ef5f300ec9128a93" providerId="LiveId" clId="{177A5B54-9810-4D91-B142-0CCEB6331C05}" dt="2026-05-06T12:33:49.204" v="10404" actId="14100"/>
          <ac:picMkLst>
            <pc:docMk/>
            <pc:sldMk cId="3703623230" sldId="403"/>
            <ac:picMk id="4" creationId="{532BD6FC-25A0-3B05-C2F4-DAB1E4F7FBF3}"/>
          </ac:picMkLst>
        </pc:picChg>
      </pc:sldChg>
      <pc:sldChg chg="modNotesTx">
        <pc:chgData name="Suzanne van Gelderen" userId="ef5f300ec9128a93" providerId="LiveId" clId="{177A5B54-9810-4D91-B142-0CCEB6331C05}" dt="2026-05-17T07:22:30.894" v="20052" actId="20577"/>
        <pc:sldMkLst>
          <pc:docMk/>
          <pc:sldMk cId="0" sldId="405"/>
        </pc:sldMkLst>
      </pc:sldChg>
      <pc:sldChg chg="modSp mod addAnim delAnim">
        <pc:chgData name="Suzanne van Gelderen" userId="ef5f300ec9128a93" providerId="LiveId" clId="{177A5B54-9810-4D91-B142-0CCEB6331C05}" dt="2026-05-17T07:50:05.539" v="20485" actId="20577"/>
        <pc:sldMkLst>
          <pc:docMk/>
          <pc:sldMk cId="1250362657" sldId="493"/>
        </pc:sldMkLst>
        <pc:graphicFrameChg chg="mod modGraphic">
          <ac:chgData name="Suzanne van Gelderen" userId="ef5f300ec9128a93" providerId="LiveId" clId="{177A5B54-9810-4D91-B142-0CCEB6331C05}" dt="2026-05-17T07:50:05.539" v="20485" actId="20577"/>
          <ac:graphicFrameMkLst>
            <pc:docMk/>
            <pc:sldMk cId="1250362657" sldId="493"/>
            <ac:graphicFrameMk id="8" creationId="{198604E7-D241-8AC2-884D-E58CBF0D40D8}"/>
          </ac:graphicFrameMkLst>
        </pc:graphicFrameChg>
      </pc:sldChg>
      <pc:sldChg chg="modSp mod modNotesTx">
        <pc:chgData name="Suzanne van Gelderen" userId="ef5f300ec9128a93" providerId="LiveId" clId="{177A5B54-9810-4D91-B142-0CCEB6331C05}" dt="2026-05-17T07:22:33.850" v="20058" actId="20577"/>
        <pc:sldMkLst>
          <pc:docMk/>
          <pc:sldMk cId="0" sldId="553"/>
        </pc:sldMkLst>
        <pc:picChg chg="mod">
          <ac:chgData name="Suzanne van Gelderen" userId="ef5f300ec9128a93" providerId="LiveId" clId="{177A5B54-9810-4D91-B142-0CCEB6331C05}" dt="2026-05-06T12:48:44.714" v="10559" actId="1076"/>
          <ac:picMkLst>
            <pc:docMk/>
            <pc:sldMk cId="0" sldId="553"/>
            <ac:picMk id="3" creationId="{C4CF117F-E45E-F68F-19C2-21E3FC7F57D1}"/>
          </ac:picMkLst>
        </pc:picChg>
      </pc:sldChg>
      <pc:sldChg chg="addSp delSp modSp add mod">
        <pc:chgData name="Suzanne van Gelderen" userId="ef5f300ec9128a93" providerId="LiveId" clId="{177A5B54-9810-4D91-B142-0CCEB6331C05}" dt="2026-05-07T13:09:31.250" v="13281" actId="14100"/>
        <pc:sldMkLst>
          <pc:docMk/>
          <pc:sldMk cId="556711431" sldId="554"/>
        </pc:sldMkLst>
        <pc:spChg chg="add mod">
          <ac:chgData name="Suzanne van Gelderen" userId="ef5f300ec9128a93" providerId="LiveId" clId="{177A5B54-9810-4D91-B142-0CCEB6331C05}" dt="2026-05-07T06:00:36.518" v="12220" actId="255"/>
          <ac:spMkLst>
            <pc:docMk/>
            <pc:sldMk cId="556711431" sldId="554"/>
            <ac:spMk id="5" creationId="{CE2D2E14-6C21-D18E-AB1C-EBD1850302F9}"/>
          </ac:spMkLst>
        </pc:spChg>
        <pc:spChg chg="mod">
          <ac:chgData name="Suzanne van Gelderen" userId="ef5f300ec9128a93" providerId="LiveId" clId="{177A5B54-9810-4D91-B142-0CCEB6331C05}" dt="2026-05-07T13:09:31.250" v="13281" actId="14100"/>
          <ac:spMkLst>
            <pc:docMk/>
            <pc:sldMk cId="556711431" sldId="554"/>
            <ac:spMk id="8" creationId="{3B0343F2-2E9D-0996-966E-069511820241}"/>
          </ac:spMkLst>
        </pc:spChg>
        <pc:spChg chg="add mod">
          <ac:chgData name="Suzanne van Gelderen" userId="ef5f300ec9128a93" providerId="LiveId" clId="{177A5B54-9810-4D91-B142-0CCEB6331C05}" dt="2026-05-06T12:11:20.489" v="9457" actId="6549"/>
          <ac:spMkLst>
            <pc:docMk/>
            <pc:sldMk cId="556711431" sldId="554"/>
            <ac:spMk id="9" creationId="{0E0F957A-0399-D80F-D531-83F1471048F9}"/>
          </ac:spMkLst>
        </pc:spChg>
        <pc:picChg chg="add mod modCrop">
          <ac:chgData name="Suzanne van Gelderen" userId="ef5f300ec9128a93" providerId="LiveId" clId="{177A5B54-9810-4D91-B142-0CCEB6331C05}" dt="2026-05-06T11:58:06.076" v="8922" actId="14100"/>
          <ac:picMkLst>
            <pc:docMk/>
            <pc:sldMk cId="556711431" sldId="554"/>
            <ac:picMk id="4" creationId="{655F4B66-6E5C-3E40-D6D4-004580DCAE56}"/>
          </ac:picMkLst>
        </pc:picChg>
      </pc:sldChg>
      <pc:sldChg chg="addSp delSp modSp add mod ord modAnim">
        <pc:chgData name="Suzanne van Gelderen" userId="ef5f300ec9128a93" providerId="LiveId" clId="{177A5B54-9810-4D91-B142-0CCEB6331C05}" dt="2026-05-07T05:47:04.433" v="11840" actId="1038"/>
        <pc:sldMkLst>
          <pc:docMk/>
          <pc:sldMk cId="1264278755" sldId="555"/>
        </pc:sldMkLst>
        <pc:spChg chg="mod">
          <ac:chgData name="Suzanne van Gelderen" userId="ef5f300ec9128a93" providerId="LiveId" clId="{177A5B54-9810-4D91-B142-0CCEB6331C05}" dt="2026-05-07T05:46:59.733" v="11832" actId="1037"/>
          <ac:spMkLst>
            <pc:docMk/>
            <pc:sldMk cId="1264278755" sldId="555"/>
            <ac:spMk id="4" creationId="{76276739-7305-4942-25F8-0AA543CABAF9}"/>
          </ac:spMkLst>
        </pc:spChg>
        <pc:spChg chg="add del mod">
          <ac:chgData name="Suzanne van Gelderen" userId="ef5f300ec9128a93" providerId="LiveId" clId="{177A5B54-9810-4D91-B142-0CCEB6331C05}" dt="2026-05-07T05:46:59.733" v="11832" actId="1037"/>
          <ac:spMkLst>
            <pc:docMk/>
            <pc:sldMk cId="1264278755" sldId="555"/>
            <ac:spMk id="5" creationId="{1DCEDA85-88FB-92E7-80FD-8941E04AFAEA}"/>
          </ac:spMkLst>
        </pc:spChg>
        <pc:spChg chg="mod">
          <ac:chgData name="Suzanne van Gelderen" userId="ef5f300ec9128a93" providerId="LiveId" clId="{177A5B54-9810-4D91-B142-0CCEB6331C05}" dt="2026-05-07T05:31:26.939" v="11535" actId="6549"/>
          <ac:spMkLst>
            <pc:docMk/>
            <pc:sldMk cId="1264278755" sldId="555"/>
            <ac:spMk id="8" creationId="{79E2D11F-FEA6-A6A1-9BF0-314C26567F42}"/>
          </ac:spMkLst>
        </pc:spChg>
        <pc:spChg chg="add mod">
          <ac:chgData name="Suzanne van Gelderen" userId="ef5f300ec9128a93" providerId="LiveId" clId="{177A5B54-9810-4D91-B142-0CCEB6331C05}" dt="2026-05-07T05:46:59.733" v="11832" actId="1037"/>
          <ac:spMkLst>
            <pc:docMk/>
            <pc:sldMk cId="1264278755" sldId="555"/>
            <ac:spMk id="10" creationId="{89D375F3-B0C6-2E27-D105-2968A5B880FA}"/>
          </ac:spMkLst>
        </pc:spChg>
        <pc:grpChg chg="add mod">
          <ac:chgData name="Suzanne van Gelderen" userId="ef5f300ec9128a93" providerId="LiveId" clId="{177A5B54-9810-4D91-B142-0CCEB6331C05}" dt="2026-05-07T05:46:59.733" v="11832" actId="1037"/>
          <ac:grpSpMkLst>
            <pc:docMk/>
            <pc:sldMk cId="1264278755" sldId="555"/>
            <ac:grpSpMk id="13" creationId="{95D1A5A1-0026-EC5C-4AD6-EDA5611D6057}"/>
          </ac:grpSpMkLst>
        </pc:grpChg>
        <pc:picChg chg="mod">
          <ac:chgData name="Suzanne van Gelderen" userId="ef5f300ec9128a93" providerId="LiveId" clId="{177A5B54-9810-4D91-B142-0CCEB6331C05}" dt="2026-05-07T05:46:59.733" v="11832" actId="1037"/>
          <ac:picMkLst>
            <pc:docMk/>
            <pc:sldMk cId="1264278755" sldId="555"/>
            <ac:picMk id="2" creationId="{32601249-D337-1C87-8293-5FA5A0764343}"/>
          </ac:picMkLst>
        </pc:picChg>
        <pc:picChg chg="add mod">
          <ac:chgData name="Suzanne van Gelderen" userId="ef5f300ec9128a93" providerId="LiveId" clId="{177A5B54-9810-4D91-B142-0CCEB6331C05}" dt="2026-05-07T05:46:59.733" v="11832" actId="1037"/>
          <ac:picMkLst>
            <pc:docMk/>
            <pc:sldMk cId="1264278755" sldId="555"/>
            <ac:picMk id="1026" creationId="{2CC1A32C-A820-9B5C-D8C5-310EC1006172}"/>
          </ac:picMkLst>
        </pc:picChg>
        <pc:picChg chg="add mod">
          <ac:chgData name="Suzanne van Gelderen" userId="ef5f300ec9128a93" providerId="LiveId" clId="{177A5B54-9810-4D91-B142-0CCEB6331C05}" dt="2026-05-07T05:46:59.733" v="11832" actId="1037"/>
          <ac:picMkLst>
            <pc:docMk/>
            <pc:sldMk cId="1264278755" sldId="555"/>
            <ac:picMk id="1028" creationId="{F79478B7-D648-234B-1796-44C3DE68F648}"/>
          </ac:picMkLst>
        </pc:picChg>
        <pc:cxnChg chg="mod">
          <ac:chgData name="Suzanne van Gelderen" userId="ef5f300ec9128a93" providerId="LiveId" clId="{177A5B54-9810-4D91-B142-0CCEB6331C05}" dt="2026-05-07T05:47:04.433" v="11840" actId="1038"/>
          <ac:cxnSpMkLst>
            <pc:docMk/>
            <pc:sldMk cId="1264278755" sldId="555"/>
            <ac:cxnSpMk id="7" creationId="{447539AD-7190-D2CD-8874-66D622D9FAC8}"/>
          </ac:cxnSpMkLst>
        </pc:cxnChg>
        <pc:cxnChg chg="add mod">
          <ac:chgData name="Suzanne van Gelderen" userId="ef5f300ec9128a93" providerId="LiveId" clId="{177A5B54-9810-4D91-B142-0CCEB6331C05}" dt="2026-05-07T05:46:59.733" v="11832" actId="1037"/>
          <ac:cxnSpMkLst>
            <pc:docMk/>
            <pc:sldMk cId="1264278755" sldId="555"/>
            <ac:cxnSpMk id="9" creationId="{6285F5FF-9BBA-1B04-E044-F7A04DCF2C20}"/>
          </ac:cxnSpMkLst>
        </pc:cxnChg>
      </pc:sldChg>
      <pc:sldChg chg="addSp delSp modSp add mod">
        <pc:chgData name="Suzanne van Gelderen" userId="ef5f300ec9128a93" providerId="LiveId" clId="{177A5B54-9810-4D91-B142-0CCEB6331C05}" dt="2026-05-06T12:45:04.929" v="10502" actId="1038"/>
        <pc:sldMkLst>
          <pc:docMk/>
          <pc:sldMk cId="3528147591" sldId="556"/>
        </pc:sldMkLst>
        <pc:spChg chg="mod">
          <ac:chgData name="Suzanne van Gelderen" userId="ef5f300ec9128a93" providerId="LiveId" clId="{177A5B54-9810-4D91-B142-0CCEB6331C05}" dt="2026-05-06T12:39:19.461" v="10433" actId="20577"/>
          <ac:spMkLst>
            <pc:docMk/>
            <pc:sldMk cId="3528147591" sldId="556"/>
            <ac:spMk id="9" creationId="{D8516A01-408B-9F6E-B623-C26AE735CCF6}"/>
          </ac:spMkLst>
        </pc:spChg>
        <pc:picChg chg="add mod">
          <ac:chgData name="Suzanne van Gelderen" userId="ef5f300ec9128a93" providerId="LiveId" clId="{177A5B54-9810-4D91-B142-0CCEB6331C05}" dt="2026-05-06T12:45:04.929" v="10502" actId="1038"/>
          <ac:picMkLst>
            <pc:docMk/>
            <pc:sldMk cId="3528147591" sldId="556"/>
            <ac:picMk id="10" creationId="{D732A0E1-90B7-BC5B-4266-13295C292287}"/>
          </ac:picMkLst>
        </pc:picChg>
      </pc:sldChg>
      <pc:sldChg chg="addSp delSp modSp add mod">
        <pc:chgData name="Suzanne van Gelderen" userId="ef5f300ec9128a93" providerId="LiveId" clId="{177A5B54-9810-4D91-B142-0CCEB6331C05}" dt="2026-05-06T12:40:01.708" v="10446" actId="14100"/>
        <pc:sldMkLst>
          <pc:docMk/>
          <pc:sldMk cId="2391163060" sldId="557"/>
        </pc:sldMkLst>
        <pc:picChg chg="add mod">
          <ac:chgData name="Suzanne van Gelderen" userId="ef5f300ec9128a93" providerId="LiveId" clId="{177A5B54-9810-4D91-B142-0CCEB6331C05}" dt="2026-05-06T12:40:01.708" v="10446" actId="14100"/>
          <ac:picMkLst>
            <pc:docMk/>
            <pc:sldMk cId="2391163060" sldId="557"/>
            <ac:picMk id="6" creationId="{9EFCEDB9-9915-3DB0-E37D-32B1A2405BBA}"/>
          </ac:picMkLst>
        </pc:picChg>
      </pc:sldChg>
      <pc:sldChg chg="addSp delSp modSp add mod modAnim">
        <pc:chgData name="Suzanne van Gelderen" userId="ef5f300ec9128a93" providerId="LiveId" clId="{177A5B54-9810-4D91-B142-0CCEB6331C05}" dt="2026-05-07T06:11:07.842" v="12838" actId="6549"/>
        <pc:sldMkLst>
          <pc:docMk/>
          <pc:sldMk cId="2786864860" sldId="559"/>
        </pc:sldMkLst>
        <pc:spChg chg="add mod">
          <ac:chgData name="Suzanne van Gelderen" userId="ef5f300ec9128a93" providerId="LiveId" clId="{177A5B54-9810-4D91-B142-0CCEB6331C05}" dt="2026-05-07T05:52:24.037" v="11932" actId="1037"/>
          <ac:spMkLst>
            <pc:docMk/>
            <pc:sldMk cId="2786864860" sldId="559"/>
            <ac:spMk id="5" creationId="{266E1F95-C5B5-E350-8B90-A2698016DF6B}"/>
          </ac:spMkLst>
        </pc:spChg>
        <pc:spChg chg="mod">
          <ac:chgData name="Suzanne van Gelderen" userId="ef5f300ec9128a93" providerId="LiveId" clId="{177A5B54-9810-4D91-B142-0CCEB6331C05}" dt="2026-05-07T06:11:07.842" v="12838" actId="6549"/>
          <ac:spMkLst>
            <pc:docMk/>
            <pc:sldMk cId="2786864860" sldId="559"/>
            <ac:spMk id="7" creationId="{C1CAD6EF-4BA5-A10D-B708-594573F767D9}"/>
          </ac:spMkLst>
        </pc:spChg>
        <pc:spChg chg="add mod">
          <ac:chgData name="Suzanne van Gelderen" userId="ef5f300ec9128a93" providerId="LiveId" clId="{177A5B54-9810-4D91-B142-0CCEB6331C05}" dt="2026-05-07T05:52:18.472" v="11929" actId="1038"/>
          <ac:spMkLst>
            <pc:docMk/>
            <pc:sldMk cId="2786864860" sldId="559"/>
            <ac:spMk id="8" creationId="{1FC2A875-B3A1-96E0-2676-1B4BA524383B}"/>
          </ac:spMkLst>
        </pc:spChg>
        <pc:spChg chg="add mod">
          <ac:chgData name="Suzanne van Gelderen" userId="ef5f300ec9128a93" providerId="LiveId" clId="{177A5B54-9810-4D91-B142-0CCEB6331C05}" dt="2026-05-07T05:54:54.250" v="11987" actId="207"/>
          <ac:spMkLst>
            <pc:docMk/>
            <pc:sldMk cId="2786864860" sldId="559"/>
            <ac:spMk id="22" creationId="{3ED760C8-E54D-AE23-D1AB-E040DFCE3578}"/>
          </ac:spMkLst>
        </pc:spChg>
        <pc:spChg chg="add mod">
          <ac:chgData name="Suzanne van Gelderen" userId="ef5f300ec9128a93" providerId="LiveId" clId="{177A5B54-9810-4D91-B142-0CCEB6331C05}" dt="2026-05-07T05:54:50.567" v="11986" actId="207"/>
          <ac:spMkLst>
            <pc:docMk/>
            <pc:sldMk cId="2786864860" sldId="559"/>
            <ac:spMk id="23" creationId="{41155521-2B10-FB84-93DC-65B5C504623B}"/>
          </ac:spMkLst>
        </pc:spChg>
        <pc:grpChg chg="add mod">
          <ac:chgData name="Suzanne van Gelderen" userId="ef5f300ec9128a93" providerId="LiveId" clId="{177A5B54-9810-4D91-B142-0CCEB6331C05}" dt="2026-05-07T05:54:24.932" v="11984" actId="164"/>
          <ac:grpSpMkLst>
            <pc:docMk/>
            <pc:sldMk cId="2786864860" sldId="559"/>
            <ac:grpSpMk id="24" creationId="{63184C80-2C54-93BD-FCC4-45B0843D8D42}"/>
          </ac:grpSpMkLst>
        </pc:grpChg>
        <pc:picChg chg="mod">
          <ac:chgData name="Suzanne van Gelderen" userId="ef5f300ec9128a93" providerId="LiveId" clId="{177A5B54-9810-4D91-B142-0CCEB6331C05}" dt="2026-05-07T05:50:03.262" v="11895" actId="1076"/>
          <ac:picMkLst>
            <pc:docMk/>
            <pc:sldMk cId="2786864860" sldId="559"/>
            <ac:picMk id="6" creationId="{94B67148-6ABC-AE0F-B27B-B24D9F54AEE2}"/>
          </ac:picMkLst>
        </pc:picChg>
        <pc:cxnChg chg="add mod">
          <ac:chgData name="Suzanne van Gelderen" userId="ef5f300ec9128a93" providerId="LiveId" clId="{177A5B54-9810-4D91-B142-0CCEB6331C05}" dt="2026-05-07T05:54:24.932" v="11984" actId="164"/>
          <ac:cxnSpMkLst>
            <pc:docMk/>
            <pc:sldMk cId="2786864860" sldId="559"/>
            <ac:cxnSpMk id="11" creationId="{FE9CBDC4-28A0-D6FB-0E60-5CA0A5E1B8A2}"/>
          </ac:cxnSpMkLst>
        </pc:cxnChg>
        <pc:cxnChg chg="add mod">
          <ac:chgData name="Suzanne van Gelderen" userId="ef5f300ec9128a93" providerId="LiveId" clId="{177A5B54-9810-4D91-B142-0CCEB6331C05}" dt="2026-05-07T05:54:24.932" v="11984" actId="164"/>
          <ac:cxnSpMkLst>
            <pc:docMk/>
            <pc:sldMk cId="2786864860" sldId="559"/>
            <ac:cxnSpMk id="18" creationId="{B5AA1FF8-60CD-D82C-C1D5-38C1D8E5D49C}"/>
          </ac:cxnSpMkLst>
        </pc:cxnChg>
      </pc:sldChg>
      <pc:sldChg chg="addSp delSp modSp add mod delAnim">
        <pc:chgData name="Suzanne van Gelderen" userId="ef5f300ec9128a93" providerId="LiveId" clId="{177A5B54-9810-4D91-B142-0CCEB6331C05}" dt="2026-05-07T13:04:52.712" v="13214" actId="1038"/>
        <pc:sldMkLst>
          <pc:docMk/>
          <pc:sldMk cId="3265253670" sldId="560"/>
        </pc:sldMkLst>
        <pc:spChg chg="mod ord">
          <ac:chgData name="Suzanne van Gelderen" userId="ef5f300ec9128a93" providerId="LiveId" clId="{177A5B54-9810-4D91-B142-0CCEB6331C05}" dt="2026-05-07T13:04:52.712" v="13214" actId="1038"/>
          <ac:spMkLst>
            <pc:docMk/>
            <pc:sldMk cId="3265253670" sldId="560"/>
            <ac:spMk id="7" creationId="{C37937D3-2341-57CD-0116-86D90A61360C}"/>
          </ac:spMkLst>
        </pc:spChg>
        <pc:picChg chg="add mod">
          <ac:chgData name="Suzanne van Gelderen" userId="ef5f300ec9128a93" providerId="LiveId" clId="{177A5B54-9810-4D91-B142-0CCEB6331C05}" dt="2026-05-07T05:12:21.460" v="11014" actId="1037"/>
          <ac:picMkLst>
            <pc:docMk/>
            <pc:sldMk cId="3265253670" sldId="560"/>
            <ac:picMk id="9" creationId="{89F6BA89-9E67-BE9F-EA49-FC752786D9AC}"/>
          </ac:picMkLst>
        </pc:picChg>
      </pc:sldChg>
      <pc:sldChg chg="addSp modSp add mod">
        <pc:chgData name="Suzanne van Gelderen" userId="ef5f300ec9128a93" providerId="LiveId" clId="{177A5B54-9810-4D91-B142-0CCEB6331C05}" dt="2026-05-08T11:17:48.290" v="17173" actId="1038"/>
        <pc:sldMkLst>
          <pc:docMk/>
          <pc:sldMk cId="393834498" sldId="561"/>
        </pc:sldMkLst>
        <pc:spChg chg="mod">
          <ac:chgData name="Suzanne van Gelderen" userId="ef5f300ec9128a93" providerId="LiveId" clId="{177A5B54-9810-4D91-B142-0CCEB6331C05}" dt="2026-05-08T11:17:48.290" v="17173" actId="1038"/>
          <ac:spMkLst>
            <pc:docMk/>
            <pc:sldMk cId="393834498" sldId="561"/>
            <ac:spMk id="6" creationId="{166BA2D7-DD73-9349-C222-789A5D54724C}"/>
          </ac:spMkLst>
        </pc:spChg>
        <pc:picChg chg="mod">
          <ac:chgData name="Suzanne van Gelderen" userId="ef5f300ec9128a93" providerId="LiveId" clId="{177A5B54-9810-4D91-B142-0CCEB6331C05}" dt="2026-05-07T05:44:14.438" v="11686" actId="1038"/>
          <ac:picMkLst>
            <pc:docMk/>
            <pc:sldMk cId="393834498" sldId="561"/>
            <ac:picMk id="3" creationId="{A00EF1FF-8A5B-6581-9DED-AA0458987D46}"/>
          </ac:picMkLst>
        </pc:picChg>
      </pc:sldChg>
      <pc:sldChg chg="addSp delSp modSp add mod modAnim">
        <pc:chgData name="Suzanne van Gelderen" userId="ef5f300ec9128a93" providerId="LiveId" clId="{177A5B54-9810-4D91-B142-0CCEB6331C05}" dt="2026-05-08T12:23:18.239" v="18471" actId="20577"/>
        <pc:sldMkLst>
          <pc:docMk/>
          <pc:sldMk cId="1001024324" sldId="562"/>
        </pc:sldMkLst>
        <pc:spChg chg="add mod">
          <ac:chgData name="Suzanne van Gelderen" userId="ef5f300ec9128a93" providerId="LiveId" clId="{177A5B54-9810-4D91-B142-0CCEB6331C05}" dt="2026-05-08T12:23:18.239" v="18471" actId="20577"/>
          <ac:spMkLst>
            <pc:docMk/>
            <pc:sldMk cId="1001024324" sldId="562"/>
            <ac:spMk id="5" creationId="{34958C2D-B12D-494C-BB99-15B88A6B0A84}"/>
          </ac:spMkLst>
        </pc:spChg>
        <pc:spChg chg="mod">
          <ac:chgData name="Suzanne van Gelderen" userId="ef5f300ec9128a93" providerId="LiveId" clId="{177A5B54-9810-4D91-B142-0CCEB6331C05}" dt="2026-05-07T14:20:51.258" v="16127" actId="1036"/>
          <ac:spMkLst>
            <pc:docMk/>
            <pc:sldMk cId="1001024324" sldId="562"/>
            <ac:spMk id="406" creationId="{843C4222-16B9-6AA7-3DA0-FF563B8C8004}"/>
          </ac:spMkLst>
        </pc:spChg>
      </pc:sldChg>
      <pc:sldChg chg="addSp delSp modSp add mod modAnim">
        <pc:chgData name="Suzanne van Gelderen" userId="ef5f300ec9128a93" providerId="LiveId" clId="{177A5B54-9810-4D91-B142-0CCEB6331C05}" dt="2026-05-17T12:19:16.992" v="20523" actId="1076"/>
        <pc:sldMkLst>
          <pc:docMk/>
          <pc:sldMk cId="2115339588" sldId="563"/>
        </pc:sldMkLst>
        <pc:spChg chg="mod">
          <ac:chgData name="Suzanne van Gelderen" userId="ef5f300ec9128a93" providerId="LiveId" clId="{177A5B54-9810-4D91-B142-0CCEB6331C05}" dt="2026-05-07T14:14:08.528" v="15862" actId="1035"/>
          <ac:spMkLst>
            <pc:docMk/>
            <pc:sldMk cId="2115339588" sldId="563"/>
            <ac:spMk id="2" creationId="{CDB4A304-5BAA-C035-9351-85585B94A66E}"/>
          </ac:spMkLst>
        </pc:spChg>
        <pc:spChg chg="mod">
          <ac:chgData name="Suzanne van Gelderen" userId="ef5f300ec9128a93" providerId="LiveId" clId="{177A5B54-9810-4D91-B142-0CCEB6331C05}" dt="2026-05-17T12:19:15.545" v="20521" actId="1038"/>
          <ac:spMkLst>
            <pc:docMk/>
            <pc:sldMk cId="2115339588" sldId="563"/>
            <ac:spMk id="4" creationId="{EA8E376D-A7EA-09A5-6F8D-75B32FD58CAA}"/>
          </ac:spMkLst>
        </pc:spChg>
        <pc:spChg chg="add mod">
          <ac:chgData name="Suzanne van Gelderen" userId="ef5f300ec9128a93" providerId="LiveId" clId="{177A5B54-9810-4D91-B142-0CCEB6331C05}" dt="2026-05-07T15:39:02.566" v="17009" actId="1038"/>
          <ac:spMkLst>
            <pc:docMk/>
            <pc:sldMk cId="2115339588" sldId="563"/>
            <ac:spMk id="7" creationId="{20502A41-23A4-D394-4CF3-D5589413A918}"/>
          </ac:spMkLst>
        </pc:spChg>
        <pc:grpChg chg="mod">
          <ac:chgData name="Suzanne van Gelderen" userId="ef5f300ec9128a93" providerId="LiveId" clId="{177A5B54-9810-4D91-B142-0CCEB6331C05}" dt="2026-05-17T12:19:16.992" v="20523" actId="1076"/>
          <ac:grpSpMkLst>
            <pc:docMk/>
            <pc:sldMk cId="2115339588" sldId="563"/>
            <ac:grpSpMk id="9" creationId="{6EE6CBAA-ACA3-5BD0-5CAC-65254FE0EA36}"/>
          </ac:grpSpMkLst>
        </pc:grpChg>
      </pc:sldChg>
      <pc:sldChg chg="addSp delSp modSp add mod">
        <pc:chgData name="Suzanne van Gelderen" userId="ef5f300ec9128a93" providerId="LiveId" clId="{177A5B54-9810-4D91-B142-0CCEB6331C05}" dt="2026-05-08T12:57:37.905" v="19908" actId="20577"/>
        <pc:sldMkLst>
          <pc:docMk/>
          <pc:sldMk cId="2366035966" sldId="564"/>
        </pc:sldMkLst>
        <pc:spChg chg="add mod">
          <ac:chgData name="Suzanne van Gelderen" userId="ef5f300ec9128a93" providerId="LiveId" clId="{177A5B54-9810-4D91-B142-0CCEB6331C05}" dt="2026-05-08T12:57:37.905" v="19908" actId="20577"/>
          <ac:spMkLst>
            <pc:docMk/>
            <pc:sldMk cId="2366035966" sldId="564"/>
            <ac:spMk id="2" creationId="{748AC48B-3B16-722A-EE73-AF20A528FAFF}"/>
          </ac:spMkLst>
        </pc:spChg>
        <pc:spChg chg="add mod">
          <ac:chgData name="Suzanne van Gelderen" userId="ef5f300ec9128a93" providerId="LiveId" clId="{177A5B54-9810-4D91-B142-0CCEB6331C05}" dt="2026-05-07T15:45:32.072" v="17092" actId="1038"/>
          <ac:spMkLst>
            <pc:docMk/>
            <pc:sldMk cId="2366035966" sldId="564"/>
            <ac:spMk id="8" creationId="{5FE493F0-DCE1-140F-2DAB-339AD0795CD7}"/>
          </ac:spMkLst>
        </pc:spChg>
        <pc:spChg chg="add del mod">
          <ac:chgData name="Suzanne van Gelderen" userId="ef5f300ec9128a93" providerId="LiveId" clId="{177A5B54-9810-4D91-B142-0CCEB6331C05}" dt="2026-05-08T12:52:02.687" v="19676" actId="255"/>
          <ac:spMkLst>
            <pc:docMk/>
            <pc:sldMk cId="2366035966" sldId="564"/>
            <ac:spMk id="232" creationId="{6CBCEAD9-5572-91B0-535F-B312CFBB0B82}"/>
          </ac:spMkLst>
        </pc:spChg>
        <pc:picChg chg="add mod modCrop">
          <ac:chgData name="Suzanne van Gelderen" userId="ef5f300ec9128a93" providerId="LiveId" clId="{177A5B54-9810-4D91-B142-0CCEB6331C05}" dt="2026-05-08T12:47:56.520" v="19549" actId="14100"/>
          <ac:picMkLst>
            <pc:docMk/>
            <pc:sldMk cId="2366035966" sldId="564"/>
            <ac:picMk id="5" creationId="{5C8B7E6A-3D26-4BA9-7340-A17BAD22C18A}"/>
          </ac:picMkLst>
        </pc:picChg>
        <pc:picChg chg="mod">
          <ac:chgData name="Suzanne van Gelderen" userId="ef5f300ec9128a93" providerId="LiveId" clId="{177A5B54-9810-4D91-B142-0CCEB6331C05}" dt="2026-05-08T12:54:11.658" v="19784" actId="1076"/>
          <ac:picMkLst>
            <pc:docMk/>
            <pc:sldMk cId="2366035966" sldId="564"/>
            <ac:picMk id="6" creationId="{28D8E6A2-B6E5-AEE2-024F-EFB60E24A57F}"/>
          </ac:picMkLst>
        </pc:picChg>
      </pc:sldChg>
      <pc:sldChg chg="addSp delSp modSp add mod delAnim modAnim">
        <pc:chgData name="Suzanne van Gelderen" userId="ef5f300ec9128a93" providerId="LiveId" clId="{177A5B54-9810-4D91-B142-0CCEB6331C05}" dt="2026-05-07T15:35:23.010" v="16981"/>
        <pc:sldMkLst>
          <pc:docMk/>
          <pc:sldMk cId="3128873545" sldId="566"/>
        </pc:sldMkLst>
        <pc:grpChg chg="add mod">
          <ac:chgData name="Suzanne van Gelderen" userId="ef5f300ec9128a93" providerId="LiveId" clId="{177A5B54-9810-4D91-B142-0CCEB6331C05}" dt="2026-05-07T14:58:26.234" v="16521" actId="1035"/>
          <ac:grpSpMkLst>
            <pc:docMk/>
            <pc:sldMk cId="3128873545" sldId="566"/>
            <ac:grpSpMk id="20" creationId="{D11624D1-AF91-D27F-E68A-D8743C03407C}"/>
          </ac:grpSpMkLst>
        </pc:grpChg>
        <pc:picChg chg="mod">
          <ac:chgData name="Suzanne van Gelderen" userId="ef5f300ec9128a93" providerId="LiveId" clId="{177A5B54-9810-4D91-B142-0CCEB6331C05}" dt="2026-05-07T14:48:50.066" v="16357" actId="1037"/>
          <ac:picMkLst>
            <pc:docMk/>
            <pc:sldMk cId="3128873545" sldId="566"/>
            <ac:picMk id="4" creationId="{753E885E-1F8E-C2E7-C86C-B7EA21B3212A}"/>
          </ac:picMkLst>
        </pc:picChg>
        <pc:picChg chg="mod">
          <ac:chgData name="Suzanne van Gelderen" userId="ef5f300ec9128a93" providerId="LiveId" clId="{177A5B54-9810-4D91-B142-0CCEB6331C05}" dt="2026-05-07T14:58:21.022" v="16511"/>
          <ac:picMkLst>
            <pc:docMk/>
            <pc:sldMk cId="3128873545" sldId="566"/>
            <ac:picMk id="21" creationId="{99EA17BF-A72D-91AB-7460-03AAAF29E75C}"/>
          </ac:picMkLst>
        </pc:picChg>
        <pc:picChg chg="mod">
          <ac:chgData name="Suzanne van Gelderen" userId="ef5f300ec9128a93" providerId="LiveId" clId="{177A5B54-9810-4D91-B142-0CCEB6331C05}" dt="2026-05-07T14:58:21.022" v="16511"/>
          <ac:picMkLst>
            <pc:docMk/>
            <pc:sldMk cId="3128873545" sldId="566"/>
            <ac:picMk id="22" creationId="{E1A1D134-0E76-6571-9537-8D0CA2C854FB}"/>
          </ac:picMkLst>
        </pc:picChg>
      </pc:sldChg>
      <pc:sldChg chg="addSp delSp modSp add mod delAnim modAnim">
        <pc:chgData name="Suzanne van Gelderen" userId="ef5f300ec9128a93" providerId="LiveId" clId="{177A5B54-9810-4D91-B142-0CCEB6331C05}" dt="2026-05-07T15:12:21.977" v="16693" actId="478"/>
        <pc:sldMkLst>
          <pc:docMk/>
          <pc:sldMk cId="2735237988" sldId="567"/>
        </pc:sldMkLst>
        <pc:spChg chg="add mod">
          <ac:chgData name="Suzanne van Gelderen" userId="ef5f300ec9128a93" providerId="LiveId" clId="{177A5B54-9810-4D91-B142-0CCEB6331C05}" dt="2026-05-07T15:01:00.688" v="16549"/>
          <ac:spMkLst>
            <pc:docMk/>
            <pc:sldMk cId="2735237988" sldId="567"/>
            <ac:spMk id="27" creationId="{99941671-65DF-9C78-7DBA-E9FF0C62CC8A}"/>
          </ac:spMkLst>
        </pc:spChg>
        <pc:spChg chg="add mod">
          <ac:chgData name="Suzanne van Gelderen" userId="ef5f300ec9128a93" providerId="LiveId" clId="{177A5B54-9810-4D91-B142-0CCEB6331C05}" dt="2026-05-07T15:01:00.688" v="16549"/>
          <ac:spMkLst>
            <pc:docMk/>
            <pc:sldMk cId="2735237988" sldId="567"/>
            <ac:spMk id="28" creationId="{B1C3E59F-291E-38F8-FBB2-543013568CB8}"/>
          </ac:spMkLst>
        </pc:spChg>
        <pc:grpChg chg="add mod">
          <ac:chgData name="Suzanne van Gelderen" userId="ef5f300ec9128a93" providerId="LiveId" clId="{177A5B54-9810-4D91-B142-0CCEB6331C05}" dt="2026-05-07T14:56:30.548" v="16489" actId="1076"/>
          <ac:grpSpMkLst>
            <pc:docMk/>
            <pc:sldMk cId="2735237988" sldId="567"/>
            <ac:grpSpMk id="23" creationId="{87115AD8-A82C-D784-8A17-364C29787C54}"/>
          </ac:grpSpMkLst>
        </pc:grpChg>
        <pc:picChg chg="mod">
          <ac:chgData name="Suzanne van Gelderen" userId="ef5f300ec9128a93" providerId="LiveId" clId="{177A5B54-9810-4D91-B142-0CCEB6331C05}" dt="2026-05-07T14:48:56.873" v="16367" actId="1038"/>
          <ac:picMkLst>
            <pc:docMk/>
            <pc:sldMk cId="2735237988" sldId="567"/>
            <ac:picMk id="4" creationId="{14658FD0-6FE3-88DD-E5A5-978928DF310A}"/>
          </ac:picMkLst>
        </pc:picChg>
        <pc:picChg chg="mod">
          <ac:chgData name="Suzanne van Gelderen" userId="ef5f300ec9128a93" providerId="LiveId" clId="{177A5B54-9810-4D91-B142-0CCEB6331C05}" dt="2026-05-07T14:56:26.349" v="16485"/>
          <ac:picMkLst>
            <pc:docMk/>
            <pc:sldMk cId="2735237988" sldId="567"/>
            <ac:picMk id="24" creationId="{01655764-B126-7BD1-BE09-97D6670360FC}"/>
          </ac:picMkLst>
        </pc:picChg>
        <pc:picChg chg="mod">
          <ac:chgData name="Suzanne van Gelderen" userId="ef5f300ec9128a93" providerId="LiveId" clId="{177A5B54-9810-4D91-B142-0CCEB6331C05}" dt="2026-05-07T14:56:32.848" v="16490" actId="1076"/>
          <ac:picMkLst>
            <pc:docMk/>
            <pc:sldMk cId="2735237988" sldId="567"/>
            <ac:picMk id="25" creationId="{DE496B77-6C00-0EA8-E1A2-0FE2C4F7DDBE}"/>
          </ac:picMkLst>
        </pc:picChg>
      </pc:sldChg>
      <pc:sldChg chg="addSp delSp modSp add mod addAnim delAnim modAnim">
        <pc:chgData name="Suzanne van Gelderen" userId="ef5f300ec9128a93" providerId="LiveId" clId="{177A5B54-9810-4D91-B142-0CCEB6331C05}" dt="2026-05-07T15:20:44.731" v="16775"/>
        <pc:sldMkLst>
          <pc:docMk/>
          <pc:sldMk cId="2153771602" sldId="571"/>
        </pc:sldMkLst>
        <pc:grpChg chg="add mod">
          <ac:chgData name="Suzanne van Gelderen" userId="ef5f300ec9128a93" providerId="LiveId" clId="{177A5B54-9810-4D91-B142-0CCEB6331C05}" dt="2026-05-07T15:18:10.836" v="16758" actId="164"/>
          <ac:grpSpMkLst>
            <pc:docMk/>
            <pc:sldMk cId="2153771602" sldId="571"/>
            <ac:grpSpMk id="60" creationId="{703D32C2-43AB-7F7D-E6F0-5E5B6D2BF98E}"/>
          </ac:grpSpMkLst>
        </pc:grpChg>
        <pc:grpChg chg="mod">
          <ac:chgData name="Suzanne van Gelderen" userId="ef5f300ec9128a93" providerId="LiveId" clId="{177A5B54-9810-4D91-B142-0CCEB6331C05}" dt="2026-05-07T15:18:08.629" v="16757"/>
          <ac:grpSpMkLst>
            <pc:docMk/>
            <pc:sldMk cId="2153771602" sldId="571"/>
            <ac:grpSpMk id="62" creationId="{493F8D57-D0DF-105C-B805-F820BD27796E}"/>
          </ac:grpSpMkLst>
        </pc:grpChg>
        <pc:grpChg chg="add mod">
          <ac:chgData name="Suzanne van Gelderen" userId="ef5f300ec9128a93" providerId="LiveId" clId="{177A5B54-9810-4D91-B142-0CCEB6331C05}" dt="2026-05-07T15:18:10.836" v="16758" actId="164"/>
          <ac:grpSpMkLst>
            <pc:docMk/>
            <pc:sldMk cId="2153771602" sldId="571"/>
            <ac:grpSpMk id="136" creationId="{25A1B21F-5B6A-A852-4998-BF8EF75F7EBC}"/>
          </ac:grpSpMkLst>
        </pc:grpChg>
        <pc:picChg chg="mod">
          <ac:chgData name="Suzanne van Gelderen" userId="ef5f300ec9128a93" providerId="LiveId" clId="{177A5B54-9810-4D91-B142-0CCEB6331C05}" dt="2026-05-07T15:14:44.523" v="16712" actId="1076"/>
          <ac:picMkLst>
            <pc:docMk/>
            <pc:sldMk cId="2153771602" sldId="571"/>
            <ac:picMk id="4" creationId="{75C74F80-FA32-6F55-0EE9-CA3085DBCCCC}"/>
          </ac:picMkLst>
        </pc:picChg>
        <pc:picChg chg="add mod">
          <ac:chgData name="Suzanne van Gelderen" userId="ef5f300ec9128a93" providerId="LiveId" clId="{177A5B54-9810-4D91-B142-0CCEB6331C05}" dt="2026-05-07T15:18:10.836" v="16758" actId="164"/>
          <ac:picMkLst>
            <pc:docMk/>
            <pc:sldMk cId="2153771602" sldId="571"/>
            <ac:picMk id="59" creationId="{D996B651-77C6-E55E-C230-EBAA2B53CE36}"/>
          </ac:picMkLst>
        </pc:picChg>
        <pc:picChg chg="mod">
          <ac:chgData name="Suzanne van Gelderen" userId="ef5f300ec9128a93" providerId="LiveId" clId="{177A5B54-9810-4D91-B142-0CCEB6331C05}" dt="2026-05-07T15:18:08.629" v="16757"/>
          <ac:picMkLst>
            <pc:docMk/>
            <pc:sldMk cId="2153771602" sldId="571"/>
            <ac:picMk id="61" creationId="{2D94F6AF-23BC-2F24-DF16-32923F51614C}"/>
          </ac:picMkLst>
        </pc:picChg>
        <pc:picChg chg="mod">
          <ac:chgData name="Suzanne van Gelderen" userId="ef5f300ec9128a93" providerId="LiveId" clId="{177A5B54-9810-4D91-B142-0CCEB6331C05}" dt="2026-05-07T15:18:08.629" v="16757"/>
          <ac:picMkLst>
            <pc:docMk/>
            <pc:sldMk cId="2153771602" sldId="571"/>
            <ac:picMk id="129" creationId="{4577F235-527D-F1C6-F208-E3E7956AFEB7}"/>
          </ac:picMkLst>
        </pc:picChg>
        <pc:picChg chg="mod">
          <ac:chgData name="Suzanne van Gelderen" userId="ef5f300ec9128a93" providerId="LiveId" clId="{177A5B54-9810-4D91-B142-0CCEB6331C05}" dt="2026-05-07T15:18:08.629" v="16757"/>
          <ac:picMkLst>
            <pc:docMk/>
            <pc:sldMk cId="2153771602" sldId="571"/>
            <ac:picMk id="130" creationId="{2A5B07AC-7FD1-E698-E28A-F61289D2B739}"/>
          </ac:picMkLst>
        </pc:picChg>
        <pc:picChg chg="mod">
          <ac:chgData name="Suzanne van Gelderen" userId="ef5f300ec9128a93" providerId="LiveId" clId="{177A5B54-9810-4D91-B142-0CCEB6331C05}" dt="2026-05-07T15:18:08.629" v="16757"/>
          <ac:picMkLst>
            <pc:docMk/>
            <pc:sldMk cId="2153771602" sldId="571"/>
            <ac:picMk id="131" creationId="{36EB2B72-DA50-0ED7-91C3-E17D85CAEE78}"/>
          </ac:picMkLst>
        </pc:picChg>
        <pc:picChg chg="mod">
          <ac:chgData name="Suzanne van Gelderen" userId="ef5f300ec9128a93" providerId="LiveId" clId="{177A5B54-9810-4D91-B142-0CCEB6331C05}" dt="2026-05-07T15:18:08.629" v="16757"/>
          <ac:picMkLst>
            <pc:docMk/>
            <pc:sldMk cId="2153771602" sldId="571"/>
            <ac:picMk id="133" creationId="{D9D23C21-54A2-920B-4842-01DFC0338F59}"/>
          </ac:picMkLst>
        </pc:picChg>
        <pc:picChg chg="mod">
          <ac:chgData name="Suzanne van Gelderen" userId="ef5f300ec9128a93" providerId="LiveId" clId="{177A5B54-9810-4D91-B142-0CCEB6331C05}" dt="2026-05-07T15:18:08.629" v="16757"/>
          <ac:picMkLst>
            <pc:docMk/>
            <pc:sldMk cId="2153771602" sldId="571"/>
            <ac:picMk id="134" creationId="{B4B0FA7C-F4AB-83E3-A8EE-25F14FB0B991}"/>
          </ac:picMkLst>
        </pc:picChg>
        <pc:picChg chg="mod">
          <ac:chgData name="Suzanne van Gelderen" userId="ef5f300ec9128a93" providerId="LiveId" clId="{177A5B54-9810-4D91-B142-0CCEB6331C05}" dt="2026-05-07T15:18:08.629" v="16757"/>
          <ac:picMkLst>
            <pc:docMk/>
            <pc:sldMk cId="2153771602" sldId="571"/>
            <ac:picMk id="135" creationId="{7EA9B542-A4AB-1815-1DF0-9186F12E3970}"/>
          </ac:picMkLst>
        </pc:picChg>
      </pc:sldChg>
      <pc:sldChg chg="addSp delSp modSp add mod addAnim delAnim modAnim">
        <pc:chgData name="Suzanne van Gelderen" userId="ef5f300ec9128a93" providerId="LiveId" clId="{177A5B54-9810-4D91-B142-0CCEB6331C05}" dt="2026-05-07T15:36:13.323" v="16991" actId="732"/>
        <pc:sldMkLst>
          <pc:docMk/>
          <pc:sldMk cId="3727278598" sldId="572"/>
        </pc:sldMkLst>
        <pc:spChg chg="add mod">
          <ac:chgData name="Suzanne van Gelderen" userId="ef5f300ec9128a93" providerId="LiveId" clId="{177A5B54-9810-4D91-B142-0CCEB6331C05}" dt="2026-05-07T15:34:09.264" v="16977" actId="164"/>
          <ac:spMkLst>
            <pc:docMk/>
            <pc:sldMk cId="3727278598" sldId="572"/>
            <ac:spMk id="10" creationId="{F3E386E0-AAFE-D89A-EBF7-B2C41445EBE3}"/>
          </ac:spMkLst>
        </pc:spChg>
        <pc:grpChg chg="add mod">
          <ac:chgData name="Suzanne van Gelderen" userId="ef5f300ec9128a93" providerId="LiveId" clId="{177A5B54-9810-4D91-B142-0CCEB6331C05}" dt="2026-05-07T15:19:39.163" v="16766"/>
          <ac:grpSpMkLst>
            <pc:docMk/>
            <pc:sldMk cId="3727278598" sldId="572"/>
            <ac:grpSpMk id="5" creationId="{11B9632F-7FFF-FC2B-C373-51C8F277E50B}"/>
          </ac:grpSpMkLst>
        </pc:grpChg>
        <pc:grpChg chg="add mod">
          <ac:chgData name="Suzanne van Gelderen" userId="ef5f300ec9128a93" providerId="LiveId" clId="{177A5B54-9810-4D91-B142-0CCEB6331C05}" dt="2026-05-07T15:36:07.241" v="16989" actId="1035"/>
          <ac:grpSpMkLst>
            <pc:docMk/>
            <pc:sldMk cId="3727278598" sldId="572"/>
            <ac:grpSpMk id="13" creationId="{232AF6E1-A128-690B-EAFD-C24C0A727FC9}"/>
          </ac:grpSpMkLst>
        </pc:grpChg>
        <pc:picChg chg="mod">
          <ac:chgData name="Suzanne van Gelderen" userId="ef5f300ec9128a93" providerId="LiveId" clId="{177A5B54-9810-4D91-B142-0CCEB6331C05}" dt="2026-05-07T15:19:39.163" v="16766"/>
          <ac:picMkLst>
            <pc:docMk/>
            <pc:sldMk cId="3727278598" sldId="572"/>
            <ac:picMk id="6" creationId="{A8581EF1-F528-BE8D-FD89-AC30C48DCBD4}"/>
          </ac:picMkLst>
        </pc:picChg>
        <pc:picChg chg="mod">
          <ac:chgData name="Suzanne van Gelderen" userId="ef5f300ec9128a93" providerId="LiveId" clId="{177A5B54-9810-4D91-B142-0CCEB6331C05}" dt="2026-05-07T15:19:39.163" v="16766"/>
          <ac:picMkLst>
            <pc:docMk/>
            <pc:sldMk cId="3727278598" sldId="572"/>
            <ac:picMk id="7" creationId="{F894FBD9-C8B8-1B7F-77CE-F392BD2023C5}"/>
          </ac:picMkLst>
        </pc:picChg>
        <pc:picChg chg="add mod modCrop">
          <ac:chgData name="Suzanne van Gelderen" userId="ef5f300ec9128a93" providerId="LiveId" clId="{177A5B54-9810-4D91-B142-0CCEB6331C05}" dt="2026-05-07T15:36:13.323" v="16991" actId="732"/>
          <ac:picMkLst>
            <pc:docMk/>
            <pc:sldMk cId="3727278598" sldId="572"/>
            <ac:picMk id="9" creationId="{2239D4E9-CFF5-D3BA-0CE2-01269FC15876}"/>
          </ac:picMkLst>
        </pc:picChg>
        <pc:cxnChg chg="add mod">
          <ac:chgData name="Suzanne van Gelderen" userId="ef5f300ec9128a93" providerId="LiveId" clId="{177A5B54-9810-4D91-B142-0CCEB6331C05}" dt="2026-05-07T15:34:09.264" v="16977" actId="164"/>
          <ac:cxnSpMkLst>
            <pc:docMk/>
            <pc:sldMk cId="3727278598" sldId="572"/>
            <ac:cxnSpMk id="12" creationId="{B944738A-1286-8986-CAC4-B512A29D894A}"/>
          </ac:cxnSpMkLst>
        </pc:cxnChg>
      </pc:sldChg>
      <pc:sldChg chg="addSp delSp modSp add mod addAnim delAnim modAnim">
        <pc:chgData name="Suzanne van Gelderen" userId="ef5f300ec9128a93" providerId="LiveId" clId="{177A5B54-9810-4D91-B142-0CCEB6331C05}" dt="2026-05-07T15:22:11.675" v="16786"/>
        <pc:sldMkLst>
          <pc:docMk/>
          <pc:sldMk cId="641253205" sldId="573"/>
        </pc:sldMkLst>
        <pc:grpChg chg="add mod">
          <ac:chgData name="Suzanne van Gelderen" userId="ef5f300ec9128a93" providerId="LiveId" clId="{177A5B54-9810-4D91-B142-0CCEB6331C05}" dt="2026-05-07T15:21:56.446" v="16777"/>
          <ac:grpSpMkLst>
            <pc:docMk/>
            <pc:sldMk cId="641253205" sldId="573"/>
            <ac:grpSpMk id="2" creationId="{128F9860-FE79-5329-12FA-C2F895BFD706}"/>
          </ac:grpSpMkLst>
        </pc:grpChg>
        <pc:picChg chg="mod">
          <ac:chgData name="Suzanne van Gelderen" userId="ef5f300ec9128a93" providerId="LiveId" clId="{177A5B54-9810-4D91-B142-0CCEB6331C05}" dt="2026-05-07T15:21:56.446" v="16777"/>
          <ac:picMkLst>
            <pc:docMk/>
            <pc:sldMk cId="641253205" sldId="573"/>
            <ac:picMk id="5" creationId="{0ADFB9F6-C753-8EEA-CC17-4055CD2452BD}"/>
          </ac:picMkLst>
        </pc:picChg>
        <pc:picChg chg="mod">
          <ac:chgData name="Suzanne van Gelderen" userId="ef5f300ec9128a93" providerId="LiveId" clId="{177A5B54-9810-4D91-B142-0CCEB6331C05}" dt="2026-05-07T15:21:56.446" v="16777"/>
          <ac:picMkLst>
            <pc:docMk/>
            <pc:sldMk cId="641253205" sldId="573"/>
            <ac:picMk id="6" creationId="{75D7116A-9B2B-853A-DDE6-D733BCD25293}"/>
          </ac:picMkLst>
        </pc:picChg>
      </pc:sldChg>
      <pc:sldChg chg="addSp delSp modSp add mod delAnim modAnim">
        <pc:chgData name="Suzanne van Gelderen" userId="ef5f300ec9128a93" providerId="LiveId" clId="{177A5B54-9810-4D91-B142-0CCEB6331C05}" dt="2026-05-07T15:31:41.588" v="16950"/>
        <pc:sldMkLst>
          <pc:docMk/>
          <pc:sldMk cId="3882662589" sldId="575"/>
        </pc:sldMkLst>
        <pc:spChg chg="add mod">
          <ac:chgData name="Suzanne van Gelderen" userId="ef5f300ec9128a93" providerId="LiveId" clId="{177A5B54-9810-4D91-B142-0CCEB6331C05}" dt="2026-05-07T15:25:58.105" v="16838"/>
          <ac:spMkLst>
            <pc:docMk/>
            <pc:sldMk cId="3882662589" sldId="575"/>
            <ac:spMk id="24" creationId="{4800C725-C0E8-0A75-4BCB-7DFB08AAB992}"/>
          </ac:spMkLst>
        </pc:spChg>
        <pc:grpChg chg="add mod">
          <ac:chgData name="Suzanne van Gelderen" userId="ef5f300ec9128a93" providerId="LiveId" clId="{177A5B54-9810-4D91-B142-0CCEB6331C05}" dt="2026-05-07T15:22:39.099" v="16789"/>
          <ac:grpSpMkLst>
            <pc:docMk/>
            <pc:sldMk cId="3882662589" sldId="575"/>
            <ac:grpSpMk id="7" creationId="{5D7334E8-4B0F-8951-713F-9E7B131996D5}"/>
          </ac:grpSpMkLst>
        </pc:grpChg>
        <pc:grpChg chg="add mod ord">
          <ac:chgData name="Suzanne van Gelderen" userId="ef5f300ec9128a93" providerId="LiveId" clId="{177A5B54-9810-4D91-B142-0CCEB6331C05}" dt="2026-05-07T15:28:33.401" v="16924" actId="1038"/>
          <ac:grpSpMkLst>
            <pc:docMk/>
            <pc:sldMk cId="3882662589" sldId="575"/>
            <ac:grpSpMk id="13" creationId="{B4302C1E-61D7-1D49-22E9-109B260AE408}"/>
          </ac:grpSpMkLst>
        </pc:grpChg>
        <pc:grpChg chg="add mod">
          <ac:chgData name="Suzanne van Gelderen" userId="ef5f300ec9128a93" providerId="LiveId" clId="{177A5B54-9810-4D91-B142-0CCEB6331C05}" dt="2026-05-07T15:29:04.839" v="16930" actId="1076"/>
          <ac:grpSpMkLst>
            <pc:docMk/>
            <pc:sldMk cId="3882662589" sldId="575"/>
            <ac:grpSpMk id="23" creationId="{EE55E406-02D5-265E-06E9-0649F50C7EF2}"/>
          </ac:grpSpMkLst>
        </pc:grpChg>
        <pc:picChg chg="mod">
          <ac:chgData name="Suzanne van Gelderen" userId="ef5f300ec9128a93" providerId="LiveId" clId="{177A5B54-9810-4D91-B142-0CCEB6331C05}" dt="2026-05-07T15:24:22.919" v="16815" actId="1076"/>
          <ac:picMkLst>
            <pc:docMk/>
            <pc:sldMk cId="3882662589" sldId="575"/>
            <ac:picMk id="4" creationId="{B69E765F-499F-E56B-166A-F6810E4E78C4}"/>
          </ac:picMkLst>
        </pc:picChg>
        <pc:picChg chg="mod">
          <ac:chgData name="Suzanne van Gelderen" userId="ef5f300ec9128a93" providerId="LiveId" clId="{177A5B54-9810-4D91-B142-0CCEB6331C05}" dt="2026-05-07T15:22:39.099" v="16789"/>
          <ac:picMkLst>
            <pc:docMk/>
            <pc:sldMk cId="3882662589" sldId="575"/>
            <ac:picMk id="8" creationId="{EAFF7EA6-CCF8-D4DC-DC54-9DB719FE4A30}"/>
          </ac:picMkLst>
        </pc:picChg>
        <pc:picChg chg="mod">
          <ac:chgData name="Suzanne van Gelderen" userId="ef5f300ec9128a93" providerId="LiveId" clId="{177A5B54-9810-4D91-B142-0CCEB6331C05}" dt="2026-05-07T15:22:39.099" v="16789"/>
          <ac:picMkLst>
            <pc:docMk/>
            <pc:sldMk cId="3882662589" sldId="575"/>
            <ac:picMk id="9" creationId="{6104A7F9-6538-6EA3-C777-6B8674CE81BE}"/>
          </ac:picMkLst>
        </pc:picChg>
        <pc:picChg chg="mod">
          <ac:chgData name="Suzanne van Gelderen" userId="ef5f300ec9128a93" providerId="LiveId" clId="{177A5B54-9810-4D91-B142-0CCEB6331C05}" dt="2026-05-07T15:27:40.346" v="16908" actId="1038"/>
          <ac:picMkLst>
            <pc:docMk/>
            <pc:sldMk cId="3882662589" sldId="575"/>
            <ac:picMk id="14" creationId="{7586D626-3448-6325-025E-A4812908F8C2}"/>
          </ac:picMkLst>
        </pc:picChg>
        <pc:picChg chg="mod">
          <ac:chgData name="Suzanne van Gelderen" userId="ef5f300ec9128a93" providerId="LiveId" clId="{177A5B54-9810-4D91-B142-0CCEB6331C05}" dt="2026-05-07T15:28:48.279" v="16927" actId="1038"/>
          <ac:picMkLst>
            <pc:docMk/>
            <pc:sldMk cId="3882662589" sldId="575"/>
            <ac:picMk id="15" creationId="{590AAB0B-7EDA-F993-561D-A161D797CC83}"/>
          </ac:picMkLst>
        </pc:picChg>
        <pc:picChg chg="mod ord topLvl">
          <ac:chgData name="Suzanne van Gelderen" userId="ef5f300ec9128a93" providerId="LiveId" clId="{177A5B54-9810-4D91-B142-0CCEB6331C05}" dt="2026-05-07T15:25:01.627" v="16833" actId="14100"/>
          <ac:picMkLst>
            <pc:docMk/>
            <pc:sldMk cId="3882662589" sldId="575"/>
            <ac:picMk id="17" creationId="{7B1AF9D6-2FF9-AA45-2673-A0013716E18F}"/>
          </ac:picMkLst>
        </pc:picChg>
        <pc:picChg chg="mod ord topLvl">
          <ac:chgData name="Suzanne van Gelderen" userId="ef5f300ec9128a93" providerId="LiveId" clId="{177A5B54-9810-4D91-B142-0CCEB6331C05}" dt="2026-05-07T15:25:15.673" v="16836" actId="164"/>
          <ac:picMkLst>
            <pc:docMk/>
            <pc:sldMk cId="3882662589" sldId="575"/>
            <ac:picMk id="18" creationId="{07BF19FE-FB1D-A795-767B-A0DB82279F23}"/>
          </ac:picMkLst>
        </pc:picChg>
        <pc:picChg chg="add mod">
          <ac:chgData name="Suzanne van Gelderen" userId="ef5f300ec9128a93" providerId="LiveId" clId="{177A5B54-9810-4D91-B142-0CCEB6331C05}" dt="2026-05-07T15:29:14.292" v="16931" actId="1037"/>
          <ac:picMkLst>
            <pc:docMk/>
            <pc:sldMk cId="3882662589" sldId="575"/>
            <ac:picMk id="22" creationId="{384EA6D5-72AA-59DE-CE12-6923173AC3FF}"/>
          </ac:picMkLst>
        </pc:picChg>
        <pc:cxnChg chg="add mod">
          <ac:chgData name="Suzanne van Gelderen" userId="ef5f300ec9128a93" providerId="LiveId" clId="{177A5B54-9810-4D91-B142-0CCEB6331C05}" dt="2026-05-07T15:31:30.188" v="16948" actId="14100"/>
          <ac:cxnSpMkLst>
            <pc:docMk/>
            <pc:sldMk cId="3882662589" sldId="575"/>
            <ac:cxnSpMk id="25" creationId="{E511F9DA-F6DD-036F-CF0B-DD246A9C1E54}"/>
          </ac:cxnSpMkLst>
        </pc:cxnChg>
      </pc:sldChg>
      <pc:sldChg chg="addSp delSp modSp add mod ord">
        <pc:chgData name="Suzanne van Gelderen" userId="ef5f300ec9128a93" providerId="LiveId" clId="{177A5B54-9810-4D91-B142-0CCEB6331C05}" dt="2026-05-17T07:24:29.969" v="20120" actId="1036"/>
        <pc:sldMkLst>
          <pc:docMk/>
          <pc:sldMk cId="2961935371" sldId="576"/>
        </pc:sldMkLst>
        <pc:spChg chg="mod">
          <ac:chgData name="Suzanne van Gelderen" userId="ef5f300ec9128a93" providerId="LiveId" clId="{177A5B54-9810-4D91-B142-0CCEB6331C05}" dt="2026-05-08T12:58:33.838" v="19960" actId="1076"/>
          <ac:spMkLst>
            <pc:docMk/>
            <pc:sldMk cId="2961935371" sldId="576"/>
            <ac:spMk id="3" creationId="{7160D958-1248-4B69-D42F-5CCE50A95AC0}"/>
          </ac:spMkLst>
        </pc:spChg>
        <pc:spChg chg="add mod">
          <ac:chgData name="Suzanne van Gelderen" userId="ef5f300ec9128a93" providerId="LiveId" clId="{177A5B54-9810-4D91-B142-0CCEB6331C05}" dt="2026-05-08T12:58:15.337" v="19952" actId="6549"/>
          <ac:spMkLst>
            <pc:docMk/>
            <pc:sldMk cId="2961935371" sldId="576"/>
            <ac:spMk id="5" creationId="{8872CB9B-9BBC-97BA-1928-8479E9C51D5F}"/>
          </ac:spMkLst>
        </pc:spChg>
        <pc:picChg chg="add mod">
          <ac:chgData name="Suzanne van Gelderen" userId="ef5f300ec9128a93" providerId="LiveId" clId="{177A5B54-9810-4D91-B142-0CCEB6331C05}" dt="2026-05-17T07:24:29.969" v="20120" actId="1036"/>
          <ac:picMkLst>
            <pc:docMk/>
            <pc:sldMk cId="2961935371" sldId="576"/>
            <ac:picMk id="7170" creationId="{4AF5950C-5ABD-56DC-4350-EADE3D624B73}"/>
          </ac:picMkLst>
        </pc:picChg>
      </pc:sldChg>
      <pc:sldChg chg="modSp mod modNotesTx">
        <pc:chgData name="Suzanne van Gelderen" userId="ef5f300ec9128a93" providerId="LiveId" clId="{177A5B54-9810-4D91-B142-0CCEB6331C05}" dt="2026-05-17T07:23:33.503" v="20108" actId="1037"/>
        <pc:sldMkLst>
          <pc:docMk/>
          <pc:sldMk cId="591355227" sldId="626"/>
        </pc:sldMkLst>
        <pc:spChg chg="mod">
          <ac:chgData name="Suzanne van Gelderen" userId="ef5f300ec9128a93" providerId="LiveId" clId="{177A5B54-9810-4D91-B142-0CCEB6331C05}" dt="2026-05-17T07:23:33.503" v="20108" actId="1037"/>
          <ac:spMkLst>
            <pc:docMk/>
            <pc:sldMk cId="591355227" sldId="626"/>
            <ac:spMk id="8" creationId="{DD0113B2-6E5B-2D8E-2850-AEB9B231BA8B}"/>
          </ac:spMkLst>
        </pc:spChg>
      </pc:sldChg>
      <pc:sldChg chg="modSp mod">
        <pc:chgData name="Suzanne van Gelderen" userId="ef5f300ec9128a93" providerId="LiveId" clId="{177A5B54-9810-4D91-B142-0CCEB6331C05}" dt="2026-05-17T07:24:01.953" v="20116" actId="1076"/>
        <pc:sldMkLst>
          <pc:docMk/>
          <pc:sldMk cId="276498793" sldId="628"/>
        </pc:sldMkLst>
        <pc:grpChg chg="mod">
          <ac:chgData name="Suzanne van Gelderen" userId="ef5f300ec9128a93" providerId="LiveId" clId="{177A5B54-9810-4D91-B142-0CCEB6331C05}" dt="2026-05-17T07:24:01.953" v="20116" actId="1076"/>
          <ac:grpSpMkLst>
            <pc:docMk/>
            <pc:sldMk cId="276498793" sldId="628"/>
            <ac:grpSpMk id="22" creationId="{AB724877-5B09-BDE8-4722-B26852D9BD2D}"/>
          </ac:grpSpMkLst>
        </pc:grpChg>
      </pc:sldChg>
      <pc:sldChg chg="addSp delSp modSp mod">
        <pc:chgData name="Suzanne van Gelderen" userId="ef5f300ec9128a93" providerId="LiveId" clId="{177A5B54-9810-4D91-B142-0CCEB6331C05}" dt="2026-05-17T07:23:47.783" v="20110" actId="478"/>
        <pc:sldMkLst>
          <pc:docMk/>
          <pc:sldMk cId="1738244543" sldId="629"/>
        </pc:sldMkLst>
        <pc:spChg chg="add mod">
          <ac:chgData name="Suzanne van Gelderen" userId="ef5f300ec9128a93" providerId="LiveId" clId="{177A5B54-9810-4D91-B142-0CCEB6331C05}" dt="2026-05-17T07:23:45.911" v="20109"/>
          <ac:spMkLst>
            <pc:docMk/>
            <pc:sldMk cId="1738244543" sldId="629"/>
            <ac:spMk id="6" creationId="{8BC4974C-9965-5AE6-2A20-B619099F6EB7}"/>
          </ac:spMkLst>
        </pc:spChg>
        <pc:spChg chg="del">
          <ac:chgData name="Suzanne van Gelderen" userId="ef5f300ec9128a93" providerId="LiveId" clId="{177A5B54-9810-4D91-B142-0CCEB6331C05}" dt="2026-05-17T07:23:47.783" v="20110" actId="478"/>
          <ac:spMkLst>
            <pc:docMk/>
            <pc:sldMk cId="1738244543" sldId="629"/>
            <ac:spMk id="8" creationId="{F24C1832-0638-2954-D71B-70ACEF8D5BA2}"/>
          </ac:spMkLst>
        </pc:spChg>
      </pc:sldChg>
      <pc:sldChg chg="modSp mod">
        <pc:chgData name="Suzanne van Gelderen" userId="ef5f300ec9128a93" providerId="LiveId" clId="{177A5B54-9810-4D91-B142-0CCEB6331C05}" dt="2026-05-17T07:23:55.465" v="20113" actId="1035"/>
        <pc:sldMkLst>
          <pc:docMk/>
          <pc:sldMk cId="3471156551" sldId="630"/>
        </pc:sldMkLst>
        <pc:spChg chg="mod">
          <ac:chgData name="Suzanne van Gelderen" userId="ef5f300ec9128a93" providerId="LiveId" clId="{177A5B54-9810-4D91-B142-0CCEB6331C05}" dt="2026-05-17T07:23:55.465" v="20113" actId="1035"/>
          <ac:spMkLst>
            <pc:docMk/>
            <pc:sldMk cId="3471156551" sldId="630"/>
            <ac:spMk id="10" creationId="{7765D98E-34B9-7C65-D08F-2BF428F5F4C3}"/>
          </ac:spMkLst>
        </pc:spChg>
      </pc:sldChg>
      <pc:sldChg chg="delSp modSp mod">
        <pc:chgData name="Suzanne van Gelderen" userId="ef5f300ec9128a93" providerId="LiveId" clId="{177A5B54-9810-4D91-B142-0CCEB6331C05}" dt="2026-05-16T19:23:03.806" v="20022" actId="14100"/>
        <pc:sldMkLst>
          <pc:docMk/>
          <pc:sldMk cId="3380240157" sldId="631"/>
        </pc:sldMkLst>
        <pc:spChg chg="mod">
          <ac:chgData name="Suzanne van Gelderen" userId="ef5f300ec9128a93" providerId="LiveId" clId="{177A5B54-9810-4D91-B142-0CCEB6331C05}" dt="2026-05-16T19:23:03.806" v="20022" actId="14100"/>
          <ac:spMkLst>
            <pc:docMk/>
            <pc:sldMk cId="3380240157" sldId="631"/>
            <ac:spMk id="4" creationId="{36FD52A8-BCBF-A658-4978-83300A976543}"/>
          </ac:spMkLst>
        </pc:spChg>
      </pc:sldChg>
      <pc:sldChg chg="addSp delSp modSp mod">
        <pc:chgData name="Suzanne van Gelderen" userId="ef5f300ec9128a93" providerId="LiveId" clId="{177A5B54-9810-4D91-B142-0CCEB6331C05}" dt="2026-05-17T07:46:53.318" v="20467" actId="1035"/>
        <pc:sldMkLst>
          <pc:docMk/>
          <pc:sldMk cId="3637627602" sldId="638"/>
        </pc:sldMkLst>
        <pc:grpChg chg="add mod">
          <ac:chgData name="Suzanne van Gelderen" userId="ef5f300ec9128a93" providerId="LiveId" clId="{177A5B54-9810-4D91-B142-0CCEB6331C05}" dt="2026-05-17T07:46:26.278" v="20461" actId="164"/>
          <ac:grpSpMkLst>
            <pc:docMk/>
            <pc:sldMk cId="3637627602" sldId="638"/>
            <ac:grpSpMk id="11" creationId="{E979D2E9-69F1-CC37-65F2-8547522A0446}"/>
          </ac:grpSpMkLst>
        </pc:grpChg>
        <pc:picChg chg="mod">
          <ac:chgData name="Suzanne van Gelderen" userId="ef5f300ec9128a93" providerId="LiveId" clId="{177A5B54-9810-4D91-B142-0CCEB6331C05}" dt="2026-05-17T07:46:26.278" v="20461" actId="164"/>
          <ac:picMkLst>
            <pc:docMk/>
            <pc:sldMk cId="3637627602" sldId="638"/>
            <ac:picMk id="5" creationId="{7DFD5B07-1EE8-3E85-F42C-0032EA2C361C}"/>
          </ac:picMkLst>
        </pc:picChg>
        <pc:picChg chg="add del">
          <ac:chgData name="Suzanne van Gelderen" userId="ef5f300ec9128a93" providerId="LiveId" clId="{177A5B54-9810-4D91-B142-0CCEB6331C05}" dt="2026-05-17T07:37:58.248" v="20347" actId="22"/>
          <ac:picMkLst>
            <pc:docMk/>
            <pc:sldMk cId="3637627602" sldId="638"/>
            <ac:picMk id="6" creationId="{645ABC55-3670-FEC1-BC68-BC63147737ED}"/>
          </ac:picMkLst>
        </pc:picChg>
        <pc:picChg chg="add mod">
          <ac:chgData name="Suzanne van Gelderen" userId="ef5f300ec9128a93" providerId="LiveId" clId="{177A5B54-9810-4D91-B142-0CCEB6331C05}" dt="2026-05-17T07:46:26.278" v="20461" actId="164"/>
          <ac:picMkLst>
            <pc:docMk/>
            <pc:sldMk cId="3637627602" sldId="638"/>
            <ac:picMk id="8" creationId="{C77F173E-AA1E-6AF2-9443-DB6FC270F040}"/>
          </ac:picMkLst>
        </pc:picChg>
        <pc:picChg chg="add mod">
          <ac:chgData name="Suzanne van Gelderen" userId="ef5f300ec9128a93" providerId="LiveId" clId="{177A5B54-9810-4D91-B142-0CCEB6331C05}" dt="2026-05-17T07:46:53.318" v="20467" actId="1035"/>
          <ac:picMkLst>
            <pc:docMk/>
            <pc:sldMk cId="3637627602" sldId="638"/>
            <ac:picMk id="10" creationId="{BA81ED7C-620C-24F6-7D97-C2709A47D3F6}"/>
          </ac:picMkLst>
        </pc:picChg>
      </pc:sldChg>
      <pc:sldChg chg="addSp delSp modSp add mod">
        <pc:chgData name="Suzanne van Gelderen" userId="ef5f300ec9128a93" providerId="LiveId" clId="{177A5B54-9810-4D91-B142-0CCEB6331C05}" dt="2026-05-17T07:40:28.898" v="20393" actId="14100"/>
        <pc:sldMkLst>
          <pc:docMk/>
          <pc:sldMk cId="2085436781" sldId="639"/>
        </pc:sldMkLst>
        <pc:spChg chg="del">
          <ac:chgData name="Suzanne van Gelderen" userId="ef5f300ec9128a93" providerId="LiveId" clId="{177A5B54-9810-4D91-B142-0CCEB6331C05}" dt="2026-05-17T07:38:03.443" v="20350" actId="478"/>
          <ac:spMkLst>
            <pc:docMk/>
            <pc:sldMk cId="2085436781" sldId="639"/>
            <ac:spMk id="2" creationId="{7A4FFA68-8BCE-12E8-D9D2-E9A3BABD3B6C}"/>
          </ac:spMkLst>
        </pc:spChg>
        <pc:spChg chg="del">
          <ac:chgData name="Suzanne van Gelderen" userId="ef5f300ec9128a93" providerId="LiveId" clId="{177A5B54-9810-4D91-B142-0CCEB6331C05}" dt="2026-05-17T07:38:04.178" v="20351" actId="478"/>
          <ac:spMkLst>
            <pc:docMk/>
            <pc:sldMk cId="2085436781" sldId="639"/>
            <ac:spMk id="3" creationId="{7108695C-994B-6146-A602-FBB9E12D5F8E}"/>
          </ac:spMkLst>
        </pc:spChg>
        <pc:picChg chg="del">
          <ac:chgData name="Suzanne van Gelderen" userId="ef5f300ec9128a93" providerId="LiveId" clId="{177A5B54-9810-4D91-B142-0CCEB6331C05}" dt="2026-05-17T07:38:02.605" v="20349" actId="478"/>
          <ac:picMkLst>
            <pc:docMk/>
            <pc:sldMk cId="2085436781" sldId="639"/>
            <ac:picMk id="5" creationId="{0111504E-D05D-3A36-6919-5A78194BF35B}"/>
          </ac:picMkLst>
        </pc:picChg>
        <pc:picChg chg="add mod">
          <ac:chgData name="Suzanne van Gelderen" userId="ef5f300ec9128a93" providerId="LiveId" clId="{177A5B54-9810-4D91-B142-0CCEB6331C05}" dt="2026-05-17T07:40:28.898" v="20393" actId="14100"/>
          <ac:picMkLst>
            <pc:docMk/>
            <pc:sldMk cId="2085436781" sldId="639"/>
            <ac:picMk id="6" creationId="{EDC756E1-2312-2E56-566B-1A1D6FB1D98E}"/>
          </ac:picMkLst>
        </pc:picChg>
      </pc:sldChg>
      <pc:sldChg chg="addSp modSp add mod modAnim">
        <pc:chgData name="Suzanne van Gelderen" userId="ef5f300ec9128a93" providerId="LiveId" clId="{177A5B54-9810-4D91-B142-0CCEB6331C05}" dt="2026-05-17T07:40:34.061" v="20396" actId="1038"/>
        <pc:sldMkLst>
          <pc:docMk/>
          <pc:sldMk cId="1828868935" sldId="640"/>
        </pc:sldMkLst>
        <pc:picChg chg="add mod">
          <ac:chgData name="Suzanne van Gelderen" userId="ef5f300ec9128a93" providerId="LiveId" clId="{177A5B54-9810-4D91-B142-0CCEB6331C05}" dt="2026-05-17T07:40:34.061" v="20396" actId="1038"/>
          <ac:picMkLst>
            <pc:docMk/>
            <pc:sldMk cId="1828868935" sldId="640"/>
            <ac:picMk id="3" creationId="{1ACD1F42-08AF-3C03-CF0A-60ED7D69E8E0}"/>
          </ac:picMkLst>
        </pc:picChg>
        <pc:picChg chg="add mod modCrop">
          <ac:chgData name="Suzanne van Gelderen" userId="ef5f300ec9128a93" providerId="LiveId" clId="{177A5B54-9810-4D91-B142-0CCEB6331C05}" dt="2026-05-17T07:39:45.748" v="20388" actId="1038"/>
          <ac:picMkLst>
            <pc:docMk/>
            <pc:sldMk cId="1828868935" sldId="640"/>
            <ac:picMk id="5" creationId="{A912C77B-40AD-8CE2-0E47-0CD30EB02C69}"/>
          </ac:picMkLst>
        </pc:picChg>
      </pc:sldChg>
      <pc:sldChg chg="addSp delSp modSp add mod">
        <pc:chgData name="Suzanne van Gelderen" userId="ef5f300ec9128a93" providerId="LiveId" clId="{177A5B54-9810-4D91-B142-0CCEB6331C05}" dt="2026-05-17T07:42:26.272" v="20423" actId="1076"/>
        <pc:sldMkLst>
          <pc:docMk/>
          <pc:sldMk cId="860648985" sldId="641"/>
        </pc:sldMkLst>
        <pc:picChg chg="add del mod">
          <ac:chgData name="Suzanne van Gelderen" userId="ef5f300ec9128a93" providerId="LiveId" clId="{177A5B54-9810-4D91-B142-0CCEB6331C05}" dt="2026-05-17T07:42:06.592" v="20417" actId="478"/>
          <ac:picMkLst>
            <pc:docMk/>
            <pc:sldMk cId="860648985" sldId="641"/>
            <ac:picMk id="3" creationId="{CCB6D557-EA80-4EE5-2D5F-74A29F8CE24C}"/>
          </ac:picMkLst>
        </pc:picChg>
        <pc:picChg chg="add mod">
          <ac:chgData name="Suzanne van Gelderen" userId="ef5f300ec9128a93" providerId="LiveId" clId="{177A5B54-9810-4D91-B142-0CCEB6331C05}" dt="2026-05-17T07:42:26.272" v="20423" actId="1076"/>
          <ac:picMkLst>
            <pc:docMk/>
            <pc:sldMk cId="860648985" sldId="641"/>
            <ac:picMk id="5" creationId="{FA4739A6-278B-C8B1-7C72-5038271CDB7E}"/>
          </ac:picMkLst>
        </pc:picChg>
      </pc:sldChg>
      <pc:sldChg chg="add">
        <pc:chgData name="Suzanne van Gelderen" userId="ef5f300ec9128a93" providerId="LiveId" clId="{177A5B54-9810-4D91-B142-0CCEB6331C05}" dt="2026-05-17T07:42:04.589" v="20416" actId="2890"/>
        <pc:sldMkLst>
          <pc:docMk/>
          <pc:sldMk cId="1137284949" sldId="642"/>
        </pc:sldMkLst>
      </pc:sldChg>
      <pc:sldChg chg="delSp add del mod delAnim">
        <pc:chgData name="Suzanne van Gelderen" userId="ef5f300ec9128a93" providerId="LiveId" clId="{177A5B54-9810-4D91-B142-0CCEB6331C05}" dt="2026-05-17T07:39:00.094" v="20366" actId="47"/>
        <pc:sldMkLst>
          <pc:docMk/>
          <pc:sldMk cId="3846489391" sldId="642"/>
        </pc:sldMkLst>
        <pc:grpChg chg="del">
          <ac:chgData name="Suzanne van Gelderen" userId="ef5f300ec9128a93" providerId="LiveId" clId="{177A5B54-9810-4D91-B142-0CCEB6331C05}" dt="2026-05-17T07:38:39.903" v="20362" actId="478"/>
          <ac:grpSpMkLst>
            <pc:docMk/>
            <pc:sldMk cId="3846489391" sldId="642"/>
            <ac:grpSpMk id="13" creationId="{C72F3300-390B-FCA8-E417-E3C28BF0AE01}"/>
          </ac:grpSpMkLst>
        </pc:grpChg>
        <pc:picChg chg="del">
          <ac:chgData name="Suzanne van Gelderen" userId="ef5f300ec9128a93" providerId="LiveId" clId="{177A5B54-9810-4D91-B142-0CCEB6331C05}" dt="2026-05-17T07:38:37.739" v="20361" actId="478"/>
          <ac:picMkLst>
            <pc:docMk/>
            <pc:sldMk cId="3846489391" sldId="642"/>
            <ac:picMk id="9" creationId="{5427506A-AF4E-60DF-1CF2-054ADB50B135}"/>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09:12:40.6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67,'0'0,"0"-1,0 0,1 0,-1 0,0 0,1 0,-1 0,1 0,-1 0,1 0,-1 1,1-1,0 0,-1 0,1 1,0-1,0 0,-1 1,1-1,0 1,0-1,0 1,0-1,0 1,0 0,0-1,1 1,33-6,-29 5,557-40,-370 42,-165-1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10149 8226 16383 0 0,'5'0'0'0'0,"6"0"0"0"0,5 0 0 0 0,5 0 0 0 0,8 0 0 0 0,3 0 0 0 0,2 0 0 0 0,-2 0 0 0 0,0 0 0 0 0,-3 0 0 0 0,0 0 0 0 0,-1 0 0 0 0,-1 0 0 0 0,-1 0 0 0 0,1 0 0 0 0,0 0 0 0 0,4 0 0 0 0,1 0 0 0 0,1 0 0 0 0,-2 0 0 0 0,-1 0 0 0 0,-1 0 0 0 0,-1 0 0 0 0,-1 0 0 0 0,5 0 0 0 0,0 0 0 0 0,1 0 0 0 0,-2 0 0 0 0,-1 0 0 0 0,-2 0 0 0 0,5 0 0 0 0,0 0 0 0 0,-1 0 0 0 0,0 0 0 0 0,-2 0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0 0 0 0,-2 0 0 0 0,1 0 0 0 0,-2 0 0 0 0,1 0 0 0 0,-1 0 0 0 0,1 0 0 0 0,-1 0 0 0 0,1 0 0 0 0,0 0 0 0 0,0 0 0 0 0,-1 0 0 0 0,1 0 0 0 0,0 0 0 0 0,0 0 0 0 0,0 0 0 0 0,4-4 0 0 0,2-2 0 0 0,-1 0 0 0 0,0 1 0 0 0,-2 2 0 0 0,-1 1 0 0 0,3 1 0 0 0,1 0 0 0 0,0 1 0 0 0,-2 0 0 0 0,-1 1 0 0 0,-6-6 0 0 0,-2-1 0 0 0,4 1 0 0 0,2 0 0 0 0,1 2 0 0 0,0 1 0 0 0,0 1 0 0 0,-1 0 0 0 0,0 1 0 0 0,-1 1 0 0 0,0-1 0 0 0,0 0 0 0 0,-5-4 0 0 0,-1-2 0 0 0,0 0 0 0 0,1 2 0 0 0,1 0 0 0 0,2 2 0 0 0,0 1 0 0 0,2 1 0 0 0,0 0 0 0 0,0 0 0 0 0,0 0 0 0 0,0 0 0 0 0,4 1 0 0 0,2-1 0 0 0,0 0 0 0 0,-6-5 0 0 0,-3-1 0 0 0,-1 0 0 0 0,0 2 0 0 0,6 0 0 0 0,1 2 0 0 0,2 1 0 0 0,-2 1 0 0 0,0 0 0 0 0,-1 0 0 0 0,4 0 0 0 0,0 1 0 0 0,0-1 0 0 0,-2 0 0 0 0,-1 0 0 0 0,-1 0 0 0 0,-1 0 0 0 0,-1 0 0 0 0,-1 0 0 0 0,1 0 0 0 0,-1 0 0 0 0,1 0 0 0 0,0 0 0 0 0,-1 0 0 0 0,1 0 0 0 0,0 0 0 0 0,-1 0 0 0 0,1 0 0 0 0,0 0 0 0 0,0 0 0 0 0,-5-5 0 0 0,-1-1 0 0 0,4 1 0 0 0,4 0 0 0 0,0-3 0 0 0,0 0 0 0 0,0 1 0 0 0,0 2 0 0 0,3-3 0 0 0,2 0 0 0 0,-2 2 0 0 0,0 1 0 0 0,-2 2 0 0 0,-1 1 0 0 0,-1 1 0 0 0,-1 1 0 0 0,-1 0 0 0 0,1 1 0 0 0,-5-6 0 0 0,-2 0 0 0 0,1-1 0 0 0,1 2 0 0 0,2 0 0 0 0,0 2 0 0 0,2 1 0 0 0,0 1 0 0 0,1 0 0 0 0,0 0 0 0 0,0 0 0 0 0,0 0 0 0 0,0 1 0 0 0,0-1 0 0 0,0 0 0 0 0,0 0 0 0 0,0 0 0 0 0,0 0 0 0 0,-1 0 0 0 0,6 0 0 0 0,0 0 0 0 0,1 0 0 0 0,-2 0 0 0 0,0 0 0 0 0,-3 0 0 0 0,5 0 0 0 0,0 0 0 0 0,0 0 0 0 0,-2 0 0 0 0,-1 0 0 0 0,-2 0 0 0 0,0 0 0 0 0,-1 0 0 0 0,0 0 0 0 0,-1 0 0 0 0,1 0 0 0 0,0 0 0 0 0,-1 0 0 0 0,1 0 0 0 0,0 0 0 0 0,-1 0 0 0 0,1 0 0 0 0,-5 0 0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15780 12393 16383 0 0,'5'0'0'0'0,"7"0"0"0"0,7 0 0 0 0,10 0 0 0 0,16 0 0 0 0,6 0 0 0 0,4 0 0 0 0,-1 0 0 0 0,5 0 0 0 0,-2 0 0 0 0,-6 0 0 0 0,0 0 0 0 0,-5 0 0 0 0,7 0 0 0 0,-2 0 0 0 0,-3 0 0 0 0,0 5 0 0 0,-3 2 0 0 0,-4 0 0 0 0,7-2 0 0 0,1 4 0 0 0,-3 0 0 0 0,0-1 0 0 0,10 3 0 0 0,-1 0 0 0 0,-4-2 0 0 0,-1-3 0 0 0,-2-2 0 0 0,5-2 0 0 0,-1-1 0 0 0,-4-1 0 0 0,-5 0 0 0 0,-5-1 0 0 0,-3 1 0 0 0,2 0 0 0 0,1-1 0 0 0,-1 1 0 0 0,-2 0 0 0 0,-2 0 0 0 0,0 0 0 0 0,3 0 0 0 0,2 0 0 0 0,-1 0 0 0 0,-1 0 0 0 0,-2 0 0 0 0,-1 0 0 0 0,-1 0 0 0 0,-1 0 0 0 0,4 0 0 0 0,3 0 0 0 0,-1 0 0 0 0,-2 0 0 0 0,0 0 0 0 0,-2 0 0 0 0,4 0 0 0 0,-5-5 0 0 0,-1-2 0 0 0,-7 0 0 0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20458 12128 16383 0 0,'5'0'0'0'0,"7"0"0"0"0,7 0 0 0 0,5 0 0 0 0,4 0 0 0 0,2 0 0 0 0,1 0 0 0 0,1 0 0 0 0,0 0 0 0 0,0 0 0 0 0,0 0 0 0 0,9 0 0 0 0,4 0 0 0 0,-1 0 0 0 0,-2 0 0 0 0,1 0 0 0 0,5 0 0 0 0,3 0 0 0 0,0 0 0 0 0,-5 0 0 0 0,-4-5 0 0 0,-4-2 0 0 0,-4 0 0 0 0,-2 2 0 0 0,-2 1 0 0 0,0 2 0 0 0,0 0 0 0 0,0 2 0 0 0,0 0 0 0 0,5 0 0 0 0,3 0 0 0 0,-1 1 0 0 0,-1-1 0 0 0,-2 0 0 0 0,-1 0 0 0 0,4 0 0 0 0,-4 0 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19950 12308 16383 0 0,'5'0'0'0'0,"2"6"0"0"0,10 1 0 0 0,7-1 0 0 0,5 0 0 0 0,8-3 0 0 0,3 0 0 0 0,0-2 0 0 0,-2-1 0 0 0,-2 0 0 0 0,3 0 0 0 0,1 0 0 0 0,3 0 0 0 0,0-1 0 0 0,-2 1 0 0 0,2 0 0 0 0,5 0 0 0 0,-2 0 0 0 0,3 0 0 0 0,3 0 0 0 0,-2 0 0 0 0,1 0 0 0 0,3 0 0 0 0,-4 0 0 0 0,-4 0 0 0 0,-6 0 0 0 0,8 0 0 0 0,-1 0 0 0 0,-2 0 0 0 0,-4 0 0 0 0,-4 0 0 0 0,-3 0 0 0 0,4 0 0 0 0,0 0 0 0 0,4 0 0 0 0,0 0 0 0 0,-1 0 0 0 0,-4 0 0 0 0,-1 0 0 0 0,2 0 0 0 0,1 0 0 0 0,-2 0 0 0 0,-1 0 0 0 0,-2 0 0 0 0,4 0 0 0 0,0 0 0 0 0,0 0 0 0 0,-3 0 0 0 0,0 0 0 0 0,-3 0 0 0 0,5 0 0 0 0,1 0 0 0 0,-1 0 0 0 0,-1 0 0 0 0,-2 0 0 0 0,-1 0 0 0 0,-2 0 0 0 0,0 0 0 0 0,0 0 0 0 0,0 0 0 0 0,-1 0 0 0 0,0 0 0 0 0,1 0 0 0 0,-1 0 0 0 0,-4 0 0 0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7334 11819 16383 0 0,'5'-5'0'0'0,"8"-2"0"0"0,0-5 0 0 0,10-6 0 0 0,5-4 0 0 0,3 1 0 0 0,8 4 0 0 0,1-1 0 0 0,-6-6 0 0 0,-3-1 0 0 0,-1 5 0 0 0,-2 1 0 0 0,6-3 0 0 0,2 4 0 0 0,-6-2 0 0 0,-1-1 0 0 0,-2 2 0 0 0,-5-1 0 0 0,0-2 0 0 0,0 3 0 0 0,2-1 0 0 0,2 3 0 0 0,2-1 0 0 0,-3-2 0 0 0,-2 2 0 0 0,1-1 0 0 0,2-3 0 0 0,-4-2 0 0 0,0 2 0 0 0,1 5 0 0 0,2 6 0 0 0,-3-1 0 0 0,-1-3 0 0 0,2-5 0 0 0,2 2 0 0 0,3 3 0 0 0,0 4 0 0 0,-3 5 0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7758 12265 16383 0 0,'0'-6'0'0'0,"5"-1"0"0"0,7 1 0 0 0,7-5 0 0 0,5 1 0 0 0,4 1 0 0 0,2 2 0 0 0,7 3 0 0 0,2 1 0 0 0,-1 2 0 0 0,-1 1 0 0 0,-1 0 0 0 0,2 1 0 0 0,2-1 0 0 0,3 1 0 0 0,0-1 0 0 0,-2 0 0 0 0,2 0 0 0 0,-1 0 0 0 0,-2 0 0 0 0,2 0 0 0 0,0 0 0 0 0,-3 0 0 0 0,-2 0 0 0 0,-3 0 0 0 0,-1 0 0 0 0,-2 0 0 0 0,0 0 0 0 0,-1 0 0 0 0,0 0 0 0 0,6 0 0 0 0,1 0 0 0 0,0 0 0 0 0,-1 0 0 0 0,-2 0 0 0 0,-1 0 0 0 0,4 0 0 0 0,2 0 0 0 0,-2 0 0 0 0,-7 0 0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5249 9747 16383 0 0,'-6'0'0'0'0,"0"5"0"0"0,-1 8 0 0 0,2 5 0 0 0,1 6 0 0 0,1 4 0 0 0,2 3 0 0 0,1 0 0 0 0,0 1 0 0 0,0 0 0 0 0,0 0 0 0 0,0-1 0 0 0,1 1 0 0 0,-1-1 0 0 0,0-1 0 0 0,0 1 0 0 0,0 0 0 0 0,0-1 0 0 0,0 1 0 0 0,0 0 0 0 0,0 4 0 0 0,0 3 0 0 0,0-1 0 0 0,0-1 0 0 0,0-1 0 0 0,0-2 0 0 0,0 4 0 0 0,0 1 0 0 0,0-1 0 0 0,0-1 0 0 0,0-2 0 0 0,0-1 0 0 0,0-1 0 0 0,0-1 0 0 0,0-1 0 0 0,0 1 0 0 0,0-1 0 0 0,0 1 0 0 0,0-1 0 0 0,0 1 0 0 0,0-1 0 0 0,0 1 0 0 0,0-1 0 0 0,0 1 0 0 0,0 0 0 0 0,0-6 0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7101 9472 16383 0 0,'6'5'0'0'0,"6"2"0"0"0,1 5 0 0 0,5 0 0 0 0,3 4 0 0 0,-2 4 0 0 0,2-2 0 0 0,7-3 0 0 0,5-4 0 0 0,1 0 0 0 0,0 10 0 0 0,0 1 0 0 0,0-4 0 0 0,-7 1 0 0 0,3-3 0 0 0,1 1 0 0 0,1-2 0 0 0,0 1 0 0 0,0-2 0 0 0,0 2 0 0 0,-1-2 0 0 0,-5 2 0 0 0,-2-1 0 0 0,0-4 0 0 0,1-4 0 0 0,-3 8 0 0 0,-1 1 0 0 0,2 3 0 0 0,2 4 0 0 0,2-3 0 0 0,1-4 0 0 0,-3 0 0 0 0,-2-2 0 0 0,1-4 0 0 0,-3 2 0 0 0,-1 3 0 0 0,2 0 0 0 0,3 3 0 0 0,-4 3 0 0 0,1 3 0 0 0,6-2 0 0 0,-1 0 0 0 0,0-4 0 0 0,0-4 0 0 0,1-5 0 0 0,-4 1 0 0 0,-6 4 0 0 0,-1 0 0 0 0,1-3 0 0 0,-1 3 0 0 0,-5 3 0 0 0,-3 5 0 0 0,6-2 0 0 0,1 1 0 0 0,4-3 0 0 0,-3 0 0 0 0,2-2 0 0 0,2 1 0 0 0,-2 3 0 0 0,-4-2 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7334 8541 16383 0 0,'5'0'0'0'0,"8"0"0"0"0,5 0 0 0 0,6 5 0 0 0,10 2 0 0 0,3 0 0 0 0,6-2 0 0 0,1-1 0 0 0,-1 3 0 0 0,2 1 0 0 0,-2 0 0 0 0,-2-3 0 0 0,-4-2 0 0 0,-2-1 0 0 0,3-1 0 0 0,6 0 0 0 0,0-1 0 0 0,-2-1 0 0 0,-3 1 0 0 0,-3 0 0 0 0,3-1 0 0 0,0 1 0 0 0,-1 0 0 0 0,-2 0 0 0 0,-2 0 0 0 0,-2 0 0 0 0,0 0 0 0 0,-2 0 0 0 0,6 0 0 0 0,-4 5 0 0 0,-2 2 0 0 0,-1 0 0 0 0,0-2 0 0 0,5-1 0 0 0,8-2 0 0 0,1 0 0 0 0,0-2 0 0 0,-4 0 0 0 0,-2 0 0 0 0,-3 0 0 0 0,4-1 0 0 0,0 1 0 0 0,-1 0 0 0 0,-1 0 0 0 0,-2 0 0 0 0,-2 0 0 0 0,0 0 0 0 0,-1 0 0 0 0,-1 0 0 0 0,1 0 0 0 0,-1 0 0 0 0,0 0 0 0 0,1 0 0 0 0,-1 0 0 0 0,1 0 0 0 0,0 0 0 0 0,-1 0 0 0 0,-4 5 0 0 0,-8 2 0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18172 8371 16383 0 0,'5'0'0'0'0,"7"0"0"0"0,7 0 0 0 0,5 0 0 0 0,4 0 0 0 0,7 0 0 0 0,4 0 0 0 0,-1 0 0 0 0,0 0 0 0 0,-3 0 0 0 0,-1 0 0 0 0,4 0 0 0 0,5 0 0 0 0,2 0 0 0 0,-3 0 0 0 0,-2 0 0 0 0,-4 0 0 0 0,-2 0 0 0 0,-2 0 0 0 0,5 0 0 0 0,0 0 0 0 0,0 0 0 0 0,-2 0 0 0 0,4 0 0 0 0,1 0 0 0 0,-2 0 0 0 0,-2 0 0 0 0,-1 0 0 0 0,-2 0 0 0 0,-7 6 0 0 0,-7 1 0 0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5"/>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17960 8583 16383 0 0,'5'0'0'0'0,"7"0"0"0"0,7 0 0 0 0,10 0 0 0 0,6 0 0 0 0,2 0 0 0 0,0 0 0 0 0,4 0 0 0 0,0 0 0 0 0,-1 0 0 0 0,2 0 0 0 0,0 0 0 0 0,-2 0 0 0 0,-3 0 0 0 0,-2 0 0 0 0,-2 0 0 0 0,3 0 0 0 0,2 0 0 0 0,-1 0 0 0 0,-2 0 0 0 0,-1 0 0 0 0,-1 0 0 0 0,-1 0 0 0 0,4 0 0 0 0,7 0 0 0 0,1 0 0 0 0,-2 0 0 0 0,-3 0 0 0 0,3 0 0 0 0,-1 0 0 0 0,-2 0 0 0 0,-2 0 0 0 0,-3 0 0 0 0,-1 0 0 0 0,-7 5 0 0 0,3 2 0 0 0,1 0 0 0 0,2-2 0 0 0,0-1 0 0 0,-1-2 0 0 0,1 0 0 0 0,-1-2 0 0 0,0 0 0 0 0,-5 0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24733 12843 16383 0 0,'5'0'0'0'0,"5"0"0"0"0,7 0 0 0 0,4 0 0 0 0,-1 5 0 0 0,0 1 0 0 0,6 0 0 0 0,4-2 0 0 0,0 0 0 0 0,0-2 0 0 0,0-1 0 0 0,-1-1 0 0 0,4 0 0 0 0,0 0 0 0 0,0 0 0 0 0,-1 0 0 0 0,-2-1 0 0 0,-2 1 0 0 0,0 0 0 0 0,-1 0 0 0 0,0 0 0 0 0,-1 0 0 0 0,1 0 0 0 0,0 0 0 0 0,-1 0 0 0 0,1 0 0 0 0,-1 0 0 0 0,1 0 0 0 0,0 0 0 0 0,0 0 0 0 0,0 0 0 0 0,-1 0 0 0 0,1 0 0 0 0,5 0 0 0 0,0 0 0 0 0,1 0 0 0 0,-2 0 0 0 0,0 0 0 0 0,-3 0 0 0 0,5 0 0 0 0,0 0 0 0 0,0 0 0 0 0,-2 0 0 0 0,-1 0 0 0 0,-2 0 0 0 0,0 0 0 0 0,-1 0 0 0 0,0 0 0 0 0,-1 0 0 0 0,1 0 0 0 0,-1 0 0 0 0,1 0 0 0 0,0 0 0 0 0,-1 0 0 0 0,1 0 0 0 0,0 0 0 0 0,0 0 0 0 0,0 0 0 0 0,-1 0 0 0 0,1 0 0 0 0,0 0 0 0 0,0 0 0 0 0,0 0 0 0 0,-1 0 0 0 0,1 0 0 0 0,0 0 0 0 0,0 0 0 0 0,4 0 0 0 0,2 0 0 0 0,0 0 0 0 0,-2 0 0 0 0,-1 0 0 0 0,-1 0 0 0 0,3 0 0 0 0,2 0 0 0 0,-2 0 0 0 0,0 0 0 0 0,-3 0 0 0 0,0 0 0 0 0,-1 0 0 0 0,-1 0 0 0 0,-1 0 0 0 0,1 0 0 0 0,0 0 0 0 0,-1 0 0 0 0,1 0 0 0 0,-1 0 0 0 0,1 0 0 0 0,0 0 0 0 0,0 0 0 0 0,-1 0 0 0 0,1 0 0 0 0,0 0 0 0 0,0 0 0 0 0,0 0 0 0 0,-1 0 0 0 0,1 0 0 0 0,0 0 0 0 0,0 0 0 0 0,0 0 0 0 0,-1 0 0 0 0,6 0 0 0 0,1 0 0 0 0,-1 0 0 0 0,0 0 0 0 0,-2 0 0 0 0,-1 0 0 0 0,3-4 0 0 0,1-2 0 0 0,0 0 0 0 0,-2 1 0 0 0,-1 2 0 0 0,-1 1 0 0 0,-2 1 0 0 0,0 0 0 0 0,0 1 0 0 0,0 0 0 0 0,-1-4 0 0 0,1-2 0 0 0,-1 1 0 0 0,1 0 0 0 0,0 2 0 0 0,-1 1 0 0 0,1 1 0 0 0,0 1 0 0 0,0 0 0 0 0,0 0 0 0 0,-1 0 0 0 0,6 0 0 0 0,1 0 0 0 0,-1 1 0 0 0,0-1 0 0 0,-2 0 0 0 0,-1 0 0 0 0,3 0 0 0 0,-3 0 0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6"/>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19018 7927 16383 0 0,'5'0'0'0'0,"8"0"0"0"0,5 0 0 0 0,6 0 0 0 0,10 0 0 0 0,3 0 0 0 0,1 0 0 0 0,-1 0 0 0 0,-1 0 0 0 0,-2 0 0 0 0,4 0 0 0 0,1 0 0 0 0,-2 0 0 0 0,-1 0 0 0 0,-2 0 0 0 0,-1 0 0 0 0,-1 0 0 0 0,-1 0 0 0 0,-1 0 0 0 0,1 0 0 0 0,-1 0 0 0 0,0 0 0 0 0,1 0 0 0 0,-1 0 0 0 0,6 0 0 0 0,2 0 0 0 0,-1 0 0 0 0,-1 0 0 0 0,-1 0 0 0 0,-2 0 0 0 0,4 0 0 0 0,1 0 0 0 0,-1 0 0 0 0,-1 0 0 0 0,-2 0 0 0 0,-1 0 0 0 0,-1 0 0 0 0,-1 0 0 0 0,-6 0 0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20267 6720 16383 0 0,'5'0'0'0'0,"7"0"0"0"0,7 0 0 0 0,5 0 0 0 0,4 0 0 0 0,2 0 0 0 0,2 0 0 0 0,0 0 0 0 0,0 0 0 0 0,0 0 0 0 0,-1 0 0 0 0,0 0 0 0 0,6 0 0 0 0,0 0 0 0 0,6 0 0 0 0,0 0 0 0 0,-2 0 0 0 0,-3 0 0 0 0,-2 0 0 0 0,3 0 0 0 0,-1 0 0 0 0,0 0 0 0 0,-2 0 0 0 0,-2 0 0 0 0,3 0 0 0 0,7 0 0 0 0,0 0 0 0 0,-1 0 0 0 0,-4 0 0 0 0,3 0 0 0 0,-1 0 0 0 0,-2 0 0 0 0,-3 0 0 0 0,-2 0 0 0 0,-1 0 0 0 0,3 0 0 0 0,2 0 0 0 0,-6 0 0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20309 6974 16383 0 0,'6'0'0'0'0,"6"0"0"0"0,12 0 0 0 0,17 0 0 0 0,8 0 0 0 0,5 0 0 0 0,4 0 0 0 0,8 0 0 0 0,-3 0 0 0 0,-5 0 0 0 0,-9 0 0 0 0,-2 0 0 0 0,2 0 0 0 0,-2 0 0 0 0,1 0 0 0 0,-3 0 0 0 0,-3 0 0 0 0,-4 0 0 0 0,-3 0 0 0 0,3 0 0 0 0,0 0 0 0 0,-1 0 0 0 0,-1 0 0 0 0,-3 0 0 0 0,5 0 0 0 0,0 0 0 0 0,0 0 0 0 0,-2 0 0 0 0,-2 0 0 0 0,-1 0 0 0 0,3 0 0 0 0,2 0 0 0 0,-6 0 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6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17219 12901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0,-5 5 0 0 0,-1 2 0 0 0,0 0 0 0 0,1-2 0 0 0,2-1 0 0 0,2-2 0 0 0,0 0 0 0 0,-4-2 0 0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7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19293 12909 16383 0 0,'0'-5'0'0'0,"6"-7"0"0"0,6-1 0 0 0,7-5 0 0 0,5 2 0 0 0,4 4 0 0 0,7 3 0 0 0,3 3 0 0 0,1 3 0 0 0,-2 2 0 0 0,-1 1 0 0 0,-2 1 0 0 0,9-1 0 0 0,2 1 0 0 0,-1 0 0 0 0,-3-1 0 0 0,-3 0 0 0 0,2 1 0 0 0,0-1 0 0 0,-2 0 0 0 0,-2 0 0 0 0,-2 0 0 0 0,-1-1 0 0 0,-2 1 0 0 0,-6 6 0 0 0,-1 1 0 0 0,0-1 0 0 0,0 0 0 0 0,3-3 0 0 0,1 0 0 0 0,1-2 0 0 0,2-1 0 0 0,-1 0 0 0 0,1 0 0 0 0,-5 5 0 0 0,-2 2 0 0 0,0-1 0 0 0,2-1 0 0 0,1-1 0 0 0,1-2 0 0 0,7 0 0 0 0,2-2 0 0 0,-5 5 0 0 0,-8 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24754 10917 16383 0 0,'5'0'0'0'0,"6"0"0"0"0,5 0 0 0 0,5 0 0 0 0,3 0 0 0 0,7 0 0 0 0,3 0 0 0 0,0 0 0 0 0,-2 0 0 0 0,-1 0 0 0 0,-1 0 0 0 0,-2 0 0 0 0,0 0 0 0 0,-1 0 0 0 0,-1 0 0 0 0,1 0 0 0 0,-1 0 0 0 0,1 0 0 0 0,-1 0 0 0 0,1 0 0 0 0,0 0 0 0 0,0 0 0 0 0,-1 0 0 0 0,1 0 0 0 0,0 0 0 0 0,0 0 0 0 0,0 0 0 0 0,-1 0 0 0 0,1 0 0 0 0,0 0 0 0 0,0 0 0 0 0,0 0 0 0 0,-1 0 0 0 0,6 0 0 0 0,1 0 0 0 0,-1 0 0 0 0,0 0 0 0 0,-2 0 0 0 0,-1 0 0 0 0,3 0 0 0 0,1 0 0 0 0,0 0 0 0 0,-2 0 0 0 0,-1 0 0 0 0,-1 0 0 0 0,-2 0 0 0 0,0 0 0 0 0,0 0 0 0 0,0 0 0 0 0,-1 0 0 0 0,1 0 0 0 0,-1 0 0 0 0,1 0 0 0 0,0 0 0 0 0,-1 0 0 0 0,1 0 0 0 0,0 0 0 0 0,0 0 0 0 0,0 0 0 0 0,-1 0 0 0 0,1 0 0 0 0,5 0 0 0 0,0 0 0 0 0,1 0 0 0 0,-2 0 0 0 0,-1 0 0 0 0,4-4 0 0 0,0-2 0 0 0,-1 0 0 0 0,-2 1 0 0 0,-1 2 0 0 0,-1 1 0 0 0,-2 1 0 0 0,0 0 0 0 0,0 1 0 0 0,0 1 0 0 0,-1-1 0 0 0,-8 0 0 0 0,-13 0 0 0 0,-16 0 0 0 0,-10 0 0 0 0,-7 1 0 0 0,-3-1 0 0 0,0 0 0 0 0,0 0 0 0 0,0 0 0 0 0,2 0 0 0 0,1 0 0 0 0,0 0 0 0 0,1-1 0 0 0,1 1 0 0 0,-5 0 0 0 0,-2 0 0 0 0,0 0 0 0 0,2 0 0 0 0,1 0 0 0 0,1 0 0 0 0,6 5 0 0 0,-3 1 0 0 0,-1 0 0 0 0,0-1 0 0 0,-1 2 0 0 0,0 2 0 0 0,0-3 0 0 0,1-1 0 0 0,0-1 0 0 0,4 2 0 0 0,3 1 0 0 0,-1-1 0 0 0,3-1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7"/>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24543 11081 16383 0 0,'4'0'0'0'0,"7"5"0"0"0,5 1 0 0 0,5-1 0 0 0,4 0 0 0 0,1-2 0 0 0,2-1 0 0 0,0 0 0 0 0,0-2 0 0 0,-1 0 0 0 0,1 0 0 0 0,-1 0 0 0 0,5-1 0 0 0,1 1 0 0 0,4 0 0 0 0,0 0 0 0 0,-1 0 0 0 0,2 0 0 0 0,-1 0 0 0 0,-2 0 0 0 0,-2 0 0 0 0,-3 0 0 0 0,-1 0 0 0 0,-2 0 0 0 0,0 0 0 0 0,-1 0 0 0 0,1 0 0 0 0,4 0 0 0 0,1 0 0 0 0,0 0 0 0 0,0 0 0 0 0,-2 0 0 0 0,-1 0 0 0 0,-1 0 0 0 0,-1 0 0 0 0,0 0 0 0 0,-1 0 0 0 0,5 0 0 0 0,2 0 0 0 0,-1 0 0 0 0,0 0 0 0 0,-2 0 0 0 0,-2 0 0 0 0,5 0 0 0 0,0 0 0 0 0,0 0 0 0 0,-2 0 0 0 0,-1 0 0 0 0,-2 0 0 0 0,0 0 0 0 0,-1 0 0 0 0,0 0 0 0 0,-1 0 0 0 0,1 0 0 0 0,0 0 0 0 0,-1 0 0 0 0,1 0 0 0 0,0 0 0 0 0,-1 0 0 0 0,-4-5 0 0 0,-1-1 0 0 0,0 0 0 0 0,1 2 0 0 0,2 0 0 0 0,1 2 0 0 0,0 1 0 0 0,2 1 0 0 0,-1 0 0 0 0,1 0 0 0 0,1 0 0 0 0,-1 1 0 0 0,0-1 0 0 0,4 0 0 0 0,2 0 0 0 0,0 0 0 0 0,-2 0 0 0 0,-1 0 0 0 0,-1 0 0 0 0,-6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8"/>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8731 16383 0 0,'4'0'0'0'0,"7"0"0"0"0,10 0 0 0 0,11 0 0 0 0,4 0 0 0 0,1 0 0 0 0,-2 0 0 0 0,-1 0 0 0 0,1 0 0 0 0,1 0 0 0 0,-3 0 0 0 0,-1 0 0 0 0,-2 0 0 0 0,-2 0 0 0 0,0 0 0 0 0,8 0 0 0 0,7 0 0 0 0,1 0 0 0 0,-2 0 0 0 0,0 0 0 0 0,2 0 0 0 0,-1 0 0 0 0,1 0 0 0 0,-3 0 0 0 0,-3 0 0 0 0,-4 0 0 0 0,-4 0 0 0 0,-1 0 0 0 0,-2 0 0 0 0,0 0 0 0 0,-1 0 0 0 0,0 0 0 0 0,0 0 0 0 0,10 0 0 0 0,7 0 0 0 0,6 0 0 0 0,7 0 0 0 0,5 0 0 0 0,-4 0 0 0 0,-8 0 0 0 0,-7 0 0 0 0,-6 0 0 0 0,0 0 0 0 0,-2 0 0 0 0,-2 0 0 0 0,3 0 0 0 0,-1 0 0 0 0,0 0 0 0 0,2 0 0 0 0,0 0 0 0 0,-2 0 0 0 0,3 0 0 0 0,8 0 0 0 0,6 0 0 0 0,3 0 0 0 0,-2 0 0 0 0,-7 0 0 0 0,4 0 0 0 0,-2 0 0 0 0,-5 0 0 0 0,-5 0 0 0 0,-4 0 0 0 0,-3 0 0 0 0,2 0 0 0 0,1 0 0 0 0,-1 0 0 0 0,-2 0 0 0 0,-1 0 0 0 0,-1 0 0 0 0,4 0 0 0 0,1 0 0 0 0,4 0 0 0 0,1 0 0 0 0,2 0 0 0 0,-1 0 0 0 0,3 0 0 0 0,-3 0 0 0 0,-2 0 0 0 0,2 0 0 0 0,2 0 0 0 0,0 0 0 0 0,-3 0 0 0 0,-4 0 0 0 0,-2 0 0 0 0,2 0 0 0 0,0 0 0 0 0,-2 0 0 0 0,4 0 0 0 0,-1 0 0 0 0,-1 0 0 0 0,-2 0 0 0 0,3 0 0 0 0,0 0 0 0 0,3 0 0 0 0,-1 0 0 0 0,-1 0 0 0 0,2 0 0 0 0,-1 0 0 0 0,-3 0 0 0 0,3 0 0 0 0,0 0 0 0 0,-3 0 0 0 0,2 0 0 0 0,1 0 0 0 0,-3 0 0 0 0,-2 0 0 0 0,-2 0 0 0 0,-1 0 0 0 0,3 0 0 0 0,0 0 0 0 0,1 0 0 0 0,-2 0 0 0 0,-6 0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22320 13151 16383 0 0,'5'0'0'0'0,"5"0"0"0"0,11 0 0 0 0,11 0 0 0 0,9 0 0 0 0,2 0 0 0 0,3-4 0 0 0,-2-2 0 0 0,0-5 0 0 0,3 1 0 0 0,-3-4 0 0 0,-4 1 0 0 0,-4 3 0 0 0,-4 3 0 0 0,-3 3 0 0 0,-1 1 0 0 0,-2 2 0 0 0,0 1 0 0 0,0 1 0 0 0,0-1 0 0 0,0 1 0 0 0,1-1 0 0 0,-1 1 0 0 0,1-1 0 0 0,0 0 0 0 0,4 0 0 0 0,2 0 0 0 0,0 0 0 0 0,-2 0 0 0 0,4 0 0 0 0,0 0 0 0 0,-2 0 0 0 0,-1 0 0 0 0,-2 0 0 0 0,-1 0 0 0 0,3 0 0 0 0,1 0 0 0 0,0 0 0 0 0,-2 0 0 0 0,-2 0 0 0 0,0 0 0 0 0,-1 0 0 0 0,-1 0 0 0 0,-1 0 0 0 0,1 0 0 0 0,0 0 0 0 0,-1 0 0 0 0,1 0 0 0 0,-1 0 0 0 0,1 0 0 0 0,0 0 0 0 0,0 0 0 0 0,-1 0 0 0 0,-3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0"/>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20500 8625 16383 0 0,'4'0'0'0'0,"7"0"0"0"0,5 0 0 0 0,6 0 0 0 0,2 0 0 0 0,7 0 0 0 0,7 0 0 0 0,2 0 0 0 0,-2 0 0 0 0,-2 0 0 0 0,1 0 0 0 0,0 0 0 0 0,-3 0 0 0 0,-2 0 0 0 0,-2 0 0 0 0,-1 0 0 0 0,-2 0 0 0 0,0 0 0 0 0,-1 0 0 0 0,0 0 0 0 0,1 0 0 0 0,-1 0 0 0 0,1 0 0 0 0,-1 0 0 0 0,1 5 0 0 0,0 1 0 0 0,0 0 0 0 0,-1-2 0 0 0,1 0 0 0 0,0-2 0 0 0,0-1 0 0 0,4-1 0 0 0,2 0 0 0 0,0 5 0 0 0,-2 1 0 0 0,-1-1 0 0 0,-1 0 0 0 0,-6 2 0 0 0,3 1 0 0 0,1-1 0 0 0,1-2 0 0 0,0-2 0 0 0,0-1 0 0 0,-1-1 0 0 0,0-1 0 0 0,1 0 0 0 0,-1 4 0 0 0,-5 2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1"/>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13430 11696 16383 0 0,'5'-4'0'0'0,"5"-2"0"0"0,7 0 0 0 0,4 1 0 0 0,-1-3 0 0 0,0 0 0 0 0,2 1 0 0 0,1 2 0 0 0,2-3 0 0 0,0 0 0 0 0,2 2 0 0 0,0 1 0 0 0,0 2 0 0 0,0 1 0 0 0,0 1 0 0 0,0 1 0 0 0,0 0 0 0 0,0 1 0 0 0,0-5 0 0 0,-1-2 0 0 0,6 0 0 0 0,1 2 0 0 0,-1 0 0 0 0,0 2 0 0 0,-2 1 0 0 0,-2 1 0 0 0,5 0 0 0 0,0 0 0 0 0,0 0 0 0 0,-2 1 0 0 0,-1-1 0 0 0,-1 0 0 0 0,-2 0 0 0 0,0 0 0 0 0,0 0 0 0 0,0 0 0 0 0,-1 0 0 0 0,1 0 0 0 0,-1 0 0 0 0,1 0 0 0 0,0 0 0 0 0,-1 0 0 0 0,1 0 0 0 0,0 0 0 0 0,0 0 0 0 0,-1 0 0 0 0,1 0 0 0 0,0 0 0 0 0,0 0 0 0 0,0 0 0 0 0,-1 0 0 0 0,1 0 0 0 0,0 0 0 0 0,0 0 0 0 0,4 0 0 0 0,2 0 0 0 0,0 0 0 0 0,-2 0 0 0 0,-1 0 0 0 0,-1 0 0 0 0,-6 5 0 0 0,3 1 0 0 0,1-1 0 0 0,1 0 0 0 0,0-2 0 0 0,-5-1 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2"/>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20712 5768 16383 0 0,'4'0'0'0'0,"7"0"0"0"0,5 0 0 0 0,10 0 0 0 0,4 0 0 0 0,2 0 0 0 0,1 0 0 0 0,2 0 0 0 0,1 0 0 0 0,-1 0 0 0 0,-2 0 0 0 0,-3 0 0 0 0,-1 0 0 0 0,-1 0 0 0 0,-1 0 0 0 0,-1 0 0 0 0,1 0 0 0 0,-1 0 0 0 0,5 0 0 0 0,2 0 0 0 0,4 0 0 0 0,0 0 0 0 0,4 0 0 0 0,-2 0 0 0 0,-2 0 0 0 0,-3 0 0 0 0,-3 0 0 0 0,-2 0 0 0 0,-1 0 0 0 0,-1 0 0 0 0,4 0 0 0 0,1 0 0 0 0,0 0 0 0 0,-1 0 0 0 0,-1 0 0 0 0,-1 0 0 0 0,3 0 0 0 0,1 0 0 0 0,0 0 0 0 0,-2 0 0 0 0,-1 0 0 0 0,-2 0 0 0 0,5 0 0 0 0,0 0 0 0 0,-1 0 0 0 0,0 0 0 0 0,-3 0 0 0 0,-5 0 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3"/>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13388 13155 16383 0 0,'4'0'0'0'0,"7"0"0"0"0,5 0 0 0 0,6 0 0 0 0,2 0 0 0 0,7 0 0 0 0,2 0 0 0 0,1 0 0 0 0,-1 0 0 0 0,-2 0 0 0 0,-2 0 0 0 0,4 0 0 0 0,1 0 0 0 0,-1 5 0 0 0,2 1 0 0 0,1-1 0 0 0,-1 0 0 0 0,-3-2 0 0 0,3 0 0 0 0,0-2 0 0 0,-7 4 0 0 0,-2 1 0 0 0,3-1 0 0 0,5 0 0 0 0,2-2 0 0 0,-1-1 0 0 0,-1-1 0 0 0,-3 3 0 0 0,-1 2 0 0 0,-2 0 0 0 0,-1-2 0 0 0,0-1 0 0 0,-1-1 0 0 0,1-1 0 0 0,-1 0 0 0 0,1-1 0 0 0,-1-1 0 0 0,1 1 0 0 0,0 0 0 0 0,0 0 0 0 0,-1 0 0 0 0,1-1 0 0 0,0 1 0 0 0,0 0 0 0 0,4 0 0 0 0,2 0 0 0 0,0 0 0 0 0,-2 0 0 0 0,-1 0 0 0 0,-1 0 0 0 0,3 0 0 0 0,2 0 0 0 0,-2 0 0 0 0,0 0 0 0 0,-3 0 0 0 0,0 0 0 0 0,-1 0 0 0 0,-1 0 0 0 0,-1 0 0 0 0,1 0 0 0 0,0 0 0 0 0,-1 0 0 0 0,1 0 0 0 0,-1 0 0 0 0,1 0 0 0 0,0 5 0 0 0,0 1 0 0 0,-5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0:48:52.9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32,'43'0,"1185"-17,221 2,-906 18,52 15,-250-6,70 6,293-5,-438-15,336 2,-576 2,0 1,-1 1,0 2,29 9,-25-5,0-3,52 6,-60-11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18976 4561 16383 0 0,'4'0'0'0'0,"7"0"0"0"0,5 0 0 0 0,6 0 0 0 0,6 0 0 0 0,5 0 0 0 0,0 0 0 0 0,0 0 0 0 0,-2 0 0 0 0,-1 0 0 0 0,-1 0 0 0 0,-2 0 0 0 0,0 0 0 0 0,5 0 0 0 0,0 0 0 0 0,0 0 0 0 0,0 0 0 0 0,2 5 0 0 0,1 1 0 0 0,3 4 0 0 0,0 1 0 0 0,-2-2 0 0 0,2-2 0 0 0,-1-3 0 0 0,-2-1 0 0 0,-3-2 0 0 0,3-1 0 0 0,-1 0 0 0 0,4-1 0 0 0,-1 1 0 0 0,-1 0 0 0 0,-8 4 0 0 0,-3 2 0 0 0,-2-1 0 0 0,0 0 0 0 0,5-2 0 0 0,3-1 0 0 0,0-1 0 0 0,4 0 0 0 0,1-1 0 0 0,-2 0 0 0 0,-1 0 0 0 0,-2-1 0 0 0,-2 1 0 0 0,-2 0 0 0 0,1 0 0 0 0,-2 0 0 0 0,10 4 0 0 0,2 2 0 0 0,0 0 0 0 0,-2-1 0 0 0,-3-2 0 0 0,-2-1 0 0 0,3 4 0 0 0,-1 0 0 0 0,0 0 0 0 0,-2-1 0 0 0,-1-2 0 0 0,-2-2 0 0 0,-1 0 0 0 0,0 0 0 0 0,0-1 0 0 0,0-1 0 0 0,-1 1 0 0 0,1 0 0 0 0,-1 9 0 0 0,1 3 0 0 0,0-1 0 0 0,-1-2 0 0 0,1 3 0 0 0,0-2 0 0 0,0-2 0 0 0,0-3 0 0 0,-1-1 0 0 0,6-3 0 0 0,-4 4 0 0 0,-2 1 0 0 0,0 0 0 0 0,0 3 0 0 0,-5-1 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19082 5039 16383 0 0,'4'0'0'0'0,"7"0"0"0"0,5 0 0 0 0,5 0 0 0 0,4 0 0 0 0,6 0 0 0 0,2 0 0 0 0,1 0 0 0 0,-1 0 0 0 0,-2 0 0 0 0,3 0 0 0 0,0 0 0 0 0,-1 0 0 0 0,-1 0 0 0 0,-2 0 0 0 0,-1 0 0 0 0,-2 0 0 0 0,9-5 0 0 0,3-1 0 0 0,-1 0 0 0 0,-2 2 0 0 0,-3 0 0 0 0,-2 2 0 0 0,-3 1 0 0 0,0 1 0 0 0,3 0 0 0 0,2 0 0 0 0,-1 0 0 0 0,-1 0 0 0 0,-1 1 0 0 0,3-1 0 0 0,5 0 0 0 0,1 0 0 0 0,-2 0 0 0 0,2 0 0 0 0,-1 0 0 0 0,-2 0 0 0 0,-3 0 0 0 0,-3 0 0 0 0,-1-5 0 0 0,-2-1 0 0 0,0 0 0 0 0,-1 2 0 0 0,0 0 0 0 0,1 2 0 0 0,-1 1 0 0 0,1 1 0 0 0,-1 0 0 0 0,1 0 0 0 0,4 0 0 0 0,2 1 0 0 0,0-1 0 0 0,-2 0 0 0 0,-1 0 0 0 0,-1 0 0 0 0,4 0 0 0 0,0 0 0 0 0,-1 0 0 0 0,0 0 0 0 0,-2 0 0 0 0,-2 0 0 0 0,4 0 0 0 0,2 0 0 0 0,-2 0 0 0 0,-1 0 0 0 0,-1 0 0 0 0,-1 0 0 0 0,-2 0 0 0 0,0 0 0 0 0,0 0 0 0 0,0 0 0 0 0,4 0 0 0 0,1 0 0 0 0,1 0 0 0 0,-2 0 0 0 0,-1 0 0 0 0,-1 0 0 0 0,3 0 0 0 0,-3 0 0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6"/>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25495 2889 16383 0 0,'5'0'0'0'0,"5"0"0"0"0,7 0 0 0 0,8 0 0 0 0,10 0 0 0 0,4 0 0 0 0,-1 0 0 0 0,-2 0 0 0 0,-3 0 0 0 0,2 0 0 0 0,0 0 0 0 0,-1 0 0 0 0,-3 0 0 0 0,-1 0 0 0 0,-1 0 0 0 0,-2 0 0 0 0,0 0 0 0 0,-1 0 0 0 0,1 0 0 0 0,-1 0 0 0 0,1 0 0 0 0,-1 0 0 0 0,1 0 0 0 0,0 0 0 0 0,4 0 0 0 0,2 0 0 0 0,-1 0 0 0 0,0 0 0 0 0,-2 0 0 0 0,-1 0 0 0 0,3 0 0 0 0,2 0 0 0 0,-2 0 0 0 0,-1 0 0 0 0,-1 0 0 0 0,-1 0 0 0 0,-1 0 0 0 0,-1 0 0 0 0,-1 0 0 0 0,1 0 0 0 0,-1 0 0 0 0,1 0 0 0 0,0 0 0 0 0,-1 0 0 0 0,1 0 0 0 0,0 0 0 0 0,-1 0 0 0 0,1 0 0 0 0,-5 0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7"/>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24966 3928 16383 0 0,'5'0'0'0'0,"5"0"0"0"0,7 0 0 0 0,4 0 0 0 0,8 0 0 0 0,3 0 0 0 0,1 0 0 0 0,0 0 0 0 0,-2-4 0 0 0,-1-3 0 0 0,-1 2 0 0 0,-2 0 0 0 0,5 2 0 0 0,1 1 0 0 0,-1 1 0 0 0,-1 0 0 0 0,-1 1 0 0 0,-1 0 0 0 0,-1 1 0 0 0,-1-1 0 0 0,-1 0 0 0 0,1 0 0 0 0,0 0 0 0 0,-1 0 0 0 0,5 0 0 0 0,2 0 0 0 0,-1 0 0 0 0,0 0 0 0 0,-2 0 0 0 0,-1 0 0 0 0,3 0 0 0 0,2 0 0 0 0,-2 0 0 0 0,-1 0 0 0 0,-1 0 0 0 0,-1 0 0 0 0,-1 0 0 0 0,-1 0 0 0 0,-1 0 0 0 0,1 0 0 0 0,-1 0 0 0 0,1 0 0 0 0,0 0 0 0 0,-1 0 0 0 0,1 0 0 0 0,0 0 0 0 0,-1 0 0 0 0,1 0 0 0 0,0 0 0 0 0,0 0 0 0 0,0 0 0 0 0,-1 0 0 0 0,1 0 0 0 0,0 0 0 0 0,0 0 0 0 0,0 0 0 0 0,-1 0 0 0 0,1 0 0 0 0,5 0 0 0 0,-4-4 0 0 0,-2-2 0 0 0,0 0 0 0 0,0 1 0 0 0,-1-3 0 0 0,1 0 0 0 0,0 1 0 0 0,0 2 0 0 0,6-3 0 0 0,0 0 0 0 0,1 2 0 0 0,-2 1 0 0 0,0 2 0 0 0,2 1 0 0 0,1 1 0 0 0,-1 1 0 0 0,-1 1 0 0 0,-3-1 0 0 0,0 0 0 0 0,3 1 0 0 0,1-1 0 0 0,0 0 0 0 0,-2 0 0 0 0,-1 0 0 0 0,-2 0 0 0 0,0 0 0 0 0,-1 0 0 0 0,0 0 0 0 0,-1 0 0 0 0,1 0 0 0 0,-1 0 0 0 0,-4 0 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8"/>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27993 2906 16383 0 0,'4'0'0'0'0,"7"0"0"0"0,5 0 0 0 0,6 0 0 0 0,2 0 0 0 0,7 0 0 0 0,-2-4 0 0 0,-1-2 0 0 0,-2 0 0 0 0,-4-3 0 0 0,-2-1 0 0 0,1 3 0 0 0,1 1 0 0 0,5 2 0 0 0,4 2 0 0 0,0 1 0 0 0,0 1 0 0 0,-1 0 0 0 0,0 1 0 0 0,2-1 0 0 0,2-4 0 0 0,-1-2 0 0 0,-2 0 0 0 0,-1 2 0 0 0,-1 0 0 0 0,-2 2 0 0 0,0 1 0 0 0,0 1 0 0 0,0 0 0 0 0,-1 0 0 0 0,1 0 0 0 0,-1 1 0 0 0,1-1 0 0 0,0 0 0 0 0,-1 0 0 0 0,1 0 0 0 0,0 0 0 0 0,0 0 0 0 0,0 0 0 0 0,-1 0 0 0 0,6 0 0 0 0,-4 0 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89"/>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27294 4286 16383 0 0,'5'0'0'0'0,"6"0"0"0"0,5 0 0 0 0,5 0 0 0 0,3 0 0 0 0,7 0 0 0 0,3 0 0 0 0,0 0 0 0 0,-2 0 0 0 0,-1 0 0 0 0,-1 0 0 0 0,3 0 0 0 0,0 0 0 0 0,0 0 0 0 0,3 0 0 0 0,0 0 0 0 0,-2 0 0 0 0,3 0 0 0 0,-1 0 0 0 0,-1 0 0 0 0,-3 0 0 0 0,-2 0 0 0 0,-1 0 0 0 0,3 0 0 0 0,1 0 0 0 0,-1 0 0 0 0,-1 0 0 0 0,-1 0 0 0 0,-2 0 0 0 0,5 0 0 0 0,0 0 0 0 0,-1 0 0 0 0,-1 0 0 0 0,-1 0 0 0 0,-1 0 0 0 0,-1 0 0 0 0,-1 0 0 0 0,-1 0 0 0 0,1 0 0 0 0,0 0 0 0 0,-1 0 0 0 0,1 0 0 0 0,-1 0 0 0 0,1 0 0 0 0,0 0 0 0 0,0 0 0 0 0,-1 0 0 0 0,1 0 0 0 0,0 0 0 0 0,0 0 0 0 0,0 0 0 0 0,-1 0 0 0 0,1 0 0 0 0,0 0 0 0 0,-5 0 0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688 8223 16383 0 0,'4'5'0'0'0,"7"1"0"0"0,5 0 0 0 0,6-2 0 0 0,-3 4 0 0 0,2 0 0 0 0,5-1 0 0 0,3-2 0 0 0,2-1 0 0 0,-1-3 0 0 0,0 0 0 0 0,-1-1 0 0 0,3 0 0 0 0,2 0 0 0 0,-1 0 0 0 0,-2-1 0 0 0,-1 1 0 0 0,-1 0 0 0 0,3 0 0 0 0,1 0 0 0 0,0 0 0 0 0,-2 0 0 0 0,-1 0 0 0 0,-1 0 0 0 0,-2 0 0 0 0,0 0 0 0 0,0 0 0 0 0,0 0 0 0 0,-1 0 0 0 0,1 0 0 0 0,-1 0 0 0 0,1 0 0 0 0,0 0 0 0 0,-1 0 0 0 0,1 0 0 0 0,0 0 0 0 0,0 0 0 0 0,0 0 0 0 0,-1 0 0 0 0,6 0 0 0 0,1 0 0 0 0,-1 0 0 0 0,0 0 0 0 0,-2 0 0 0 0,-1 0 0 0 0,3 0 0 0 0,1 0 0 0 0,0 0 0 0 0,-2 0 0 0 0,-1 0 0 0 0,-1 0 0 0 0,3 0 0 0 0,1 0 0 0 0,-1 0 0 0 0,0 0 0 0 0,-2 0 0 0 0,-2 0 0 0 0,0 0 0 0 0,-1 0 0 0 0,0 0 0 0 0,-1 0 0 0 0,1 0 0 0 0,-1 0 0 0 0,1 0 0 0 0,0 0 0 0 0,-1 0 0 0 0,1 0 0 0 0,0 0 0 0 0,0 0 0 0 0,-1 0 0 0 0,1 0 0 0 0,0 0 0 0 0,4 0 0 0 0,2 0 0 0 0,0 0 0 0 0,-2 0 0 0 0,-1 0 0 0 0,-5 0 0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2"/>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10065 10446 16383 0 0,'4'0'0'0'0,"7"0"0"0"0,5 0 0 0 0,5 0 0 0 0,13 0 0 0 0,4 0 0 0 0,1 0 0 0 0,-1 0 0 0 0,1 0 0 0 0,3 0 0 0 0,0 0 0 0 0,-4 0 0 0 0,-3 0 0 0 0,-3 0 0 0 0,-2 0 0 0 0,-2 0 0 0 0,-2 0 0 0 0,1 0 0 0 0,-1 0 0 0 0,0 0 0 0 0,0 0 0 0 0,1 0 0 0 0,-1 0 0 0 0,1 0 0 0 0,0 0 0 0 0,-1 0 0 0 0,1 0 0 0 0,0 0 0 0 0,0 0 0 0 0,0 0 0 0 0,4 0 0 0 0,2 0 0 0 0,-1 0 0 0 0,0 0 0 0 0,-2 0 0 0 0,-1 0 0 0 0,-1 0 0 0 0,-1 0 0 0 0,0 0 0 0 0,-1 0 0 0 0,1 0 0 0 0,-1 0 0 0 0,1 0 0 0 0,0 0 0 0 0,-1 0 0 0 0,1 0 0 0 0,0 0 0 0 0,0 0 0 0 0,0 0 0 0 0,-1 0 0 0 0,1 0 0 0 0,4 0 0 0 0,2 0 0 0 0,0 0 0 0 0,-6 4 0 0 0,-3 2 0 0 0,-1 0 0 0 0,0-1 0 0 0,6-2 0 0 0,1-1 0 0 0,2-1 0 0 0,-1 0 0 0 0,-2-1 0 0 0,0 0 0 0 0,4-1 0 0 0,0 1 0 0 0,0 0 0 0 0,-2 4 0 0 0,-1 2 0 0 0,-1 0 0 0 0,-1-1 0 0 0,-1-2 0 0 0,-1-1 0 0 0,1-1 0 0 0,-1-1 0 0 0,1 0 0 0 0,0 0 0 0 0,-1 0 0 0 0,1 0 0 0 0,0 0 0 0 0,-1-1 0 0 0,1 1 0 0 0,0 0 0 0 0,0 0 0 0 0,0 0 0 0 0,4 0 0 0 0,2 0 0 0 0,-1 0 0 0 0,0 0 0 0 0,-2 0 0 0 0,-1 0 0 0 0,3 0 0 0 0,2 5 0 0 0,-2 1 0 0 0,-1 0 0 0 0,-5 3 0 0 0,-4 0 0 0 0,0-1 0 0 0,-4-2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3"/>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10001 14467 16383 0 0,'5'0'0'0'0,"5"5"0"0"0,7 1 0 0 0,4 0 0 0 0,-1 3 0 0 0,0 0 0 0 0,6-1 0 0 0,4-2 0 0 0,0-2 0 0 0,0-2 0 0 0,0-1 0 0 0,-1-1 0 0 0,8 0 0 0 0,3-1 0 0 0,-1 1 0 0 0,-3-1 0 0 0,-3 1 0 0 0,-2 0 0 0 0,2 5 0 0 0,1 1 0 0 0,-2-1 0 0 0,4 0 0 0 0,-1-2 0 0 0,4-1 0 0 0,-1 0 0 0 0,-2-2 0 0 0,-2 0 0 0 0,-3 0 0 0 0,-2 0 0 0 0,-2-1 0 0 0,0 1 0 0 0,0 0 0 0 0,-1 0 0 0 0,0 0 0 0 0,0 0 0 0 0,1 0 0 0 0,0 0 0 0 0,4 0 0 0 0,2 0 0 0 0,-1 4 0 0 0,0 2 0 0 0,-2 0 0 0 0,-1-1 0 0 0,3-2 0 0 0,1-1 0 0 0,0-1 0 0 0,-2 0 0 0 0,-1 3 0 0 0,-1 2 0 0 0,-2 0 0 0 0,1-2 0 0 0,-2-1 0 0 0,1-1 0 0 0,-1-1 0 0 0,1 9 0 0 0,-1 2 0 0 0,1-1 0 0 0,4-2 0 0 0,2-2 0 0 0,0-4 0 0 0,-2 0 0 0 0,-1-3 0 0 0,-1 0 0 0 0,4 0 0 0 0,0-1 0 0 0,-1 1 0 0 0,0-1 0 0 0,-2 1 0 0 0,-2 0 0 0 0,0 0 0 0 0,-1 0 0 0 0,0 0 0 0 0,-1 0 0 0 0,1 0 0 0 0,-1 0 0 0 0,1 0 0 0 0,0 0 0 0 0,-1 0 0 0 0,1 0 0 0 0,0 0 0 0 0,0 0 0 0 0,-1 0 0 0 0,1 0 0 0 0,0 0 0 0 0,0 0 0 0 0,0 0 0 0 0,-1 0 0 0 0,1 0 0 0 0,0 0 0 0 0,0 0 0 0 0,0 0 0 0 0,4 0 0 0 0,2 0 0 0 0,-1 0 0 0 0,0 0 0 0 0,-2 0 0 0 0,-1 0 0 0 0,3 0 0 0 0,1 0 0 0 0,0 0 0 0 0,-2 0 0 0 0,-1 0 0 0 0,-1 5 0 0 0,-2 1 0 0 0,1-1 0 0 0,-2 0 0 0 0,1-2 0 0 0,-1-1 0 0 0,1-1 0 0 0,-1 0 0 0 0,6-1 0 0 0,0 0 0 0 0,1-1 0 0 0,-2 1 0 0 0,-1 0 0 0 0,-1 0 0 0 0,-1 0 0 0 0,-1 0 0 0 0,0 0 0 0 0,0 0 0 0 0,-1 0 0 0 0,1 0 0 0 0,0 0 0 0 0,-1 0 0 0 0,5 0 0 0 0,-2 0 0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4"/>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17918 4053 16383 0 0,'4'0'0'0'0,"7"0"0"0"0,5 0 0 0 0,5 0 0 0 0,8 0 0 0 0,4 0 0 0 0,0 0 0 0 0,-1 0 0 0 0,0 0 0 0 0,2 0 0 0 0,1 0 0 0 0,-2 0 0 0 0,-1 0 0 0 0,-2 0 0 0 0,-1 0 0 0 0,-2 0 0 0 0,9 0 0 0 0,3 0 0 0 0,-1 0 0 0 0,-2 0 0 0 0,2 0 0 0 0,-2 0 0 0 0,-1 0 0 0 0,-3 0 0 0 0,-2 0 0 0 0,-1 0 0 0 0,-2 0 0 0 0,0 0 0 0 0,-1 0 0 0 0,1 0 0 0 0,-1 0 0 0 0,5 0 0 0 0,1 0 0 0 0,1 0 0 0 0,-2 0 0 0 0,8 0 0 0 0,2 0 0 0 0,-1 0 0 0 0,-4 0 0 0 0,-2 0 0 0 0,-3 0 0 0 0,-3 0 0 0 0,0 0 0 0 0,-2 0 0 0 0,1 0 0 0 0,-1 0 0 0 0,0 0 0 0 0,0 0 0 0 0,1 0 0 0 0,0 0 0 0 0,-1 0 0 0 0,1 0 0 0 0,-5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49:49.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1 148,'210'-15,"-5"0,44 14,956-29,903-57,1856 89,-3405 27,-49 1,1285-28,-881-5,628 3,-1106 15,-39 0,-375-15,956-18,-279 8,-141 7,-220-25,-153 13,45 0,241 16,-455-1,1 1,-1 1,22 6,-12-2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95"/>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17939 4504 16383 0 0,'4'0'0'0'0,"7"0"0"0"0,5 0 0 0 0,5 0 0 0 0,4 0 0 0 0,6 0 0 0 0,2 0 0 0 0,1 0 0 0 0,-1 0 0 0 0,2 0 0 0 0,1 0 0 0 0,-2 0 0 0 0,-2-5 0 0 0,-2-1 0 0 0,-1 0 0 0 0,-1 2 0 0 0,3 0 0 0 0,6 2 0 0 0,2 1 0 0 0,-3 1 0 0 0,-1 0 0 0 0,-3 0 0 0 0,-2 0 0 0 0,2 1 0 0 0,2-1 0 0 0,-2 0 0 0 0,-1 0 0 0 0,-1 0 0 0 0,-2 0 0 0 0,4 0 0 0 0,1 0 0 0 0,0 0 0 0 0,-2 0 0 0 0,-1 0 0 0 0,-2 0 0 0 0,0 0 0 0 0,-1 0 0 0 0,0 0 0 0 0,-1 0 0 0 0,1 0 0 0 0,-1 0 0 0 0,1 0 0 0 0,0 0 0 0 0,-1 0 0 0 0,1 0 0 0 0,-5 5 0 0 0,-1 1 0 0 0,0-1 0 0 0,-3 5 0 0 0,-1-1 0 0 0,2-1 0 0 0,2-2 0 0 0,7-3 0 0 0,3-1 0 0 0,0-1 0 0 0,-4-1 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6T18:26:28.4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0,'5741'76'0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6T18:26:32.1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0,'3075'0,"-3053"0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6T18:26:3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0 105,'302'-26,"-7"0,-16 40,-6-1,-219-13,51-1,136 17,-125-6,194-7,-149-6,-12 5,167-5,-85-24,-212 24,86-16,-57 9,0 2,77-3,1577 13,-1679 0,0 1,0 0,-1 2,1 0,-1 2,0 0,41 21,-54-24,1-1,0 0,0-1,0 0,20 2,-20-4,0 1,-1 1,1-1,-1 1,0 1,0 0,11 5,-7-2,0 0,1-1,-1-1,1 0,0-1,0-1,23 2,106-5,-63-2,3119 3,-3130-3,113-20,-114 11,114-3,2181 17,-2077-15,-5-1,-114 6,239-41,-261 34,280 10,-221 7,825-2,-1004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6T18:26:49.2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0 154,'1'-1,"0"0,-1-1,1 1,0 0,-1 0,1 0,0 0,0 0,0 0,0 0,0 0,0 0,1 0,-1 0,0 1,0-1,1 1,-1-1,0 1,0-1,3 0,36-11,-31 10,26-7,51-6,-26 6,-18 4,0 2,76 3,36-1,-122-4,55-15,-60 13,0 0,53-5,27-1,-71 7,56-1,1910 8,-1966 0,56 11,-55-6,52 2,-64-8,-3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6T18:26:59.2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0 105,'0'-1,"1"0,-1 0,1 0,0-1,-1 1,1 0,0 0,-1 0,1 0,0 0,0 0,0 1,0-1,0 0,0 0,0 1,0-1,0 0,0 1,0-1,1 1,-1 0,0-1,0 1,1 0,-1 0,0 0,2 0,42-5,-40 5,565-4,-290 7,121-22,-319 12,58-8,-105 10,55-1,-59 5,0-1,45-9,-40 6,0 0,0 3,65 3,-40 0,-39-1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5T17:03:14.2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0,'11144'0'0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7:07:25.9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0,'0'2,"1"0,0 0,0 0,0 0,0-1,0 1,1-1,-1 1,0 0,1-1,-1 0,1 1,-1-1,1 0,0 0,3 2,34 18,-34-19,27 12,1-2,1-1,37 7,27 8,161 45,-229-65,0-1,0-2,1-1,-1-1,33-4,-32 1,1 1,-1 2,1 1,48 10,-60-7</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7:07:28.4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0,'2517'0,"-2494"0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7:01:36.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1 186,'590'0,"-552"-1,57-11,-54 5,43 0,772 5,-415 4,-425-3,0-1,1 0,-1-2,-1 0,25-9,-22 6,0 2,0 0,35-5,-34 9,26-2,0-1,-1-3,54-14,-49 9,1 1,0 2,1 3,100 1,-120 5,28 1,0-2,95-14,-102 8,1 3,90 3,-69 2,-51-1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33:29.2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0 119,'610'-35,"-98"6,4 30,-177 2,-161-1,196-5,-204-10,68-3,150 2,79-1,83 16,-525-1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5T17:01:45.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0,'2885'0'0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5T17:09:29.8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29,'0'-1,"0"0,1 1,-1-1,0 0,1 0,-1 0,1 0,-1 0,1 0,-1 0,1 1,0-1,-1 0,1 1,0-1,-1 0,1 1,0-1,0 1,0-1,0 1,0-1,0 1,0 0,0-1,0 1,1 0,32-6,-30 6,126-5,0 6,207 27,-17 20,38 4,14-6,-162-17,-61-17,205-10,-185-5,1131 2,-970-26,-13 0,-302 27,250-15,-160 5,37-7,-77 9,-1 3,127 6,-67 1,858-2,-953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2:12:05.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0,'9'0,"8"0,6 0,7 0,14 0,13 0,15 0,14 0,6 0,6 0,1 0,-3 0,-9 0,-9 0,-14 0,-17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2:12:17.3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0,'339'0,"1524"21,-1000-13,-540-10,-300 2</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8T12:12:18.5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0,'45'2,"72"13,-8 0,1041 9,-802-39,36 0,-365 14,-1-1,30-8,-12 3,-16 4</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19.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30,'42'1,"23"-1,1-2,79-12,-72 5,-1 4,126 6,-68 1,584-2,-666 3,64 10,-39-2,3-1,-23-2,66 1,-17-11,89 3,-102 12,-58-7,58 3,-63-8,51 10,5 1,-60-11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22.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0,'1854'0,"-1844"1,0-1,0 1,-1 1,20 5,-12-2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24.0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28,'22'-1,"1"-1,27-7,25-2,-7 7,0 3,-1 4,85 12,-71-6,1-3,122-8,-69-1,-69 6,127 23,-100-11,19 0,-87-8</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26.0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56,'8'0,"1"-1,-1-1,0 1,16-6,24-5,125 4,-16 3,756-14,-593 21,-268-2,-30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31.3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2,'82'0,"-7"-2,131 15,150 47,-242-49,-86-10,0 1,-1 1,40 11,-27-5,0-1,1-2,74 1,-36-3,-3 8,-55-8,0-1,24 2,78-5,-97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33:44.5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0,'6055'0,"-6029"0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32.7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82 0,'0'55,"-2"99,0-132,0 0,-2 0,-1 0,0 0,-10 22,7-21,2 0,0 1,-3 30,2-11,1 0,3-1,2 65,1-87,0 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34.4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29,'374'-15,"381"1,-459 17,-253-1,-1 1,1 2,-1 1,0 3,-1 1,67 27,-57-19,0-2,65 10,-104-24</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8:42:48.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0,'767'208'0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52.9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0,'18'1,"-1"1,35 8,14 2,25 2,-61-8,0-2,37 2,-40-6,-1 1,0 1,38 9,-42-7,-1-1,31 1,-30-4</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2:58.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2759 5241,'-93'1,"-55"1,1-7,-187-29,144 13,-2 0,104 7,-137-3,-94 18,121 1,-542-2,737 1,0-1,0 0,0 0,-1 0,1 0,0-1,0 1,0-1,1 0,-1 0,0 0,0 0,0 0,1-1,-1 1,0-1,1 0,-1 1,1-1,0 0,0-1,0 1,0 0,0-1,0 1,1-1,-1 1,1-1,-1 0,1 0,0 1,0-1,1 0,-1 0,0 0,1 0,0 0,0-5,-3-19,2 0,1 0,1 1,1-1,1 0,2 1,0 0,2 0,1 0,16-35,-13 31,-2 0,-1 0,6-52,4-15,23-122,-15 71,-19 91,-2-1,-2 0,-7-66,2 10,2-725,2 798,2 0,17-72,-12 73,-2-1,4-72,-14 36,-27-144,14 119,9 28,3 0,7-80,0 24,-3-822,-14 799,1 9,14-133,-1 274,1 0,-1 0,1-1,0 1,0 0,0 0,0 0,1 0,-1 0,1 0,0 0,0 1,0-1,0 1,0-1,0 1,1 0,-1-1,1 1,0 1,-1-1,1 0,0 1,0-1,0 1,0 0,1 0,3-1,14-3,0 0,1 2,27-2,-22 2,563-10,-363 15,1090-2,-1293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8:43:04.4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55 2731,'0'-560,"-2"515,-9-51,-2-30,0-92,-2-70,16-841,-1 1108,2 1,0-1,1 0,1 1,8-25,-10 42,-1 0,1-1,0 1,0 0,0 0,0 0,1 0,-1 1,1-1,0 1,0-1,0 1,0 0,0 0,0 1,6-3,60-17,-59 19,92-17,0 4,130-2,218 18,-177 3,988-4,-1238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7T13:12:49.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79,'479'-23,"-213"5,-20 3,299-8,677 23,-1019 14,11-1,452-14,-607 4,68 12,-59-5,-51-8,0 1,0 0,0 1,29 12,-32-8</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10:42.4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0,'76'4,"110"19,-58-5,490 19,5-37,-261-3,1385 3,-1598 13,-28-1,266-9,105 7,328 6,-587-17,-11 15,-15 0,68-14,246 10,-3 27,-202-32,-220-6,-73 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10:53.2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0,'1199'0,"-946"14,10 1,2362-17,-2577 7,-32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10:56.9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0,'2849'0,"-2809"2,59 10,-57-5,53 1,41 4,-8 1,-100-10,0 1,1 1,-2 2,1 1,-1 1,0 1,49 27,-66-33,10 5,-2-3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11:34:01.2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34,'1'-1,"-1"-1,1 1,-1 0,1-1,0 1,0 0,-1 0,1-1,0 1,0 0,0 0,0 0,0 0,1 0,-1 0,0 1,0-1,0 0,1 1,-1-1,1 0,-1 1,0 0,1-1,-1 1,1 0,-1 0,2 0,49-6,-46 6,536-4,-275 7,-2 13,-6 0,272-17,-496 3,61 11,18 1,376-12,-254-4,-211 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11:01.0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1 107,'672'0,"-572"-4,104-18,26-3,42-2,58-1,273 28,-566 2,58 10,-56-5,54 1,11-9,-81 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11:10.1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0,'1931'0,"-1842"5,171 30,-160-17,104 4,-44-21,-73-1,129 15,-5-1,-56-6,181 9,-230-5,-64-6,59 1,-82-5,0 1,-1 0,1 1,0 1,-1 0,0 2,0 0,16 10,-14-7,0-1,0-1,1-1,0-1,37 6,29 1,-57-7,0-2,35 2,40-7,-82 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29:45.0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29:47.1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0,'3505'0,"-3349"13,-29-1,-89-11,47 1,1 4,117 24,29 3,-28-6,252 50,-358-65,-74-10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29:50.1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0,'74'0,"589"17,113-4,-484-16,3911 3,-4180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6T09:30:00.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0,'2014'0,"-1966"3,-1 2,65 14,55 6,214-20,98 8,88 24,-261-22,-72-7,-54-5,-70 10,23 1,-2-1,-87-7,58 1,-16-7,118 16,-134-8,-42-6</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6T09:30:07.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0,'5503'159'0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2.768"/>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5.017"/>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36,'364'14,"-68"6,-56-4,-31-2,306 33,-14 9,-351-47,207-15,-347 5,610-29,-589 30,-1-1,1-2,30-6,6-3,-20 4,68-22,81-30,-101 32,-66 21,1 1,0 1,0 2,57 0,-57 4</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6.420"/>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2,'436'-1,"496"3,-494 16,109 0,964-19,-1475 2,0 3,38 8,-35-5,56 3,-62-9,-4-1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07:38:40.2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31565 10213 16383 0 0,'4'0'0'0'0,"7"0"0"0"0,6 0 0 0 0,5 0 0 0 0,12 0 0 0 0,6 0 0 0 0,14 0 0 0 0,12 0 0 0 0,9 0 0 0 0,-4 0 0 0 0,-4 0 0 0 0,0 0 0 0 0,-6 0 0 0 0,-10 0 0 0 0,-7 0 0 0 0,-8 0 0 0 0,-5 0 0 0 0,-3 0 0 0 0,-2 0 0 0 0,10 0 0 0 0,2 0 0 0 0,4 0 0 0 0,1 0 0 0 0,1 0 0 0 0,-2 0 0 0 0,-3 0 0 0 0,-4 0 0 0 0,-3 0 0 0 0,3 0 0 0 0,-1 0 0 0 0,-1 0 0 0 0,-1 0 0 0 0,-2 0 0 0 0,4 0 0 0 0,0 0 0 0 0,0 0 0 0 0,2 0 0 0 0,1 0 0 0 0,8 0 0 0 0,0 0 0 0 0,3 0 0 0 0,-3 0 0 0 0,-4 0 0 0 0,-4 0 0 0 0,-4 0 0 0 0,-3 0 0 0 0,-2 0 0 0 0,-1 0 0 0 0,0 0 0 0 0,0 0 0 0 0,-1 0 0 0 0,1 0 0 0 0,0 0 0 0 0,5 0 0 0 0,2 0 0 0 0,-5 0 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7.584"/>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0 109,'7'0,"-1"-1,0 0,0 0,1-1,5-2,7-2,79-18,0 3,111-7,731 8,-749 21,1856 2,-1573-3,-437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38.882"/>
    </inkml:context>
    <inkml:brush xml:id="br0">
      <inkml:brushProperty name="width" value="0.4" units="cm"/>
      <inkml:brushProperty name="height" value="0.8" units="cm"/>
      <inkml:brushProperty name="color" value="#A2D762"/>
      <inkml:brushProperty name="tip" value="rectangle"/>
      <inkml:brushProperty name="rasterOp" value="maskPen"/>
      <inkml:brushProperty name="ignorePressure" value="1"/>
    </inkml:brush>
  </inkml:definitions>
  <inkml:trace contextRef="#ctx0" brushRef="#br0">1 1,'1248'0,"-855"18,-75-2,106-14,-229-3,-166 1</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0.278"/>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1 0,'65'4,"1"3,-2 2,83 24,57 9,217 2,348-41,-400-5,904 2,-1245-2,0-1,0-1,0-2,42-14,-39 11,-1 1,1 1,43-4,-40 10,-4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1.809"/>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0,'3828'0,"-3795"0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3.345"/>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37,'2020'0,"-1149"0,-826-2,73-14,19-1,109 16,-145 2,-65-1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3:55.066"/>
    </inkml:context>
    <inkml:brush xml:id="br0">
      <inkml:brushProperty name="width" value="0.4" units="cm"/>
      <inkml:brushProperty name="height" value="0.8" units="cm"/>
      <inkml:brushProperty name="color" value="#FFAE65"/>
      <inkml:brushProperty name="tip" value="rectangle"/>
      <inkml:brushProperty name="rasterOp" value="maskPen"/>
      <inkml:brushProperty name="ignorePressure" value="1"/>
    </inkml:brush>
  </inkml:definitions>
  <inkml:trace contextRef="#ctx0" brushRef="#br0">0 40,'271'-14,"137"-11,2 26,-161 1,2138-2,-2357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5:02.94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0,'3'1,"0"-1,0 1,0-1,0 1,0 0,0 1,0-1,0 0,3 3,10 4,40 14,1-4,0-1,2-3,65 7,245 8,-266-24,859 25,6-30,-389-2,-143 2,-400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5-08T13:05:04.17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0,'20'8,"0"-2,0 0,0-1,1-1,0-1,38 1,4 1,566 52,226-34,1107-4,-1628-19,-9 18,-19-1,-267-17</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7:55.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1 105,'0'-3,"1"1,0-1,1 1,-1-1,1 1,0-1,0 1,-1-1,2 1,-2 0,1 0,2 1,-2-2,1 2,1-3,44-26,-46 29,9-5,2 1,-1 0,-1 0,2 1,-1 1,2 1,-1-1,21 1,111 4,-67 2,1293-3,-728-2,-605 4,70 12,-69-9,59 4,422-9,-244-2,-218 6,-38 2</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8:03.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67,'109'2,"19"-1,211-24,-257 15,2 4,87 5,94-3,-138-12,91-5,1597 18,-821 3,-794 15,-4 0,-4-21,151 7,-149 31,-128-24,-8-2,111 6,-157-14,-1 0,0 1,2 1,-2 0,0 1,1-1,-1 2,0 0,18 8,-13-1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27485 9049 16383 0 0,'4'0'0'0'0,"7"0"0"0"0,5 0 0 0 0,6 0 0 0 0,2 0 0 0 0,2 0 0 0 0,2 0 0 0 0,0 0 0 0 0,0 0 0 0 0,0 0 0 0 0,-1 0 0 0 0,0 0 0 0 0,0 0 0 0 0,0 0 0 0 0,0 0 0 0 0,0 0 0 0 0,0 0 0 0 0,-1 0 0 0 0,1 0 0 0 0,0 0 0 0 0,0 0 0 0 0,-1 0 0 0 0,1 0 0 0 0,0 0 0 0 0,0 0 0 0 0,0 0 0 0 0,-1 0 0 0 0,6 0 0 0 0,1 0 0 0 0,-1 0 0 0 0,0 0 0 0 0,-2 0 0 0 0,-1 0 0 0 0,3 0 0 0 0,1 0 0 0 0,0 0 0 0 0,-2 0 0 0 0,-1 0 0 0 0,-1 0 0 0 0,-2 0 0 0 0,0 0 0 0 0,0 0 0 0 0,0 0 0 0 0,-5 0 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58:07.1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0,'5619'262'0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8:10.5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1 194,'7'-5,"1"0,1 0,-2 1,2 0,-1 0,2 2,-2-2,1 3,10-4,16-4,34-12,1 3,1 3,1 3,-1 3,85 0,1965 13,-2110-4,-1-2,-1 0,1 0,1-1,-1 0,-1 0,0-2,14-6,-12 6,-1 0,2 0,1 0,-1 1,18-3,-1 4,-1 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9:12.93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1 179,'7'-6,"1"-1,0 1,1 1,-1 0,1 0,0 0,0 1,14-4,85-16,-77 18,49-15,-38 8,1 2,0 1,0 2,64-3,-17 0,-49 5,55 0,670 7,-739-1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9:23.7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3,'42'-1,"-27"0,0 0,1 1,-1 1,0 0,1 1,-1 1,0 0,-1 1,27 11,-17-5,0 0,1-2,0-1,0-1,40 5,-56-9,0 1,0 0,0 0,-1 1,1 0,14 9,-14-7,2 0,-1-1,1 0,11 3,8-2,1-1,0-1,-1-2,34-2,-28 0,0 1,57 9,-63-5,-1-2,33 0,-41-3,0 1,0 0,0 2,-1 0,40 13,-39-9,1-1,0-1,0-1,0 0,25 0,117-6,-65-1,-77 3</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9:26.3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0,'459'0,"-435"1,1 2,28 6,-27-4,46 3,440-9,-483 2,57 11,-55-6,45 1,31-6,-85-2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59:28.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0,'5283'0'0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7:55.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84,'0'-2,"1"0,0 0,0 0,0 0,1 0,-1 0,1 0,-1 0,1 0,-1 1,1-1,0 1,0-1,0 1,2-2,34-21,-36 23,7-4,1 1,0 0,-1 0,1 1,0 1,1 0,-1 0,17 0,90 4,-54 1,1036-2,-584-2,-485 3,57 10,-56-7,47 3,340-7,-197-2,-175 5,-29 2</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8:03.2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54,'87'1,"16"0,169-19,-206 11,1 4,70 4,75-3,-110-9,73-4,1280 14,-658 3,-637 11,-3 1,-3-17,121 5,-120 25,-102-19,-6-1,88 4,-125-11,-1 0,0 1,1 0,-1 1,0 0,0 0,0 1,0 0,14 7,-10-1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5T12:58:07.1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0,'4504'210'0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2:58:10.5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1 155,'6'-4,"0"0,1 0,-1 1,1 0,0 0,0 1,0-1,0 2,9-3,12-3,27-10,1 3,1 2,0 2,0 3,68 0,1576 10,-1693-3,0-2,0 1,0-1,0 0,0-1,0 1,-1-2,11-5,-9 5,0 0,0 0,1 0,0 1,14-3,-1 4,-1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7T12:50:53.17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27358 9493 16383 0 0,'4'0'0'0'0,"7"0"0"0"0,5 0 0 0 0,6 0 0 0 0,11 0 0 0 0,6 0 0 0 0,0 0 0 0 0,-2 0 0 0 0,-3 0 0 0 0,-2 0 0 0 0,7 0 0 0 0,1 0 0 0 0,-1 0 0 0 0,-3 0 0 0 0,-3 0 0 0 0,-3 0 0 0 0,-1 0 0 0 0,3 0 0 0 0,0 0 0 0 0,0 0 0 0 0,4 0 0 0 0,4 0 0 0 0,0 0 0 0 0,-2 0 0 0 0,-3 0 0 0 0,-3 0 0 0 0,-2 0 0 0 0,-2 0 0 0 0,-1 0 0 0 0,0 0 0 0 0,-1 0 0 0 0,0 0 0 0 0,0 0 0 0 0,1 0 0 0 0,-1 0 0 0 0,1 0 0 0 0,0 0 0 0 0,-1 0 0 0 0,1 0 0 0 0,0 0 0 0 0,0 0 0 0 0,0 0 0 0 0,4 0 0 0 0,2 0 0 0 0,0 0 0 0 0,-2 0 0 0 0,-1 0 0 0 0,-6 0 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3:02:54.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1,'11'1,"-1"0,1 1,-1 1,0 0,0 0,15 8,37 9,38-9,-71-9,0 1,37 8,-6 0,1-2,0-3,122-4,13 1,-94 9,-60-6,51 2,1178-9,-1269 0,1 1,0 0,0 0,0 1,0-1,0 0,0 1,0 0,-1 0,1 0,0 0,-1 0,1 0,0 1,-1-1,0 1,1 0,-1 0,0 0,0 0,2 2,7 13</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15T13:03:03.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54,'42'-3,"0"-1,63-15,-55 9,56-4,367 10,-249 7,-17-6,223 7,-318 7,-60-4,53 0,22-10,136 5,-188 11,-51-8,49 3,27 5,-72-8,53 3,-80-8,3-1,0 1,0 0,0 0,-1 1,1-1,0 1,0 0,0 0,0 0,-1 0,1 1,0-1,6 5,0 5</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15653 6678 16383 0 0,'5'0'0'0'0,"7"0"0"0"0,7 0 0 0 0,5 0 0 0 0,4 0 0 0 0,7 0 0 0 0,9 0 0 0 0,2 0 0 0 0,-2 0 0 0 0,-4 0 0 0 0,3 0 0 0 0,-1 0 0 0 0,-3 0 0 0 0,-2 0 0 0 0,-3 0 0 0 0,4 0 0 0 0,0 0 0 0 0,-1 0 0 0 0,-1 0 0 0 0,-2 0 0 0 0,-1 0 0 0 0,-2 0 0 0 0,0 0 0 0 0,5 0 0 0 0,1 0 0 0 0,0 0 0 0 0,-1 0 0 0 0,-2 0 0 0 0,-1 0 0 0 0,4 0 0 0 0,1 0 0 0 0,-1 0 0 0 0,-1 0 0 0 0,-2 0 0 0 0,-1 0 0 0 0,4 0 0 0 0,-4 5 0 0 0,-3 2 0 0 0,-1 0 0 0 0,0-2 0 0 0,0-1 0 0 0,0-2 0 0 0,1 0 0 0 0,0-2 0 0 0,0 0 0 0 0,1 0 0 0 0,0 0 0 0 0,-1-1 0 0 0,1 1 0 0 0,0 0 0 0 0,0 0 0 0 0,-1 0 0 0 0,1 0 0 0 0,0 0 0 0 0,-1 0 0 0 0,1 0 0 0 0,0 0 0 0 0,5 0 0 0 0,-4 5 0 0 0,-7 2 0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6890 7598 16383 0 0,'5'0'0'0'0,"7"0"0"0"0,7 0 0 0 0,5 0 0 0 0,4 0 0 0 0,7 0 0 0 0,4 0 0 0 0,-1 0 0 0 0,0 0 0 0 0,3 0 0 0 0,-1 0 0 0 0,5 0 0 0 0,-2 0 0 0 0,-1 0 0 0 0,1 0 0 0 0,-1 0 0 0 0,3 0 0 0 0,4 0 0 0 0,0 0 0 0 0,-5 0 0 0 0,-3 0 0 0 0,-5 0 0 0 0,-2 0 0 0 0,-2 0 0 0 0,4 0 0 0 0,1 0 0 0 0,-1 0 0 0 0,0 0 0 0 0,3 0 0 0 0,0 0 0 0 0,5 0 0 0 0,-1 0 0 0 0,-2 0 0 0 0,-3 0 0 0 0,-2 0 0 0 0,-3 0 0 0 0,-1 0 0 0 0,-1 0 0 0 0,-1 0 0 0 0,0 0 0 0 0,0 0 0 0 0,6 0 0 0 0,1 0 0 0 0,0 0 0 0 0,-1 0 0 0 0,-2 0 0 0 0,-1 0 0 0 0,4 0 0 0 0,2 0 0 0 0,-2 0 0 0 0,-1 0 0 0 0,-2 0 0 0 0,-1 0 0 0 0,4 0 0 0 0,0 0 0 0 0,1 0 0 0 0,-3 0 0 0 0,0 0 0 0 0,-3 0 0 0 0,0 0 0 0 0,-1-5 0 0 0,0-2 0 0 0,-1 0 0 0 0,0 2 0 0 0,1 1 0 0 0,-1 2 0 0 0,1 1 0 0 0,-1 0 0 0 0,1 1 0 0 0,0 0 0 0 0,-1 1 0 0 0,1-1 0 0 0,0 0 0 0 0,-1 0 0 0 0,-4 0 0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7101 7863 16383 0 0,'0'6'0'0'0,"0"6"0"0"0,6 1 0 0 0,6-1 0 0 0,7-3 0 0 0,5-2 0 0 0,14 1 0 0 0,6 1 0 0 0,6-2 0 0 0,0-2 0 0 0,-4-1 0 0 0,-4-3 0 0 0,-5 0 0 0 0,-2-1 0 0 0,-3 0 0 0 0,-1 0 0 0 0,-1-1 0 0 0,0 1 0 0 0,5 0 0 0 0,2-1 0 0 0,0 1 0 0 0,-1 0 0 0 0,-2 0 0 0 0,-1 0 0 0 0,4 0 0 0 0,1 0 0 0 0,-1 0 0 0 0,-1 0 0 0 0,-1 0 0 0 0,-3 0 0 0 0,5 0 0 0 0,1 0 0 0 0,-1 0 0 0 0,-1 0 0 0 0,-2 0 0 0 0,-1 0 0 0 0,-1 0 0 0 0,-1 0 0 0 0,-1 0 0 0 0,1 0 0 0 0,-1 0 0 0 0,0 0 0 0 0,1 0 0 0 0,-1 0 0 0 0,1 0 0 0 0,0 0 0 0 0,-1 0 0 0 0,1 0 0 0 0,0 0 0 0 0,-1 0 0 0 0,1 0 0 0 0,5 0 0 0 0,2 0 0 0 0,-1 0 0 0 0,-1 0 0 0 0,-2 0 0 0 0,-1 0 0 0 0,5 0 0 0 0,0 0 0 0 0,-1 0 0 0 0,-6 0 0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17981 10933 16383 0 0,'5'0'0'0'0,"7"0"0"0"0,7 0 0 0 0,5 0 0 0 0,4 0 0 0 0,2 0 0 0 0,2 0 0 0 0,0 0 0 0 0,0 0 0 0 0,0 0 0 0 0,-1 0 0 0 0,0 0 0 0 0,6 0 0 0 0,0 0 0 0 0,1 0 0 0 0,-2 0 0 0 0,-2 0 0 0 0,-1 0 0 0 0,4 0 0 0 0,1 0 0 0 0,0 0 0 0 0,-3 0 0 0 0,-1 0 0 0 0,-1 0 0 0 0,-1 0 0 0 0,-1 0 0 0 0,0 0 0 0 0,-1 0 0 0 0,0 0 0 0 0,1 0 0 0 0,-1 0 0 0 0,1 0 0 0 0,-1 0 0 0 0,1 0 0 0 0,-1 0 0 0 0,1 0 0 0 0,0 0 0 0 0,0 0 0 0 0,-1 0 0 0 0,1 0 0 0 0,0 0 0 0 0,-1 0 0 0 0,1 0 0 0 0,0 0 0 0 0,-1 0 0 0 0,1 0 0 0 0,-6 0 0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18129 11144 16383 0 0,'5'0'0'0'0,"8"0"0"0"0,5 0 0 0 0,6 0 0 0 0,4 0 0 0 0,8 0 0 0 0,2 0 0 0 0,1 0 0 0 0,-2 0 0 0 0,-1 0 0 0 0,-2 0 0 0 0,-7 5 0 0 0,3 2 0 0 0,1 0 0 0 0,1-2 0 0 0,-1-1 0 0 0,1-1 0 0 0,0-2 0 0 0,-1-1 0 0 0,0 0 0 0 0,0 0 0 0 0,-1 0 0 0 0,1-1 0 0 0,-5 6 0 0 0,-3 2 0 0 0,1 0 0 0 0,2-2 0 0 0,0-1 0 0 0,3-2 0 0 0,0-1 0 0 0,1 0 0 0 0,1-1 0 0 0,0 0 0 0 0,0-1 0 0 0,5 1 0 0 0,2 0 0 0 0,-1 0 0 0 0,-1 0 0 0 0,-1 0 0 0 0,-2 0 0 0 0,4 0 0 0 0,1 0 0 0 0,0 0 0 0 0,-3 0 0 0 0,-6 0 0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17621 9809 16383 0 0,'5'0'0'0'0,"8"0"0"0"0,5 0 0 0 0,6 0 0 0 0,4 0 0 0 0,3 0 0 0 0,0 0 0 0 0,6 0 0 0 0,2 0 0 0 0,0 0 0 0 0,-2 0 0 0 0,3 0 0 0 0,0 0 0 0 0,4 0 0 0 0,-1-5 0 0 0,-2-2 0 0 0,-2 0 0 0 0,-4 2 0 0 0,-2 1 0 0 0,-1 2 0 0 0,-1 0 0 0 0,-1 2 0 0 0,-5-5 0 0 0,-2-2 0 0 0,0 1 0 0 0,8 1 0 0 0,2 1 0 0 0,2 2 0 0 0,0 1 0 0 0,-1 0 0 0 0,-1 1 0 0 0,9 1 0 0 0,4-1 0 0 0,-2 0 0 0 0,-3 0 0 0 0,-2 1 0 0 0,-4-1 0 0 0,-2 0 0 0 0,-2 0 0 0 0,0 0 0 0 0,-1 0 0 0 0,0 0 0 0 0,0 0 0 0 0,-5 0 0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17727 10021 16383 0 0,'5'0'0'0'0,"7"0"0"0"0,7 0 0 0 0,5 0 0 0 0,9 0 0 0 0,5 0 0 0 0,0 0 0 0 0,-1 0 0 0 0,-1 0 0 0 0,-2 0 0 0 0,-1 0 0 0 0,-2-6 0 0 0,0 0 0 0 0,0-1 0 0 0,-1 2 0 0 0,1 1 0 0 0,-1 1 0 0 0,1 2 0 0 0,-1 1 0 0 0,1 0 0 0 0,-1 0 0 0 0,1 0 0 0 0,0 0 0 0 0,-1 1 0 0 0,1-1 0 0 0,5 0 0 0 0,2 0 0 0 0,-1-5 0 0 0,-1-2 0 0 0,-2 0 0 0 0,-1 2 0 0 0,5 1 0 0 0,0 2 0 0 0,-1 1 0 0 0,-1 0 0 0 0,-2 1 0 0 0,-1 0 0 0 0,4 1 0 0 0,1-1 0 0 0,-1 0 0 0 0,-2 0 0 0 0,-6 0 0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5-02T19:05:58.1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16224 12232 16383 0 0,'5'0'0'0'0,"8"0"0"0"0,11 0 0 0 0,7 0 0 0 0,3 0 0 0 0,2 0 0 0 0,-1-6 0 0 0,-1-1 0 0 0,0 1 0 0 0,-2-5 0 0 0,-1 1 0 0 0,0 1 0 0 0,0 2 0 0 0,0 3 0 0 0,-1-4 0 0 0,1 0 0 0 0,-1 1 0 0 0,1 2 0 0 0,-1 2 0 0 0,1 1 0 0 0,0 1 0 0 0,-1 1 0 0 0,1 0 0 0 0,0 0 0 0 0,-1 1 0 0 0,6-1 0 0 0,2 0 0 0 0,-1 1 0 0 0,-1-1 0 0 0,-1 0 0 0 0,-2 0 0 0 0,4 0 0 0 0,1 0 0 0 0,-1 0 0 0 0,-1 0 0 0 0,-2 0 0 0 0,-1 0 0 0 0,-1 0 0 0 0,-1 0 0 0 0,-1 0 0 0 0,-5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3e4fb3f7b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67" name="Google Shape;467;g23e4fb3f7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02260A5A-E94F-3050-2483-D4AC99FBA1B3}"/>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8E68E7CA-A20E-30A5-3958-A18742D2A5A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66D4A1D5-F2E1-6910-FF2B-05664E0283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28807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a:t>Simone </a:t>
            </a:r>
          </a:p>
        </p:txBody>
      </p:sp>
    </p:spTree>
    <p:extLst>
      <p:ext uri="{BB962C8B-B14F-4D97-AF65-F5344CB8AC3E}">
        <p14:creationId xmlns:p14="http://schemas.microsoft.com/office/powerpoint/2010/main" val="2945851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16C98E53-0037-80E3-B952-12674D45BD1B}"/>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CC38A224-8CDB-C076-5FEE-994AD46E56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ABB391C8-9E3B-B6B2-D720-2EDC7359154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88352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6E666CAA-AA8D-F997-D922-2556A3D8AD62}"/>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449C434B-44B3-8C53-5BF0-D33A8D724A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D7C2A404-EFF8-DFFB-4F3D-A14C610AB86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23807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0E770B66-3D8A-DE69-48A1-74F87349327F}"/>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A4CCA438-7DBE-D105-6D10-5ACB736129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03D05CFE-58D6-4E9D-BA01-B9033EB9778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979541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86C1C0BF-6A5E-FD83-2D7B-6300423078AE}"/>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5C5292C6-0E83-DE7F-AC64-B442406CC9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5152DA1D-34A2-28B2-7C34-02CA8F944F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576783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C7B9EA96-22EF-CBE4-B1D2-F5BDF2F28704}"/>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B644ADE2-100D-58C8-66F4-722AA15741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1F069EF1-7F75-B7BA-5730-E3F6F616CEE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216298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e4fb3f7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509" name="Google Shape;50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Tree>
    <p:extLst>
      <p:ext uri="{BB962C8B-B14F-4D97-AF65-F5344CB8AC3E}">
        <p14:creationId xmlns:p14="http://schemas.microsoft.com/office/powerpoint/2010/main" val="357664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290137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a:t>Simone</a:t>
            </a:r>
          </a:p>
        </p:txBody>
      </p:sp>
    </p:spTree>
    <p:extLst>
      <p:ext uri="{BB962C8B-B14F-4D97-AF65-F5344CB8AC3E}">
        <p14:creationId xmlns:p14="http://schemas.microsoft.com/office/powerpoint/2010/main" val="420866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d14e31947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39407-4AAA-1D21-5074-6FFDD0DFCC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F03337-888D-7BF8-3073-539EF9984EE2}"/>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D501DDD3-9C19-BEE5-6E62-F980E3F7DB0D}"/>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111076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2C7ECE64-53AE-252D-B547-15FE4A3572C2}"/>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DE170957-6088-EDCA-68F4-5EDC476BC0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62A5E356-D6E6-8C98-5C55-4AF3B355B1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893359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337052D-BDCC-07B5-D1C3-12A505280B04}"/>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59C6FA05-CDEA-9D1C-4FEE-8D0E8D3516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F9F344F3-8290-DC2C-23C2-988F96947DC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3227130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FA67CF2-7B0C-11E5-6DDC-0093ADDEA694}"/>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9256953A-0D78-937A-24CA-43D4FB272F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17687BD2-A5A5-9A52-266D-3E4947931AC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2119843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7FFB-3C59-07BD-76BD-50C72194A6D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7EA759A-84BD-B634-DDC9-31E834B1E10B}"/>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53A5F1DA-8DA9-E7AA-20F2-20EEFA7FDFC5}"/>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43225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D038DDF0-1CED-CC2F-AE0B-414AB3E59187}"/>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89C7BF5F-92DD-66E5-CFDC-DA76A0BC2C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5F2DFFC5-9F28-DA42-64EB-179160CB8F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22416245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1920A4A2-3C2C-CECF-6AFC-8D2FB3F7756A}"/>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18FA4AF1-2A97-7B90-3655-C481EE5F06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DD53813A-1E5D-4C94-DB71-018DCF4F41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3921576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6E52C48E-9FD9-1DAD-0931-116BC811298D}"/>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AF78289C-79DF-8FA2-EE78-B2E49648DF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4686347E-524C-BA5D-35FC-162660A8C05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345557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23449ABA-791C-C12B-0A50-EC09CAB8E1CF}"/>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EB3BA7FE-97F4-8D70-DD02-B1881280E8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518F0927-B47A-AC2D-24CF-C00CBD6336A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206675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C4FD6-9086-8D08-FF34-26CD210651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70FBE0-4CEE-5D90-D177-F5C684B4492C}"/>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8B153419-8E1F-847D-ACA9-8D309B61C0C3}"/>
              </a:ext>
            </a:extLst>
          </p:cNvPr>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Suus</a:t>
            </a:r>
          </a:p>
        </p:txBody>
      </p:sp>
    </p:spTree>
    <p:extLst>
      <p:ext uri="{BB962C8B-B14F-4D97-AF65-F5344CB8AC3E}">
        <p14:creationId xmlns:p14="http://schemas.microsoft.com/office/powerpoint/2010/main" val="4258897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e5d7deefc_1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63" name="Google Shape;163;g23e5d7deefc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48D481C4-9A43-6E28-4C76-317E94A315CF}"/>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52B0272E-7ED6-79B6-4C46-2BEB7B2240F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DABABDB6-BFAD-CE9E-B2CF-B64B2E91F8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463274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6673A021-0039-A001-7901-7C491F440578}"/>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74599B03-CC53-5087-C3AD-81E931F79C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A2E94E21-6581-DE12-073C-15BCF14145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36997807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33283720-9268-AF7D-546E-D4FB0E444C48}"/>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8EBE7609-542F-762D-8F4B-9396DB18673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66D54930-F032-FEFC-8648-B2A8DBD1D9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1448371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3178ECC8-6DA9-9CAD-C714-6CFF1A4CD56C}"/>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ABAAC186-8053-9E2A-ED14-A4467BFA02D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BCF4B43B-71E7-C484-5A61-36B87D5A25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755229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EBDFE6D0-C943-1F2D-20DC-C7566EA10A19}"/>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8DDEB35E-7212-01D2-A158-A0BBAFA136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1" name="Google Shape;491;g23e4fb3f7be_0_16:notes">
            <a:extLst>
              <a:ext uri="{FF2B5EF4-FFF2-40B4-BE49-F238E27FC236}">
                <a16:creationId xmlns:a16="http://schemas.microsoft.com/office/drawing/2014/main" id="{D25F1A62-8E53-0389-73EC-03E93F92544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574625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a:extLst>
            <a:ext uri="{FF2B5EF4-FFF2-40B4-BE49-F238E27FC236}">
              <a16:creationId xmlns:a16="http://schemas.microsoft.com/office/drawing/2014/main" id="{EF8E42D0-DBDE-05DE-70E3-D0D0AB19DF53}"/>
            </a:ext>
          </a:extLst>
        </p:cNvPr>
        <p:cNvGrpSpPr/>
        <p:nvPr/>
      </p:nvGrpSpPr>
      <p:grpSpPr>
        <a:xfrm>
          <a:off x="0" y="0"/>
          <a:ext cx="0" cy="0"/>
          <a:chOff x="0" y="0"/>
          <a:chExt cx="0" cy="0"/>
        </a:xfrm>
      </p:grpSpPr>
      <p:sp>
        <p:nvSpPr>
          <p:cNvPr id="490" name="Google Shape;490;g23e4fb3f7be_0_16:notes">
            <a:extLst>
              <a:ext uri="{FF2B5EF4-FFF2-40B4-BE49-F238E27FC236}">
                <a16:creationId xmlns:a16="http://schemas.microsoft.com/office/drawing/2014/main" id="{3C413CDE-1AB0-E8C0-5778-6CBEDDFC09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1" name="Google Shape;491;g23e4fb3f7be_0_16:notes">
            <a:extLst>
              <a:ext uri="{FF2B5EF4-FFF2-40B4-BE49-F238E27FC236}">
                <a16:creationId xmlns:a16="http://schemas.microsoft.com/office/drawing/2014/main" id="{74AB254E-CA91-F6ED-BA14-626F83615D4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2370801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D40D5526-A051-CC00-6440-3CEFA476FD0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5F912C9-7581-753A-FB1F-C229519EB87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9220322E-4B6E-1FA3-2ED3-4982DD05C0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99587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E233E743-46F3-51FD-40AB-59A88715F29D}"/>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6F2425F0-8DCC-8BCC-B96B-F9B439E9A9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A1483C15-4B41-A7EA-E1A8-A4507D7EE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885873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2EDC2979-007B-00D5-4F22-641F87AAB429}"/>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53431D97-8798-AD08-F833-A3A8B4E7A3C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CE598E2C-CAF7-F909-8A7B-E14832256E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1043864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D8A30607-8BCD-BFA9-076C-D09FE9CE9566}"/>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59E4CB76-761C-D2C4-C456-71316B486E1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8C7A52F6-ADCC-F557-DD94-B549211C25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97727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3e5d7deefc_1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24" name="Google Shape;224;g23e5d7deefc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7" name="Google Shape;4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4311431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a:extLst>
            <a:ext uri="{FF2B5EF4-FFF2-40B4-BE49-F238E27FC236}">
              <a16:creationId xmlns:a16="http://schemas.microsoft.com/office/drawing/2014/main" id="{5F06A738-EDCC-559B-BB01-C950AD42439E}"/>
            </a:ext>
          </a:extLst>
        </p:cNvPr>
        <p:cNvGrpSpPr/>
        <p:nvPr/>
      </p:nvGrpSpPr>
      <p:grpSpPr>
        <a:xfrm>
          <a:off x="0" y="0"/>
          <a:ext cx="0" cy="0"/>
          <a:chOff x="0" y="0"/>
          <a:chExt cx="0" cy="0"/>
        </a:xfrm>
      </p:grpSpPr>
      <p:sp>
        <p:nvSpPr>
          <p:cNvPr id="496" name="Google Shape;496;p21:notes">
            <a:extLst>
              <a:ext uri="{FF2B5EF4-FFF2-40B4-BE49-F238E27FC236}">
                <a16:creationId xmlns:a16="http://schemas.microsoft.com/office/drawing/2014/main" id="{FC477576-5C52-BE16-EB8D-85DE885DE2C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97" name="Google Shape;497;p21:notes">
            <a:extLst>
              <a:ext uri="{FF2B5EF4-FFF2-40B4-BE49-F238E27FC236}">
                <a16:creationId xmlns:a16="http://schemas.microsoft.com/office/drawing/2014/main" id="{5B536598-B42E-DF86-C4D5-5CDC05B33B9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33672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ED041DFB-BA52-7F94-5A33-918423524E8E}"/>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CA057A39-777D-7E79-D685-E184499FFA2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041488CC-2446-916C-DEED-94492E9F47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725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B5CA3317-D7B6-3B50-92D9-D72015344A9A}"/>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4D9C1635-2D9C-E4A3-ECB6-D0F15E68612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A6ED41F1-A98A-9652-012C-0E1B95E545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26731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2276E75A-8B44-5A5C-D249-E2664C04B237}"/>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51D6703B-FF05-80E3-E673-C1511C3739E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80" name="Google Shape;280;g2d17701bccb_0_89:notes">
            <a:extLst>
              <a:ext uri="{FF2B5EF4-FFF2-40B4-BE49-F238E27FC236}">
                <a16:creationId xmlns:a16="http://schemas.microsoft.com/office/drawing/2014/main" id="{4197E08E-7DFD-1F7F-24CC-F611DBEC6F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341259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14C439A4-BA57-153D-CA12-4135A683CEA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F0C76A0-B7E4-78F2-843B-E63EF34D3CB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EBDF0109-067D-341B-AF09-B616A3475D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27758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C8A31C8C-D110-F26B-C5FB-B470C77019F1}"/>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6D6F1CBB-6DEB-F3AB-D8B5-4831E918D91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66C5BF9B-D845-411A-1115-26E00F5FC0F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2091063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AD617BB7-5ACB-D835-4052-26A42911FCBF}"/>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EE1E0F46-E6A2-4862-6A64-FAE693CB65B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30" name="Google Shape;230;g23e5d7deefc_1_69:notes">
            <a:extLst>
              <a:ext uri="{FF2B5EF4-FFF2-40B4-BE49-F238E27FC236}">
                <a16:creationId xmlns:a16="http://schemas.microsoft.com/office/drawing/2014/main" id="{D09EEC8F-F9A6-DE43-C1F1-1916F914D4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684998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B124BBFA-024E-3E4C-5F1B-AB833480C6C1}"/>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AF2E428E-BC35-E457-EF81-EE7A6D2C34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2d14e319473_2_3:notes">
            <a:extLst>
              <a:ext uri="{FF2B5EF4-FFF2-40B4-BE49-F238E27FC236}">
                <a16:creationId xmlns:a16="http://schemas.microsoft.com/office/drawing/2014/main" id="{7895E740-736C-4011-56F2-3D59B4E0DA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extLst>
      <p:ext uri="{BB962C8B-B14F-4D97-AF65-F5344CB8AC3E}">
        <p14:creationId xmlns:p14="http://schemas.microsoft.com/office/powerpoint/2010/main" val="4035251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lnSpc>
                <a:spcPct val="100000"/>
              </a:lnSpc>
              <a:spcBef>
                <a:spcPts val="0"/>
              </a:spcBef>
              <a:spcAft>
                <a:spcPts val="0"/>
              </a:spcAft>
              <a:buSzPts val="1100"/>
              <a:buNone/>
            </a:pPr>
            <a:r>
              <a:rPr lang="nl-NL"/>
              <a:t>Simone</a:t>
            </a:r>
          </a:p>
        </p:txBody>
      </p:sp>
    </p:spTree>
    <p:extLst>
      <p:ext uri="{BB962C8B-B14F-4D97-AF65-F5344CB8AC3E}">
        <p14:creationId xmlns:p14="http://schemas.microsoft.com/office/powerpoint/2010/main" val="1169704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17701bcc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br>
              <a:rPr lang="nl-NL"/>
            </a:br>
            <a:br>
              <a:rPr lang="nl-NL"/>
            </a:br>
            <a:r>
              <a:rPr lang="nl-NL"/>
              <a:t>Voor HAVO zijn lastige deelconcepten (bijvoorbeeld </a:t>
            </a:r>
            <a:r>
              <a:rPr lang="nl-NL" err="1"/>
              <a:t>genetic</a:t>
            </a:r>
            <a:r>
              <a:rPr lang="nl-NL"/>
              <a:t> drift, </a:t>
            </a:r>
            <a:r>
              <a:rPr lang="nl-NL" err="1"/>
              <a:t>epigenetica</a:t>
            </a:r>
            <a:r>
              <a:rPr lang="nl-NL"/>
              <a:t>) per 2024 geschrapt voor het CE-deel. Daarnaast is er voor gekozen om grotere afgebakende delen te schrappen voor het CE-deel: plantenfysiologie (organen, gaswisseling, transport en afweer van planten), details van impulsgeleiding (Na+ kanaaltjes) en waarneming (het oog).</a:t>
            </a:r>
            <a:endParaRPr/>
          </a:p>
        </p:txBody>
      </p:sp>
      <p:sp>
        <p:nvSpPr>
          <p:cNvPr id="96" name="Google Shape;96;g2d17701bc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0EA6D0B2-B54D-C9E3-2C41-C8EDFC41AC5D}"/>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29CF4525-0843-E2C3-3413-94579438559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1D328F35-6EFF-BC34-5A03-BF722189B8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33291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7B58FF2D-F3DA-A208-AF53-00643BB17A24}"/>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4BB692EA-AB81-ECB6-1074-DC0C8C86F3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4DAB8889-FD7F-B392-881F-AE7DF9B9B0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888682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a:extLst>
            <a:ext uri="{FF2B5EF4-FFF2-40B4-BE49-F238E27FC236}">
              <a16:creationId xmlns:a16="http://schemas.microsoft.com/office/drawing/2014/main" id="{E5B42E38-A50E-CB9D-5286-135BAE2AD46F}"/>
            </a:ext>
          </a:extLst>
        </p:cNvPr>
        <p:cNvGrpSpPr/>
        <p:nvPr/>
      </p:nvGrpSpPr>
      <p:grpSpPr>
        <a:xfrm>
          <a:off x="0" y="0"/>
          <a:ext cx="0" cy="0"/>
          <a:chOff x="0" y="0"/>
          <a:chExt cx="0" cy="0"/>
        </a:xfrm>
      </p:grpSpPr>
      <p:sp>
        <p:nvSpPr>
          <p:cNvPr id="380" name="Google Shape;380;g2d14e319473_2_3:notes">
            <a:extLst>
              <a:ext uri="{FF2B5EF4-FFF2-40B4-BE49-F238E27FC236}">
                <a16:creationId xmlns:a16="http://schemas.microsoft.com/office/drawing/2014/main" id="{AA474A3A-24D4-95E6-19A9-E6BC777BA6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nl-NL"/>
          </a:p>
        </p:txBody>
      </p:sp>
      <p:sp>
        <p:nvSpPr>
          <p:cNvPr id="381" name="Google Shape;381;g2d14e319473_2_3:notes">
            <a:extLst>
              <a:ext uri="{FF2B5EF4-FFF2-40B4-BE49-F238E27FC236}">
                <a16:creationId xmlns:a16="http://schemas.microsoft.com/office/drawing/2014/main" id="{6A7A0EC9-5972-9B5E-60A0-C2EB44F9C4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extLst>
      <p:ext uri="{BB962C8B-B14F-4D97-AF65-F5344CB8AC3E}">
        <p14:creationId xmlns:p14="http://schemas.microsoft.com/office/powerpoint/2010/main" val="11225709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63B5A-1F9D-8164-BFA4-67B9A27D5C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6170B4-827F-B9C9-B2FD-4F2278D10B08}"/>
              </a:ext>
            </a:extLst>
          </p:cNvPr>
          <p:cNvSpPr>
            <a:spLocks noGrp="1" noRot="1" noChangeAspect="1"/>
          </p:cNvSpPr>
          <p:nvPr>
            <p:ph type="sldImg"/>
          </p:nvPr>
        </p:nvSpPr>
        <p:spPr>
          <a:xfrm>
            <a:off x="381000" y="685800"/>
            <a:ext cx="6096000" cy="3429000"/>
          </a:xfrm>
        </p:spPr>
        <p:txBody>
          <a:bodyPr/>
          <a:lstStyle/>
          <a:p>
            <a:endParaRPr lang="nl-NL"/>
          </a:p>
        </p:txBody>
      </p:sp>
      <p:sp>
        <p:nvSpPr>
          <p:cNvPr id="3" name="Tijdelijke aanduiding voor notities 2">
            <a:extLst>
              <a:ext uri="{FF2B5EF4-FFF2-40B4-BE49-F238E27FC236}">
                <a16:creationId xmlns:a16="http://schemas.microsoft.com/office/drawing/2014/main" id="{967D86D8-BA29-66CB-0069-BB20CA66366B}"/>
              </a:ext>
            </a:extLst>
          </p:cNvPr>
          <p:cNvSpPr>
            <a:spLocks noGrp="1"/>
          </p:cNvSpPr>
          <p:nvPr>
            <p:ph type="body" idx="1"/>
          </p:nvPr>
        </p:nvSpPr>
        <p:spPr/>
        <p:txBody>
          <a:bodyPr/>
          <a:lstStyle/>
          <a:p>
            <a:pPr marL="0" lvl="0" indent="0" algn="l" rtl="0">
              <a:spcBef>
                <a:spcPts val="0"/>
              </a:spcBef>
              <a:spcAft>
                <a:spcPts val="0"/>
              </a:spcAft>
              <a:buNone/>
            </a:pPr>
            <a:r>
              <a:rPr lang="nl-NL"/>
              <a:t>Suus</a:t>
            </a:r>
          </a:p>
        </p:txBody>
      </p:sp>
    </p:spTree>
    <p:extLst>
      <p:ext uri="{BB962C8B-B14F-4D97-AF65-F5344CB8AC3E}">
        <p14:creationId xmlns:p14="http://schemas.microsoft.com/office/powerpoint/2010/main" val="37162519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 </a:t>
            </a:r>
            <a:endParaRPr/>
          </a:p>
        </p:txBody>
      </p:sp>
      <p:sp>
        <p:nvSpPr>
          <p:cNvPr id="291" name="Google Shape;291;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039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2d1a6562294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520" name="Google Shape;520;g2d1a656229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8718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328" name="Google Shape;32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09475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350668E3-E64B-4509-F615-F83D3D3755F3}"/>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070F5E9F-997D-C8A1-991D-D0FE54A9D6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28" name="Google Shape;128;g2d17701bccb_0_65:notes">
            <a:extLst>
              <a:ext uri="{FF2B5EF4-FFF2-40B4-BE49-F238E27FC236}">
                <a16:creationId xmlns:a16="http://schemas.microsoft.com/office/drawing/2014/main" id="{ADC1D942-1558-0359-A622-A13D5A14D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9891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a:extLst>
            <a:ext uri="{FF2B5EF4-FFF2-40B4-BE49-F238E27FC236}">
              <a16:creationId xmlns:a16="http://schemas.microsoft.com/office/drawing/2014/main" id="{D4DAF3A6-F3AD-05FE-A608-E9F7B90F1070}"/>
            </a:ext>
          </a:extLst>
        </p:cNvPr>
        <p:cNvGrpSpPr/>
        <p:nvPr/>
      </p:nvGrpSpPr>
      <p:grpSpPr>
        <a:xfrm>
          <a:off x="0" y="0"/>
          <a:ext cx="0" cy="0"/>
          <a:chOff x="0" y="0"/>
          <a:chExt cx="0" cy="0"/>
        </a:xfrm>
      </p:grpSpPr>
      <p:sp>
        <p:nvSpPr>
          <p:cNvPr id="134" name="Google Shape;134;g2d14e319473_1_119:notes">
            <a:extLst>
              <a:ext uri="{FF2B5EF4-FFF2-40B4-BE49-F238E27FC236}">
                <a16:creationId xmlns:a16="http://schemas.microsoft.com/office/drawing/2014/main" id="{A530B573-4776-22E9-DA0A-AF649B82A43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135" name="Google Shape;135;g2d14e319473_1_119:notes">
            <a:extLst>
              <a:ext uri="{FF2B5EF4-FFF2-40B4-BE49-F238E27FC236}">
                <a16:creationId xmlns:a16="http://schemas.microsoft.com/office/drawing/2014/main" id="{3BCAB347-44F9-7B61-C478-7A36BE7D36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976562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d14e31947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83739D85-C207-29AD-A481-6FC7835F955B}"/>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017B3451-B51D-4963-A7F3-4D8279E3FC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F937D301-D991-94B8-73CC-B412EE61785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403888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D7636C5B-2897-4C8C-4843-80E545C39D00}"/>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F56A890A-0507-363A-F690-6F18BAFDC1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55F9884D-B6B9-7BC0-7B07-49E32A274C0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695003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B1E5E1B8-6120-86D7-8940-6C751D83BBFB}"/>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025B833A-B086-E7C3-3013-176DD9E450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61D87139-B522-8593-EFDF-2BDA9D90E70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649746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8DD594C4-BE03-3958-45B1-A3A7EBBD1AC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B8F41E4F-08A1-C483-B45F-928B1D0B7D1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B061D89D-C18D-4113-9AE2-0EAE094BE0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04892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CC4B64D3-197D-F6CC-F632-EAD875723498}"/>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1B275AF-5DE9-C96D-BF24-6E21F858F2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4" name="Google Shape;404;g2d14e319473_0_21:notes">
            <a:extLst>
              <a:ext uri="{FF2B5EF4-FFF2-40B4-BE49-F238E27FC236}">
                <a16:creationId xmlns:a16="http://schemas.microsoft.com/office/drawing/2014/main" id="{46868D10-33D1-7163-CB9E-2ACE8CB2F17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5043675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FA0FA06A-A747-B442-9C13-A2706F02D95C}"/>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17B32321-74B9-E0AC-1410-5D64DDD121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1A6886F2-0747-03F8-A013-0DE8D1DAED7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12402341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A6A94CCF-1784-1B20-CC27-7D5295818876}"/>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5B65DDCE-FB8C-A788-A5DD-3449780562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2A4E3B64-7C27-6D21-71AF-61B3C4CF9CC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305587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a:extLst>
            <a:ext uri="{FF2B5EF4-FFF2-40B4-BE49-F238E27FC236}">
              <a16:creationId xmlns:a16="http://schemas.microsoft.com/office/drawing/2014/main" id="{03880AC7-6686-7961-AA13-27625D001E97}"/>
            </a:ext>
          </a:extLst>
        </p:cNvPr>
        <p:cNvGrpSpPr/>
        <p:nvPr/>
      </p:nvGrpSpPr>
      <p:grpSpPr>
        <a:xfrm>
          <a:off x="0" y="0"/>
          <a:ext cx="0" cy="0"/>
          <a:chOff x="0" y="0"/>
          <a:chExt cx="0" cy="0"/>
        </a:xfrm>
      </p:grpSpPr>
      <p:sp>
        <p:nvSpPr>
          <p:cNvPr id="403" name="Google Shape;403;g2d14e319473_0_21:notes">
            <a:extLst>
              <a:ext uri="{FF2B5EF4-FFF2-40B4-BE49-F238E27FC236}">
                <a16:creationId xmlns:a16="http://schemas.microsoft.com/office/drawing/2014/main" id="{CA04903F-10D9-DF1A-DCA0-9CD77CBD66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04" name="Google Shape;404;g2d14e319473_0_21:notes">
            <a:extLst>
              <a:ext uri="{FF2B5EF4-FFF2-40B4-BE49-F238E27FC236}">
                <a16:creationId xmlns:a16="http://schemas.microsoft.com/office/drawing/2014/main" id="{DF2A0CB0-D4C5-48C6-877D-BD0EF70B3E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22433719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23e5d7deefc_1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
        <p:nvSpPr>
          <p:cNvPr id="567" name="Google Shape;567;g23e5d7deefc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07637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17701bccb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
        <p:nvSpPr>
          <p:cNvPr id="128" name="Google Shape;128;g2d17701bcc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d14e319473_1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
        <p:nvSpPr>
          <p:cNvPr id="135" name="Google Shape;135;g2d14e319473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d14e31947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2d14e31947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dirty="0"/>
              <a:t>Simone</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0" name="Google Shape;42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D1A4C467-AB7D-5576-3C43-CAF2F9BE185F}"/>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B83F5BA9-50CD-1A2B-0B33-0FCDFE7327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0" name="Google Shape;420;p30:notes">
            <a:extLst>
              <a:ext uri="{FF2B5EF4-FFF2-40B4-BE49-F238E27FC236}">
                <a16:creationId xmlns:a16="http://schemas.microsoft.com/office/drawing/2014/main" id="{94072FF0-E44F-9FAB-D7DC-D562E4E673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1528059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69320B1B-F6FE-3E10-EC9E-50BF743794B2}"/>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7FAC59A9-C024-D6BF-D357-0AE8E61317D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0" name="Google Shape;420;p30:notes">
            <a:extLst>
              <a:ext uri="{FF2B5EF4-FFF2-40B4-BE49-F238E27FC236}">
                <a16:creationId xmlns:a16="http://schemas.microsoft.com/office/drawing/2014/main" id="{5B0DCCCA-6ED1-BEC2-CF75-D9EB463909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1717379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d17701bccb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17" name="Google Shape;117;g2d17701bccb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d17701bccb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B58A40D4-9525-36E6-2824-29DFBF05966D}"/>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0E2672AE-E3EB-3A68-8861-257004F6688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710E8889-A04C-D0FF-EBF4-EB69F9D5EB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1109504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331F17DE-38FB-E289-4ECD-A7A5E39AEF90}"/>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537CB70F-6B7A-509A-8CA9-3F60E0A5BB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914B33A3-D3E3-50CD-71E5-0D8D28E424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2204068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2BC4ED75-B1C8-CA02-C516-C138AB867ED4}"/>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0162AD3F-9867-E749-6D53-B4FAF3A86F8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49773113-3A0B-A00D-5C94-F146C11E477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28209301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FE41B7DC-D4B5-76E2-9544-62AA652A77ED}"/>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6805632E-7E26-98E5-ECB3-664C979266E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00C2BF2B-E216-F327-D704-85270FD1C1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324658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a:extLst>
            <a:ext uri="{FF2B5EF4-FFF2-40B4-BE49-F238E27FC236}">
              <a16:creationId xmlns:a16="http://schemas.microsoft.com/office/drawing/2014/main" id="{B0089EA2-0D4C-24FB-E649-1D52362952C5}"/>
            </a:ext>
          </a:extLst>
        </p:cNvPr>
        <p:cNvGrpSpPr/>
        <p:nvPr/>
      </p:nvGrpSpPr>
      <p:grpSpPr>
        <a:xfrm>
          <a:off x="0" y="0"/>
          <a:ext cx="0" cy="0"/>
          <a:chOff x="0" y="0"/>
          <a:chExt cx="0" cy="0"/>
        </a:xfrm>
      </p:grpSpPr>
      <p:sp>
        <p:nvSpPr>
          <p:cNvPr id="87" name="Google Shape;87;g2d14e319473_1_0:notes">
            <a:extLst>
              <a:ext uri="{FF2B5EF4-FFF2-40B4-BE49-F238E27FC236}">
                <a16:creationId xmlns:a16="http://schemas.microsoft.com/office/drawing/2014/main" id="{76CCDD63-E847-A9BB-6244-7C2D05A05D7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88" name="Google Shape;88;g2d14e319473_1_0:notes">
            <a:extLst>
              <a:ext uri="{FF2B5EF4-FFF2-40B4-BE49-F238E27FC236}">
                <a16:creationId xmlns:a16="http://schemas.microsoft.com/office/drawing/2014/main" id="{4D7E7AE0-9CE8-1F37-AE3F-50741DF5A9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99345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452ABC4F-D56A-C0A1-03EC-2A8817C6432C}"/>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662F2A15-F670-A54C-2790-A48AB255C3D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2FC3A482-A982-2DDF-7F92-4C0C6982AB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6188169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a:extLst>
            <a:ext uri="{FF2B5EF4-FFF2-40B4-BE49-F238E27FC236}">
              <a16:creationId xmlns:a16="http://schemas.microsoft.com/office/drawing/2014/main" id="{F32487B9-B935-0010-B776-F0C7B4458294}"/>
            </a:ext>
          </a:extLst>
        </p:cNvPr>
        <p:cNvGrpSpPr/>
        <p:nvPr/>
      </p:nvGrpSpPr>
      <p:grpSpPr>
        <a:xfrm>
          <a:off x="0" y="0"/>
          <a:ext cx="0" cy="0"/>
          <a:chOff x="0" y="0"/>
          <a:chExt cx="0" cy="0"/>
        </a:xfrm>
      </p:grpSpPr>
      <p:sp>
        <p:nvSpPr>
          <p:cNvPr id="127" name="Google Shape;127;g2d17701bccb_0_65:notes">
            <a:extLst>
              <a:ext uri="{FF2B5EF4-FFF2-40B4-BE49-F238E27FC236}">
                <a16:creationId xmlns:a16="http://schemas.microsoft.com/office/drawing/2014/main" id="{E6E6B97E-ED15-C38A-9CB9-B71FA67D361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128" name="Google Shape;128;g2d17701bccb_0_65:notes">
            <a:extLst>
              <a:ext uri="{FF2B5EF4-FFF2-40B4-BE49-F238E27FC236}">
                <a16:creationId xmlns:a16="http://schemas.microsoft.com/office/drawing/2014/main" id="{E022F221-8C2F-CECD-FE76-CACBC3B261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5325975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725F405F-A669-15E0-2B47-8FE6139E066F}"/>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8082B6B9-2E92-CE28-72ED-0FEA0F123D2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925D933F-649D-A140-4DF4-34CEC9B4F5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21223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505DB126-012E-AEB8-D995-B7F6D543C1C0}"/>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435EA2C2-04AE-95E2-1746-0817A9AB950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BE68AC28-E7D7-81AA-7328-6B07F8454E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53248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F586A232-6CD3-45E8-AA99-B2551024F54E}"/>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2E9D78F0-65A4-47C9-68BF-83FC80FF853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A2D54308-3D3F-E186-BC4A-3BF7814BCB9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02787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Simone</a:t>
            </a:r>
            <a:endParaRPr/>
          </a:p>
        </p:txBody>
      </p:sp>
      <p:sp>
        <p:nvSpPr>
          <p:cNvPr id="176" name="Google Shape;1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158750" indent="0">
              <a:buNone/>
            </a:pPr>
            <a:r>
              <a:rPr lang="nl-NL"/>
              <a:t>Simone </a:t>
            </a:r>
          </a:p>
        </p:txBody>
      </p:sp>
    </p:spTree>
    <p:extLst>
      <p:ext uri="{BB962C8B-B14F-4D97-AF65-F5344CB8AC3E}">
        <p14:creationId xmlns:p14="http://schemas.microsoft.com/office/powerpoint/2010/main" val="5449209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0B882C7B-1A86-32FB-A34E-C7B7793B252F}"/>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DBA079B6-EC1E-3D77-ADB3-3369C2B2D20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A3447808-B93B-E8F9-9BAA-6943243E8E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94666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28D6-1CCF-2791-9D2C-FE6CF2D73C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9AA7D9-D2BA-30DE-7B11-55AAEE220D0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BC0BB742-9953-26E6-313E-1133B75BE5D8}"/>
              </a:ext>
            </a:extLst>
          </p:cNvPr>
          <p:cNvSpPr>
            <a:spLocks noGrp="1"/>
          </p:cNvSpPr>
          <p:nvPr>
            <p:ph type="body" idx="1"/>
          </p:nvPr>
        </p:nvSpPr>
        <p:spPr/>
        <p:txBody>
          <a:bodyPr/>
          <a:lstStyle/>
          <a:p>
            <a:r>
              <a:rPr lang="nl-NL"/>
              <a:t>Simone </a:t>
            </a:r>
          </a:p>
        </p:txBody>
      </p:sp>
    </p:spTree>
    <p:extLst>
      <p:ext uri="{BB962C8B-B14F-4D97-AF65-F5344CB8AC3E}">
        <p14:creationId xmlns:p14="http://schemas.microsoft.com/office/powerpoint/2010/main" val="3117080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B24D20CC-5720-1182-1561-231C7454F646}"/>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933F8EBB-1C82-3263-BF6E-0BCDC1A78BF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6E1B7B0D-3F4E-56AE-D723-57393B69AB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9328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a:extLst>
            <a:ext uri="{FF2B5EF4-FFF2-40B4-BE49-F238E27FC236}">
              <a16:creationId xmlns:a16="http://schemas.microsoft.com/office/drawing/2014/main" id="{A73E84F2-F641-5690-4E9E-D43BCA579000}"/>
            </a:ext>
          </a:extLst>
        </p:cNvPr>
        <p:cNvGrpSpPr/>
        <p:nvPr/>
      </p:nvGrpSpPr>
      <p:grpSpPr>
        <a:xfrm>
          <a:off x="0" y="0"/>
          <a:ext cx="0" cy="0"/>
          <a:chOff x="0" y="0"/>
          <a:chExt cx="0" cy="0"/>
        </a:xfrm>
      </p:grpSpPr>
      <p:sp>
        <p:nvSpPr>
          <p:cNvPr id="478" name="Google Shape;478;g23e4fb3f7be_0_11:notes">
            <a:extLst>
              <a:ext uri="{FF2B5EF4-FFF2-40B4-BE49-F238E27FC236}">
                <a16:creationId xmlns:a16="http://schemas.microsoft.com/office/drawing/2014/main" id="{891C35DE-77E3-017F-59ED-A540497B49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479" name="Google Shape;479;g23e4fb3f7be_0_11:notes">
            <a:extLst>
              <a:ext uri="{FF2B5EF4-FFF2-40B4-BE49-F238E27FC236}">
                <a16:creationId xmlns:a16="http://schemas.microsoft.com/office/drawing/2014/main" id="{7D8AEB48-CA36-D900-8DEE-1EB044A0859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extLst>
      <p:ext uri="{BB962C8B-B14F-4D97-AF65-F5344CB8AC3E}">
        <p14:creationId xmlns:p14="http://schemas.microsoft.com/office/powerpoint/2010/main" val="39740461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9" name="Google Shape;39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3e4fb3f7b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
        <p:nvSpPr>
          <p:cNvPr id="217" name="Google Shape;217;g23e4fb3f7be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8" name="Google Shape;4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305" name="Google Shape;30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d14e31947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d14e31947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a:t>Suus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a:extLst>
            <a:ext uri="{FF2B5EF4-FFF2-40B4-BE49-F238E27FC236}">
              <a16:creationId xmlns:a16="http://schemas.microsoft.com/office/drawing/2014/main" id="{F98F2415-76E5-57B8-846B-1D4FFFBF6AEB}"/>
            </a:ext>
          </a:extLst>
        </p:cNvPr>
        <p:cNvGrpSpPr/>
        <p:nvPr/>
      </p:nvGrpSpPr>
      <p:grpSpPr>
        <a:xfrm>
          <a:off x="0" y="0"/>
          <a:ext cx="0" cy="0"/>
          <a:chOff x="0" y="0"/>
          <a:chExt cx="0" cy="0"/>
        </a:xfrm>
      </p:grpSpPr>
      <p:sp>
        <p:nvSpPr>
          <p:cNvPr id="229" name="Google Shape;229;g23e5d7deefc_1_69:notes">
            <a:extLst>
              <a:ext uri="{FF2B5EF4-FFF2-40B4-BE49-F238E27FC236}">
                <a16:creationId xmlns:a16="http://schemas.microsoft.com/office/drawing/2014/main" id="{7AA2FA71-01A3-850A-87BC-E6701C9AB2E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Suus</a:t>
            </a:r>
            <a:endParaRPr/>
          </a:p>
        </p:txBody>
      </p:sp>
      <p:sp>
        <p:nvSpPr>
          <p:cNvPr id="230" name="Google Shape;230;g23e5d7deefc_1_69:notes">
            <a:extLst>
              <a:ext uri="{FF2B5EF4-FFF2-40B4-BE49-F238E27FC236}">
                <a16:creationId xmlns:a16="http://schemas.microsoft.com/office/drawing/2014/main" id="{D30C2D1A-9464-3A9B-A37C-DF23060990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nl-NL"/>
          </a:p>
        </p:txBody>
      </p:sp>
    </p:spTree>
    <p:extLst>
      <p:ext uri="{BB962C8B-B14F-4D97-AF65-F5344CB8AC3E}">
        <p14:creationId xmlns:p14="http://schemas.microsoft.com/office/powerpoint/2010/main" val="18982394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871CDAE2-F2B4-81B7-E3F2-268F940054AE}"/>
            </a:ext>
          </a:extLst>
        </p:cNvPr>
        <p:cNvGrpSpPr/>
        <p:nvPr/>
      </p:nvGrpSpPr>
      <p:grpSpPr>
        <a:xfrm>
          <a:off x="0" y="0"/>
          <a:ext cx="0" cy="0"/>
          <a:chOff x="0" y="0"/>
          <a:chExt cx="0" cy="0"/>
        </a:xfrm>
      </p:grpSpPr>
      <p:sp>
        <p:nvSpPr>
          <p:cNvPr id="419" name="Google Shape;419;p30:notes">
            <a:extLst>
              <a:ext uri="{FF2B5EF4-FFF2-40B4-BE49-F238E27FC236}">
                <a16:creationId xmlns:a16="http://schemas.microsoft.com/office/drawing/2014/main" id="{B08C2168-8483-4740-18D1-7D6E80BF2FC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420" name="Google Shape;420;p30:notes">
            <a:extLst>
              <a:ext uri="{FF2B5EF4-FFF2-40B4-BE49-F238E27FC236}">
                <a16:creationId xmlns:a16="http://schemas.microsoft.com/office/drawing/2014/main" id="{171F355C-3437-8E75-1D94-E41907C049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57451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E9146DB3-249A-D93E-9683-0C78FBE19B58}"/>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1F75381E-9B84-B84C-B8A0-73593EEE853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CB10E1E1-F575-9EF9-89F4-2C53934E48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010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D41FA2FC-66B2-3A8C-76D0-53DD37373381}"/>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1C9E5F83-7835-864A-1BD4-0EB77A7DDAF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B8096FF3-8120-B55C-38FC-E3403EAFC6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4951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a:extLst>
            <a:ext uri="{FF2B5EF4-FFF2-40B4-BE49-F238E27FC236}">
              <a16:creationId xmlns:a16="http://schemas.microsoft.com/office/drawing/2014/main" id="{5B2BD27E-469E-4525-C07C-CD181A9E7075}"/>
            </a:ext>
          </a:extLst>
        </p:cNvPr>
        <p:cNvGrpSpPr/>
        <p:nvPr/>
      </p:nvGrpSpPr>
      <p:grpSpPr>
        <a:xfrm>
          <a:off x="0" y="0"/>
          <a:ext cx="0" cy="0"/>
          <a:chOff x="0" y="0"/>
          <a:chExt cx="0" cy="0"/>
        </a:xfrm>
      </p:grpSpPr>
      <p:sp>
        <p:nvSpPr>
          <p:cNvPr id="279" name="Google Shape;279;g2d17701bccb_0_89:notes">
            <a:extLst>
              <a:ext uri="{FF2B5EF4-FFF2-40B4-BE49-F238E27FC236}">
                <a16:creationId xmlns:a16="http://schemas.microsoft.com/office/drawing/2014/main" id="{E3F00375-D5D6-4A2E-83DB-8CB2C65ADA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l-NL"/>
              <a:t>Simone</a:t>
            </a:r>
            <a:endParaRPr/>
          </a:p>
        </p:txBody>
      </p:sp>
      <p:sp>
        <p:nvSpPr>
          <p:cNvPr id="280" name="Google Shape;280;g2d17701bccb_0_89:notes">
            <a:extLst>
              <a:ext uri="{FF2B5EF4-FFF2-40B4-BE49-F238E27FC236}">
                <a16:creationId xmlns:a16="http://schemas.microsoft.com/office/drawing/2014/main" id="{D85A00B8-A9A3-09FC-9829-971F42E1F2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957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en verticale tekst"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e titel en tekst"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ekop" type="secHead">
  <p:cSld name="SECTION_HEADER">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lleen titel"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eg"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met bijschrift"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fbeelding met bijschrift"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2"/>
          <p:cNvSpPr>
            <a:spLocks noGrp="1"/>
          </p:cNvSpPr>
          <p:nvPr>
            <p:ph type="pic" idx="2"/>
          </p:nvPr>
        </p:nvSpPr>
        <p:spPr>
          <a:xfrm>
            <a:off x="5183188" y="987425"/>
            <a:ext cx="6172200" cy="4873625"/>
          </a:xfrm>
          <a:prstGeom prst="rect">
            <a:avLst/>
          </a:prstGeom>
          <a:noFill/>
          <a:ln>
            <a:noFill/>
          </a:ln>
        </p:spPr>
        <p:txBody>
          <a:bodyPr/>
          <a:lstStyle/>
          <a:p>
            <a:endParaRPr lang="nl-NL"/>
          </a:p>
        </p:txBody>
      </p:sp>
      <p:sp>
        <p:nvSpPr>
          <p:cNvPr id="64" name="Google Shape;64;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l-NL"/>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4.xml"/><Relationship Id="rId4" Type="http://schemas.openxmlformats.org/officeDocument/2006/relationships/image" Target="../media/image24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23.png"/><Relationship Id="rId4" Type="http://schemas.openxmlformats.org/officeDocument/2006/relationships/customXml" Target="../ink/ink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hyperlink" Target="https://mijnbiologie.nl/het-lichaam-blo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www.simpto.nl/menselijk-lichaam/bloed/erytrocyten/#google_vignett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biologielessen.nl/transport-3/"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customXml" Target="../ink/ink6.xml"/><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51.png"/><Relationship Id="rId4" Type="http://schemas.openxmlformats.org/officeDocument/2006/relationships/customXml" Target="../ink/ink4.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3" Type="http://schemas.openxmlformats.org/officeDocument/2006/relationships/customXml" Target="../ink/ink11.xml"/><Relationship Id="rId18" Type="http://schemas.openxmlformats.org/officeDocument/2006/relationships/image" Target="../media/image63.png"/><Relationship Id="rId26" Type="http://schemas.openxmlformats.org/officeDocument/2006/relationships/image" Target="../media/image67.png"/><Relationship Id="rId39" Type="http://schemas.openxmlformats.org/officeDocument/2006/relationships/customXml" Target="../ink/ink24.xml"/><Relationship Id="rId21" Type="http://schemas.openxmlformats.org/officeDocument/2006/relationships/customXml" Target="../ink/ink15.xml"/><Relationship Id="rId34" Type="http://schemas.openxmlformats.org/officeDocument/2006/relationships/image" Target="../media/image71.png"/><Relationship Id="rId42" Type="http://schemas.openxmlformats.org/officeDocument/2006/relationships/image" Target="../media/image75.png"/><Relationship Id="rId47" Type="http://schemas.openxmlformats.org/officeDocument/2006/relationships/customXml" Target="../ink/ink28.xml"/><Relationship Id="rId50" Type="http://schemas.openxmlformats.org/officeDocument/2006/relationships/customXml" Target="../ink/ink30.xml"/><Relationship Id="rId7" Type="http://schemas.openxmlformats.org/officeDocument/2006/relationships/customXml" Target="../ink/ink8.xml"/><Relationship Id="rId2" Type="http://schemas.openxmlformats.org/officeDocument/2006/relationships/notesSlide" Target="../notesSlides/notesSlide30.xml"/><Relationship Id="rId16" Type="http://schemas.openxmlformats.org/officeDocument/2006/relationships/image" Target="../media/image62.png"/><Relationship Id="rId29" Type="http://schemas.openxmlformats.org/officeDocument/2006/relationships/customXml" Target="../ink/ink19.xml"/><Relationship Id="rId11" Type="http://schemas.openxmlformats.org/officeDocument/2006/relationships/customXml" Target="../ink/ink10.xml"/><Relationship Id="rId24" Type="http://schemas.openxmlformats.org/officeDocument/2006/relationships/image" Target="../media/image66.png"/><Relationship Id="rId32" Type="http://schemas.openxmlformats.org/officeDocument/2006/relationships/image" Target="../media/image70.png"/><Relationship Id="rId37" Type="http://schemas.openxmlformats.org/officeDocument/2006/relationships/customXml" Target="../ink/ink23.xml"/><Relationship Id="rId40" Type="http://schemas.openxmlformats.org/officeDocument/2006/relationships/image" Target="../media/image74.png"/><Relationship Id="rId45" Type="http://schemas.openxmlformats.org/officeDocument/2006/relationships/customXml" Target="../ink/ink27.xml"/><Relationship Id="rId5" Type="http://schemas.openxmlformats.org/officeDocument/2006/relationships/customXml" Target="../ink/ink7.xml"/><Relationship Id="rId15" Type="http://schemas.openxmlformats.org/officeDocument/2006/relationships/customXml" Target="../ink/ink12.xml"/><Relationship Id="rId23" Type="http://schemas.openxmlformats.org/officeDocument/2006/relationships/customXml" Target="../ink/ink16.xml"/><Relationship Id="rId28" Type="http://schemas.openxmlformats.org/officeDocument/2006/relationships/image" Target="../media/image68.png"/><Relationship Id="rId36" Type="http://schemas.openxmlformats.org/officeDocument/2006/relationships/image" Target="../media/image72.png"/><Relationship Id="rId49" Type="http://schemas.openxmlformats.org/officeDocument/2006/relationships/customXml" Target="../ink/ink29.xml"/><Relationship Id="rId10" Type="http://schemas.openxmlformats.org/officeDocument/2006/relationships/image" Target="../media/image59.png"/><Relationship Id="rId19" Type="http://schemas.openxmlformats.org/officeDocument/2006/relationships/customXml" Target="../ink/ink14.xml"/><Relationship Id="rId31" Type="http://schemas.openxmlformats.org/officeDocument/2006/relationships/customXml" Target="../ink/ink20.xml"/><Relationship Id="rId44" Type="http://schemas.openxmlformats.org/officeDocument/2006/relationships/image" Target="../media/image76.png"/><Relationship Id="rId4" Type="http://schemas.openxmlformats.org/officeDocument/2006/relationships/image" Target="../media/image56.png"/><Relationship Id="rId9" Type="http://schemas.openxmlformats.org/officeDocument/2006/relationships/customXml" Target="../ink/ink9.xml"/><Relationship Id="rId14" Type="http://schemas.openxmlformats.org/officeDocument/2006/relationships/image" Target="../media/image61.png"/><Relationship Id="rId22" Type="http://schemas.openxmlformats.org/officeDocument/2006/relationships/image" Target="../media/image65.png"/><Relationship Id="rId27" Type="http://schemas.openxmlformats.org/officeDocument/2006/relationships/customXml" Target="../ink/ink18.xml"/><Relationship Id="rId30" Type="http://schemas.openxmlformats.org/officeDocument/2006/relationships/image" Target="../media/image69.png"/><Relationship Id="rId35" Type="http://schemas.openxmlformats.org/officeDocument/2006/relationships/customXml" Target="../ink/ink22.xml"/><Relationship Id="rId43" Type="http://schemas.openxmlformats.org/officeDocument/2006/relationships/customXml" Target="../ink/ink26.xml"/><Relationship Id="rId48" Type="http://schemas.openxmlformats.org/officeDocument/2006/relationships/image" Target="../media/image78.png"/><Relationship Id="rId8" Type="http://schemas.openxmlformats.org/officeDocument/2006/relationships/image" Target="../media/image58.png"/><Relationship Id="rId51" Type="http://schemas.openxmlformats.org/officeDocument/2006/relationships/image" Target="../media/image79.png"/><Relationship Id="rId3"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customXml" Target="../ink/ink13.xml"/><Relationship Id="rId25" Type="http://schemas.openxmlformats.org/officeDocument/2006/relationships/customXml" Target="../ink/ink17.xml"/><Relationship Id="rId33" Type="http://schemas.openxmlformats.org/officeDocument/2006/relationships/customXml" Target="../ink/ink21.xml"/><Relationship Id="rId38" Type="http://schemas.openxmlformats.org/officeDocument/2006/relationships/image" Target="../media/image73.png"/><Relationship Id="rId46" Type="http://schemas.openxmlformats.org/officeDocument/2006/relationships/image" Target="../media/image77.png"/><Relationship Id="rId20" Type="http://schemas.openxmlformats.org/officeDocument/2006/relationships/image" Target="../media/image64.png"/><Relationship Id="rId41" Type="http://schemas.openxmlformats.org/officeDocument/2006/relationships/customXml" Target="../ink/ink25.xml"/><Relationship Id="rId1" Type="http://schemas.openxmlformats.org/officeDocument/2006/relationships/slideLayout" Target="../slideLayouts/slideLayout2.xml"/><Relationship Id="rId6"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customXml" Target="../ink/ink33.xml"/><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customXml" Target="../ink/ink3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ustomXml" Target="../ink/ink32.xml"/><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customXml" Target="../ink/ink34.xml"/><Relationship Id="rId4" Type="http://schemas.openxmlformats.org/officeDocument/2006/relationships/customXml" Target="../ink/ink31.xml"/><Relationship Id="rId9"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biologiebk.jouwweb.nl/"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s://www.brainmatters.nl/database/synap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customXml" Target="../ink/ink40.xml"/><Relationship Id="rId3" Type="http://schemas.openxmlformats.org/officeDocument/2006/relationships/image" Target="../media/image102.png"/><Relationship Id="rId7" Type="http://schemas.openxmlformats.org/officeDocument/2006/relationships/customXml" Target="../ink/ink37.xml"/><Relationship Id="rId12" Type="http://schemas.openxmlformats.org/officeDocument/2006/relationships/image" Target="../media/image107.png"/><Relationship Id="rId2" Type="http://schemas.openxmlformats.org/officeDocument/2006/relationships/notesSlide" Target="../notesSlides/notesSlide49.xml"/><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customXml" Target="../ink/ink39.xml"/><Relationship Id="rId5" Type="http://schemas.openxmlformats.org/officeDocument/2006/relationships/customXml" Target="../ink/ink36.xml"/><Relationship Id="rId15" Type="http://schemas.openxmlformats.org/officeDocument/2006/relationships/customXml" Target="../ink/ink41.xml"/><Relationship Id="rId10" Type="http://schemas.openxmlformats.org/officeDocument/2006/relationships/image" Target="../media/image106.png"/><Relationship Id="rId4" Type="http://schemas.openxmlformats.org/officeDocument/2006/relationships/image" Target="../media/image103.png"/><Relationship Id="rId9" Type="http://schemas.openxmlformats.org/officeDocument/2006/relationships/customXml" Target="../ink/ink38.xml"/><Relationship Id="rId1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52.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customXml" Target="../ink/ink43.xml"/><Relationship Id="rId5" Type="http://schemas.openxmlformats.org/officeDocument/2006/relationships/image" Target="../media/image114.png"/><Relationship Id="rId4" Type="http://schemas.openxmlformats.org/officeDocument/2006/relationships/customXml" Target="../ink/ink42.xml"/><Relationship Id="rId9"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7.xml.rels><?xml version="1.0" encoding="UTF-8" standalone="yes"?>
<Relationships xmlns="http://schemas.openxmlformats.org/package/2006/relationships"><Relationship Id="rId8" Type="http://schemas.openxmlformats.org/officeDocument/2006/relationships/customXml" Target="../ink/ink47.xml"/><Relationship Id="rId13" Type="http://schemas.openxmlformats.org/officeDocument/2006/relationships/image" Target="../media/image128.png"/><Relationship Id="rId18" Type="http://schemas.openxmlformats.org/officeDocument/2006/relationships/customXml" Target="../ink/ink52.xml"/><Relationship Id="rId26" Type="http://schemas.openxmlformats.org/officeDocument/2006/relationships/image" Target="../media/image135.png"/><Relationship Id="rId3" Type="http://schemas.openxmlformats.org/officeDocument/2006/relationships/image" Target="../media/image123.png"/><Relationship Id="rId21" Type="http://schemas.openxmlformats.org/officeDocument/2006/relationships/image" Target="../media/image132.png"/><Relationship Id="rId7" Type="http://schemas.openxmlformats.org/officeDocument/2006/relationships/image" Target="../media/image125.png"/><Relationship Id="rId12" Type="http://schemas.openxmlformats.org/officeDocument/2006/relationships/customXml" Target="../ink/ink49.xml"/><Relationship Id="rId17" Type="http://schemas.openxmlformats.org/officeDocument/2006/relationships/image" Target="../media/image130.png"/><Relationship Id="rId25" Type="http://schemas.openxmlformats.org/officeDocument/2006/relationships/image" Target="../media/image134.png"/><Relationship Id="rId2" Type="http://schemas.openxmlformats.org/officeDocument/2006/relationships/notesSlide" Target="../notesSlides/notesSlide57.xml"/><Relationship Id="rId16" Type="http://schemas.openxmlformats.org/officeDocument/2006/relationships/customXml" Target="../ink/ink51.xml"/><Relationship Id="rId20" Type="http://schemas.openxmlformats.org/officeDocument/2006/relationships/customXml" Target="../ink/ink53.xml"/><Relationship Id="rId1" Type="http://schemas.openxmlformats.org/officeDocument/2006/relationships/slideLayout" Target="../slideLayouts/slideLayout2.xml"/><Relationship Id="rId6" Type="http://schemas.openxmlformats.org/officeDocument/2006/relationships/customXml" Target="../ink/ink46.xml"/><Relationship Id="rId11" Type="http://schemas.openxmlformats.org/officeDocument/2006/relationships/image" Target="../media/image127.png"/><Relationship Id="rId24" Type="http://schemas.openxmlformats.org/officeDocument/2006/relationships/customXml" Target="../ink/ink55.xml"/><Relationship Id="rId5" Type="http://schemas.openxmlformats.org/officeDocument/2006/relationships/image" Target="../media/image124.png"/><Relationship Id="rId15" Type="http://schemas.openxmlformats.org/officeDocument/2006/relationships/image" Target="../media/image129.png"/><Relationship Id="rId23" Type="http://schemas.openxmlformats.org/officeDocument/2006/relationships/image" Target="../media/image133.png"/><Relationship Id="rId10" Type="http://schemas.openxmlformats.org/officeDocument/2006/relationships/customXml" Target="../ink/ink48.xml"/><Relationship Id="rId19" Type="http://schemas.openxmlformats.org/officeDocument/2006/relationships/image" Target="../media/image131.png"/><Relationship Id="rId4" Type="http://schemas.openxmlformats.org/officeDocument/2006/relationships/customXml" Target="../ink/ink45.xml"/><Relationship Id="rId9" Type="http://schemas.openxmlformats.org/officeDocument/2006/relationships/image" Target="../media/image126.png"/><Relationship Id="rId14" Type="http://schemas.openxmlformats.org/officeDocument/2006/relationships/customXml" Target="../ink/ink50.xml"/><Relationship Id="rId22" Type="http://schemas.openxmlformats.org/officeDocument/2006/relationships/customXml" Target="../ink/ink54.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142.png"/><Relationship Id="rId4" Type="http://schemas.openxmlformats.org/officeDocument/2006/relationships/customXml" Target="../ink/ink56.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hyperlink" Target="https://kindergeneeskunde.slingeland.nl/bronchiolitis-1" TargetMode="External"/><Relationship Id="rId4" Type="http://schemas.openxmlformats.org/officeDocument/2006/relationships/image" Target="../media/image145.jpeg"/></Relationships>
</file>

<file path=ppt/slides/_rels/slide68.xml.rels><?xml version="1.0" encoding="UTF-8" standalone="yes"?>
<Relationships xmlns="http://schemas.openxmlformats.org/package/2006/relationships"><Relationship Id="rId8" Type="http://schemas.openxmlformats.org/officeDocument/2006/relationships/customXml" Target="../ink/ink59.xml"/><Relationship Id="rId13"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customXml" Target="../ink/ink61.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customXml" Target="../ink/ink58.xml"/><Relationship Id="rId11" Type="http://schemas.openxmlformats.org/officeDocument/2006/relationships/image" Target="../media/image150.png"/><Relationship Id="rId5" Type="http://schemas.openxmlformats.org/officeDocument/2006/relationships/image" Target="../media/image147.png"/><Relationship Id="rId10" Type="http://schemas.openxmlformats.org/officeDocument/2006/relationships/customXml" Target="../ink/ink60.xml"/><Relationship Id="rId4" Type="http://schemas.openxmlformats.org/officeDocument/2006/relationships/customXml" Target="../ink/ink57.xml"/><Relationship Id="rId9" Type="http://schemas.openxmlformats.org/officeDocument/2006/relationships/image" Target="../media/image149.png"/></Relationships>
</file>

<file path=ppt/slides/_rels/slide6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hyperlink" Target="https://www.youtube.com/watch?v=6FdSFgdwQj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youtube.com/watch?v=TnltxGP_mGM&amp;list=PL_sYQfTgBrJ-xwu3jkaSjbNoDJcAEjdD4&amp;index=3" TargetMode="External"/><Relationship Id="rId5" Type="http://schemas.openxmlformats.org/officeDocument/2006/relationships/image" Target="../media/image8.png"/><Relationship Id="rId4" Type="http://schemas.openxmlformats.org/officeDocument/2006/relationships/hyperlink" Target="https://www.youtube.com/watch?v=gFTW9XhLsKw"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2.xml.rels><?xml version="1.0" encoding="UTF-8" standalone="yes"?>
<Relationships xmlns="http://schemas.openxmlformats.org/package/2006/relationships"><Relationship Id="rId8" Type="http://schemas.openxmlformats.org/officeDocument/2006/relationships/customXml" Target="../ink/ink64.xml"/><Relationship Id="rId13"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59.png"/><Relationship Id="rId12" Type="http://schemas.openxmlformats.org/officeDocument/2006/relationships/customXml" Target="../ink/ink66.xml"/><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customXml" Target="../ink/ink63.xml"/><Relationship Id="rId11" Type="http://schemas.openxmlformats.org/officeDocument/2006/relationships/image" Target="../media/image161.png"/><Relationship Id="rId5" Type="http://schemas.openxmlformats.org/officeDocument/2006/relationships/image" Target="../media/image158.png"/><Relationship Id="rId10" Type="http://schemas.openxmlformats.org/officeDocument/2006/relationships/customXml" Target="../ink/ink65.xml"/><Relationship Id="rId4" Type="http://schemas.openxmlformats.org/officeDocument/2006/relationships/customXml" Target="../ink/ink62.xml"/><Relationship Id="rId9" Type="http://schemas.openxmlformats.org/officeDocument/2006/relationships/image" Target="../media/image160.png"/></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7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0.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9.png"/><Relationship Id="rId4" Type="http://schemas.openxmlformats.org/officeDocument/2006/relationships/image" Target="../media/image168.png"/></Relationships>
</file>

<file path=ppt/slides/_rels/slide8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hyperlink" Target="https://biologiebk.jouwweb.nl/" TargetMode="External"/></Relationships>
</file>

<file path=ppt/slides/_rels/slide83.xml.rels><?xml version="1.0" encoding="UTF-8" standalone="yes"?>
<Relationships xmlns="http://schemas.openxmlformats.org/package/2006/relationships"><Relationship Id="rId8" Type="http://schemas.openxmlformats.org/officeDocument/2006/relationships/customXml" Target="../ink/ink69.xml"/><Relationship Id="rId13" Type="http://schemas.openxmlformats.org/officeDocument/2006/relationships/image" Target="../media/image177.png"/><Relationship Id="rId18" Type="http://schemas.openxmlformats.org/officeDocument/2006/relationships/customXml" Target="../ink/ink74.xml"/><Relationship Id="rId3" Type="http://schemas.openxmlformats.org/officeDocument/2006/relationships/image" Target="../media/image172.png"/><Relationship Id="rId21" Type="http://schemas.openxmlformats.org/officeDocument/2006/relationships/image" Target="../media/image181.png"/><Relationship Id="rId7" Type="http://schemas.openxmlformats.org/officeDocument/2006/relationships/image" Target="../media/image174.png"/><Relationship Id="rId12" Type="http://schemas.openxmlformats.org/officeDocument/2006/relationships/customXml" Target="../ink/ink71.xml"/><Relationship Id="rId17" Type="http://schemas.openxmlformats.org/officeDocument/2006/relationships/image" Target="../media/image179.png"/><Relationship Id="rId25" Type="http://schemas.openxmlformats.org/officeDocument/2006/relationships/image" Target="../media/image183.png"/><Relationship Id="rId2" Type="http://schemas.openxmlformats.org/officeDocument/2006/relationships/notesSlide" Target="../notesSlides/notesSlide83.xml"/><Relationship Id="rId16" Type="http://schemas.openxmlformats.org/officeDocument/2006/relationships/customXml" Target="../ink/ink73.xml"/><Relationship Id="rId20" Type="http://schemas.openxmlformats.org/officeDocument/2006/relationships/customXml" Target="../ink/ink75.xml"/><Relationship Id="rId1" Type="http://schemas.openxmlformats.org/officeDocument/2006/relationships/slideLayout" Target="../slideLayouts/slideLayout2.xml"/><Relationship Id="rId6" Type="http://schemas.openxmlformats.org/officeDocument/2006/relationships/customXml" Target="../ink/ink68.xml"/><Relationship Id="rId11" Type="http://schemas.openxmlformats.org/officeDocument/2006/relationships/image" Target="../media/image176.png"/><Relationship Id="rId24" Type="http://schemas.openxmlformats.org/officeDocument/2006/relationships/customXml" Target="../ink/ink77.xml"/><Relationship Id="rId5" Type="http://schemas.openxmlformats.org/officeDocument/2006/relationships/image" Target="../media/image173.png"/><Relationship Id="rId15" Type="http://schemas.openxmlformats.org/officeDocument/2006/relationships/image" Target="../media/image178.png"/><Relationship Id="rId23" Type="http://schemas.openxmlformats.org/officeDocument/2006/relationships/image" Target="../media/image182.png"/><Relationship Id="rId10" Type="http://schemas.openxmlformats.org/officeDocument/2006/relationships/customXml" Target="../ink/ink70.xml"/><Relationship Id="rId19" Type="http://schemas.openxmlformats.org/officeDocument/2006/relationships/image" Target="../media/image180.png"/><Relationship Id="rId4" Type="http://schemas.openxmlformats.org/officeDocument/2006/relationships/customXml" Target="../ink/ink67.xml"/><Relationship Id="rId9" Type="http://schemas.openxmlformats.org/officeDocument/2006/relationships/image" Target="../media/image175.png"/><Relationship Id="rId14" Type="http://schemas.openxmlformats.org/officeDocument/2006/relationships/customXml" Target="../ink/ink72.xml"/><Relationship Id="rId22" Type="http://schemas.openxmlformats.org/officeDocument/2006/relationships/customXml" Target="../ink/ink76.xml"/></Relationships>
</file>

<file path=ppt/slides/_rels/slide8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87.xml.rels><?xml version="1.0" encoding="UTF-8" standalone="yes"?>
<Relationships xmlns="http://schemas.openxmlformats.org/package/2006/relationships"><Relationship Id="rId8" Type="http://schemas.openxmlformats.org/officeDocument/2006/relationships/customXml" Target="../ink/ink80.xml"/><Relationship Id="rId3" Type="http://schemas.openxmlformats.org/officeDocument/2006/relationships/image" Target="../media/image188.png"/><Relationship Id="rId7" Type="http://schemas.openxmlformats.org/officeDocument/2006/relationships/image" Target="../media/image190.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customXml" Target="../ink/ink79.xml"/><Relationship Id="rId11" Type="http://schemas.openxmlformats.org/officeDocument/2006/relationships/image" Target="../media/image192.png"/><Relationship Id="rId5" Type="http://schemas.openxmlformats.org/officeDocument/2006/relationships/image" Target="../media/image189.png"/><Relationship Id="rId10" Type="http://schemas.openxmlformats.org/officeDocument/2006/relationships/customXml" Target="../ink/ink81.xml"/><Relationship Id="rId4" Type="http://schemas.openxmlformats.org/officeDocument/2006/relationships/customXml" Target="../ink/ink78.xml"/><Relationship Id="rId9" Type="http://schemas.openxmlformats.org/officeDocument/2006/relationships/image" Target="../media/image191.png"/></Relationships>
</file>

<file path=ppt/slides/_rels/slide8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7.png"/><Relationship Id="rId7" Type="http://schemas.openxmlformats.org/officeDocument/2006/relationships/customXml" Target="../ink/ink83.xml"/><Relationship Id="rId12" Type="http://schemas.openxmlformats.org/officeDocument/2006/relationships/image" Target="../media/image196.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customXml" Target="../ink/ink85.xml"/><Relationship Id="rId5" Type="http://schemas.openxmlformats.org/officeDocument/2006/relationships/customXml" Target="../ink/ink82.xml"/><Relationship Id="rId10" Type="http://schemas.openxmlformats.org/officeDocument/2006/relationships/image" Target="../media/image195.png"/><Relationship Id="rId4" Type="http://schemas.openxmlformats.org/officeDocument/2006/relationships/image" Target="../media/image186.png"/><Relationship Id="rId9" Type="http://schemas.openxmlformats.org/officeDocument/2006/relationships/customXml" Target="../ink/ink84.xml"/></Relationships>
</file>

<file path=ppt/slides/_rels/slide89.xml.rels><?xml version="1.0" encoding="UTF-8" standalone="yes"?>
<Relationships xmlns="http://schemas.openxmlformats.org/package/2006/relationships"><Relationship Id="rId8" Type="http://schemas.openxmlformats.org/officeDocument/2006/relationships/customXml" Target="../ink/ink88.xml"/><Relationship Id="rId13" Type="http://schemas.openxmlformats.org/officeDocument/2006/relationships/image" Target="../media/image201.png"/><Relationship Id="rId3" Type="http://schemas.openxmlformats.org/officeDocument/2006/relationships/image" Target="../media/image188.png"/><Relationship Id="rId7" Type="http://schemas.openxmlformats.org/officeDocument/2006/relationships/image" Target="../media/image198.png"/><Relationship Id="rId12" Type="http://schemas.openxmlformats.org/officeDocument/2006/relationships/customXml" Target="../ink/ink90.xml"/><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customXml" Target="../ink/ink87.xml"/><Relationship Id="rId11" Type="http://schemas.openxmlformats.org/officeDocument/2006/relationships/image" Target="../media/image200.png"/><Relationship Id="rId5" Type="http://schemas.openxmlformats.org/officeDocument/2006/relationships/image" Target="../media/image197.png"/><Relationship Id="rId15" Type="http://schemas.openxmlformats.org/officeDocument/2006/relationships/image" Target="../media/image202.png"/><Relationship Id="rId10" Type="http://schemas.openxmlformats.org/officeDocument/2006/relationships/customXml" Target="../ink/ink89.xml"/><Relationship Id="rId4" Type="http://schemas.openxmlformats.org/officeDocument/2006/relationships/customXml" Target="../ink/ink86.xml"/><Relationship Id="rId9" Type="http://schemas.openxmlformats.org/officeDocument/2006/relationships/image" Target="../media/image199.png"/><Relationship Id="rId14" Type="http://schemas.openxmlformats.org/officeDocument/2006/relationships/customXml" Target="../ink/ink9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reumazorgnederland.nl/bloed-bloedcellen/" TargetMode="External"/><Relationship Id="rId4" Type="http://schemas.openxmlformats.org/officeDocument/2006/relationships/image" Target="../media/image1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3" Type="http://schemas.openxmlformats.org/officeDocument/2006/relationships/image" Target="../media/image209.png"/><Relationship Id="rId18" Type="http://schemas.openxmlformats.org/officeDocument/2006/relationships/customXml" Target="../ink/ink98.xml"/><Relationship Id="rId26" Type="http://schemas.openxmlformats.org/officeDocument/2006/relationships/customXml" Target="../ink/ink102.xml"/><Relationship Id="rId39" Type="http://schemas.openxmlformats.org/officeDocument/2006/relationships/image" Target="../media/image222.png"/><Relationship Id="rId21" Type="http://schemas.openxmlformats.org/officeDocument/2006/relationships/image" Target="../media/image213.png"/><Relationship Id="rId34" Type="http://schemas.openxmlformats.org/officeDocument/2006/relationships/customXml" Target="../ink/ink106.xml"/><Relationship Id="rId42" Type="http://schemas.openxmlformats.org/officeDocument/2006/relationships/customXml" Target="../ink/ink110.xml"/><Relationship Id="rId47" Type="http://schemas.openxmlformats.org/officeDocument/2006/relationships/image" Target="../media/image226.png"/><Relationship Id="rId50" Type="http://schemas.openxmlformats.org/officeDocument/2006/relationships/customXml" Target="../ink/ink114.xml"/><Relationship Id="rId7" Type="http://schemas.openxmlformats.org/officeDocument/2006/relationships/image" Target="../media/image206.png"/><Relationship Id="rId2" Type="http://schemas.openxmlformats.org/officeDocument/2006/relationships/notesSlide" Target="../notesSlides/notesSlide92.xml"/><Relationship Id="rId16" Type="http://schemas.openxmlformats.org/officeDocument/2006/relationships/customXml" Target="../ink/ink97.xml"/><Relationship Id="rId29" Type="http://schemas.openxmlformats.org/officeDocument/2006/relationships/image" Target="../media/image217.png"/><Relationship Id="rId11" Type="http://schemas.openxmlformats.org/officeDocument/2006/relationships/image" Target="../media/image208.png"/><Relationship Id="rId24" Type="http://schemas.openxmlformats.org/officeDocument/2006/relationships/customXml" Target="../ink/ink101.xml"/><Relationship Id="rId32" Type="http://schemas.openxmlformats.org/officeDocument/2006/relationships/customXml" Target="../ink/ink105.xml"/><Relationship Id="rId37" Type="http://schemas.openxmlformats.org/officeDocument/2006/relationships/image" Target="../media/image221.png"/><Relationship Id="rId40" Type="http://schemas.openxmlformats.org/officeDocument/2006/relationships/customXml" Target="../ink/ink109.xml"/><Relationship Id="rId45" Type="http://schemas.openxmlformats.org/officeDocument/2006/relationships/image" Target="../media/image225.png"/><Relationship Id="rId5" Type="http://schemas.openxmlformats.org/officeDocument/2006/relationships/hyperlink" Target="https://biologielessen.nl/koolstofkringloop-2/" TargetMode="External"/><Relationship Id="rId15" Type="http://schemas.openxmlformats.org/officeDocument/2006/relationships/image" Target="../media/image210.png"/><Relationship Id="rId23" Type="http://schemas.openxmlformats.org/officeDocument/2006/relationships/image" Target="../media/image214.png"/><Relationship Id="rId28" Type="http://schemas.openxmlformats.org/officeDocument/2006/relationships/customXml" Target="../ink/ink103.xml"/><Relationship Id="rId36" Type="http://schemas.openxmlformats.org/officeDocument/2006/relationships/customXml" Target="../ink/ink107.xml"/><Relationship Id="rId49" Type="http://schemas.openxmlformats.org/officeDocument/2006/relationships/image" Target="../media/image227.png"/><Relationship Id="rId10" Type="http://schemas.openxmlformats.org/officeDocument/2006/relationships/customXml" Target="../ink/ink94.xml"/><Relationship Id="rId19" Type="http://schemas.openxmlformats.org/officeDocument/2006/relationships/image" Target="../media/image212.png"/><Relationship Id="rId31" Type="http://schemas.openxmlformats.org/officeDocument/2006/relationships/image" Target="../media/image218.png"/><Relationship Id="rId44" Type="http://schemas.openxmlformats.org/officeDocument/2006/relationships/customXml" Target="../ink/ink111.xml"/><Relationship Id="rId4" Type="http://schemas.openxmlformats.org/officeDocument/2006/relationships/image" Target="../media/image205.png"/><Relationship Id="rId9" Type="http://schemas.openxmlformats.org/officeDocument/2006/relationships/image" Target="../media/image207.png"/><Relationship Id="rId14" Type="http://schemas.openxmlformats.org/officeDocument/2006/relationships/customXml" Target="../ink/ink96.xml"/><Relationship Id="rId22" Type="http://schemas.openxmlformats.org/officeDocument/2006/relationships/customXml" Target="../ink/ink100.xml"/><Relationship Id="rId27" Type="http://schemas.openxmlformats.org/officeDocument/2006/relationships/image" Target="../media/image216.png"/><Relationship Id="rId30" Type="http://schemas.openxmlformats.org/officeDocument/2006/relationships/customXml" Target="../ink/ink104.xml"/><Relationship Id="rId35" Type="http://schemas.openxmlformats.org/officeDocument/2006/relationships/image" Target="../media/image220.png"/><Relationship Id="rId43" Type="http://schemas.openxmlformats.org/officeDocument/2006/relationships/image" Target="../media/image224.png"/><Relationship Id="rId48" Type="http://schemas.openxmlformats.org/officeDocument/2006/relationships/customXml" Target="../ink/ink113.xml"/><Relationship Id="rId8" Type="http://schemas.openxmlformats.org/officeDocument/2006/relationships/customXml" Target="../ink/ink93.xml"/><Relationship Id="rId51" Type="http://schemas.openxmlformats.org/officeDocument/2006/relationships/image" Target="../media/image228.png"/><Relationship Id="rId3" Type="http://schemas.openxmlformats.org/officeDocument/2006/relationships/image" Target="../media/image204.png"/><Relationship Id="rId12" Type="http://schemas.openxmlformats.org/officeDocument/2006/relationships/customXml" Target="../ink/ink95.xml"/><Relationship Id="rId17" Type="http://schemas.openxmlformats.org/officeDocument/2006/relationships/image" Target="../media/image211.png"/><Relationship Id="rId25" Type="http://schemas.openxmlformats.org/officeDocument/2006/relationships/image" Target="../media/image215.png"/><Relationship Id="rId33" Type="http://schemas.openxmlformats.org/officeDocument/2006/relationships/image" Target="../media/image219.png"/><Relationship Id="rId38" Type="http://schemas.openxmlformats.org/officeDocument/2006/relationships/customXml" Target="../ink/ink108.xml"/><Relationship Id="rId46" Type="http://schemas.openxmlformats.org/officeDocument/2006/relationships/customXml" Target="../ink/ink112.xml"/><Relationship Id="rId20" Type="http://schemas.openxmlformats.org/officeDocument/2006/relationships/customXml" Target="../ink/ink99.xml"/><Relationship Id="rId41" Type="http://schemas.openxmlformats.org/officeDocument/2006/relationships/image" Target="../media/image223.png"/><Relationship Id="rId1" Type="http://schemas.openxmlformats.org/officeDocument/2006/relationships/slideLayout" Target="../slideLayouts/slideLayout3.xml"/><Relationship Id="rId6" Type="http://schemas.openxmlformats.org/officeDocument/2006/relationships/customXml" Target="../ink/ink92.xml"/></Relationships>
</file>

<file path=ppt/slides/_rels/slide9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biologielessen.nl/diffusie-en-osmos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s://lopenmeteenlach.nl/2023/08/10/insuline-en-cortisol/"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hyperlink" Target="https://www.meneerspoor.nl/chromosoom.html"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9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066801" y="1122363"/>
            <a:ext cx="10493828"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nl-NL">
                <a:latin typeface="Effra" panose="02000506080000020004" pitchFamily="2" charset="0"/>
                <a:ea typeface="Arial"/>
                <a:cs typeface="Arial"/>
                <a:sym typeface="Arial"/>
              </a:rPr>
              <a:t>HAVO biologie</a:t>
            </a:r>
            <a:endParaRPr>
              <a:latin typeface="Effra" panose="02000506080000020004" pitchFamily="2" charset="0"/>
              <a:ea typeface="Arial"/>
              <a:cs typeface="Arial"/>
              <a:sym typeface="Arial"/>
            </a:endParaRPr>
          </a:p>
        </p:txBody>
      </p:sp>
      <p:sp>
        <p:nvSpPr>
          <p:cNvPr id="85" name="Google Shape;85;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nl-NL">
                <a:latin typeface="Effra" panose="02000506080000020004" pitchFamily="2" charset="0"/>
                <a:ea typeface="Arial"/>
                <a:cs typeface="Arial"/>
                <a:sym typeface="Arial"/>
              </a:rPr>
              <a:t>Simone &amp; Suzanne</a:t>
            </a:r>
            <a:endParaRPr>
              <a:latin typeface="Effra" panose="02000506080000020004" pitchFamily="2" charset="0"/>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grpSp>
        <p:nvGrpSpPr>
          <p:cNvPr id="470" name="Google Shape;470;g23e4fb3f7be_0_0"/>
          <p:cNvGrpSpPr/>
          <p:nvPr/>
        </p:nvGrpSpPr>
        <p:grpSpPr>
          <a:xfrm>
            <a:off x="2488019" y="108854"/>
            <a:ext cx="9563505" cy="6583276"/>
            <a:chOff x="2871438" y="108854"/>
            <a:chExt cx="9180086" cy="6583276"/>
          </a:xfrm>
        </p:grpSpPr>
        <p:grpSp>
          <p:nvGrpSpPr>
            <p:cNvPr id="471" name="Google Shape;471;g23e4fb3f7be_0_0"/>
            <p:cNvGrpSpPr/>
            <p:nvPr/>
          </p:nvGrpSpPr>
          <p:grpSpPr>
            <a:xfrm>
              <a:off x="2871438" y="108854"/>
              <a:ext cx="9180086" cy="6383954"/>
              <a:chOff x="2653828" y="295050"/>
              <a:chExt cx="9247594" cy="6081694"/>
            </a:xfrm>
          </p:grpSpPr>
          <p:grpSp>
            <p:nvGrpSpPr>
              <p:cNvPr id="472" name="Google Shape;472;g23e4fb3f7be_0_0"/>
              <p:cNvGrpSpPr/>
              <p:nvPr/>
            </p:nvGrpSpPr>
            <p:grpSpPr>
              <a:xfrm>
                <a:off x="2656126" y="484870"/>
                <a:ext cx="9243745" cy="5891874"/>
                <a:chOff x="2873059" y="1104388"/>
                <a:chExt cx="8350266" cy="5348955"/>
              </a:xfrm>
            </p:grpSpPr>
            <p:pic>
              <p:nvPicPr>
                <p:cNvPr id="473" name="Google Shape;473;g23e4fb3f7be_0_0"/>
                <p:cNvPicPr preferRelativeResize="0"/>
                <p:nvPr/>
              </p:nvPicPr>
              <p:blipFill rotWithShape="1">
                <a:blip r:embed="rId3">
                  <a:alphaModFix/>
                </a:blip>
                <a:srcRect b="-592"/>
                <a:stretch/>
              </p:blipFill>
              <p:spPr>
                <a:xfrm>
                  <a:off x="2873059" y="1506239"/>
                  <a:ext cx="4256699" cy="4123716"/>
                </a:xfrm>
                <a:prstGeom prst="rect">
                  <a:avLst/>
                </a:prstGeom>
                <a:noFill/>
                <a:ln>
                  <a:noFill/>
                </a:ln>
              </p:spPr>
            </p:pic>
            <p:pic>
              <p:nvPicPr>
                <p:cNvPr id="474" name="Google Shape;474;g23e4fb3f7be_0_0"/>
                <p:cNvPicPr preferRelativeResize="0"/>
                <p:nvPr/>
              </p:nvPicPr>
              <p:blipFill rotWithShape="1">
                <a:blip r:embed="rId4">
                  <a:alphaModFix/>
                </a:blip>
                <a:srcRect l="1797" t="-3993"/>
                <a:stretch/>
              </p:blipFill>
              <p:spPr>
                <a:xfrm>
                  <a:off x="7090522" y="1104388"/>
                  <a:ext cx="4132803" cy="5348955"/>
                </a:xfrm>
                <a:prstGeom prst="rect">
                  <a:avLst/>
                </a:prstGeom>
                <a:noFill/>
                <a:ln>
                  <a:noFill/>
                </a:ln>
              </p:spPr>
            </p:pic>
          </p:grpSp>
          <p:pic>
            <p:nvPicPr>
              <p:cNvPr id="475" name="Google Shape;475;g23e4fb3f7be_0_0"/>
              <p:cNvPicPr preferRelativeResize="0"/>
              <p:nvPr/>
            </p:nvPicPr>
            <p:blipFill rotWithShape="1">
              <a:blip r:embed="rId5">
                <a:alphaModFix/>
              </a:blip>
              <a:srcRect/>
              <a:stretch/>
            </p:blipFill>
            <p:spPr>
              <a:xfrm>
                <a:off x="2653828" y="295050"/>
                <a:ext cx="9247594" cy="434295"/>
              </a:xfrm>
              <a:prstGeom prst="rect">
                <a:avLst/>
              </a:prstGeom>
              <a:noFill/>
              <a:ln>
                <a:noFill/>
              </a:ln>
            </p:spPr>
          </p:pic>
        </p:grpSp>
        <p:pic>
          <p:nvPicPr>
            <p:cNvPr id="476" name="Google Shape;476;g23e4fb3f7be_0_0"/>
            <p:cNvPicPr preferRelativeResize="0"/>
            <p:nvPr/>
          </p:nvPicPr>
          <p:blipFill rotWithShape="1">
            <a:blip r:embed="rId6">
              <a:alphaModFix/>
            </a:blip>
            <a:srcRect/>
            <a:stretch/>
          </p:blipFill>
          <p:spPr>
            <a:xfrm>
              <a:off x="2936253" y="5392834"/>
              <a:ext cx="4773987" cy="1299296"/>
            </a:xfrm>
            <a:prstGeom prst="rect">
              <a:avLst/>
            </a:prstGeom>
            <a:noFill/>
            <a:ln>
              <a:noFill/>
            </a:ln>
          </p:spPr>
        </p:pic>
      </p:grpSp>
      <p:sp>
        <p:nvSpPr>
          <p:cNvPr id="5" name="Google Shape;99;g2d17701bccb_0_0">
            <a:extLst>
              <a:ext uri="{FF2B5EF4-FFF2-40B4-BE49-F238E27FC236}">
                <a16:creationId xmlns:a16="http://schemas.microsoft.com/office/drawing/2014/main" id="{C7352AA1-02DC-C245-EF89-7E8DE0561BA0}"/>
              </a:ext>
            </a:extLst>
          </p:cNvPr>
          <p:cNvSpPr txBox="1">
            <a:spLocks noGrp="1"/>
          </p:cNvSpPr>
          <p:nvPr>
            <p:ph type="body" idx="1"/>
          </p:nvPr>
        </p:nvSpPr>
        <p:spPr>
          <a:xfrm>
            <a:off x="1624572" y="6306330"/>
            <a:ext cx="3596521"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84L / </a:t>
            </a:r>
            <a:r>
              <a:rPr lang="nl-NL" sz="2000">
                <a:latin typeface="Effra" panose="02000506080000020004"/>
              </a:rPr>
              <a:t>ScienceData p. 345</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AACF19C2-8EB8-4FF1-EC5E-8DD0597B919C}"/>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A7A61EFF-9779-17C5-527D-3B3AFB48E43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A7FE9EC-774B-8A0C-4AA6-C615F341BB4D}"/>
              </a:ext>
            </a:extLst>
          </p:cNvPr>
          <p:cNvPicPr>
            <a:picLocks noChangeAspect="1"/>
          </p:cNvPicPr>
          <p:nvPr/>
        </p:nvPicPr>
        <p:blipFill>
          <a:blip r:embed="rId3"/>
          <a:stretch>
            <a:fillRect/>
          </a:stretch>
        </p:blipFill>
        <p:spPr>
          <a:xfrm>
            <a:off x="903515" y="2438262"/>
            <a:ext cx="10540242" cy="1219338"/>
          </a:xfrm>
          <a:prstGeom prst="rect">
            <a:avLst/>
          </a:prstGeom>
        </p:spPr>
      </p:pic>
    </p:spTree>
    <p:extLst>
      <p:ext uri="{BB962C8B-B14F-4D97-AF65-F5344CB8AC3E}">
        <p14:creationId xmlns:p14="http://schemas.microsoft.com/office/powerpoint/2010/main" val="20317863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C78C7-28E2-28F4-CDF7-7BC0A17667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9F5701-5F40-6BAA-AEFD-8634D226AAB8}"/>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E94EE509-A93E-EDEE-DCA4-3BB787AFDA50}"/>
              </a:ext>
            </a:extLst>
          </p:cNvPr>
          <p:cNvGraphicFramePr>
            <a:graphicFrameLocks noGrp="1"/>
          </p:cNvGraphicFramePr>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4" name="Tabel 3">
            <a:extLst>
              <a:ext uri="{FF2B5EF4-FFF2-40B4-BE49-F238E27FC236}">
                <a16:creationId xmlns:a16="http://schemas.microsoft.com/office/drawing/2014/main" id="{B617A549-46E2-E426-6234-BE28E1CB955F}"/>
              </a:ext>
            </a:extLst>
          </p:cNvPr>
          <p:cNvGraphicFramePr>
            <a:graphicFrameLocks noGrp="1"/>
          </p:cNvGraphicFramePr>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R </a:t>
                      </a:r>
                      <a:r>
                        <a:rPr lang="nl-NL" sz="2400" b="1">
                          <a:latin typeface="Effra" panose="02000506080000020004"/>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W </a:t>
                      </a:r>
                      <a:r>
                        <a:rPr lang="nl-NL" sz="2400" b="1">
                          <a:latin typeface="Effra" panose="02000506080000020004"/>
                        </a:rPr>
                        <a:t>=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roze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3" name="Tabel 2">
            <a:extLst>
              <a:ext uri="{FF2B5EF4-FFF2-40B4-BE49-F238E27FC236}">
                <a16:creationId xmlns:a16="http://schemas.microsoft.com/office/drawing/2014/main" id="{9C6D6FD8-D92B-6B7E-08F5-1633C0DCBEAC}"/>
              </a:ext>
            </a:extLst>
          </p:cNvPr>
          <p:cNvGraphicFramePr>
            <a:graphicFrameLocks noGrp="1"/>
          </p:cNvGraphicFramePr>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4200355596"/>
                  </a:ext>
                </a:extLst>
              </a:tr>
            </a:tbl>
          </a:graphicData>
        </a:graphic>
      </p:graphicFrame>
      <p:graphicFrame>
        <p:nvGraphicFramePr>
          <p:cNvPr id="6" name="Tabel 5">
            <a:extLst>
              <a:ext uri="{FF2B5EF4-FFF2-40B4-BE49-F238E27FC236}">
                <a16:creationId xmlns:a16="http://schemas.microsoft.com/office/drawing/2014/main" id="{2C1217D7-B666-60C2-9D07-753E4E127247}"/>
              </a:ext>
            </a:extLst>
          </p:cNvPr>
          <p:cNvGraphicFramePr>
            <a:graphicFrameLocks noGrp="1"/>
          </p:cNvGraphicFramePr>
          <p:nvPr/>
        </p:nvGraphicFramePr>
        <p:xfrm>
          <a:off x="508000" y="1547812"/>
          <a:ext cx="10845800" cy="4754880"/>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R </a:t>
                      </a:r>
                      <a:r>
                        <a:rPr lang="nl-NL" sz="2400" b="1">
                          <a:latin typeface="Effra" panose="02000506080000020004"/>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u="none" strike="noStrike" cap="none">
                          <a:solidFill>
                            <a:srgbClr val="000000"/>
                          </a:solidFill>
                          <a:effectLst/>
                          <a:latin typeface="Effra" panose="02000506080000020004"/>
                          <a:ea typeface="Arial"/>
                          <a:cs typeface="Arial"/>
                          <a:sym typeface="Arial"/>
                        </a:rPr>
                        <a:t>A</a:t>
                      </a:r>
                      <a:r>
                        <a:rPr lang="en-US" sz="2400" b="1" i="0" u="none" strike="noStrike" cap="none" baseline="30000">
                          <a:solidFill>
                            <a:srgbClr val="000000"/>
                          </a:solidFill>
                          <a:effectLst/>
                          <a:latin typeface="Effra" panose="02000506080000020004"/>
                          <a:ea typeface="Arial"/>
                          <a:cs typeface="Arial"/>
                          <a:sym typeface="Arial"/>
                        </a:rPr>
                        <a:t>W </a:t>
                      </a:r>
                      <a:r>
                        <a:rPr lang="nl-NL" sz="2400" b="1">
                          <a:latin typeface="Effra" panose="02000506080000020004"/>
                        </a:rPr>
                        <a:t>= wit </a:t>
                      </a:r>
                    </a:p>
                  </a:txBody>
                  <a:tcPr/>
                </a:tc>
                <a:tc hMerge="1">
                  <a:txBody>
                    <a:bodyPr/>
                    <a:lstStyle/>
                    <a:p>
                      <a:endParaRPr lang="nl-NL"/>
                    </a:p>
                  </a:txBody>
                  <a:tcPr/>
                </a:tc>
                <a:extLst>
                  <a:ext uri="{0D108BD9-81ED-4DB2-BD59-A6C34878D82A}">
                    <a16:rowId xmlns:a16="http://schemas.microsoft.com/office/drawing/2014/main" val="2793299874"/>
                  </a:ext>
                </a:extLst>
              </a:tr>
              <a:tr h="413557">
                <a:tc>
                  <a:txBody>
                    <a:bodyPr/>
                    <a:lstStyle/>
                    <a:p>
                      <a:pPr marL="342900" indent="-342900">
                        <a:buFont typeface="Arial" panose="020B0604020202020204" pitchFamily="34" charset="0"/>
                        <a:buChar char="•"/>
                      </a:pPr>
                      <a:r>
                        <a:rPr lang="nl-NL" sz="2400" err="1">
                          <a:latin typeface="Effra" panose="02000506080000020004"/>
                        </a:rPr>
                        <a:t>Monohybride</a:t>
                      </a:r>
                      <a:r>
                        <a:rPr lang="nl-NL" sz="2400">
                          <a:latin typeface="Effra" panose="02000506080000020004"/>
                        </a:rPr>
                        <a:t> kruising </a:t>
                      </a:r>
                    </a:p>
                  </a:txBody>
                  <a:tcPr/>
                </a:tc>
                <a:tc>
                  <a:txBody>
                    <a:bodyPr/>
                    <a:lstStyle/>
                    <a:p>
                      <a:r>
                        <a:rPr lang="nl-NL" sz="2400">
                          <a:latin typeface="Effra" panose="02000506080000020004"/>
                        </a:rPr>
                        <a:t>AA = rood</a:t>
                      </a:r>
                    </a:p>
                    <a:p>
                      <a:r>
                        <a:rPr lang="nl-NL" sz="2400">
                          <a:latin typeface="Effra" panose="02000506080000020004"/>
                        </a:rPr>
                        <a:t>Aa = rood</a:t>
                      </a:r>
                    </a:p>
                    <a:p>
                      <a:r>
                        <a:rPr lang="nl-NL" sz="2400" err="1">
                          <a:latin typeface="Effra" panose="02000506080000020004"/>
                        </a:rPr>
                        <a:t>aa</a:t>
                      </a:r>
                      <a:r>
                        <a:rPr lang="nl-NL" sz="2400">
                          <a:latin typeface="Effra" panose="02000506080000020004"/>
                        </a:rPr>
                        <a:t> = wit </a:t>
                      </a:r>
                    </a:p>
                  </a:txBody>
                  <a:tcPr/>
                </a:tc>
                <a:extLst>
                  <a:ext uri="{0D108BD9-81ED-4DB2-BD59-A6C34878D82A}">
                    <a16:rowId xmlns:a16="http://schemas.microsoft.com/office/drawing/2014/main" val="2495126998"/>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Intermediaire kruising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roze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15968655"/>
                  </a:ext>
                </a:extLst>
              </a:tr>
              <a:tr h="413557">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Co-dominant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 </a:t>
                      </a:r>
                      <a:r>
                        <a:rPr lang="nl-NL" sz="2400" b="0" i="0" u="none" strike="noStrike" cap="none">
                          <a:solidFill>
                            <a:srgbClr val="000000"/>
                          </a:solidFill>
                          <a:effectLst/>
                          <a:latin typeface="Effra" panose="02000506080000020004"/>
                          <a:ea typeface="Arial"/>
                          <a:cs typeface="Arial"/>
                          <a:sym typeface="Arial"/>
                        </a:rPr>
                        <a:t>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R</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 </a:t>
                      </a:r>
                      <a:r>
                        <a:rPr lang="nl-NL" sz="2400" b="0" i="0" u="none" strike="noStrike" cap="none">
                          <a:solidFill>
                            <a:srgbClr val="0070C0"/>
                          </a:solidFill>
                          <a:effectLst/>
                          <a:latin typeface="Effra" panose="02000506080000020004"/>
                          <a:ea typeface="Arial"/>
                          <a:cs typeface="Arial"/>
                          <a:sym typeface="Arial"/>
                        </a:rPr>
                        <a:t> = rood en wit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en-US" sz="2400" b="0" i="0" u="none" strike="noStrike" cap="none">
                          <a:solidFill>
                            <a:srgbClr val="000000"/>
                          </a:solidFill>
                          <a:effectLst/>
                          <a:latin typeface="Effra" panose="02000506080000020004"/>
                          <a:ea typeface="Arial"/>
                          <a:cs typeface="Arial"/>
                          <a:sym typeface="Arial"/>
                        </a:rPr>
                        <a:t>A</a:t>
                      </a:r>
                      <a:r>
                        <a:rPr lang="en-US" sz="2400" b="0" i="0" u="none" strike="noStrike" cap="none" baseline="30000">
                          <a:solidFill>
                            <a:srgbClr val="000000"/>
                          </a:solidFill>
                          <a:effectLst/>
                          <a:latin typeface="Effra" panose="02000506080000020004"/>
                          <a:ea typeface="Arial"/>
                          <a:cs typeface="Arial"/>
                          <a:sym typeface="Arial"/>
                        </a:rPr>
                        <a:t>W</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wit </a:t>
                      </a:r>
                    </a:p>
                  </a:txBody>
                  <a:tcPr/>
                </a:tc>
                <a:extLst>
                  <a:ext uri="{0D108BD9-81ED-4DB2-BD59-A6C34878D82A}">
                    <a16:rowId xmlns:a16="http://schemas.microsoft.com/office/drawing/2014/main" val="4200355596"/>
                  </a:ext>
                </a:extLst>
              </a:tr>
            </a:tbl>
          </a:graphicData>
        </a:graphic>
      </p:graphicFrame>
      <p:sp>
        <p:nvSpPr>
          <p:cNvPr id="8" name="Rectangle 2">
            <a:extLst>
              <a:ext uri="{FF2B5EF4-FFF2-40B4-BE49-F238E27FC236}">
                <a16:creationId xmlns:a16="http://schemas.microsoft.com/office/drawing/2014/main" id="{10296E4A-F1EA-1E24-16A1-BCDAB1E844C8}"/>
              </a:ext>
            </a:extLst>
          </p:cNvPr>
          <p:cNvSpPr>
            <a:spLocks noChangeArrowheads="1"/>
          </p:cNvSpPr>
          <p:nvPr/>
        </p:nvSpPr>
        <p:spPr bwMode="auto">
          <a:xfrm>
            <a:off x="4883084" y="5816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15" name="Afbeelding 14">
            <a:extLst>
              <a:ext uri="{FF2B5EF4-FFF2-40B4-BE49-F238E27FC236}">
                <a16:creationId xmlns:a16="http://schemas.microsoft.com/office/drawing/2014/main" id="{43F196BC-550E-0AED-D6EA-8DB9473310E0}"/>
              </a:ext>
            </a:extLst>
          </p:cNvPr>
          <p:cNvPicPr>
            <a:picLocks noChangeAspect="1"/>
          </p:cNvPicPr>
          <p:nvPr/>
        </p:nvPicPr>
        <p:blipFill>
          <a:blip r:embed="rId3"/>
          <a:srcRect l="1491"/>
          <a:stretch>
            <a:fillRect/>
          </a:stretch>
        </p:blipFill>
        <p:spPr>
          <a:xfrm>
            <a:off x="6552557" y="2806474"/>
            <a:ext cx="1016238" cy="1030233"/>
          </a:xfrm>
          <a:prstGeom prst="rect">
            <a:avLst/>
          </a:prstGeom>
        </p:spPr>
      </p:pic>
      <p:pic>
        <p:nvPicPr>
          <p:cNvPr id="17" name="Afbeelding 16">
            <a:extLst>
              <a:ext uri="{FF2B5EF4-FFF2-40B4-BE49-F238E27FC236}">
                <a16:creationId xmlns:a16="http://schemas.microsoft.com/office/drawing/2014/main" id="{5CD6E6A6-DFC3-E35E-E54A-E65F28209F38}"/>
              </a:ext>
            </a:extLst>
          </p:cNvPr>
          <p:cNvPicPr>
            <a:picLocks noChangeAspect="1"/>
          </p:cNvPicPr>
          <p:nvPr/>
        </p:nvPicPr>
        <p:blipFill>
          <a:blip r:embed="rId4"/>
          <a:srcRect l="2429" r="-1204"/>
          <a:stretch>
            <a:fillRect/>
          </a:stretch>
        </p:blipFill>
        <p:spPr>
          <a:xfrm>
            <a:off x="7707125" y="2785766"/>
            <a:ext cx="1036667" cy="1050941"/>
          </a:xfrm>
          <a:prstGeom prst="rect">
            <a:avLst/>
          </a:prstGeom>
        </p:spPr>
      </p:pic>
      <p:pic>
        <p:nvPicPr>
          <p:cNvPr id="19" name="Afbeelding 18">
            <a:extLst>
              <a:ext uri="{FF2B5EF4-FFF2-40B4-BE49-F238E27FC236}">
                <a16:creationId xmlns:a16="http://schemas.microsoft.com/office/drawing/2014/main" id="{60EF010D-4CFF-2236-355C-B687DB9AC1F2}"/>
              </a:ext>
            </a:extLst>
          </p:cNvPr>
          <p:cNvPicPr>
            <a:picLocks noChangeAspect="1"/>
          </p:cNvPicPr>
          <p:nvPr/>
        </p:nvPicPr>
        <p:blipFill>
          <a:blip r:embed="rId3"/>
          <a:srcRect l="1491"/>
          <a:stretch>
            <a:fillRect/>
          </a:stretch>
        </p:blipFill>
        <p:spPr>
          <a:xfrm>
            <a:off x="6552557" y="3989161"/>
            <a:ext cx="1038120" cy="1052416"/>
          </a:xfrm>
          <a:prstGeom prst="rect">
            <a:avLst/>
          </a:prstGeom>
        </p:spPr>
      </p:pic>
      <p:pic>
        <p:nvPicPr>
          <p:cNvPr id="20" name="Afbeelding 19">
            <a:extLst>
              <a:ext uri="{FF2B5EF4-FFF2-40B4-BE49-F238E27FC236}">
                <a16:creationId xmlns:a16="http://schemas.microsoft.com/office/drawing/2014/main" id="{FFC59072-DEA4-6E7D-16EC-8C2444BFBF28}"/>
              </a:ext>
            </a:extLst>
          </p:cNvPr>
          <p:cNvPicPr>
            <a:picLocks noChangeAspect="1"/>
          </p:cNvPicPr>
          <p:nvPr/>
        </p:nvPicPr>
        <p:blipFill>
          <a:blip r:embed="rId4"/>
          <a:srcRect l="2429" r="-1204"/>
          <a:stretch>
            <a:fillRect/>
          </a:stretch>
        </p:blipFill>
        <p:spPr>
          <a:xfrm>
            <a:off x="8877415" y="3989161"/>
            <a:ext cx="1036667" cy="1050941"/>
          </a:xfrm>
          <a:prstGeom prst="rect">
            <a:avLst/>
          </a:prstGeom>
        </p:spPr>
      </p:pic>
      <p:pic>
        <p:nvPicPr>
          <p:cNvPr id="21" name="Afbeelding 20">
            <a:extLst>
              <a:ext uri="{FF2B5EF4-FFF2-40B4-BE49-F238E27FC236}">
                <a16:creationId xmlns:a16="http://schemas.microsoft.com/office/drawing/2014/main" id="{A831DBC6-EAB1-C9EC-B7AA-C478E2303B65}"/>
              </a:ext>
            </a:extLst>
          </p:cNvPr>
          <p:cNvPicPr>
            <a:picLocks noChangeAspect="1"/>
          </p:cNvPicPr>
          <p:nvPr/>
        </p:nvPicPr>
        <p:blipFill>
          <a:blip r:embed="rId4"/>
          <a:srcRect l="2429" r="-1204"/>
          <a:stretch>
            <a:fillRect/>
          </a:stretch>
        </p:blipFill>
        <p:spPr>
          <a:xfrm>
            <a:off x="8877415" y="5171848"/>
            <a:ext cx="1036667" cy="1050941"/>
          </a:xfrm>
          <a:prstGeom prst="rect">
            <a:avLst/>
          </a:prstGeom>
        </p:spPr>
      </p:pic>
      <p:pic>
        <p:nvPicPr>
          <p:cNvPr id="23" name="Afbeelding 22">
            <a:extLst>
              <a:ext uri="{FF2B5EF4-FFF2-40B4-BE49-F238E27FC236}">
                <a16:creationId xmlns:a16="http://schemas.microsoft.com/office/drawing/2014/main" id="{9C136B88-A43E-C7B0-0D1F-D522B633FDDF}"/>
              </a:ext>
            </a:extLst>
          </p:cNvPr>
          <p:cNvPicPr>
            <a:picLocks noChangeAspect="1"/>
          </p:cNvPicPr>
          <p:nvPr/>
        </p:nvPicPr>
        <p:blipFill>
          <a:blip r:embed="rId5"/>
          <a:stretch>
            <a:fillRect/>
          </a:stretch>
        </p:blipFill>
        <p:spPr>
          <a:xfrm>
            <a:off x="7707125" y="3989161"/>
            <a:ext cx="1053842" cy="1052416"/>
          </a:xfrm>
          <a:prstGeom prst="rect">
            <a:avLst/>
          </a:prstGeom>
        </p:spPr>
      </p:pic>
      <p:pic>
        <p:nvPicPr>
          <p:cNvPr id="24" name="Afbeelding 23">
            <a:extLst>
              <a:ext uri="{FF2B5EF4-FFF2-40B4-BE49-F238E27FC236}">
                <a16:creationId xmlns:a16="http://schemas.microsoft.com/office/drawing/2014/main" id="{2D76A43D-58B5-77EB-8C54-C93490B3E4E8}"/>
              </a:ext>
            </a:extLst>
          </p:cNvPr>
          <p:cNvPicPr>
            <a:picLocks noChangeAspect="1"/>
          </p:cNvPicPr>
          <p:nvPr/>
        </p:nvPicPr>
        <p:blipFill>
          <a:blip r:embed="rId3"/>
          <a:srcRect l="1491"/>
          <a:stretch>
            <a:fillRect/>
          </a:stretch>
        </p:blipFill>
        <p:spPr>
          <a:xfrm>
            <a:off x="6552557" y="5171848"/>
            <a:ext cx="1038120" cy="1052416"/>
          </a:xfrm>
          <a:prstGeom prst="rect">
            <a:avLst/>
          </a:prstGeom>
        </p:spPr>
      </p:pic>
      <p:pic>
        <p:nvPicPr>
          <p:cNvPr id="26" name="Afbeelding 25">
            <a:extLst>
              <a:ext uri="{FF2B5EF4-FFF2-40B4-BE49-F238E27FC236}">
                <a16:creationId xmlns:a16="http://schemas.microsoft.com/office/drawing/2014/main" id="{7E380809-0071-24CD-2524-A81395A06D53}"/>
              </a:ext>
            </a:extLst>
          </p:cNvPr>
          <p:cNvPicPr>
            <a:picLocks noChangeAspect="1"/>
          </p:cNvPicPr>
          <p:nvPr/>
        </p:nvPicPr>
        <p:blipFill>
          <a:blip r:embed="rId6"/>
          <a:stretch>
            <a:fillRect/>
          </a:stretch>
        </p:blipFill>
        <p:spPr>
          <a:xfrm>
            <a:off x="7707178" y="5171847"/>
            <a:ext cx="1053789" cy="1050941"/>
          </a:xfrm>
          <a:prstGeom prst="rect">
            <a:avLst/>
          </a:prstGeom>
        </p:spPr>
      </p:pic>
    </p:spTree>
    <p:extLst>
      <p:ext uri="{BB962C8B-B14F-4D97-AF65-F5344CB8AC3E}">
        <p14:creationId xmlns:p14="http://schemas.microsoft.com/office/powerpoint/2010/main" val="33466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6D24E-5591-CC47-12EA-F43EDF49B985}"/>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DF69B744-E2A4-7F9B-0D2F-693DF162486D}"/>
              </a:ext>
            </a:extLst>
          </p:cNvPr>
          <p:cNvGraphicFramePr>
            <a:graphicFrameLocks noGrp="1"/>
          </p:cNvGraphicFramePr>
          <p:nvPr/>
        </p:nvGraphicFramePr>
        <p:xfrm>
          <a:off x="502501" y="1520856"/>
          <a:ext cx="10845800" cy="434498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a:latin typeface="Effra" panose="02000506080000020004"/>
                        </a:rPr>
                        <a:t>Bijv. AA is dodelijk</a:t>
                      </a: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nl-NL" sz="2400">
                        <a:latin typeface="Effra" panose="02000506080000020004"/>
                      </a:endParaRPr>
                    </a:p>
                  </a:txBody>
                  <a:tcPr/>
                </a:tc>
                <a:tc>
                  <a:txBody>
                    <a:bodyPr/>
                    <a:lstStyle/>
                    <a:p>
                      <a:endParaRPr lang="nl-NL" sz="2400">
                        <a:latin typeface="Effra" panose="02000506080000020004"/>
                      </a:endParaRPr>
                    </a:p>
                  </a:txBody>
                  <a:tcPr/>
                </a:tc>
                <a:extLst>
                  <a:ext uri="{0D108BD9-81ED-4DB2-BD59-A6C34878D82A}">
                    <a16:rowId xmlns:a16="http://schemas.microsoft.com/office/drawing/2014/main" val="3079841551"/>
                  </a:ext>
                </a:extLst>
              </a:tr>
            </a:tbl>
          </a:graphicData>
        </a:graphic>
      </p:graphicFrame>
      <p:graphicFrame>
        <p:nvGraphicFramePr>
          <p:cNvPr id="6" name="Tabel 5">
            <a:extLst>
              <a:ext uri="{FF2B5EF4-FFF2-40B4-BE49-F238E27FC236}">
                <a16:creationId xmlns:a16="http://schemas.microsoft.com/office/drawing/2014/main" id="{B8DE6674-9293-A160-9A96-807708754A10}"/>
              </a:ext>
            </a:extLst>
          </p:cNvPr>
          <p:cNvGraphicFramePr>
            <a:graphicFrameLocks noGrp="1"/>
          </p:cNvGraphicFramePr>
          <p:nvPr/>
        </p:nvGraphicFramePr>
        <p:xfrm>
          <a:off x="3939749" y="2455418"/>
          <a:ext cx="3982302" cy="1371600"/>
        </p:xfrm>
        <a:graphic>
          <a:graphicData uri="http://schemas.openxmlformats.org/drawingml/2006/table">
            <a:tbl>
              <a:tblPr firstRow="1" bandRow="1">
                <a:tableStyleId>{1288DF71-F4DC-40A4-AA78-C62E05D052D6}</a:tableStyleId>
              </a:tblPr>
              <a:tblGrid>
                <a:gridCol w="1327434">
                  <a:extLst>
                    <a:ext uri="{9D8B030D-6E8A-4147-A177-3AD203B41FA5}">
                      <a16:colId xmlns:a16="http://schemas.microsoft.com/office/drawing/2014/main" val="2531535864"/>
                    </a:ext>
                  </a:extLst>
                </a:gridCol>
                <a:gridCol w="1327434">
                  <a:extLst>
                    <a:ext uri="{9D8B030D-6E8A-4147-A177-3AD203B41FA5}">
                      <a16:colId xmlns:a16="http://schemas.microsoft.com/office/drawing/2014/main" val="1539386780"/>
                    </a:ext>
                  </a:extLst>
                </a:gridCol>
                <a:gridCol w="1327434">
                  <a:extLst>
                    <a:ext uri="{9D8B030D-6E8A-4147-A177-3AD203B41FA5}">
                      <a16:colId xmlns:a16="http://schemas.microsoft.com/office/drawing/2014/main" val="821672437"/>
                    </a:ext>
                  </a:extLst>
                </a:gridCol>
              </a:tblGrid>
              <a:tr h="370840">
                <a:tc>
                  <a:txBody>
                    <a:bodyPr/>
                    <a:lstStyle/>
                    <a:p>
                      <a:endParaRPr lang="nl-NL" sz="2400">
                        <a:latin typeface="Effra" panose="02000506080000020004"/>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136484"/>
                  </a:ext>
                </a:extLst>
              </a:tr>
              <a:tr h="370840">
                <a:tc>
                  <a:txBody>
                    <a:bodyPr/>
                    <a:lstStyle/>
                    <a:p>
                      <a:r>
                        <a:rPr lang="nl-NL" sz="2400">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9079276"/>
                  </a:ext>
                </a:extLst>
              </a:tr>
              <a:tr h="370840">
                <a:tc>
                  <a:txBody>
                    <a:bodyPr/>
                    <a:lstStyle/>
                    <a:p>
                      <a:r>
                        <a:rPr lang="nl-NL" sz="2400">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nl-NL" sz="2400" err="1">
                          <a:solidFill>
                            <a:schemeClr val="tx1"/>
                          </a:solidFill>
                          <a:latin typeface="Effra" panose="02000506080000020004"/>
                        </a:rPr>
                        <a:t>aa</a:t>
                      </a:r>
                      <a:endParaRPr lang="nl-NL" sz="2400">
                        <a:solidFill>
                          <a:schemeClr val="tx1"/>
                        </a:solidFill>
                        <a:latin typeface="Effra" panose="02000506080000020004"/>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10164083"/>
                  </a:ext>
                </a:extLst>
              </a:tr>
            </a:tbl>
          </a:graphicData>
        </a:graphic>
      </p:graphicFrame>
      <p:graphicFrame>
        <p:nvGraphicFramePr>
          <p:cNvPr id="7" name="Tabel 6">
            <a:extLst>
              <a:ext uri="{FF2B5EF4-FFF2-40B4-BE49-F238E27FC236}">
                <a16:creationId xmlns:a16="http://schemas.microsoft.com/office/drawing/2014/main" id="{7A4A7426-FF97-15ED-E15F-C747FE4362FE}"/>
              </a:ext>
            </a:extLst>
          </p:cNvPr>
          <p:cNvGraphicFramePr>
            <a:graphicFrameLocks noGrp="1"/>
          </p:cNvGraphicFramePr>
          <p:nvPr/>
        </p:nvGraphicFramePr>
        <p:xfrm>
          <a:off x="502501" y="1520856"/>
          <a:ext cx="10845800" cy="434498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a:latin typeface="Effra" panose="02000506080000020004"/>
                        </a:rPr>
                        <a:t>Bijv. AA is dodelijk</a:t>
                      </a: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endParaRPr lang="nl-NL" sz="2400">
                        <a:latin typeface="Effra" panose="02000506080000020004"/>
                      </a:endParaRPr>
                    </a:p>
                    <a:p>
                      <a:r>
                        <a:rPr lang="nl-NL" sz="2400">
                          <a:latin typeface="Effra" panose="02000506080000020004"/>
                        </a:rPr>
                        <a:t>Kans op rode nakomelingen is dan 66%</a:t>
                      </a: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txBody>
                  <a:tcPr/>
                </a:tc>
                <a:extLst>
                  <a:ext uri="{0D108BD9-81ED-4DB2-BD59-A6C34878D82A}">
                    <a16:rowId xmlns:a16="http://schemas.microsoft.com/office/drawing/2014/main" val="3079841551"/>
                  </a:ext>
                </a:extLst>
              </a:tr>
            </a:tbl>
          </a:graphicData>
        </a:graphic>
      </p:graphicFrame>
      <p:graphicFrame>
        <p:nvGraphicFramePr>
          <p:cNvPr id="3" name="Tabel 2">
            <a:extLst>
              <a:ext uri="{FF2B5EF4-FFF2-40B4-BE49-F238E27FC236}">
                <a16:creationId xmlns:a16="http://schemas.microsoft.com/office/drawing/2014/main" id="{D045D96C-9CCB-475F-8AB8-64DDA8A8BBFC}"/>
              </a:ext>
            </a:extLst>
          </p:cNvPr>
          <p:cNvGraphicFramePr>
            <a:graphicFrameLocks noGrp="1"/>
          </p:cNvGraphicFramePr>
          <p:nvPr/>
        </p:nvGraphicFramePr>
        <p:xfrm>
          <a:off x="3939749" y="2455418"/>
          <a:ext cx="3982302" cy="1371600"/>
        </p:xfrm>
        <a:graphic>
          <a:graphicData uri="http://schemas.openxmlformats.org/drawingml/2006/table">
            <a:tbl>
              <a:tblPr firstRow="1" bandRow="1">
                <a:tableStyleId>{1288DF71-F4DC-40A4-AA78-C62E05D052D6}</a:tableStyleId>
              </a:tblPr>
              <a:tblGrid>
                <a:gridCol w="1327434">
                  <a:extLst>
                    <a:ext uri="{9D8B030D-6E8A-4147-A177-3AD203B41FA5}">
                      <a16:colId xmlns:a16="http://schemas.microsoft.com/office/drawing/2014/main" val="2531535864"/>
                    </a:ext>
                  </a:extLst>
                </a:gridCol>
                <a:gridCol w="1327434">
                  <a:extLst>
                    <a:ext uri="{9D8B030D-6E8A-4147-A177-3AD203B41FA5}">
                      <a16:colId xmlns:a16="http://schemas.microsoft.com/office/drawing/2014/main" val="1539386780"/>
                    </a:ext>
                  </a:extLst>
                </a:gridCol>
                <a:gridCol w="1327434">
                  <a:extLst>
                    <a:ext uri="{9D8B030D-6E8A-4147-A177-3AD203B41FA5}">
                      <a16:colId xmlns:a16="http://schemas.microsoft.com/office/drawing/2014/main" val="821672437"/>
                    </a:ext>
                  </a:extLst>
                </a:gridCol>
              </a:tblGrid>
              <a:tr h="370840">
                <a:tc>
                  <a:txBody>
                    <a:bodyPr/>
                    <a:lstStyle/>
                    <a:p>
                      <a:endParaRPr lang="nl-NL" sz="2400">
                        <a:latin typeface="Effra" panose="02000506080000020004"/>
                      </a:endParaRPr>
                    </a:p>
                  </a:txBody>
                  <a:tcP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latin typeface="Effra" panose="02000506080000020004"/>
                        </a:rPr>
                        <a:t>a</a:t>
                      </a:r>
                    </a:p>
                  </a:txBody>
                  <a:tcP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136484"/>
                  </a:ext>
                </a:extLst>
              </a:tr>
              <a:tr h="370840">
                <a:tc>
                  <a:txBody>
                    <a:bodyPr/>
                    <a:lstStyle/>
                    <a:p>
                      <a:r>
                        <a:rPr lang="nl-NL" sz="2400">
                          <a:latin typeface="Effra" panose="02000506080000020004"/>
                        </a:rPr>
                        <a:t>A</a:t>
                      </a: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chemeClr val="tx1"/>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nl-NL" sz="2400">
                          <a:solidFill>
                            <a:srgbClr val="FF0000"/>
                          </a:solidFill>
                          <a:latin typeface="Effra" panose="02000506080000020004"/>
                        </a:rPr>
                        <a:t>Aa</a:t>
                      </a: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9079276"/>
                  </a:ext>
                </a:extLst>
              </a:tr>
              <a:tr h="370840">
                <a:tc>
                  <a:txBody>
                    <a:bodyPr/>
                    <a:lstStyle/>
                    <a:p>
                      <a:r>
                        <a:rPr lang="nl-NL" sz="2400">
                          <a:latin typeface="Effra" panose="02000506080000020004"/>
                        </a:rPr>
                        <a:t>a</a:t>
                      </a:r>
                    </a:p>
                  </a:txBody>
                  <a:tcP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nl-NL" sz="2400">
                          <a:solidFill>
                            <a:srgbClr val="FF0000"/>
                          </a:solidFill>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nl-NL" sz="2400" err="1">
                          <a:latin typeface="Effra" panose="02000506080000020004"/>
                        </a:rPr>
                        <a:t>aa</a:t>
                      </a:r>
                      <a:endParaRPr lang="nl-NL" sz="2400">
                        <a:latin typeface="Effra" panose="02000506080000020004"/>
                      </a:endParaRPr>
                    </a:p>
                  </a:txBody>
                  <a:tcP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910164083"/>
                  </a:ext>
                </a:extLst>
              </a:tr>
            </a:tbl>
          </a:graphicData>
        </a:graphic>
      </p:graphicFrame>
      <p:sp>
        <p:nvSpPr>
          <p:cNvPr id="4" name="Vermenigvuldigingsteken 3">
            <a:extLst>
              <a:ext uri="{FF2B5EF4-FFF2-40B4-BE49-F238E27FC236}">
                <a16:creationId xmlns:a16="http://schemas.microsoft.com/office/drawing/2014/main" id="{4A41C2D4-D9F7-9369-9613-ACE770F31DD2}"/>
              </a:ext>
            </a:extLst>
          </p:cNvPr>
          <p:cNvSpPr/>
          <p:nvPr/>
        </p:nvSpPr>
        <p:spPr>
          <a:xfrm>
            <a:off x="5326144" y="2938541"/>
            <a:ext cx="443060" cy="405353"/>
          </a:xfrm>
          <a:prstGeom prst="mathMultiply">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aphicFrame>
        <p:nvGraphicFramePr>
          <p:cNvPr id="8" name="Tabel 7">
            <a:extLst>
              <a:ext uri="{FF2B5EF4-FFF2-40B4-BE49-F238E27FC236}">
                <a16:creationId xmlns:a16="http://schemas.microsoft.com/office/drawing/2014/main" id="{198604E7-D241-8AC2-884D-E58CBF0D40D8}"/>
              </a:ext>
            </a:extLst>
          </p:cNvPr>
          <p:cNvGraphicFramePr>
            <a:graphicFrameLocks noGrp="1"/>
          </p:cNvGraphicFramePr>
          <p:nvPr>
            <p:extLst>
              <p:ext uri="{D42A27DB-BD31-4B8C-83A1-F6EECF244321}">
                <p14:modId xmlns:p14="http://schemas.microsoft.com/office/powerpoint/2010/main" val="2896868374"/>
              </p:ext>
            </p:extLst>
          </p:nvPr>
        </p:nvGraphicFramePr>
        <p:xfrm>
          <a:off x="502501" y="1508187"/>
          <a:ext cx="10845800" cy="4710748"/>
        </p:xfrm>
        <a:graphic>
          <a:graphicData uri="http://schemas.openxmlformats.org/drawingml/2006/table">
            <a:tbl>
              <a:tblPr firstRow="1" bandRow="1">
                <a:tableStyleId>{1288DF71-F4DC-40A4-AA78-C62E05D052D6}</a:tableStyleId>
              </a:tblPr>
              <a:tblGrid>
                <a:gridCol w="3406775">
                  <a:extLst>
                    <a:ext uri="{9D8B030D-6E8A-4147-A177-3AD203B41FA5}">
                      <a16:colId xmlns:a16="http://schemas.microsoft.com/office/drawing/2014/main" val="1688797881"/>
                    </a:ext>
                  </a:extLst>
                </a:gridCol>
                <a:gridCol w="7439025">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Letale factor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rood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a = wit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1">
                        <a:latin typeface="Effra" panose="020005060800000200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r>
                        <a:rPr lang="nl-NL" sz="2400" dirty="0">
                          <a:latin typeface="Effra" panose="02000506080000020004"/>
                        </a:rPr>
                        <a:t>Bijv. AA is dodelijk</a:t>
                      </a:r>
                    </a:p>
                    <a:p>
                      <a:endParaRPr lang="nl-NL" sz="2400" dirty="0">
                        <a:latin typeface="Effra" panose="02000506080000020004"/>
                      </a:endParaRPr>
                    </a:p>
                    <a:p>
                      <a:endParaRPr lang="nl-NL" sz="2400" dirty="0">
                        <a:latin typeface="Effra" panose="02000506080000020004"/>
                      </a:endParaRPr>
                    </a:p>
                    <a:p>
                      <a:endParaRPr lang="nl-NL" sz="2400" dirty="0">
                        <a:latin typeface="Effra" panose="02000506080000020004"/>
                      </a:endParaRPr>
                    </a:p>
                    <a:p>
                      <a:endParaRPr lang="nl-NL" sz="2400" dirty="0">
                        <a:latin typeface="Effra" panose="02000506080000020004"/>
                      </a:endParaRPr>
                    </a:p>
                    <a:p>
                      <a:r>
                        <a:rPr lang="nl-NL" sz="2400" dirty="0">
                          <a:latin typeface="Effra" panose="02000506080000020004"/>
                        </a:rPr>
                        <a:t>Kans op rode nakomelingen is dan 66%</a:t>
                      </a:r>
                    </a:p>
                  </a:txBody>
                  <a:tcPr/>
                </a:tc>
                <a:extLst>
                  <a:ext uri="{0D108BD9-81ED-4DB2-BD59-A6C34878D82A}">
                    <a16:rowId xmlns:a16="http://schemas.microsoft.com/office/drawing/2014/main" val="205272934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Multiple allelen </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Bij bloedgroepen zijn er drie allelen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baseline="0" dirty="0">
                          <a:solidFill>
                            <a:srgbClr val="000000"/>
                          </a:solidFill>
                          <a:effectLst/>
                          <a:latin typeface="Effra" panose="02000506080000020004"/>
                          <a:ea typeface="Arial"/>
                          <a:cs typeface="Arial"/>
                          <a:sym typeface="Arial"/>
                        </a:rPr>
                        <a:t>,</a:t>
                      </a:r>
                      <a:r>
                        <a:rPr lang="nl-NL" sz="2400" b="0" i="0" u="none" strike="noStrike" cap="none" baseline="30000" dirty="0">
                          <a:solidFill>
                            <a:srgbClr val="000000"/>
                          </a:solidFill>
                          <a:effectLst/>
                          <a:latin typeface="Effra" panose="02000506080000020004"/>
                          <a:ea typeface="Arial"/>
                          <a:cs typeface="Arial"/>
                          <a:sym typeface="Arial"/>
                        </a:rPr>
                        <a:t> </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 </a:t>
                      </a:r>
                      <a:r>
                        <a:rPr lang="nl-NL" sz="2400" b="0" i="0" u="none" strike="noStrike" cap="none" baseline="0" dirty="0">
                          <a:solidFill>
                            <a:srgbClr val="000000"/>
                          </a:solidFill>
                          <a:effectLst/>
                          <a:latin typeface="Effra" panose="02000506080000020004"/>
                          <a:ea typeface="Arial"/>
                          <a:cs typeface="Arial"/>
                          <a:sym typeface="Arial"/>
                        </a:rPr>
                        <a:t>en 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A: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 </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baseline="30000" dirty="0" err="1">
                          <a:solidFill>
                            <a:srgbClr val="000000"/>
                          </a:solidFill>
                          <a:effectLst/>
                          <a:latin typeface="Effra" panose="02000506080000020004"/>
                          <a:ea typeface="Arial"/>
                          <a:cs typeface="Arial"/>
                          <a:sym typeface="Arial"/>
                        </a:rPr>
                        <a:t>A</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dirty="0">
                          <a:solidFill>
                            <a:srgbClr val="000000"/>
                          </a:solidFill>
                          <a:effectLst/>
                          <a:latin typeface="Effra" panose="02000506080000020004"/>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B: 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 </a:t>
                      </a:r>
                      <a:r>
                        <a:rPr lang="nl-NL" sz="2400" b="0" i="0" u="none" strike="noStrike" cap="none" dirty="0" err="1">
                          <a:solidFill>
                            <a:srgbClr val="000000"/>
                          </a:solidFill>
                          <a:effectLst/>
                          <a:latin typeface="Effra" panose="02000506080000020004"/>
                          <a:ea typeface="Arial"/>
                          <a:cs typeface="Arial"/>
                          <a:sym typeface="Arial"/>
                        </a:rPr>
                        <a:t>I</a:t>
                      </a:r>
                      <a:r>
                        <a:rPr lang="nl-NL" sz="2400" b="0" i="0" u="none" strike="noStrike" cap="none" baseline="30000" dirty="0" err="1">
                          <a:solidFill>
                            <a:srgbClr val="000000"/>
                          </a:solidFill>
                          <a:effectLst/>
                          <a:latin typeface="Effra" panose="02000506080000020004"/>
                          <a:ea typeface="Arial"/>
                          <a:cs typeface="Arial"/>
                          <a:sym typeface="Arial"/>
                        </a:rPr>
                        <a:t>B</a:t>
                      </a:r>
                      <a:r>
                        <a:rPr lang="nl-NL" sz="2400" b="0" i="0" u="none" strike="noStrike" cap="none" dirty="0" err="1">
                          <a:solidFill>
                            <a:srgbClr val="000000"/>
                          </a:solidFill>
                          <a:effectLst/>
                          <a:latin typeface="Effra" panose="02000506080000020004"/>
                          <a:ea typeface="Arial"/>
                          <a:cs typeface="Arial"/>
                          <a:sym typeface="Arial"/>
                        </a:rPr>
                        <a:t>i</a:t>
                      </a:r>
                      <a:endParaRPr lang="nl-NL" sz="2400" b="0" i="0" u="none" strike="noStrike" cap="none" dirty="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AB: I</a:t>
                      </a:r>
                      <a:r>
                        <a:rPr lang="nl-NL" sz="2400" b="0" i="0" u="none" strike="noStrike" cap="none" baseline="30000" dirty="0">
                          <a:solidFill>
                            <a:srgbClr val="000000"/>
                          </a:solidFill>
                          <a:effectLst/>
                          <a:latin typeface="Effra" panose="02000506080000020004"/>
                          <a:ea typeface="Arial"/>
                          <a:cs typeface="Arial"/>
                          <a:sym typeface="Arial"/>
                        </a:rPr>
                        <a:t>A</a:t>
                      </a:r>
                      <a:r>
                        <a:rPr lang="nl-NL" sz="2400" b="0" i="0" u="none" strike="noStrike" cap="none" dirty="0">
                          <a:solidFill>
                            <a:srgbClr val="000000"/>
                          </a:solidFill>
                          <a:effectLst/>
                          <a:latin typeface="Effra" panose="02000506080000020004"/>
                          <a:ea typeface="Arial"/>
                          <a:cs typeface="Arial"/>
                          <a:sym typeface="Arial"/>
                        </a:rPr>
                        <a:t>I</a:t>
                      </a:r>
                      <a:r>
                        <a:rPr lang="nl-NL" sz="2400" b="0" i="0" u="none" strike="noStrike" cap="none" baseline="30000" dirty="0">
                          <a:solidFill>
                            <a:srgbClr val="000000"/>
                          </a:solidFill>
                          <a:effectLst/>
                          <a:latin typeface="Effra" panose="02000506080000020004"/>
                          <a:ea typeface="Arial"/>
                          <a:cs typeface="Arial"/>
                          <a:sym typeface="Arial"/>
                        </a:rPr>
                        <a:t>B</a:t>
                      </a:r>
                      <a:r>
                        <a:rPr lang="nl-NL" sz="2400" b="0" i="0" u="none" strike="noStrike" cap="none" dirty="0">
                          <a:solidFill>
                            <a:srgbClr val="000000"/>
                          </a:solidFill>
                          <a:effectLst/>
                          <a:latin typeface="Effra" panose="02000506080000020004"/>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dirty="0">
                          <a:solidFill>
                            <a:srgbClr val="000000"/>
                          </a:solidFill>
                          <a:effectLst/>
                          <a:latin typeface="Effra" panose="02000506080000020004"/>
                          <a:ea typeface="Arial"/>
                          <a:cs typeface="Arial"/>
                          <a:sym typeface="Arial"/>
                        </a:rPr>
                        <a:t>Bloedgroep 0: ii</a:t>
                      </a:r>
                    </a:p>
                  </a:txBody>
                  <a:tcPr/>
                </a:tc>
                <a:extLst>
                  <a:ext uri="{0D108BD9-81ED-4DB2-BD59-A6C34878D82A}">
                    <a16:rowId xmlns:a16="http://schemas.microsoft.com/office/drawing/2014/main" val="3079841551"/>
                  </a:ext>
                </a:extLst>
              </a:tr>
            </a:tbl>
          </a:graphicData>
        </a:graphic>
      </p:graphicFrame>
    </p:spTree>
    <p:extLst>
      <p:ext uri="{BB962C8B-B14F-4D97-AF65-F5344CB8AC3E}">
        <p14:creationId xmlns:p14="http://schemas.microsoft.com/office/powerpoint/2010/main" val="125036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EDFCF-805B-B1F1-E481-F4D50AA048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83C298-BE19-5EBC-4382-457BFCB97C6B}"/>
              </a:ext>
            </a:extLst>
          </p:cNvPr>
          <p:cNvSpPr>
            <a:spLocks noGrp="1"/>
          </p:cNvSpPr>
          <p:nvPr>
            <p:ph type="title"/>
          </p:nvPr>
        </p:nvSpPr>
        <p:spPr/>
        <p:txBody>
          <a:bodyPr/>
          <a:lstStyle/>
          <a:p>
            <a:r>
              <a:rPr lang="nl-NL"/>
              <a:t>Erfelijkheid – kruisingen</a:t>
            </a:r>
          </a:p>
        </p:txBody>
      </p:sp>
      <p:graphicFrame>
        <p:nvGraphicFramePr>
          <p:cNvPr id="5" name="Tabel 4">
            <a:extLst>
              <a:ext uri="{FF2B5EF4-FFF2-40B4-BE49-F238E27FC236}">
                <a16:creationId xmlns:a16="http://schemas.microsoft.com/office/drawing/2014/main" id="{F15BC8AF-3D3D-8AFB-4AF5-C7F51F42D687}"/>
              </a:ext>
            </a:extLst>
          </p:cNvPr>
          <p:cNvGraphicFramePr>
            <a:graphicFrameLocks noGrp="1"/>
          </p:cNvGraphicFramePr>
          <p:nvPr/>
        </p:nvGraphicFramePr>
        <p:xfrm>
          <a:off x="508000" y="1547812"/>
          <a:ext cx="10210276" cy="3522028"/>
        </p:xfrm>
        <a:graphic>
          <a:graphicData uri="http://schemas.openxmlformats.org/drawingml/2006/table">
            <a:tbl>
              <a:tblPr firstRow="1" bandRow="1">
                <a:tableStyleId>{1288DF71-F4DC-40A4-AA78-C62E05D052D6}</a:tableStyleId>
              </a:tblPr>
              <a:tblGrid>
                <a:gridCol w="3300429">
                  <a:extLst>
                    <a:ext uri="{9D8B030D-6E8A-4147-A177-3AD203B41FA5}">
                      <a16:colId xmlns:a16="http://schemas.microsoft.com/office/drawing/2014/main" val="1688797881"/>
                    </a:ext>
                  </a:extLst>
                </a:gridCol>
                <a:gridCol w="6909847">
                  <a:extLst>
                    <a:ext uri="{9D8B030D-6E8A-4147-A177-3AD203B41FA5}">
                      <a16:colId xmlns:a16="http://schemas.microsoft.com/office/drawing/2014/main" val="1390691764"/>
                    </a:ext>
                  </a:extLst>
                </a:gridCol>
              </a:tblGrid>
              <a:tr h="504508">
                <a:tc grid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1">
                          <a:latin typeface="Effra" panose="02000506080000020004"/>
                        </a:rPr>
                        <a:t>Verschillende type kruisingen + notaties</a:t>
                      </a:r>
                    </a:p>
                  </a:txBody>
                  <a:tcPr/>
                </a:tc>
                <a:tc hMerge="1">
                  <a:txBody>
                    <a:bodyPr/>
                    <a:lstStyle/>
                    <a:p>
                      <a:endParaRPr lang="nl-NL"/>
                    </a:p>
                  </a:txBody>
                  <a:tcPr/>
                </a:tc>
                <a:extLst>
                  <a:ext uri="{0D108BD9-81ED-4DB2-BD59-A6C34878D82A}">
                    <a16:rowId xmlns:a16="http://schemas.microsoft.com/office/drawing/2014/main" val="2793299874"/>
                  </a:ext>
                </a:extLst>
              </a:tr>
              <a:tr h="577846">
                <a:tc>
                  <a:txBody>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nl-NL" sz="2400">
                          <a:latin typeface="Effra" panose="02000506080000020004"/>
                        </a:rPr>
                        <a:t>X-chromosomaal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  </a:t>
                      </a:r>
                      <a:r>
                        <a:rPr lang="nl-NL" sz="2400">
                          <a:latin typeface="Effra" panose="02000506080000020004"/>
                        </a:rPr>
                        <a:t>= niet kleurenblind</a:t>
                      </a:r>
                      <a:endParaRPr lang="nl-NL" sz="2400" b="0" i="0" u="none" strike="noStrike" cap="none" baseline="3000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baseline="30000">
                          <a:solidFill>
                            <a:srgbClr val="000000"/>
                          </a:solidFill>
                          <a:effectLst/>
                          <a:latin typeface="Effra" panose="02000506080000020004"/>
                          <a:ea typeface="Arial"/>
                          <a:cs typeface="Arial"/>
                          <a:sym typeface="Arial"/>
                        </a:rPr>
                        <a:t>  </a:t>
                      </a:r>
                      <a:r>
                        <a:rPr lang="nl-NL" sz="2400">
                          <a:latin typeface="Effra" panose="02000506080000020004"/>
                        </a:rPr>
                        <a:t>= kleurenblind</a:t>
                      </a:r>
                      <a:endParaRPr lang="nl-NL" sz="2400" b="0" i="0" u="none" strike="noStrike" cap="none" baseline="30000">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lang="nl-NL" sz="2400">
                        <a:latin typeface="Effra" panose="02000506080000020004"/>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Vrouw: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 </a:t>
                      </a:r>
                      <a:r>
                        <a:rPr lang="nl-NL" sz="2400" b="0" i="0" u="none" strike="noStrike" cap="none">
                          <a:solidFill>
                            <a:srgbClr val="000000"/>
                          </a:solidFill>
                          <a:effectLst/>
                          <a:latin typeface="Effra" panose="02000506080000020004"/>
                          <a:ea typeface="Arial"/>
                          <a:cs typeface="Arial"/>
                          <a:sym typeface="Arial"/>
                        </a:rPr>
                        <a:t> = niet </a:t>
                      </a:r>
                      <a:r>
                        <a:rPr lang="nl-NL" sz="2400" b="0" i="0" u="none" strike="noStrike" cap="none" err="1">
                          <a:solidFill>
                            <a:srgbClr val="000000"/>
                          </a:solidFill>
                          <a:effectLst/>
                          <a:latin typeface="Effra" panose="02000506080000020004"/>
                          <a:ea typeface="Arial"/>
                          <a:cs typeface="Arial"/>
                          <a:sym typeface="Arial"/>
                        </a:rPr>
                        <a:t>k.b.</a:t>
                      </a: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  = niet </a:t>
                      </a:r>
                      <a:r>
                        <a:rPr lang="nl-NL" sz="2400" b="0" i="0" u="none" strike="noStrike" cap="none" err="1">
                          <a:solidFill>
                            <a:srgbClr val="000000"/>
                          </a:solidFill>
                          <a:effectLst/>
                          <a:latin typeface="Effra" panose="02000506080000020004"/>
                          <a:ea typeface="Arial"/>
                          <a:cs typeface="Arial"/>
                          <a:sym typeface="Arial"/>
                        </a:rPr>
                        <a:t>k.b.</a:t>
                      </a:r>
                      <a:r>
                        <a:rPr lang="nl-NL" sz="2400" b="0" i="0" u="none" strike="noStrike" cap="none">
                          <a:solidFill>
                            <a:srgbClr val="000000"/>
                          </a:solidFill>
                          <a:effectLst/>
                          <a:latin typeface="Effra" panose="02000506080000020004"/>
                          <a:ea typeface="Arial"/>
                          <a:cs typeface="Arial"/>
                          <a:sym typeface="Arial"/>
                        </a:rPr>
                        <a:t>, draagster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baseline="30000">
                          <a:solidFill>
                            <a:srgbClr val="000000"/>
                          </a:solidFill>
                          <a:effectLst/>
                          <a:latin typeface="Effra" panose="02000506080000020004"/>
                          <a:ea typeface="Arial"/>
                          <a:cs typeface="Arial"/>
                          <a:sym typeface="Arial"/>
                        </a:rPr>
                        <a:t> </a:t>
                      </a:r>
                      <a:r>
                        <a:rPr lang="nl-NL" sz="2400" b="0" i="0" u="none" strike="noStrike" cap="none">
                          <a:solidFill>
                            <a:srgbClr val="000000"/>
                          </a:solidFill>
                          <a:effectLst/>
                          <a:latin typeface="Effra" panose="02000506080000020004"/>
                          <a:ea typeface="Arial"/>
                          <a:cs typeface="Arial"/>
                          <a:sym typeface="Arial"/>
                        </a:rPr>
                        <a:t>  = kleurenblind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Man: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a:solidFill>
                            <a:srgbClr val="000000"/>
                          </a:solidFill>
                          <a:effectLst/>
                          <a:latin typeface="Effra" panose="02000506080000020004"/>
                          <a:ea typeface="Arial"/>
                          <a:cs typeface="Arial"/>
                          <a:sym typeface="Arial"/>
                        </a:rPr>
                        <a:t>X</a:t>
                      </a:r>
                      <a:r>
                        <a:rPr lang="nl-NL" sz="2400" b="0" i="0" u="none" strike="noStrike" cap="none" baseline="30000">
                          <a:solidFill>
                            <a:srgbClr val="000000"/>
                          </a:solidFill>
                          <a:effectLst/>
                          <a:latin typeface="Effra" panose="02000506080000020004"/>
                          <a:ea typeface="Arial"/>
                          <a:cs typeface="Arial"/>
                          <a:sym typeface="Arial"/>
                        </a:rPr>
                        <a:t>A</a:t>
                      </a:r>
                      <a:r>
                        <a:rPr lang="nl-NL" sz="2400" b="0" i="0" u="none" strike="noStrike" cap="none">
                          <a:solidFill>
                            <a:srgbClr val="000000"/>
                          </a:solidFill>
                          <a:effectLst/>
                          <a:latin typeface="Effra" panose="02000506080000020004"/>
                          <a:ea typeface="Arial"/>
                          <a:cs typeface="Arial"/>
                          <a:sym typeface="Arial"/>
                        </a:rPr>
                        <a:t>Y = niet </a:t>
                      </a:r>
                      <a:r>
                        <a:rPr lang="nl-NL" sz="2400" b="0" i="0" u="none" strike="noStrike" cap="none" err="1">
                          <a:solidFill>
                            <a:srgbClr val="000000"/>
                          </a:solidFill>
                          <a:effectLst/>
                          <a:latin typeface="Effra" panose="02000506080000020004"/>
                          <a:ea typeface="Arial"/>
                          <a:cs typeface="Arial"/>
                          <a:sym typeface="Arial"/>
                        </a:rPr>
                        <a:t>k.b.</a:t>
                      </a:r>
                      <a:endParaRPr lang="nl-NL" sz="2400" b="0" i="0" u="none" strike="noStrike" cap="none">
                        <a:solidFill>
                          <a:srgbClr val="000000"/>
                        </a:solidFill>
                        <a:effectLst/>
                        <a:latin typeface="Effra" panose="02000506080000020004"/>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sz="2400" b="0" i="0" u="none" strike="noStrike" cap="none" err="1">
                          <a:solidFill>
                            <a:srgbClr val="000000"/>
                          </a:solidFill>
                          <a:effectLst/>
                          <a:latin typeface="Effra" panose="02000506080000020004"/>
                          <a:ea typeface="Arial"/>
                          <a:cs typeface="Arial"/>
                          <a:sym typeface="Arial"/>
                        </a:rPr>
                        <a:t>X</a:t>
                      </a:r>
                      <a:r>
                        <a:rPr lang="nl-NL" sz="2400" b="0" i="0" u="none" strike="noStrike" cap="none" baseline="30000" err="1">
                          <a:solidFill>
                            <a:srgbClr val="000000"/>
                          </a:solidFill>
                          <a:effectLst/>
                          <a:latin typeface="Effra" panose="02000506080000020004"/>
                          <a:ea typeface="Arial"/>
                          <a:cs typeface="Arial"/>
                          <a:sym typeface="Arial"/>
                        </a:rPr>
                        <a:t>a</a:t>
                      </a:r>
                      <a:r>
                        <a:rPr lang="nl-NL" sz="2400" b="0" i="0" u="none" strike="noStrike" cap="none" err="1">
                          <a:solidFill>
                            <a:srgbClr val="000000"/>
                          </a:solidFill>
                          <a:effectLst/>
                          <a:latin typeface="Effra" panose="02000506080000020004"/>
                          <a:ea typeface="Arial"/>
                          <a:cs typeface="Arial"/>
                          <a:sym typeface="Arial"/>
                        </a:rPr>
                        <a:t>Y</a:t>
                      </a:r>
                      <a:r>
                        <a:rPr lang="nl-NL" sz="2400" b="0" i="0" u="none" strike="noStrike" cap="none">
                          <a:solidFill>
                            <a:srgbClr val="000000"/>
                          </a:solidFill>
                          <a:effectLst/>
                          <a:latin typeface="Effra" panose="02000506080000020004"/>
                          <a:ea typeface="Arial"/>
                          <a:cs typeface="Arial"/>
                          <a:sym typeface="Arial"/>
                        </a:rPr>
                        <a:t> = kleurenblind</a:t>
                      </a:r>
                    </a:p>
                  </a:txBody>
                  <a:tcPr/>
                </a:tc>
                <a:extLst>
                  <a:ext uri="{0D108BD9-81ED-4DB2-BD59-A6C34878D82A}">
                    <a16:rowId xmlns:a16="http://schemas.microsoft.com/office/drawing/2014/main" val="3176743429"/>
                  </a:ext>
                </a:extLst>
              </a:tr>
            </a:tbl>
          </a:graphicData>
        </a:graphic>
      </p:graphicFrame>
    </p:spTree>
    <p:extLst>
      <p:ext uri="{BB962C8B-B14F-4D97-AF65-F5344CB8AC3E}">
        <p14:creationId xmlns:p14="http://schemas.microsoft.com/office/powerpoint/2010/main" val="434275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6FD52A8-BCBF-A658-4978-83300A976543}"/>
              </a:ext>
            </a:extLst>
          </p:cNvPr>
          <p:cNvSpPr>
            <a:spLocks noGrp="1"/>
          </p:cNvSpPr>
          <p:nvPr>
            <p:ph type="title"/>
          </p:nvPr>
        </p:nvSpPr>
        <p:spPr>
          <a:xfrm>
            <a:off x="1651453" y="1709739"/>
            <a:ext cx="8889093" cy="2698976"/>
          </a:xfrm>
        </p:spPr>
        <p:txBody>
          <a:bodyPr/>
          <a:lstStyle/>
          <a:p>
            <a:pPr algn="ctr"/>
            <a:r>
              <a:rPr lang="nl-NL" err="1"/>
              <a:t>Printscreens</a:t>
            </a:r>
            <a:r>
              <a:rPr lang="nl-NL"/>
              <a:t> die niet verspringen</a:t>
            </a:r>
          </a:p>
        </p:txBody>
      </p:sp>
    </p:spTree>
    <p:extLst>
      <p:ext uri="{BB962C8B-B14F-4D97-AF65-F5344CB8AC3E}">
        <p14:creationId xmlns:p14="http://schemas.microsoft.com/office/powerpoint/2010/main" val="33802401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12BAB-E7A2-C6F7-30A4-FA42F8C43516}"/>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7618CB79-C6EB-BBED-2655-C1F81A2C5C91}"/>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71069FA7-56E9-FF87-51A1-CA73FF0C63B0}"/>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79655027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62698C-48AD-860A-A10E-3641B0D6E2E0}"/>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E4C43680-285E-A198-E2A6-2122107587F5}"/>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DC1B6B62-8FD9-ED91-021D-B3C1F06EBF53}"/>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132147775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E4E93-F89D-D8A0-47F2-E21089E10912}"/>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E1824D8F-E555-459D-0991-CB2A029AB647}"/>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C66C6B1F-365D-21B3-5AC5-F621F461224D}"/>
              </a:ext>
            </a:extLst>
          </p:cNvPr>
          <p:cNvPicPr>
            <a:picLocks noChangeAspect="1"/>
          </p:cNvPicPr>
          <p:nvPr/>
        </p:nvPicPr>
        <p:blipFill>
          <a:blip r:embed="rId2"/>
          <a:stretch>
            <a:fillRect/>
          </a:stretch>
        </p:blipFill>
        <p:spPr>
          <a:xfrm>
            <a:off x="0" y="4566"/>
            <a:ext cx="12192000" cy="6848867"/>
          </a:xfrm>
          <a:prstGeom prst="rect">
            <a:avLst/>
          </a:prstGeom>
        </p:spPr>
      </p:pic>
    </p:spTree>
    <p:extLst>
      <p:ext uri="{BB962C8B-B14F-4D97-AF65-F5344CB8AC3E}">
        <p14:creationId xmlns:p14="http://schemas.microsoft.com/office/powerpoint/2010/main" val="372840490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81976A-002F-A28D-1C6A-ED9161A7C413}"/>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ADC319D7-BD3D-0BDF-6D09-87763D4306D0}"/>
              </a:ext>
            </a:extLst>
          </p:cNvPr>
          <p:cNvSpPr>
            <a:spLocks noGrp="1"/>
          </p:cNvSpPr>
          <p:nvPr>
            <p:ph type="body" idx="1"/>
          </p:nvPr>
        </p:nvSpPr>
        <p:spPr/>
        <p:txBody>
          <a:bodyPr/>
          <a:lstStyle/>
          <a:p>
            <a:endParaRPr lang="nl-NL"/>
          </a:p>
        </p:txBody>
      </p:sp>
      <p:pic>
        <p:nvPicPr>
          <p:cNvPr id="5" name="Afbeelding 4">
            <a:extLst>
              <a:ext uri="{FF2B5EF4-FFF2-40B4-BE49-F238E27FC236}">
                <a16:creationId xmlns:a16="http://schemas.microsoft.com/office/drawing/2014/main" id="{CD38490F-46CE-FE63-B2DE-FEA1959C9CB4}"/>
              </a:ext>
            </a:extLst>
          </p:cNvPr>
          <p:cNvPicPr>
            <a:picLocks noChangeAspect="1"/>
          </p:cNvPicPr>
          <p:nvPr/>
        </p:nvPicPr>
        <p:blipFill>
          <a:blip r:embed="rId2"/>
          <a:stretch>
            <a:fillRect/>
          </a:stretch>
        </p:blipFill>
        <p:spPr>
          <a:xfrm>
            <a:off x="0" y="1390"/>
            <a:ext cx="12192000" cy="6855220"/>
          </a:xfrm>
          <a:prstGeom prst="rect">
            <a:avLst/>
          </a:prstGeom>
        </p:spPr>
      </p:pic>
    </p:spTree>
    <p:extLst>
      <p:ext uri="{BB962C8B-B14F-4D97-AF65-F5344CB8AC3E}">
        <p14:creationId xmlns:p14="http://schemas.microsoft.com/office/powerpoint/2010/main" val="2549161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282D8-3ADA-BB64-4FFD-C510EA95AC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7D380E6-4DE5-609C-24F4-146DBCF5044F}"/>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9B2F1B76-79F9-477D-DDBA-902D3BB65D70}"/>
              </a:ext>
            </a:extLst>
          </p:cNvPr>
          <p:cNvSpPr>
            <a:spLocks noGrp="1"/>
          </p:cNvSpPr>
          <p:nvPr>
            <p:ph type="body" idx="1"/>
          </p:nvPr>
        </p:nvSpPr>
        <p:spPr/>
        <p:txBody>
          <a:bodyPr/>
          <a:lstStyle/>
          <a:p>
            <a:endParaRPr lang="nl-NL"/>
          </a:p>
        </p:txBody>
      </p:sp>
      <p:grpSp>
        <p:nvGrpSpPr>
          <p:cNvPr id="11" name="Groep 10">
            <a:extLst>
              <a:ext uri="{FF2B5EF4-FFF2-40B4-BE49-F238E27FC236}">
                <a16:creationId xmlns:a16="http://schemas.microsoft.com/office/drawing/2014/main" id="{E979D2E9-69F1-CC37-65F2-8547522A0446}"/>
              </a:ext>
            </a:extLst>
          </p:cNvPr>
          <p:cNvGrpSpPr/>
          <p:nvPr/>
        </p:nvGrpSpPr>
        <p:grpSpPr>
          <a:xfrm>
            <a:off x="0" y="-27209"/>
            <a:ext cx="12192000" cy="6855220"/>
            <a:chOff x="0" y="-27209"/>
            <a:chExt cx="12192000" cy="6855220"/>
          </a:xfrm>
        </p:grpSpPr>
        <p:pic>
          <p:nvPicPr>
            <p:cNvPr id="5" name="Afbeelding 4">
              <a:extLst>
                <a:ext uri="{FF2B5EF4-FFF2-40B4-BE49-F238E27FC236}">
                  <a16:creationId xmlns:a16="http://schemas.microsoft.com/office/drawing/2014/main" id="{7DFD5B07-1EE8-3E85-F42C-0032EA2C361C}"/>
                </a:ext>
              </a:extLst>
            </p:cNvPr>
            <p:cNvPicPr>
              <a:picLocks noChangeAspect="1"/>
            </p:cNvPicPr>
            <p:nvPr/>
          </p:nvPicPr>
          <p:blipFill>
            <a:blip r:embed="rId2"/>
            <a:stretch>
              <a:fillRect/>
            </a:stretch>
          </p:blipFill>
          <p:spPr>
            <a:xfrm>
              <a:off x="0" y="-27209"/>
              <a:ext cx="12192000" cy="6855220"/>
            </a:xfrm>
            <a:prstGeom prst="rect">
              <a:avLst/>
            </a:prstGeom>
          </p:spPr>
        </p:pic>
        <p:pic>
          <p:nvPicPr>
            <p:cNvPr id="8" name="Afbeelding 7">
              <a:extLst>
                <a:ext uri="{FF2B5EF4-FFF2-40B4-BE49-F238E27FC236}">
                  <a16:creationId xmlns:a16="http://schemas.microsoft.com/office/drawing/2014/main" id="{C77F173E-AA1E-6AF2-9443-DB6FC270F040}"/>
                </a:ext>
              </a:extLst>
            </p:cNvPr>
            <p:cNvPicPr>
              <a:picLocks noChangeAspect="1"/>
            </p:cNvPicPr>
            <p:nvPr/>
          </p:nvPicPr>
          <p:blipFill>
            <a:blip r:embed="rId3"/>
            <a:stretch>
              <a:fillRect/>
            </a:stretch>
          </p:blipFill>
          <p:spPr>
            <a:xfrm>
              <a:off x="593833" y="1959365"/>
              <a:ext cx="1245851" cy="691312"/>
            </a:xfrm>
            <a:prstGeom prst="rect">
              <a:avLst/>
            </a:prstGeom>
          </p:spPr>
        </p:pic>
        <p:pic>
          <p:nvPicPr>
            <p:cNvPr id="10" name="Afbeelding 9">
              <a:extLst>
                <a:ext uri="{FF2B5EF4-FFF2-40B4-BE49-F238E27FC236}">
                  <a16:creationId xmlns:a16="http://schemas.microsoft.com/office/drawing/2014/main" id="{BA81ED7C-620C-24F6-7D97-C2709A47D3F6}"/>
                </a:ext>
              </a:extLst>
            </p:cNvPr>
            <p:cNvPicPr>
              <a:picLocks noChangeAspect="1"/>
            </p:cNvPicPr>
            <p:nvPr/>
          </p:nvPicPr>
          <p:blipFill>
            <a:blip r:embed="rId4"/>
            <a:stretch>
              <a:fillRect/>
            </a:stretch>
          </p:blipFill>
          <p:spPr>
            <a:xfrm>
              <a:off x="2077701" y="1970250"/>
              <a:ext cx="1326832" cy="680427"/>
            </a:xfrm>
            <a:prstGeom prst="rect">
              <a:avLst/>
            </a:prstGeom>
          </p:spPr>
        </p:pic>
      </p:grpSp>
    </p:spTree>
    <p:extLst>
      <p:ext uri="{BB962C8B-B14F-4D97-AF65-F5344CB8AC3E}">
        <p14:creationId xmlns:p14="http://schemas.microsoft.com/office/powerpoint/2010/main" val="3637627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EF8A3131-FEB7-5CDA-4391-6FE0DD1A4C94}"/>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062F9742-F388-E042-946E-F1324C46060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Aangeboren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C16F3E2D-624A-27CF-E662-65342E2642A5}"/>
              </a:ext>
            </a:extLst>
          </p:cNvPr>
          <p:cNvSpPr txBox="1">
            <a:spLocks noGrp="1"/>
          </p:cNvSpPr>
          <p:nvPr>
            <p:ph type="body" idx="1"/>
          </p:nvPr>
        </p:nvSpPr>
        <p:spPr>
          <a:xfrm>
            <a:off x="663480" y="1764629"/>
            <a:ext cx="6792729" cy="3914877"/>
          </a:xfrm>
          <a:prstGeom prst="rect">
            <a:avLst/>
          </a:prstGeom>
          <a:noFill/>
          <a:ln>
            <a:noFill/>
          </a:ln>
        </p:spPr>
        <p:txBody>
          <a:bodyPr spcFirstLastPara="1" wrap="square" lIns="91425" tIns="45700" rIns="91425" bIns="45700" anchor="t" anchorCtr="0">
            <a:spAutoFit/>
          </a:bodyPr>
          <a:lstStyle/>
          <a:p>
            <a:pPr marL="635000" lvl="0" indent="-444500">
              <a:spcBef>
                <a:spcPts val="0"/>
              </a:spcBef>
              <a:buSzPts val="2600"/>
            </a:pPr>
            <a:r>
              <a:rPr lang="en-US" sz="2500" b="1" err="1">
                <a:latin typeface="Effra" panose="02000506080000020004"/>
                <a:sym typeface="Wingdings" panose="05000000000000000000" pitchFamily="2" charset="2"/>
              </a:rPr>
              <a:t>Aangeboren</a:t>
            </a:r>
            <a:r>
              <a:rPr lang="en-US" sz="2500" b="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of</a:t>
            </a:r>
            <a:r>
              <a:rPr lang="en-US" sz="2500" b="1">
                <a:latin typeface="Effra" panose="02000506080000020004"/>
                <a:sym typeface="Wingdings" panose="05000000000000000000" pitchFamily="2" charset="2"/>
              </a:rPr>
              <a:t> </a:t>
            </a:r>
            <a:r>
              <a:rPr lang="en-US" sz="2500" b="1" err="1">
                <a:latin typeface="Effra" panose="02000506080000020004"/>
                <a:sym typeface="Wingdings" panose="05000000000000000000" pitchFamily="2" charset="2"/>
              </a:rPr>
              <a:t>aspecifieke</a:t>
            </a:r>
            <a:r>
              <a:rPr lang="en-US" sz="2500" b="1">
                <a:latin typeface="Effra" panose="02000506080000020004"/>
                <a:sym typeface="Wingdings" panose="05000000000000000000" pitchFamily="2" charset="2"/>
              </a:rPr>
              <a:t> afweer</a:t>
            </a:r>
            <a:br>
              <a:rPr lang="en-US" sz="2500">
                <a:latin typeface="Effra" panose="02000506080000020004"/>
                <a:sym typeface="Wingdings" panose="05000000000000000000" pitchFamily="2" charset="2"/>
              </a:rPr>
            </a:b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Fysieke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biochemische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barrières</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voorkomen</a:t>
            </a:r>
            <a:r>
              <a:rPr lang="en-US" sz="2500">
                <a:latin typeface="Effra" panose="02000506080000020004"/>
                <a:sym typeface="Wingdings" panose="05000000000000000000" pitchFamily="2" charset="2"/>
              </a:rPr>
              <a:t> het </a:t>
            </a:r>
            <a:r>
              <a:rPr lang="en-US" sz="2500" err="1">
                <a:latin typeface="Effra" panose="02000506080000020004"/>
                <a:sym typeface="Wingdings" panose="05000000000000000000" pitchFamily="2" charset="2"/>
              </a:rPr>
              <a:t>binnendringen</a:t>
            </a:r>
            <a:r>
              <a:rPr lang="en-US" sz="2500">
                <a:latin typeface="Effra" panose="02000506080000020004"/>
                <a:sym typeface="Wingdings" panose="05000000000000000000" pitchFamily="2" charset="2"/>
              </a:rPr>
              <a:t> van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ziekteverwekkers</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a:t>
            </a:r>
            <a:r>
              <a:rPr lang="en-US" sz="2500">
                <a:latin typeface="Effra" panose="02000506080000020004"/>
                <a:sym typeface="Wingdings" panose="05000000000000000000" pitchFamily="2" charset="2"/>
              </a:rPr>
              <a:t> Binas 84J2 / </a:t>
            </a:r>
            <a:r>
              <a:rPr lang="en-US" sz="2500" err="1">
                <a:latin typeface="Effra" panose="02000506080000020004"/>
                <a:sym typeface="Wingdings" panose="05000000000000000000" pitchFamily="2" charset="2"/>
              </a:rPr>
              <a:t>ScienceData</a:t>
            </a:r>
            <a:r>
              <a:rPr lang="en-US" sz="2500">
                <a:latin typeface="Effra" panose="02000506080000020004"/>
                <a:sym typeface="Wingdings" panose="05000000000000000000" pitchFamily="2" charset="2"/>
              </a:rPr>
              <a:t> p. 339)</a:t>
            </a:r>
            <a:br>
              <a:rPr lang="en-US" sz="2500">
                <a:latin typeface="Effra" panose="02000506080000020004"/>
                <a:sym typeface="Wingdings" panose="05000000000000000000" pitchFamily="2" charset="2"/>
              </a:rPr>
            </a:b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Als </a:t>
            </a:r>
            <a:r>
              <a:rPr lang="en-US" sz="2500" err="1">
                <a:latin typeface="Effra" panose="02000506080000020004"/>
                <a:sym typeface="Wingdings" panose="05000000000000000000" pitchFamily="2" charset="2"/>
              </a:rPr>
              <a:t>ziekteverwekkers</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toch</a:t>
            </a:r>
            <a:r>
              <a:rPr lang="en-US" sz="2500">
                <a:latin typeface="Effra" panose="02000506080000020004"/>
                <a:sym typeface="Wingdings" panose="05000000000000000000" pitchFamily="2" charset="2"/>
              </a:rPr>
              <a:t> in het </a:t>
            </a:r>
            <a:r>
              <a:rPr lang="en-US" sz="2500" err="1">
                <a:latin typeface="Effra" panose="02000506080000020004"/>
                <a:sym typeface="Wingdings" panose="05000000000000000000" pitchFamily="2" charset="2"/>
              </a:rPr>
              <a:t>bloed</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terechtkomen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worden</a:t>
            </a:r>
            <a:r>
              <a:rPr lang="en-US" sz="2500">
                <a:latin typeface="Effra" panose="02000506080000020004"/>
                <a:sym typeface="Wingdings" panose="05000000000000000000" pitchFamily="2" charset="2"/>
              </a:rPr>
              <a:t> ze </a:t>
            </a:r>
            <a:r>
              <a:rPr lang="en-US" sz="2500" err="1">
                <a:latin typeface="Effra" panose="02000506080000020004"/>
                <a:sym typeface="Wingdings" panose="05000000000000000000" pitchFamily="2" charset="2"/>
              </a:rPr>
              <a:t>opgeruimd</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door </a:t>
            </a:r>
            <a:r>
              <a:rPr lang="en-US" sz="2500" b="1" err="1">
                <a:latin typeface="Effra" panose="02000506080000020004"/>
                <a:sym typeface="Wingdings" panose="05000000000000000000" pitchFamily="2" charset="2"/>
              </a:rPr>
              <a:t>macrofagen</a:t>
            </a:r>
            <a:r>
              <a:rPr lang="en-US" sz="2500" b="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(behoren tot </a:t>
            </a:r>
            <a:r>
              <a:rPr lang="en-US" sz="2500" b="1" err="1">
                <a:latin typeface="Effra" panose="02000506080000020004"/>
                <a:sym typeface="Wingdings" panose="05000000000000000000" pitchFamily="2" charset="2"/>
              </a:rPr>
              <a:t>fagocyten</a:t>
            </a:r>
            <a:r>
              <a:rPr lang="en-US" sz="2500">
                <a:latin typeface="Effra" panose="02000506080000020004"/>
                <a:sym typeface="Wingdings" panose="05000000000000000000" pitchFamily="2" charset="2"/>
              </a:rPr>
              <a:t>)</a:t>
            </a:r>
          </a:p>
          <a:p>
            <a:pPr marL="190500" lvl="0" indent="0">
              <a:spcBef>
                <a:spcPts val="0"/>
              </a:spcBef>
              <a:buSzPts val="2600"/>
              <a:buNone/>
            </a:pPr>
            <a:endParaRPr lang="en-US" sz="2600" b="1">
              <a:latin typeface="Effra" panose="02000506080000020004"/>
              <a:sym typeface="Wingdings" panose="05000000000000000000" pitchFamily="2" charset="2"/>
            </a:endParaRPr>
          </a:p>
        </p:txBody>
      </p:sp>
      <p:pic>
        <p:nvPicPr>
          <p:cNvPr id="7" name="Afbeelding 6">
            <a:extLst>
              <a:ext uri="{FF2B5EF4-FFF2-40B4-BE49-F238E27FC236}">
                <a16:creationId xmlns:a16="http://schemas.microsoft.com/office/drawing/2014/main" id="{B9D8061F-1E6B-024F-6B5C-123895AE018E}"/>
              </a:ext>
            </a:extLst>
          </p:cNvPr>
          <p:cNvPicPr>
            <a:picLocks noChangeAspect="1"/>
          </p:cNvPicPr>
          <p:nvPr/>
        </p:nvPicPr>
        <p:blipFill>
          <a:blip r:embed="rId3"/>
          <a:stretch>
            <a:fillRect/>
          </a:stretch>
        </p:blipFill>
        <p:spPr>
          <a:xfrm>
            <a:off x="7456209" y="227523"/>
            <a:ext cx="4474055" cy="6347701"/>
          </a:xfrm>
          <a:prstGeom prst="rect">
            <a:avLst/>
          </a:prstGeom>
        </p:spPr>
      </p:pic>
      <p:grpSp>
        <p:nvGrpSpPr>
          <p:cNvPr id="14" name="Groep 13">
            <a:extLst>
              <a:ext uri="{FF2B5EF4-FFF2-40B4-BE49-F238E27FC236}">
                <a16:creationId xmlns:a16="http://schemas.microsoft.com/office/drawing/2014/main" id="{F5512A10-C216-CB86-5496-E85FF227993A}"/>
              </a:ext>
            </a:extLst>
          </p:cNvPr>
          <p:cNvGrpSpPr/>
          <p:nvPr/>
        </p:nvGrpSpPr>
        <p:grpSpPr>
          <a:xfrm>
            <a:off x="8904515" y="5308405"/>
            <a:ext cx="3036382" cy="1322325"/>
            <a:chOff x="8904515" y="5308405"/>
            <a:chExt cx="3036382" cy="1322325"/>
          </a:xfrm>
        </p:grpSpPr>
        <p:sp>
          <p:nvSpPr>
            <p:cNvPr id="12" name="Rechthoek 11">
              <a:extLst>
                <a:ext uri="{FF2B5EF4-FFF2-40B4-BE49-F238E27FC236}">
                  <a16:creationId xmlns:a16="http://schemas.microsoft.com/office/drawing/2014/main" id="{CFC0CCED-C33F-D60C-41ED-51CB7439C0CA}"/>
                </a:ext>
              </a:extLst>
            </p:cNvPr>
            <p:cNvSpPr/>
            <p:nvPr/>
          </p:nvSpPr>
          <p:spPr>
            <a:xfrm>
              <a:off x="8904515" y="5649686"/>
              <a:ext cx="2862943" cy="9810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07A78983-F236-ED2E-466E-6DCC53B9D414}"/>
                </a:ext>
              </a:extLst>
            </p:cNvPr>
            <p:cNvSpPr/>
            <p:nvPr/>
          </p:nvSpPr>
          <p:spPr>
            <a:xfrm>
              <a:off x="11049000" y="5308405"/>
              <a:ext cx="891897" cy="8939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3" name="Afbeelding 2">
            <a:extLst>
              <a:ext uri="{FF2B5EF4-FFF2-40B4-BE49-F238E27FC236}">
                <a16:creationId xmlns:a16="http://schemas.microsoft.com/office/drawing/2014/main" id="{6C1A4570-E093-4C59-B51C-4F511BD241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722"/>
          <a:stretch/>
        </p:blipFill>
        <p:spPr>
          <a:xfrm rot="524448">
            <a:off x="5905821" y="5534148"/>
            <a:ext cx="956289" cy="974071"/>
          </a:xfrm>
          <a:prstGeom prst="rect">
            <a:avLst/>
          </a:prstGeom>
        </p:spPr>
      </p:pic>
    </p:spTree>
    <p:extLst>
      <p:ext uri="{BB962C8B-B14F-4D97-AF65-F5344CB8AC3E}">
        <p14:creationId xmlns:p14="http://schemas.microsoft.com/office/powerpoint/2010/main" val="742870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40E3-00D7-34B7-F2B5-2D44C81B059A}"/>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EDC756E1-2312-2E56-566B-1A1D6FB1D98E}"/>
              </a:ext>
            </a:extLst>
          </p:cNvPr>
          <p:cNvPicPr>
            <a:picLocks noChangeAspect="1"/>
          </p:cNvPicPr>
          <p:nvPr/>
        </p:nvPicPr>
        <p:blipFill>
          <a:blip r:embed="rId2"/>
          <a:stretch>
            <a:fillRect/>
          </a:stretch>
        </p:blipFill>
        <p:spPr>
          <a:xfrm>
            <a:off x="141514" y="117267"/>
            <a:ext cx="11783786" cy="6553841"/>
          </a:xfrm>
          <a:prstGeom prst="rect">
            <a:avLst/>
          </a:prstGeom>
        </p:spPr>
      </p:pic>
    </p:spTree>
    <p:extLst>
      <p:ext uri="{BB962C8B-B14F-4D97-AF65-F5344CB8AC3E}">
        <p14:creationId xmlns:p14="http://schemas.microsoft.com/office/powerpoint/2010/main" val="20854367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5D00B-3186-A247-B1E0-9C90416D008F}"/>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1ACD1F42-08AF-3C03-CF0A-60ED7D69E8E0}"/>
              </a:ext>
            </a:extLst>
          </p:cNvPr>
          <p:cNvPicPr>
            <a:picLocks noChangeAspect="1"/>
          </p:cNvPicPr>
          <p:nvPr/>
        </p:nvPicPr>
        <p:blipFill>
          <a:blip r:embed="rId2"/>
          <a:stretch>
            <a:fillRect/>
          </a:stretch>
        </p:blipFill>
        <p:spPr>
          <a:xfrm>
            <a:off x="135354" y="146558"/>
            <a:ext cx="11904246" cy="6613470"/>
          </a:xfrm>
          <a:prstGeom prst="rect">
            <a:avLst/>
          </a:prstGeom>
        </p:spPr>
      </p:pic>
      <p:pic>
        <p:nvPicPr>
          <p:cNvPr id="5" name="Afbeelding 4">
            <a:extLst>
              <a:ext uri="{FF2B5EF4-FFF2-40B4-BE49-F238E27FC236}">
                <a16:creationId xmlns:a16="http://schemas.microsoft.com/office/drawing/2014/main" id="{A912C77B-40AD-8CE2-0E47-0CD30EB02C69}"/>
              </a:ext>
            </a:extLst>
          </p:cNvPr>
          <p:cNvPicPr>
            <a:picLocks noChangeAspect="1"/>
          </p:cNvPicPr>
          <p:nvPr/>
        </p:nvPicPr>
        <p:blipFill>
          <a:blip r:embed="rId3"/>
          <a:srcRect t="1137"/>
          <a:stretch>
            <a:fillRect/>
          </a:stretch>
        </p:blipFill>
        <p:spPr>
          <a:xfrm>
            <a:off x="6295223" y="135672"/>
            <a:ext cx="5744377" cy="4294621"/>
          </a:xfrm>
          <a:prstGeom prst="rect">
            <a:avLst/>
          </a:prstGeom>
        </p:spPr>
      </p:pic>
    </p:spTree>
    <p:extLst>
      <p:ext uri="{BB962C8B-B14F-4D97-AF65-F5344CB8AC3E}">
        <p14:creationId xmlns:p14="http://schemas.microsoft.com/office/powerpoint/2010/main" val="182886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55041-544D-13CE-78E4-3E2EF95744AC}"/>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FA4739A6-278B-C8B1-7C72-5038271CDB7E}"/>
              </a:ext>
            </a:extLst>
          </p:cNvPr>
          <p:cNvPicPr>
            <a:picLocks noChangeAspect="1"/>
          </p:cNvPicPr>
          <p:nvPr/>
        </p:nvPicPr>
        <p:blipFill>
          <a:blip r:embed="rId2"/>
          <a:stretch>
            <a:fillRect/>
          </a:stretch>
        </p:blipFill>
        <p:spPr>
          <a:xfrm>
            <a:off x="174673" y="149157"/>
            <a:ext cx="11842654" cy="6559686"/>
          </a:xfrm>
          <a:prstGeom prst="rect">
            <a:avLst/>
          </a:prstGeom>
        </p:spPr>
      </p:pic>
    </p:spTree>
    <p:extLst>
      <p:ext uri="{BB962C8B-B14F-4D97-AF65-F5344CB8AC3E}">
        <p14:creationId xmlns:p14="http://schemas.microsoft.com/office/powerpoint/2010/main" val="8606489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D4F02-5E47-DB5B-2ECD-37ECC0DC6CA4}"/>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B27528FB-A916-CEC1-DC84-55CD9602CDF9}"/>
              </a:ext>
            </a:extLst>
          </p:cNvPr>
          <p:cNvPicPr>
            <a:picLocks noChangeAspect="1"/>
          </p:cNvPicPr>
          <p:nvPr/>
        </p:nvPicPr>
        <p:blipFill>
          <a:blip r:embed="rId2"/>
          <a:stretch>
            <a:fillRect/>
          </a:stretch>
        </p:blipFill>
        <p:spPr>
          <a:xfrm>
            <a:off x="141540" y="174174"/>
            <a:ext cx="11919830" cy="6535966"/>
          </a:xfrm>
          <a:prstGeom prst="rect">
            <a:avLst/>
          </a:prstGeom>
        </p:spPr>
      </p:pic>
    </p:spTree>
    <p:extLst>
      <p:ext uri="{BB962C8B-B14F-4D97-AF65-F5344CB8AC3E}">
        <p14:creationId xmlns:p14="http://schemas.microsoft.com/office/powerpoint/2010/main" val="113728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CE47A0CF-86DC-4824-CCB2-02895280221B}"/>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28FA8BE7-657B-7384-EEF7-C892CF8CE9A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Verworven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F7BEE4A7-FC61-467C-1C20-FA391C275DB1}"/>
              </a:ext>
            </a:extLst>
          </p:cNvPr>
          <p:cNvSpPr txBox="1">
            <a:spLocks noGrp="1"/>
          </p:cNvSpPr>
          <p:nvPr>
            <p:ph type="body" idx="1"/>
          </p:nvPr>
        </p:nvSpPr>
        <p:spPr>
          <a:xfrm>
            <a:off x="665501" y="1737462"/>
            <a:ext cx="6215787" cy="4607375"/>
          </a:xfrm>
          <a:prstGeom prst="rect">
            <a:avLst/>
          </a:prstGeom>
          <a:noFill/>
          <a:ln>
            <a:noFill/>
          </a:ln>
        </p:spPr>
        <p:txBody>
          <a:bodyPr spcFirstLastPara="1" wrap="square" lIns="91425" tIns="45700" rIns="91425" bIns="45700" anchor="t" anchorCtr="0">
            <a:spAutoFit/>
          </a:bodyPr>
          <a:lstStyle/>
          <a:p>
            <a:pPr marL="647700" indent="-457200">
              <a:spcBef>
                <a:spcPts val="0"/>
              </a:spcBef>
              <a:buSzPts val="2600"/>
            </a:pPr>
            <a:r>
              <a:rPr lang="en-US" sz="2500" b="1">
                <a:latin typeface="Effra" panose="02000506080000020004"/>
                <a:sym typeface="Wingdings" panose="05000000000000000000" pitchFamily="2" charset="2"/>
              </a:rPr>
              <a:t>Verworven</a:t>
            </a:r>
            <a:r>
              <a:rPr lang="en-US" sz="2500">
                <a:latin typeface="Effra" panose="02000506080000020004"/>
                <a:sym typeface="Wingdings" panose="05000000000000000000" pitchFamily="2" charset="2"/>
              </a:rPr>
              <a:t> of </a:t>
            </a:r>
            <a:r>
              <a:rPr lang="en-US" sz="2500" b="1" err="1">
                <a:latin typeface="Effra" panose="02000506080000020004"/>
                <a:sym typeface="Wingdings" panose="05000000000000000000" pitchFamily="2" charset="2"/>
              </a:rPr>
              <a:t>specifieke</a:t>
            </a:r>
            <a:r>
              <a:rPr lang="en-US" sz="2500" b="1">
                <a:latin typeface="Effra" panose="02000506080000020004"/>
                <a:sym typeface="Wingdings" panose="05000000000000000000" pitchFamily="2" charset="2"/>
              </a:rPr>
              <a:t> afweer</a:t>
            </a:r>
            <a:br>
              <a:rPr lang="en-US" sz="2500" b="1">
                <a:latin typeface="Effra" panose="02000506080000020004"/>
                <a:sym typeface="Wingdings" panose="05000000000000000000" pitchFamily="2" charset="2"/>
              </a:rPr>
            </a:br>
            <a:br>
              <a:rPr lang="en-US" sz="2500" b="1">
                <a:latin typeface="Effra" panose="02000506080000020004"/>
                <a:sym typeface="Wingdings" panose="05000000000000000000" pitchFamily="2" charset="2"/>
              </a:rPr>
            </a:br>
            <a:r>
              <a:rPr lang="nl-NL" sz="2500" b="1">
                <a:latin typeface="Effra" panose="02000506080000020004"/>
              </a:rPr>
              <a:t>T</a:t>
            </a:r>
            <a:r>
              <a:rPr lang="nl-NL" sz="2500" b="1" baseline="-25000">
                <a:latin typeface="Effra" panose="02000506080000020004"/>
              </a:rPr>
              <a:t>c</a:t>
            </a:r>
            <a:r>
              <a:rPr lang="nl-NL" sz="2500" b="1">
                <a:latin typeface="Effra" panose="02000506080000020004"/>
              </a:rPr>
              <a:t>-cellen</a:t>
            </a:r>
            <a:r>
              <a:rPr lang="nl-NL" sz="2500">
                <a:latin typeface="Effra" panose="02000506080000020004"/>
              </a:rPr>
              <a:t> vernietigen lichaamscellen </a:t>
            </a:r>
            <a:br>
              <a:rPr lang="nl-NL" sz="2500">
                <a:latin typeface="Effra" panose="02000506080000020004"/>
              </a:rPr>
            </a:br>
            <a:r>
              <a:rPr lang="nl-NL" sz="2500">
                <a:latin typeface="Effra" panose="02000506080000020004"/>
              </a:rPr>
              <a:t>die afwijkende antigenen presenteren, zoals:</a:t>
            </a:r>
            <a:br>
              <a:rPr lang="nl-NL" sz="2500">
                <a:latin typeface="Effra" panose="02000506080000020004"/>
              </a:rPr>
            </a:br>
            <a:r>
              <a:rPr lang="nl-NL" sz="2500">
                <a:latin typeface="Effra" panose="02000506080000020004"/>
              </a:rPr>
              <a:t>- virusgeïnfecteerde cellen  </a:t>
            </a:r>
            <a:br>
              <a:rPr lang="nl-NL" sz="2500">
                <a:latin typeface="Effra" panose="02000506080000020004"/>
              </a:rPr>
            </a:br>
            <a:r>
              <a:rPr lang="nl-NL" sz="2500">
                <a:latin typeface="Effra" panose="02000506080000020004"/>
              </a:rPr>
              <a:t>- cellen geïnfecteerd met intracellulaire   </a:t>
            </a:r>
            <a:br>
              <a:rPr lang="nl-NL" sz="2500">
                <a:latin typeface="Effra" panose="02000506080000020004"/>
              </a:rPr>
            </a:br>
            <a:r>
              <a:rPr lang="nl-NL" sz="2500">
                <a:latin typeface="Effra" panose="02000506080000020004"/>
              </a:rPr>
              <a:t>  bacteriën of parasieten</a:t>
            </a:r>
            <a:br>
              <a:rPr lang="nl-NL" sz="2500">
                <a:latin typeface="Effra" panose="02000506080000020004"/>
              </a:rPr>
            </a:br>
            <a:r>
              <a:rPr lang="nl-NL" sz="2500">
                <a:latin typeface="Effra" panose="02000506080000020004"/>
              </a:rPr>
              <a:t>- kankercellen </a:t>
            </a:r>
            <a:br>
              <a:rPr lang="nl-NL" sz="2500">
                <a:latin typeface="Effra" panose="02000506080000020004"/>
              </a:rPr>
            </a:br>
            <a:r>
              <a:rPr lang="nl-NL" sz="2500">
                <a:latin typeface="Effra" panose="02000506080000020004"/>
              </a:rPr>
              <a:t>- getransplanteerde cellen of weefsels</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b="1">
                <a:latin typeface="Effra" panose="02000506080000020004"/>
                <a:sym typeface="Wingdings" panose="05000000000000000000" pitchFamily="2" charset="2"/>
              </a:rPr>
              <a:t> cellulaire afweer</a:t>
            </a:r>
            <a:br>
              <a:rPr lang="en-US" sz="2600" b="1" i="1">
                <a:sym typeface="Wingdings" panose="05000000000000000000" pitchFamily="2" charset="2"/>
              </a:rPr>
            </a:br>
            <a:br>
              <a:rPr lang="en-US" sz="2600">
                <a:sym typeface="Wingdings" panose="05000000000000000000" pitchFamily="2" charset="2"/>
              </a:rPr>
            </a:br>
            <a:endParaRPr lang="nl-NL" sz="2500">
              <a:latin typeface="Effra" panose="02000506080000020004" pitchFamily="2" charset="0"/>
              <a:ea typeface="Arial"/>
              <a:cs typeface="Arial"/>
              <a:sym typeface="Arial"/>
            </a:endParaRPr>
          </a:p>
        </p:txBody>
      </p:sp>
      <p:grpSp>
        <p:nvGrpSpPr>
          <p:cNvPr id="15" name="Groep 14">
            <a:extLst>
              <a:ext uri="{FF2B5EF4-FFF2-40B4-BE49-F238E27FC236}">
                <a16:creationId xmlns:a16="http://schemas.microsoft.com/office/drawing/2014/main" id="{B58674F7-EB45-5E9C-6612-AE3211C73C43}"/>
              </a:ext>
            </a:extLst>
          </p:cNvPr>
          <p:cNvGrpSpPr/>
          <p:nvPr/>
        </p:nvGrpSpPr>
        <p:grpSpPr>
          <a:xfrm>
            <a:off x="6945086" y="144459"/>
            <a:ext cx="5116286" cy="6525537"/>
            <a:chOff x="6945086" y="166231"/>
            <a:chExt cx="5116286" cy="6525537"/>
          </a:xfrm>
        </p:grpSpPr>
        <p:pic>
          <p:nvPicPr>
            <p:cNvPr id="13" name="Afbeelding 12">
              <a:extLst>
                <a:ext uri="{FF2B5EF4-FFF2-40B4-BE49-F238E27FC236}">
                  <a16:creationId xmlns:a16="http://schemas.microsoft.com/office/drawing/2014/main" id="{0E47EA9A-6C92-BC3A-9817-8CFFCD27AA1F}"/>
                </a:ext>
              </a:extLst>
            </p:cNvPr>
            <p:cNvPicPr>
              <a:picLocks noChangeAspect="1"/>
            </p:cNvPicPr>
            <p:nvPr/>
          </p:nvPicPr>
          <p:blipFill>
            <a:blip r:embed="rId3"/>
            <a:srcRect r="2705"/>
            <a:stretch>
              <a:fillRect/>
            </a:stretch>
          </p:blipFill>
          <p:spPr>
            <a:xfrm>
              <a:off x="6945086" y="166232"/>
              <a:ext cx="5116286" cy="6525536"/>
            </a:xfrm>
            <a:prstGeom prst="rect">
              <a:avLst/>
            </a:prstGeom>
          </p:spPr>
        </p:pic>
        <p:sp>
          <p:nvSpPr>
            <p:cNvPr id="14" name="Rechthoek 13">
              <a:extLst>
                <a:ext uri="{FF2B5EF4-FFF2-40B4-BE49-F238E27FC236}">
                  <a16:creationId xmlns:a16="http://schemas.microsoft.com/office/drawing/2014/main" id="{D8218F8D-0E31-A636-CADD-5162CD5A4D0B}"/>
                </a:ext>
              </a:extLst>
            </p:cNvPr>
            <p:cNvSpPr/>
            <p:nvPr/>
          </p:nvSpPr>
          <p:spPr>
            <a:xfrm>
              <a:off x="7064829" y="166231"/>
              <a:ext cx="2786742" cy="8134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1357260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09AA3EAE-2F53-8233-B190-C0ABF807DF98}"/>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0C8F0CFB-045E-8819-0437-271C35864CF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Verworven afweer</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687A4F32-A552-C5B9-C9E9-1265AE73E15D}"/>
              </a:ext>
            </a:extLst>
          </p:cNvPr>
          <p:cNvSpPr txBox="1">
            <a:spLocks noGrp="1"/>
          </p:cNvSpPr>
          <p:nvPr>
            <p:ph type="body" idx="1"/>
          </p:nvPr>
        </p:nvSpPr>
        <p:spPr>
          <a:xfrm>
            <a:off x="663775" y="1729235"/>
            <a:ext cx="7064827" cy="4939773"/>
          </a:xfrm>
          <a:prstGeom prst="rect">
            <a:avLst/>
          </a:prstGeom>
          <a:noFill/>
          <a:ln>
            <a:noFill/>
          </a:ln>
        </p:spPr>
        <p:txBody>
          <a:bodyPr spcFirstLastPara="1" wrap="square" lIns="91425" tIns="45700" rIns="91425" bIns="45700" anchor="t" anchorCtr="0">
            <a:spAutoFit/>
          </a:bodyPr>
          <a:lstStyle/>
          <a:p>
            <a:pPr marL="647700" indent="-457200">
              <a:spcBef>
                <a:spcPts val="0"/>
              </a:spcBef>
              <a:buSzPts val="2600"/>
            </a:pPr>
            <a:r>
              <a:rPr lang="en-US" sz="2500" b="1">
                <a:latin typeface="Effra" panose="02000506080000020004"/>
                <a:sym typeface="Wingdings" panose="05000000000000000000" pitchFamily="2" charset="2"/>
              </a:rPr>
              <a:t>Verworven</a:t>
            </a:r>
            <a:r>
              <a:rPr lang="en-US" sz="2500">
                <a:latin typeface="Effra" panose="02000506080000020004"/>
                <a:sym typeface="Wingdings" panose="05000000000000000000" pitchFamily="2" charset="2"/>
              </a:rPr>
              <a:t> of </a:t>
            </a:r>
            <a:r>
              <a:rPr lang="en-US" sz="2500" b="1" err="1">
                <a:latin typeface="Effra" panose="02000506080000020004"/>
                <a:sym typeface="Wingdings" panose="05000000000000000000" pitchFamily="2" charset="2"/>
              </a:rPr>
              <a:t>specifieke</a:t>
            </a:r>
            <a:r>
              <a:rPr lang="en-US" sz="2500" b="1">
                <a:latin typeface="Effra" panose="02000506080000020004"/>
                <a:sym typeface="Wingdings" panose="05000000000000000000" pitchFamily="2" charset="2"/>
              </a:rPr>
              <a:t> afweer</a:t>
            </a:r>
            <a:br>
              <a:rPr lang="en-US" sz="2500" b="1">
                <a:latin typeface="Effra" panose="02000506080000020004"/>
                <a:sym typeface="Wingdings" panose="05000000000000000000" pitchFamily="2" charset="2"/>
              </a:rPr>
            </a:br>
            <a:br>
              <a:rPr lang="en-US" sz="2500" b="1">
                <a:latin typeface="Effra" panose="02000506080000020004"/>
                <a:sym typeface="Wingdings" panose="05000000000000000000" pitchFamily="2" charset="2"/>
              </a:rPr>
            </a:br>
            <a:r>
              <a:rPr lang="en-US" sz="2500" b="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a:t>
            </a:r>
            <a:r>
              <a:rPr lang="en-US" sz="2500" b="1">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Geactiveerde</a:t>
            </a:r>
            <a:r>
              <a:rPr lang="en-US" sz="2500">
                <a:latin typeface="Effra" panose="02000506080000020004"/>
                <a:sym typeface="Wingdings" panose="05000000000000000000" pitchFamily="2" charset="2"/>
              </a:rPr>
              <a:t> </a:t>
            </a:r>
            <a:r>
              <a:rPr lang="en-US" sz="2500" b="1">
                <a:latin typeface="Effra" panose="02000506080000020004"/>
                <a:sym typeface="Wingdings" panose="05000000000000000000" pitchFamily="2" charset="2"/>
              </a:rPr>
              <a:t>B-cellen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differenti</a:t>
            </a:r>
            <a:r>
              <a:rPr lang="az-Cyrl-AZ" sz="2500">
                <a:sym typeface="Wingdings" panose="05000000000000000000" pitchFamily="2" charset="2"/>
              </a:rPr>
              <a:t>ё</a:t>
            </a:r>
            <a:r>
              <a:rPr lang="en-US" sz="2500">
                <a:latin typeface="Effra" panose="02000506080000020004"/>
                <a:sym typeface="Wingdings" panose="05000000000000000000" pitchFamily="2" charset="2"/>
              </a:rPr>
              <a:t>ren tot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b="1" err="1">
                <a:latin typeface="Effra" panose="02000506080000020004"/>
                <a:sym typeface="Wingdings" panose="05000000000000000000" pitchFamily="2" charset="2"/>
              </a:rPr>
              <a:t>plasmacellen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produceren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antistoffen</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antilichamen</a:t>
            </a:r>
            <a:r>
              <a:rPr lang="en-US" sz="2500">
                <a:latin typeface="Effra" panose="02000506080000020004"/>
                <a:sym typeface="Wingdings" panose="05000000000000000000" pitchFamily="2" charset="2"/>
              </a:rPr>
              <a:t> of </a:t>
            </a:r>
            <a:r>
              <a:rPr lang="en-US" sz="2500" err="1">
                <a:latin typeface="Effra" panose="02000506080000020004"/>
                <a:sym typeface="Wingdings" panose="05000000000000000000" pitchFamily="2" charset="2"/>
              </a:rPr>
              <a:t>immunoglobulinen</a:t>
            </a:r>
            <a:r>
              <a:rPr lang="en-US" sz="2500">
                <a:latin typeface="Effra" panose="02000506080000020004"/>
                <a:sym typeface="Wingdings" panose="05000000000000000000" pitchFamily="2" charset="2"/>
              </a:rPr>
              <a:t>/Ig)</a:t>
            </a:r>
            <a:br>
              <a:rPr lang="en-US" sz="2500">
                <a:latin typeface="Effra" panose="02000506080000020004"/>
                <a:sym typeface="Wingdings" panose="05000000000000000000" pitchFamily="2" charset="2"/>
              </a:rPr>
            </a:b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 </a:t>
            </a:r>
            <a:r>
              <a:rPr lang="en-US" sz="2500" err="1">
                <a:latin typeface="Effra" panose="02000506080000020004"/>
                <a:sym typeface="Wingdings" panose="05000000000000000000" pitchFamily="2" charset="2"/>
              </a:rPr>
              <a:t>Antistoffen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binden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aan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antigenen</a:t>
            </a:r>
            <a:r>
              <a:rPr lang="en-US" sz="2500">
                <a:latin typeface="Effra" panose="02000506080000020004"/>
                <a:sym typeface="Wingdings" panose="05000000000000000000" pitchFamily="2" charset="2"/>
              </a:rPr>
              <a:t> van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ziekteverwekkers</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extracellulair</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helpen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deze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onschadelijk</a:t>
            </a:r>
            <a:r>
              <a:rPr lang="en-US" sz="2500">
                <a:latin typeface="Effra" panose="02000506080000020004"/>
                <a:sym typeface="Wingdings" panose="05000000000000000000" pitchFamily="2" charset="2"/>
              </a:rPr>
              <a:t> te </a:t>
            </a:r>
            <a:r>
              <a:rPr lang="en-US" sz="2500" err="1">
                <a:latin typeface="Effra" panose="02000506080000020004"/>
                <a:sym typeface="Wingdings" panose="05000000000000000000" pitchFamily="2" charset="2"/>
              </a:rPr>
              <a:t>maken</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a:t>
            </a:r>
            <a:r>
              <a:rPr lang="en-US" sz="2500" b="1">
                <a:latin typeface="Effra" panose="02000506080000020004"/>
                <a:sym typeface="Wingdings" panose="05000000000000000000" pitchFamily="2" charset="2"/>
              </a:rPr>
              <a:t> </a:t>
            </a:r>
            <a:r>
              <a:rPr lang="en-US" sz="2500" b="1" err="1">
                <a:latin typeface="Effra" panose="02000506080000020004"/>
                <a:sym typeface="Wingdings" panose="05000000000000000000" pitchFamily="2" charset="2"/>
              </a:rPr>
              <a:t>humorale</a:t>
            </a:r>
            <a:r>
              <a:rPr lang="en-US" sz="2500" b="1">
                <a:latin typeface="Effra" panose="02000506080000020004"/>
                <a:sym typeface="Wingdings" panose="05000000000000000000" pitchFamily="2" charset="2"/>
              </a:rPr>
              <a:t> afweer</a:t>
            </a:r>
          </a:p>
          <a:p>
            <a:pPr marL="647700" indent="-457200">
              <a:spcBef>
                <a:spcPts val="0"/>
              </a:spcBef>
              <a:buSzPts val="2600"/>
            </a:pPr>
            <a:endParaRPr lang="en-US" sz="2500" b="1" i="1">
              <a:latin typeface="Effra" panose="02000506080000020004"/>
              <a:sym typeface="Wingdings" panose="05000000000000000000" pitchFamily="2" charset="2"/>
            </a:endParaRPr>
          </a:p>
          <a:p>
            <a:pPr marL="190500" indent="0">
              <a:spcBef>
                <a:spcPts val="0"/>
              </a:spcBef>
              <a:buSzPts val="2600"/>
              <a:buNone/>
            </a:pPr>
            <a:r>
              <a:rPr lang="en-US" sz="2500" b="1" i="1">
                <a:latin typeface="Effra" panose="02000506080000020004"/>
                <a:sym typeface="Wingdings" panose="05000000000000000000" pitchFamily="2" charset="2"/>
              </a:rPr>
              <a:t>       </a:t>
            </a:r>
            <a:r>
              <a:rPr lang="en-US" sz="2500" i="1">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Zie</a:t>
            </a:r>
            <a:r>
              <a:rPr lang="en-US" sz="2500" i="1">
                <a:latin typeface="Effra" panose="02000506080000020004"/>
                <a:sym typeface="Wingdings" panose="05000000000000000000" pitchFamily="2" charset="2"/>
              </a:rPr>
              <a:t> </a:t>
            </a:r>
            <a:r>
              <a:rPr lang="en-US" sz="2500">
                <a:latin typeface="Effra" panose="02000506080000020004"/>
                <a:sym typeface="Wingdings" panose="05000000000000000000" pitchFamily="2" charset="2"/>
              </a:rPr>
              <a:t>Binas 84K / </a:t>
            </a:r>
            <a:r>
              <a:rPr lang="en-US" sz="2500" err="1">
                <a:latin typeface="Effra" panose="02000506080000020004"/>
                <a:sym typeface="Wingdings" panose="05000000000000000000" pitchFamily="2" charset="2"/>
              </a:rPr>
              <a:t>ScienceData</a:t>
            </a:r>
            <a:r>
              <a:rPr lang="en-US" sz="2500">
                <a:latin typeface="Effra" panose="02000506080000020004"/>
                <a:sym typeface="Wingdings" panose="05000000000000000000" pitchFamily="2" charset="2"/>
              </a:rPr>
              <a:t> p. 348 </a:t>
            </a:r>
            <a:r>
              <a:rPr lang="en-US" sz="2500" err="1">
                <a:latin typeface="Effra" panose="02000506080000020004"/>
                <a:sym typeface="Wingdings" panose="05000000000000000000" pitchFamily="2" charset="2"/>
              </a:rPr>
              <a:t>voor</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a:latin typeface="Effra" panose="02000506080000020004"/>
                <a:sym typeface="Wingdings" panose="05000000000000000000" pitchFamily="2" charset="2"/>
              </a:rPr>
              <a:t>         de </a:t>
            </a:r>
            <a:r>
              <a:rPr lang="en-US" sz="2500" err="1">
                <a:latin typeface="Effra" panose="02000506080000020004"/>
                <a:sym typeface="Wingdings" panose="05000000000000000000" pitchFamily="2" charset="2"/>
              </a:rPr>
              <a:t>verschillende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typen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antistoffen</a:t>
            </a:r>
            <a:endParaRPr lang="en-US" sz="2500">
              <a:latin typeface="Effra" panose="02000506080000020004"/>
              <a:sym typeface="Wingdings" panose="05000000000000000000" pitchFamily="2" charset="2"/>
            </a:endParaRPr>
          </a:p>
          <a:p>
            <a:pPr marL="190500" lvl="0" indent="0" algn="l" rtl="0">
              <a:lnSpc>
                <a:spcPct val="90000"/>
              </a:lnSpc>
              <a:spcBef>
                <a:spcPts val="0"/>
              </a:spcBef>
              <a:spcAft>
                <a:spcPts val="0"/>
              </a:spcAft>
              <a:buSzPts val="2600"/>
              <a:buNone/>
            </a:pPr>
            <a:endParaRPr lang="nl-NL" sz="2500">
              <a:latin typeface="Effra" panose="02000506080000020004" pitchFamily="2" charset="0"/>
              <a:ea typeface="Arial"/>
              <a:cs typeface="Arial"/>
              <a:sym typeface="Arial"/>
            </a:endParaRPr>
          </a:p>
        </p:txBody>
      </p:sp>
      <p:grpSp>
        <p:nvGrpSpPr>
          <p:cNvPr id="12" name="Groep 11">
            <a:extLst>
              <a:ext uri="{FF2B5EF4-FFF2-40B4-BE49-F238E27FC236}">
                <a16:creationId xmlns:a16="http://schemas.microsoft.com/office/drawing/2014/main" id="{6FF3A444-2F30-502A-9C94-95B3A5B2D764}"/>
              </a:ext>
            </a:extLst>
          </p:cNvPr>
          <p:cNvGrpSpPr/>
          <p:nvPr/>
        </p:nvGrpSpPr>
        <p:grpSpPr>
          <a:xfrm>
            <a:off x="7079225" y="183153"/>
            <a:ext cx="4935794" cy="6248327"/>
            <a:chOff x="7378995" y="244548"/>
            <a:chExt cx="4614769" cy="6248327"/>
          </a:xfrm>
        </p:grpSpPr>
        <p:grpSp>
          <p:nvGrpSpPr>
            <p:cNvPr id="11" name="Groep 10">
              <a:extLst>
                <a:ext uri="{FF2B5EF4-FFF2-40B4-BE49-F238E27FC236}">
                  <a16:creationId xmlns:a16="http://schemas.microsoft.com/office/drawing/2014/main" id="{9B9079FA-14C1-2320-1CA8-4CD9B01C2016}"/>
                </a:ext>
              </a:extLst>
            </p:cNvPr>
            <p:cNvGrpSpPr/>
            <p:nvPr/>
          </p:nvGrpSpPr>
          <p:grpSpPr>
            <a:xfrm>
              <a:off x="7517218" y="673765"/>
              <a:ext cx="4476546" cy="5819110"/>
              <a:chOff x="6618514" y="219045"/>
              <a:chExt cx="5434897" cy="6419910"/>
            </a:xfrm>
          </p:grpSpPr>
          <p:grpSp>
            <p:nvGrpSpPr>
              <p:cNvPr id="9" name="Groep 8">
                <a:extLst>
                  <a:ext uri="{FF2B5EF4-FFF2-40B4-BE49-F238E27FC236}">
                    <a16:creationId xmlns:a16="http://schemas.microsoft.com/office/drawing/2014/main" id="{E6C9088D-0E38-62B1-9FA4-AC3EC1A650C1}"/>
                  </a:ext>
                </a:extLst>
              </p:cNvPr>
              <p:cNvGrpSpPr/>
              <p:nvPr/>
            </p:nvGrpSpPr>
            <p:grpSpPr>
              <a:xfrm>
                <a:off x="6618514" y="219045"/>
                <a:ext cx="5434897" cy="6419910"/>
                <a:chOff x="6335486" y="263860"/>
                <a:chExt cx="5707733" cy="6419910"/>
              </a:xfrm>
            </p:grpSpPr>
            <p:grpSp>
              <p:nvGrpSpPr>
                <p:cNvPr id="6" name="Groep 5">
                  <a:extLst>
                    <a:ext uri="{FF2B5EF4-FFF2-40B4-BE49-F238E27FC236}">
                      <a16:creationId xmlns:a16="http://schemas.microsoft.com/office/drawing/2014/main" id="{7F0AFFBF-93AD-81A3-B114-302897BC612C}"/>
                    </a:ext>
                  </a:extLst>
                </p:cNvPr>
                <p:cNvGrpSpPr/>
                <p:nvPr/>
              </p:nvGrpSpPr>
              <p:grpSpPr>
                <a:xfrm>
                  <a:off x="6335486" y="523367"/>
                  <a:ext cx="5707733" cy="6160403"/>
                  <a:chOff x="6433457" y="705801"/>
                  <a:chExt cx="5707733" cy="6065113"/>
                </a:xfrm>
              </p:grpSpPr>
              <p:pic>
                <p:nvPicPr>
                  <p:cNvPr id="4" name="Afbeelding 3">
                    <a:extLst>
                      <a:ext uri="{FF2B5EF4-FFF2-40B4-BE49-F238E27FC236}">
                        <a16:creationId xmlns:a16="http://schemas.microsoft.com/office/drawing/2014/main" id="{2744289B-C244-2E23-2757-F2634EBCEBD2}"/>
                      </a:ext>
                    </a:extLst>
                  </p:cNvPr>
                  <p:cNvPicPr>
                    <a:picLocks noChangeAspect="1"/>
                  </p:cNvPicPr>
                  <p:nvPr/>
                </p:nvPicPr>
                <p:blipFill>
                  <a:blip r:embed="rId3"/>
                  <a:srcRect l="3601" t="2724" r="12734"/>
                  <a:stretch>
                    <a:fillRect/>
                  </a:stretch>
                </p:blipFill>
                <p:spPr>
                  <a:xfrm>
                    <a:off x="6585857" y="705801"/>
                    <a:ext cx="5555333" cy="6051258"/>
                  </a:xfrm>
                  <a:prstGeom prst="rect">
                    <a:avLst/>
                  </a:prstGeom>
                </p:spPr>
              </p:pic>
              <p:sp>
                <p:nvSpPr>
                  <p:cNvPr id="5" name="Rechthoek 4">
                    <a:extLst>
                      <a:ext uri="{FF2B5EF4-FFF2-40B4-BE49-F238E27FC236}">
                        <a16:creationId xmlns:a16="http://schemas.microsoft.com/office/drawing/2014/main" id="{C847CDEE-6500-F85B-40CE-6DD85DCD25CF}"/>
                      </a:ext>
                    </a:extLst>
                  </p:cNvPr>
                  <p:cNvSpPr/>
                  <p:nvPr/>
                </p:nvSpPr>
                <p:spPr>
                  <a:xfrm>
                    <a:off x="6433457" y="6585857"/>
                    <a:ext cx="566057" cy="1850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7" name="Rechthoek 6">
                  <a:extLst>
                    <a:ext uri="{FF2B5EF4-FFF2-40B4-BE49-F238E27FC236}">
                      <a16:creationId xmlns:a16="http://schemas.microsoft.com/office/drawing/2014/main" id="{4ED2F04D-2B10-C6A1-3E2A-CA6E05950132}"/>
                    </a:ext>
                  </a:extLst>
                </p:cNvPr>
                <p:cNvSpPr/>
                <p:nvPr/>
              </p:nvSpPr>
              <p:spPr>
                <a:xfrm>
                  <a:off x="6487886" y="263860"/>
                  <a:ext cx="947057" cy="11786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F4C2141D-3570-E239-13F9-6AE250660D06}"/>
                    </a:ext>
                  </a:extLst>
                </p:cNvPr>
                <p:cNvSpPr/>
                <p:nvPr/>
              </p:nvSpPr>
              <p:spPr>
                <a:xfrm>
                  <a:off x="8866413" y="351272"/>
                  <a:ext cx="947057" cy="1959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0" name="Rechthoek 9">
                <a:extLst>
                  <a:ext uri="{FF2B5EF4-FFF2-40B4-BE49-F238E27FC236}">
                    <a16:creationId xmlns:a16="http://schemas.microsoft.com/office/drawing/2014/main" id="{203D8B26-57E5-446F-DAFE-EE5356A5B51E}"/>
                  </a:ext>
                </a:extLst>
              </p:cNvPr>
              <p:cNvSpPr/>
              <p:nvPr/>
            </p:nvSpPr>
            <p:spPr>
              <a:xfrm>
                <a:off x="8752114" y="6450991"/>
                <a:ext cx="2449286" cy="1879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 name="Rechthoek 2">
              <a:extLst>
                <a:ext uri="{FF2B5EF4-FFF2-40B4-BE49-F238E27FC236}">
                  <a16:creationId xmlns:a16="http://schemas.microsoft.com/office/drawing/2014/main" id="{7C0336E8-7712-D892-C36B-1DE85B9F346E}"/>
                </a:ext>
              </a:extLst>
            </p:cNvPr>
            <p:cNvSpPr/>
            <p:nvPr/>
          </p:nvSpPr>
          <p:spPr>
            <a:xfrm>
              <a:off x="7378995" y="244548"/>
              <a:ext cx="4540103" cy="664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504272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24244BAC-33E9-5935-2C9C-91F742EAFCC1}"/>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5D2D6F8D-CC69-5A7C-F7E6-1AF08F70BE9E}"/>
              </a:ext>
            </a:extLst>
          </p:cNvPr>
          <p:cNvSpPr>
            <a:spLocks noGrp="1"/>
          </p:cNvSpPr>
          <p:nvPr>
            <p:ph type="title"/>
          </p:nvPr>
        </p:nvSpPr>
        <p:spPr>
          <a:xfrm>
            <a:off x="838200" y="700371"/>
            <a:ext cx="10515600" cy="1325563"/>
          </a:xfrm>
        </p:spPr>
        <p:txBody>
          <a:bodyPr/>
          <a:lstStyle/>
          <a:p>
            <a:r>
              <a:rPr lang="nl-NL"/>
              <a:t>Voorbeeld </a:t>
            </a:r>
            <a:br>
              <a:rPr lang="nl-NL"/>
            </a:br>
            <a:r>
              <a:rPr lang="nl-NL"/>
              <a:t>(2025-I)</a:t>
            </a:r>
          </a:p>
        </p:txBody>
      </p:sp>
      <p:pic>
        <p:nvPicPr>
          <p:cNvPr id="16" name="Afbeelding 15">
            <a:extLst>
              <a:ext uri="{FF2B5EF4-FFF2-40B4-BE49-F238E27FC236}">
                <a16:creationId xmlns:a16="http://schemas.microsoft.com/office/drawing/2014/main" id="{7D72FF40-A8A5-D7F9-486B-C096359356A3}"/>
              </a:ext>
            </a:extLst>
          </p:cNvPr>
          <p:cNvPicPr>
            <a:picLocks noChangeAspect="1"/>
          </p:cNvPicPr>
          <p:nvPr/>
        </p:nvPicPr>
        <p:blipFill>
          <a:blip r:embed="rId3"/>
          <a:stretch>
            <a:fillRect/>
          </a:stretch>
        </p:blipFill>
        <p:spPr>
          <a:xfrm>
            <a:off x="3503816" y="254518"/>
            <a:ext cx="8472362" cy="6348963"/>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01B92109-0D15-3DE8-32DC-8234EDB3C171}"/>
                  </a:ext>
                </a:extLst>
              </p14:cNvPr>
              <p14:cNvContentPartPr/>
              <p14:nvPr/>
            </p14:nvContentPartPr>
            <p14:xfrm>
              <a:off x="6592002" y="870873"/>
              <a:ext cx="2359800" cy="44640"/>
            </p14:xfrm>
          </p:contentPart>
        </mc:Choice>
        <mc:Fallback xmlns="">
          <p:pic>
            <p:nvPicPr>
              <p:cNvPr id="2" name="Inkt 1">
                <a:extLst>
                  <a:ext uri="{FF2B5EF4-FFF2-40B4-BE49-F238E27FC236}">
                    <a16:creationId xmlns:a16="http://schemas.microsoft.com/office/drawing/2014/main" id="{01B92109-0D15-3DE8-32DC-8234EDB3C171}"/>
                  </a:ext>
                </a:extLst>
              </p:cNvPr>
              <p:cNvPicPr/>
              <p:nvPr/>
            </p:nvPicPr>
            <p:blipFill>
              <a:blip r:embed="rId5"/>
              <a:stretch>
                <a:fillRect/>
              </a:stretch>
            </p:blipFill>
            <p:spPr>
              <a:xfrm>
                <a:off x="6538002" y="763737"/>
                <a:ext cx="2467440" cy="258555"/>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160DF203-9442-24BE-8AF0-438A576B0854}"/>
                  </a:ext>
                </a:extLst>
              </p14:cNvPr>
              <p14:cNvContentPartPr/>
              <p14:nvPr/>
            </p14:nvContentPartPr>
            <p14:xfrm>
              <a:off x="5433162" y="4550433"/>
              <a:ext cx="6368040" cy="53640"/>
            </p14:xfrm>
          </p:contentPart>
        </mc:Choice>
        <mc:Fallback xmlns="">
          <p:pic>
            <p:nvPicPr>
              <p:cNvPr id="3" name="Inkt 2">
                <a:extLst>
                  <a:ext uri="{FF2B5EF4-FFF2-40B4-BE49-F238E27FC236}">
                    <a16:creationId xmlns:a16="http://schemas.microsoft.com/office/drawing/2014/main" id="{160DF203-9442-24BE-8AF0-438A576B0854}"/>
                  </a:ext>
                </a:extLst>
              </p:cNvPr>
              <p:cNvPicPr/>
              <p:nvPr/>
            </p:nvPicPr>
            <p:blipFill>
              <a:blip r:embed="rId7"/>
              <a:stretch>
                <a:fillRect/>
              </a:stretch>
            </p:blipFill>
            <p:spPr>
              <a:xfrm>
                <a:off x="5379162" y="4442433"/>
                <a:ext cx="6475680" cy="269280"/>
              </a:xfrm>
              <a:prstGeom prst="rect">
                <a:avLst/>
              </a:prstGeom>
            </p:spPr>
          </p:pic>
        </mc:Fallback>
      </mc:AlternateContent>
    </p:spTree>
    <p:extLst>
      <p:ext uri="{BB962C8B-B14F-4D97-AF65-F5344CB8AC3E}">
        <p14:creationId xmlns:p14="http://schemas.microsoft.com/office/powerpoint/2010/main" val="1048422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C95907D7-AA87-ACC8-65E2-053BC17B35B1}"/>
            </a:ext>
          </a:extLst>
        </p:cNvPr>
        <p:cNvGrpSpPr/>
        <p:nvPr/>
      </p:nvGrpSpPr>
      <p:grpSpPr>
        <a:xfrm>
          <a:off x="0" y="0"/>
          <a:ext cx="0" cy="0"/>
          <a:chOff x="0" y="0"/>
          <a:chExt cx="0" cy="0"/>
        </a:xfrm>
      </p:grpSpPr>
      <p:sp>
        <p:nvSpPr>
          <p:cNvPr id="14" name="Titel 13">
            <a:extLst>
              <a:ext uri="{FF2B5EF4-FFF2-40B4-BE49-F238E27FC236}">
                <a16:creationId xmlns:a16="http://schemas.microsoft.com/office/drawing/2014/main" id="{D504BFE6-0ABD-F85F-273C-51A0F47600AE}"/>
              </a:ext>
            </a:extLst>
          </p:cNvPr>
          <p:cNvSpPr>
            <a:spLocks noGrp="1"/>
          </p:cNvSpPr>
          <p:nvPr>
            <p:ph type="title"/>
          </p:nvPr>
        </p:nvSpPr>
        <p:spPr>
          <a:xfrm>
            <a:off x="838200" y="700372"/>
            <a:ext cx="10515600" cy="1084886"/>
          </a:xfrm>
        </p:spPr>
        <p:txBody>
          <a:bodyPr/>
          <a:lstStyle/>
          <a:p>
            <a:r>
              <a:rPr lang="nl-NL"/>
              <a:t>Uitwerking</a:t>
            </a:r>
          </a:p>
        </p:txBody>
      </p:sp>
      <p:pic>
        <p:nvPicPr>
          <p:cNvPr id="3" name="Afbeelding 2">
            <a:extLst>
              <a:ext uri="{FF2B5EF4-FFF2-40B4-BE49-F238E27FC236}">
                <a16:creationId xmlns:a16="http://schemas.microsoft.com/office/drawing/2014/main" id="{99C7F142-7BFA-8D7C-675B-51FA33D4290D}"/>
              </a:ext>
            </a:extLst>
          </p:cNvPr>
          <p:cNvPicPr>
            <a:picLocks noChangeAspect="1"/>
          </p:cNvPicPr>
          <p:nvPr/>
        </p:nvPicPr>
        <p:blipFill>
          <a:blip r:embed="rId3"/>
          <a:stretch>
            <a:fillRect/>
          </a:stretch>
        </p:blipFill>
        <p:spPr>
          <a:xfrm>
            <a:off x="774402" y="2712754"/>
            <a:ext cx="10616263" cy="1444575"/>
          </a:xfrm>
          <a:prstGeom prst="rect">
            <a:avLst/>
          </a:prstGeom>
        </p:spPr>
      </p:pic>
    </p:spTree>
    <p:extLst>
      <p:ext uri="{BB962C8B-B14F-4D97-AF65-F5344CB8AC3E}">
        <p14:creationId xmlns:p14="http://schemas.microsoft.com/office/powerpoint/2010/main" val="2453202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23e4fb3f7be_0_11"/>
          <p:cNvSpPr txBox="1">
            <a:spLocks noGrp="1"/>
          </p:cNvSpPr>
          <p:nvPr>
            <p:ph type="title"/>
          </p:nvPr>
        </p:nvSpPr>
        <p:spPr>
          <a:xfrm>
            <a:off x="763771"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Allergie</a:t>
            </a:r>
            <a:r>
              <a:rPr lang="az-Cyrl-AZ">
                <a:latin typeface="Effra" panose="02000506080000020004" pitchFamily="2" charset="0"/>
                <a:ea typeface="Arial"/>
                <a:cs typeface="Arial"/>
                <a:sym typeface="Arial"/>
              </a:rPr>
              <a:t>ё</a:t>
            </a:r>
            <a:r>
              <a:rPr lang="nl-NL">
                <a:latin typeface="Effra" panose="02000506080000020004" pitchFamily="2" charset="0"/>
                <a:ea typeface="Arial"/>
                <a:cs typeface="Arial"/>
                <a:sym typeface="Arial"/>
              </a:rPr>
              <a:t>n</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8FB845D7-B66D-54FB-FC87-FDF45AC3F7E7}"/>
              </a:ext>
            </a:extLst>
          </p:cNvPr>
          <p:cNvPicPr>
            <a:picLocks noChangeAspect="1"/>
          </p:cNvPicPr>
          <p:nvPr/>
        </p:nvPicPr>
        <p:blipFill>
          <a:blip r:embed="rId3"/>
          <a:stretch>
            <a:fillRect/>
          </a:stretch>
        </p:blipFill>
        <p:spPr>
          <a:xfrm>
            <a:off x="5021094" y="119742"/>
            <a:ext cx="7033412" cy="4696807"/>
          </a:xfrm>
          <a:prstGeom prst="rect">
            <a:avLst/>
          </a:prstGeom>
        </p:spPr>
      </p:pic>
      <p:sp>
        <p:nvSpPr>
          <p:cNvPr id="6" name="Google Shape;99;g2d17701bccb_0_0">
            <a:extLst>
              <a:ext uri="{FF2B5EF4-FFF2-40B4-BE49-F238E27FC236}">
                <a16:creationId xmlns:a16="http://schemas.microsoft.com/office/drawing/2014/main" id="{18C4C827-A44F-3954-F7F5-35C4CC841782}"/>
              </a:ext>
            </a:extLst>
          </p:cNvPr>
          <p:cNvSpPr txBox="1">
            <a:spLocks noGrp="1"/>
          </p:cNvSpPr>
          <p:nvPr>
            <p:ph type="body" idx="1"/>
          </p:nvPr>
        </p:nvSpPr>
        <p:spPr>
          <a:xfrm>
            <a:off x="8358726" y="4975482"/>
            <a:ext cx="3668484"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84M / </a:t>
            </a:r>
            <a:r>
              <a:rPr lang="nl-NL" sz="2000">
                <a:latin typeface="Effra" panose="02000506080000020004"/>
              </a:rPr>
              <a:t>ScienceData p. 348</a:t>
            </a:r>
          </a:p>
        </p:txBody>
      </p:sp>
      <p:sp>
        <p:nvSpPr>
          <p:cNvPr id="9" name="Google Shape;99;g2d17701bccb_0_0">
            <a:extLst>
              <a:ext uri="{FF2B5EF4-FFF2-40B4-BE49-F238E27FC236}">
                <a16:creationId xmlns:a16="http://schemas.microsoft.com/office/drawing/2014/main" id="{026E62DF-9778-2AC4-16E1-5A4F99BDC1A9}"/>
              </a:ext>
            </a:extLst>
          </p:cNvPr>
          <p:cNvSpPr txBox="1">
            <a:spLocks/>
          </p:cNvSpPr>
          <p:nvPr/>
        </p:nvSpPr>
        <p:spPr>
          <a:xfrm>
            <a:off x="589092" y="1658167"/>
            <a:ext cx="7271411" cy="502287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200" b="1">
                <a:latin typeface="Effra" panose="02000506080000020004"/>
                <a:sym typeface="Wingdings" panose="05000000000000000000" pitchFamily="2" charset="2"/>
              </a:rPr>
              <a:t>Mestcellen</a:t>
            </a:r>
            <a:r>
              <a:rPr lang="nl-NL" sz="2200">
                <a:latin typeface="Effra" panose="02000506080000020004"/>
              </a:rPr>
              <a:t> met IgE binden </a:t>
            </a:r>
            <a:br>
              <a:rPr lang="nl-NL" sz="2200">
                <a:latin typeface="Effra" panose="02000506080000020004"/>
              </a:rPr>
            </a:br>
            <a:r>
              <a:rPr lang="nl-NL" sz="2200">
                <a:latin typeface="Effra" panose="02000506080000020004"/>
              </a:rPr>
              <a:t>allergenen en geven </a:t>
            </a:r>
            <a:r>
              <a:rPr lang="nl-NL" sz="2200" b="1">
                <a:latin typeface="Effra" panose="02000506080000020004"/>
              </a:rPr>
              <a:t>histamine</a:t>
            </a:r>
            <a:r>
              <a:rPr lang="nl-NL" sz="2200">
                <a:latin typeface="Effra" panose="02000506080000020004"/>
              </a:rPr>
              <a:t> </a:t>
            </a:r>
            <a:br>
              <a:rPr lang="nl-NL" sz="2200">
                <a:latin typeface="Effra" panose="02000506080000020004"/>
              </a:rPr>
            </a:br>
            <a:r>
              <a:rPr lang="nl-NL" sz="2200">
                <a:latin typeface="Effra" panose="02000506080000020004"/>
              </a:rPr>
              <a:t>af, waardoor:</a:t>
            </a:r>
            <a:br>
              <a:rPr lang="nl-NL" sz="2200">
                <a:latin typeface="Effra" panose="02000506080000020004"/>
              </a:rPr>
            </a:br>
            <a:r>
              <a:rPr lang="nl-NL" sz="2200">
                <a:latin typeface="Effra" panose="02000506080000020004"/>
              </a:rPr>
              <a:t>- bloedvaten wijder worden </a:t>
            </a:r>
            <a:br>
              <a:rPr lang="nl-NL" sz="2200">
                <a:latin typeface="Effra" panose="02000506080000020004"/>
              </a:rPr>
            </a:br>
            <a:r>
              <a:rPr lang="nl-NL" sz="2200">
                <a:latin typeface="Effra" panose="02000506080000020004"/>
              </a:rPr>
              <a:t>  en lekken (zwelling, roodheid)</a:t>
            </a:r>
            <a:br>
              <a:rPr lang="nl-NL" sz="2200">
                <a:latin typeface="Effra" panose="02000506080000020004"/>
              </a:rPr>
            </a:br>
            <a:r>
              <a:rPr lang="nl-NL" sz="2200">
                <a:latin typeface="Effra" panose="02000506080000020004"/>
              </a:rPr>
              <a:t>- gladde spieren in luchtwegen </a:t>
            </a:r>
            <a:br>
              <a:rPr lang="nl-NL" sz="2200">
                <a:latin typeface="Effra" panose="02000506080000020004"/>
              </a:rPr>
            </a:br>
            <a:r>
              <a:rPr lang="nl-NL" sz="2200">
                <a:latin typeface="Effra" panose="02000506080000020004"/>
              </a:rPr>
              <a:t>  samentrekken (benauwdheid)</a:t>
            </a:r>
            <a:br>
              <a:rPr lang="nl-NL" sz="2200">
                <a:latin typeface="Effra" panose="02000506080000020004"/>
              </a:rPr>
            </a:br>
            <a:r>
              <a:rPr lang="nl-NL" sz="2200">
                <a:latin typeface="Effra" panose="02000506080000020004"/>
              </a:rPr>
              <a:t>- slijmproductie toeneemt</a:t>
            </a:r>
            <a:br>
              <a:rPr lang="nl-NL" sz="2200">
                <a:latin typeface="Effra" panose="02000506080000020004"/>
              </a:rPr>
            </a:br>
            <a:r>
              <a:rPr lang="nl-NL" sz="2200">
                <a:latin typeface="Effra" panose="02000506080000020004"/>
              </a:rPr>
              <a:t>- slijmvlies opzwelt</a:t>
            </a:r>
            <a:br>
              <a:rPr lang="nl-NL" sz="2200">
                <a:latin typeface="Effra" panose="02000506080000020004"/>
              </a:rPr>
            </a:br>
            <a:endParaRPr lang="en-US" sz="2200">
              <a:latin typeface="Effra" panose="02000506080000020004"/>
              <a:sym typeface="Wingdings" panose="05000000000000000000" pitchFamily="2" charset="2"/>
            </a:endParaRPr>
          </a:p>
          <a:p>
            <a:pPr marL="647700" indent="-457200">
              <a:spcBef>
                <a:spcPts val="0"/>
              </a:spcBef>
              <a:buSzPts val="2600"/>
            </a:pPr>
            <a:r>
              <a:rPr lang="en-US" sz="2200">
                <a:latin typeface="Effra" panose="02000506080000020004"/>
                <a:sym typeface="Wingdings" panose="05000000000000000000" pitchFamily="2" charset="2"/>
              </a:rPr>
              <a:t>Een epipen bevat </a:t>
            </a:r>
            <a:r>
              <a:rPr lang="en-US" sz="2200" b="1">
                <a:latin typeface="Effra" panose="02000506080000020004"/>
                <a:sym typeface="Wingdings" panose="05000000000000000000" pitchFamily="2" charset="2"/>
              </a:rPr>
              <a:t>adrenaline</a:t>
            </a:r>
            <a:r>
              <a:rPr lang="en-US" sz="2200">
                <a:latin typeface="Effra" panose="02000506080000020004"/>
                <a:sym typeface="Wingdings" panose="05000000000000000000" pitchFamily="2" charset="2"/>
              </a:rPr>
              <a:t>, </a:t>
            </a:r>
            <a:br>
              <a:rPr lang="en-US" sz="2200">
                <a:latin typeface="Effra" panose="02000506080000020004"/>
                <a:sym typeface="Wingdings" panose="05000000000000000000" pitchFamily="2" charset="2"/>
              </a:rPr>
            </a:br>
            <a:r>
              <a:rPr lang="en-US" sz="2200">
                <a:latin typeface="Effra" panose="02000506080000020004"/>
                <a:sym typeface="Wingdings" panose="05000000000000000000" pitchFamily="2" charset="2"/>
              </a:rPr>
              <a:t>waardoor: </a:t>
            </a:r>
            <a:br>
              <a:rPr lang="en-US" sz="2200" b="1">
                <a:latin typeface="Effra" panose="02000506080000020004"/>
                <a:sym typeface="Wingdings" panose="05000000000000000000" pitchFamily="2" charset="2"/>
              </a:rPr>
            </a:br>
            <a:r>
              <a:rPr lang="en-US" sz="2200">
                <a:latin typeface="Effra" panose="02000506080000020004"/>
                <a:sym typeface="Wingdings" panose="05000000000000000000" pitchFamily="2" charset="2"/>
              </a:rPr>
              <a:t>-</a:t>
            </a:r>
            <a:r>
              <a:rPr lang="en-US" sz="2200" b="1">
                <a:latin typeface="Effra" panose="02000506080000020004"/>
                <a:sym typeface="Wingdings" panose="05000000000000000000" pitchFamily="2" charset="2"/>
              </a:rPr>
              <a:t> </a:t>
            </a:r>
            <a:r>
              <a:rPr lang="nl-NL" sz="2200">
                <a:latin typeface="Effra" panose="02000506080000020004"/>
              </a:rPr>
              <a:t>bloedvaten weer vernauwen </a:t>
            </a:r>
            <a:br>
              <a:rPr lang="nl-NL" sz="2200">
                <a:latin typeface="Effra" panose="02000506080000020004"/>
              </a:rPr>
            </a:br>
            <a:r>
              <a:rPr lang="nl-NL" sz="2200">
                <a:latin typeface="Effra" panose="02000506080000020004"/>
              </a:rPr>
              <a:t>- luchtwegen weer verwijden</a:t>
            </a:r>
            <a:endParaRPr lang="en-US" sz="2200">
              <a:latin typeface="Effra" panose="02000506080000020004"/>
              <a:sym typeface="Wingdings" panose="05000000000000000000" pitchFamily="2" charset="2"/>
            </a:endParaRPr>
          </a:p>
          <a:p>
            <a:pPr marL="647700" indent="-457200">
              <a:spcBef>
                <a:spcPts val="0"/>
              </a:spcBef>
              <a:buSzPts val="2600"/>
            </a:pPr>
            <a:endParaRPr lang="en-US" sz="2200" b="1">
              <a:sym typeface="Wingdings" panose="05000000000000000000" pitchFamily="2" charset="2"/>
            </a:endParaRPr>
          </a:p>
          <a:p>
            <a:pPr marL="190500" indent="0">
              <a:spcBef>
                <a:spcPts val="0"/>
              </a:spcBef>
              <a:buSzPts val="2600"/>
              <a:buNone/>
            </a:pPr>
            <a:endParaRPr lang="en-US" sz="2600">
              <a:sym typeface="Wingdings" panose="05000000000000000000" pitchFamily="2" charset="2"/>
            </a:endParaRPr>
          </a:p>
        </p:txBody>
      </p:sp>
      <p:pic>
        <p:nvPicPr>
          <p:cNvPr id="1026" name="Picture 2" descr="EpiPen Adrenaline Auto-Injector - 0.3mg (Adult)">
            <a:extLst>
              <a:ext uri="{FF2B5EF4-FFF2-40B4-BE49-F238E27FC236}">
                <a16:creationId xmlns:a16="http://schemas.microsoft.com/office/drawing/2014/main" id="{4725EFC8-8084-8361-C27F-61B1A8AAAD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93" r="39374" b="6593"/>
          <a:stretch>
            <a:fillRect/>
          </a:stretch>
        </p:blipFill>
        <p:spPr bwMode="auto">
          <a:xfrm>
            <a:off x="213445" y="4343401"/>
            <a:ext cx="527013" cy="23404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2"/>
          <p:cNvSpPr txBox="1">
            <a:spLocks noGrp="1"/>
          </p:cNvSpPr>
          <p:nvPr>
            <p:ph type="title"/>
          </p:nvPr>
        </p:nvSpPr>
        <p:spPr>
          <a:xfrm>
            <a:off x="657441" y="3863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Bloedsamenstelling </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CBFCA040-7A1D-E2A0-D8E9-246BF524403C}"/>
              </a:ext>
            </a:extLst>
          </p:cNvPr>
          <p:cNvSpPr txBox="1">
            <a:spLocks noGrp="1"/>
          </p:cNvSpPr>
          <p:nvPr>
            <p:ph type="body" idx="1"/>
          </p:nvPr>
        </p:nvSpPr>
        <p:spPr>
          <a:xfrm>
            <a:off x="851263" y="5792938"/>
            <a:ext cx="10885800" cy="826340"/>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1028" name="Picture 4">
            <a:extLst>
              <a:ext uri="{FF2B5EF4-FFF2-40B4-BE49-F238E27FC236}">
                <a16:creationId xmlns:a16="http://schemas.microsoft.com/office/drawing/2014/main" id="{7CB1B1D3-CD83-556B-BBED-A43747A32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012" y="2594638"/>
            <a:ext cx="6684134" cy="374764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8A906FE0-D33F-9FE5-2971-D51B30E3869B}"/>
              </a:ext>
            </a:extLst>
          </p:cNvPr>
          <p:cNvSpPr txBox="1"/>
          <p:nvPr/>
        </p:nvSpPr>
        <p:spPr>
          <a:xfrm>
            <a:off x="9114270" y="6380077"/>
            <a:ext cx="3129700" cy="276999"/>
          </a:xfrm>
          <a:prstGeom prst="rect">
            <a:avLst/>
          </a:prstGeom>
          <a:noFill/>
        </p:spPr>
        <p:txBody>
          <a:bodyPr wrap="square" rtlCol="0">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Het lichaam - Bloed - MijnBiologie.nl</a:t>
            </a:r>
            <a:endParaRPr lang="nl-NL" sz="1200">
              <a:solidFill>
                <a:schemeClr val="tx1"/>
              </a:solidFill>
              <a:latin typeface="Effra" panose="02000506080000020004"/>
            </a:endParaRPr>
          </a:p>
        </p:txBody>
      </p:sp>
      <p:sp>
        <p:nvSpPr>
          <p:cNvPr id="4" name="Google Shape;99;g2d17701bccb_0_0">
            <a:extLst>
              <a:ext uri="{FF2B5EF4-FFF2-40B4-BE49-F238E27FC236}">
                <a16:creationId xmlns:a16="http://schemas.microsoft.com/office/drawing/2014/main" id="{BA9239A7-040E-9A54-92D7-984095D67A0D}"/>
              </a:ext>
            </a:extLst>
          </p:cNvPr>
          <p:cNvSpPr txBox="1">
            <a:spLocks/>
          </p:cNvSpPr>
          <p:nvPr/>
        </p:nvSpPr>
        <p:spPr>
          <a:xfrm>
            <a:off x="507933" y="1527791"/>
            <a:ext cx="11276240" cy="287613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600">
                <a:latin typeface="Effra" panose="02000506080000020004" pitchFamily="2" charset="0"/>
                <a:ea typeface="Arial"/>
                <a:cs typeface="Arial"/>
                <a:sym typeface="Arial"/>
              </a:rPr>
              <a:t>Bloedplasma (± 60%)</a:t>
            </a:r>
          </a:p>
          <a:p>
            <a:pPr marL="647700" lvl="1" indent="0">
              <a:spcBef>
                <a:spcPts val="0"/>
              </a:spcBef>
              <a:buSzPts val="2600"/>
              <a:buNone/>
            </a:pPr>
            <a:r>
              <a:rPr lang="nl-NL">
                <a:latin typeface="Effra" panose="02000506080000020004" pitchFamily="2" charset="0"/>
                <a:ea typeface="Arial"/>
                <a:cs typeface="Arial"/>
                <a:sym typeface="Arial"/>
              </a:rPr>
              <a:t>Water met opgeloste stoffen, hormonen, zouten, voedingsstoffen en afvalstoffen </a:t>
            </a:r>
          </a:p>
          <a:p>
            <a:pPr marL="647700" indent="-457200">
              <a:spcBef>
                <a:spcPts val="0"/>
              </a:spcBef>
              <a:buSzPts val="2600"/>
            </a:pPr>
            <a:r>
              <a:rPr lang="nl-NL" sz="2600">
                <a:latin typeface="Effra" panose="02000506080000020004" pitchFamily="2" charset="0"/>
                <a:ea typeface="Arial"/>
                <a:cs typeface="Arial"/>
                <a:sym typeface="Arial"/>
              </a:rPr>
              <a:t>Verschillende cellen, </a:t>
            </a:r>
          </a:p>
          <a:p>
            <a:pPr marL="190500" indent="0">
              <a:spcBef>
                <a:spcPts val="0"/>
              </a:spcBef>
              <a:buSzPts val="2600"/>
              <a:buNone/>
            </a:pPr>
            <a:r>
              <a:rPr lang="nl-NL" sz="2600">
                <a:latin typeface="Effra" panose="02000506080000020004" pitchFamily="2" charset="0"/>
                <a:ea typeface="Arial"/>
                <a:cs typeface="Arial"/>
                <a:sym typeface="Arial"/>
              </a:rPr>
              <a:t>      gemaakt in beenmerg</a:t>
            </a:r>
          </a:p>
          <a:p>
            <a:pPr marL="1104900" lvl="1" indent="-457200">
              <a:spcBef>
                <a:spcPts val="0"/>
              </a:spcBef>
              <a:buSzPts val="2600"/>
            </a:pPr>
            <a:r>
              <a:rPr lang="nl-NL">
                <a:latin typeface="Effra" panose="02000506080000020004" pitchFamily="2" charset="0"/>
                <a:ea typeface="Arial"/>
                <a:cs typeface="Arial"/>
                <a:sym typeface="Arial"/>
              </a:rPr>
              <a:t>Rode bloedcellen</a:t>
            </a:r>
          </a:p>
          <a:p>
            <a:pPr marL="1104900" lvl="1" indent="-457200">
              <a:spcBef>
                <a:spcPts val="0"/>
              </a:spcBef>
              <a:buSzPts val="2600"/>
            </a:pPr>
            <a:r>
              <a:rPr lang="nl-NL">
                <a:latin typeface="Effra" panose="02000506080000020004" pitchFamily="2" charset="0"/>
                <a:ea typeface="Arial"/>
                <a:cs typeface="Arial"/>
                <a:sym typeface="Arial"/>
              </a:rPr>
              <a:t>Witte bloedcellen</a:t>
            </a:r>
          </a:p>
          <a:p>
            <a:pPr marL="1104900" lvl="1" indent="-457200">
              <a:spcBef>
                <a:spcPts val="0"/>
              </a:spcBef>
              <a:buSzPts val="2600"/>
            </a:pPr>
            <a:r>
              <a:rPr lang="nl-NL">
                <a:latin typeface="Effra" panose="02000506080000020004" pitchFamily="2" charset="0"/>
                <a:ea typeface="Arial"/>
                <a:cs typeface="Arial"/>
                <a:sym typeface="Arial"/>
              </a:rPr>
              <a:t>Bloedplaatjes </a:t>
            </a:r>
            <a:br>
              <a:rPr lang="nl-NL">
                <a:latin typeface="Effra" panose="02000506080000020004" pitchFamily="2" charset="0"/>
                <a:ea typeface="Arial"/>
                <a:cs typeface="Arial"/>
                <a:sym typeface="Arial"/>
              </a:rPr>
            </a:br>
            <a:endParaRPr lang="nl-NL" sz="21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4E40E261-4068-6170-1D83-F08A0FA5C5BD}"/>
              </a:ext>
            </a:extLst>
          </p:cNvPr>
          <p:cNvPicPr>
            <a:picLocks noChangeAspect="1"/>
          </p:cNvPicPr>
          <p:nvPr/>
        </p:nvPicPr>
        <p:blipFill rotWithShape="1">
          <a:blip r:embed="rId5">
            <a:extLst>
              <a:ext uri="{28A0092B-C50C-407E-A947-70E740481C1C}">
                <a14:useLocalDpi xmlns:a14="http://schemas.microsoft.com/office/drawing/2010/main" val="0"/>
              </a:ext>
            </a:extLst>
          </a:blip>
          <a:srcRect t="6954"/>
          <a:stretch/>
        </p:blipFill>
        <p:spPr>
          <a:xfrm>
            <a:off x="851263" y="4201890"/>
            <a:ext cx="3568722" cy="2178716"/>
          </a:xfrm>
          <a:prstGeom prst="rect">
            <a:avLst/>
          </a:prstGeom>
        </p:spPr>
      </p:pic>
    </p:spTree>
    <p:extLst>
      <p:ext uri="{BB962C8B-B14F-4D97-AF65-F5344CB8AC3E}">
        <p14:creationId xmlns:p14="http://schemas.microsoft.com/office/powerpoint/2010/main" val="2942414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4776A-7906-96FB-0E53-4A96B69E1BC8}"/>
              </a:ext>
            </a:extLst>
          </p:cNvPr>
          <p:cNvSpPr>
            <a:spLocks noGrp="1"/>
          </p:cNvSpPr>
          <p:nvPr>
            <p:ph type="title"/>
          </p:nvPr>
        </p:nvSpPr>
        <p:spPr>
          <a:xfrm>
            <a:off x="657447" y="386387"/>
            <a:ext cx="10515600" cy="1325563"/>
          </a:xfrm>
        </p:spPr>
        <p:txBody>
          <a:bodyPr/>
          <a:lstStyle/>
          <a:p>
            <a:r>
              <a:rPr lang="nl-NL">
                <a:latin typeface="Effra" panose="02000506080000020004"/>
              </a:rPr>
              <a:t>Bloedsamenstelling – rode bloedcellen</a:t>
            </a:r>
          </a:p>
        </p:txBody>
      </p:sp>
      <p:pic>
        <p:nvPicPr>
          <p:cNvPr id="2050" name="Picture 2">
            <a:extLst>
              <a:ext uri="{FF2B5EF4-FFF2-40B4-BE49-F238E27FC236}">
                <a16:creationId xmlns:a16="http://schemas.microsoft.com/office/drawing/2014/main" id="{110BC459-FAF9-E174-D873-A97487D6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219" y="3184896"/>
            <a:ext cx="4414551" cy="3305175"/>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4E44EF8C-6843-BAE8-EFC2-A48D964B4825}"/>
              </a:ext>
            </a:extLst>
          </p:cNvPr>
          <p:cNvSpPr txBox="1"/>
          <p:nvPr/>
        </p:nvSpPr>
        <p:spPr>
          <a:xfrm>
            <a:off x="7869011" y="6451878"/>
            <a:ext cx="4220303" cy="276999"/>
          </a:xfrm>
          <a:prstGeom prst="rect">
            <a:avLst/>
          </a:prstGeom>
          <a:noFill/>
        </p:spPr>
        <p:txBody>
          <a:bodyPr wrap="square" rtlCol="0">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Erytrocyten (rode bloedcellen) - Structuur en Functie - Simpto.nl</a:t>
            </a:r>
            <a:endParaRPr lang="nl-NL" sz="1200">
              <a:solidFill>
                <a:schemeClr val="tx1"/>
              </a:solidFill>
              <a:latin typeface="Effra" panose="02000506080000020004"/>
            </a:endParaRPr>
          </a:p>
        </p:txBody>
      </p:sp>
      <p:pic>
        <p:nvPicPr>
          <p:cNvPr id="2052" name="Picture 4">
            <a:extLst>
              <a:ext uri="{FF2B5EF4-FFF2-40B4-BE49-F238E27FC236}">
                <a16:creationId xmlns:a16="http://schemas.microsoft.com/office/drawing/2014/main" id="{93147356-21D3-BD92-97BF-757D061CA3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942" t="18347" r="21357" b="14684"/>
          <a:stretch>
            <a:fillRect/>
          </a:stretch>
        </p:blipFill>
        <p:spPr bwMode="auto">
          <a:xfrm>
            <a:off x="9925582" y="1438915"/>
            <a:ext cx="1933575" cy="155003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99;g2d17701bccb_0_0">
            <a:extLst>
              <a:ext uri="{FF2B5EF4-FFF2-40B4-BE49-F238E27FC236}">
                <a16:creationId xmlns:a16="http://schemas.microsoft.com/office/drawing/2014/main" id="{0EA04CC5-E7EF-823B-7439-8415B33966EA}"/>
              </a:ext>
            </a:extLst>
          </p:cNvPr>
          <p:cNvSpPr txBox="1">
            <a:spLocks/>
          </p:cNvSpPr>
          <p:nvPr/>
        </p:nvSpPr>
        <p:spPr>
          <a:xfrm>
            <a:off x="516437" y="1626890"/>
            <a:ext cx="6894455" cy="29592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sz="2600">
                <a:latin typeface="Effra" panose="02000506080000020004"/>
              </a:rPr>
              <a:t>Geen celkern (dus geen DNA!)</a:t>
            </a:r>
          </a:p>
          <a:p>
            <a:pPr marL="635000" indent="-444500">
              <a:spcBef>
                <a:spcPts val="0"/>
              </a:spcBef>
              <a:buSzPts val="2600"/>
            </a:pPr>
            <a:r>
              <a:rPr lang="nl-NL" sz="2600">
                <a:latin typeface="Effra" panose="02000506080000020004"/>
              </a:rPr>
              <a:t>Flexibel </a:t>
            </a:r>
          </a:p>
          <a:p>
            <a:pPr marL="635000" indent="-444500">
              <a:spcBef>
                <a:spcPts val="0"/>
              </a:spcBef>
              <a:buSzPts val="2600"/>
            </a:pPr>
            <a:r>
              <a:rPr lang="nl-NL" sz="2600">
                <a:latin typeface="Effra" panose="02000506080000020004"/>
              </a:rPr>
              <a:t>Vervoeren O</a:t>
            </a:r>
            <a:r>
              <a:rPr lang="nl-NL" sz="2600">
                <a:latin typeface="Effra" panose="02000506080000020004"/>
                <a:cs typeface="Times New Roman" panose="02020603050405020304" pitchFamily="18" charset="0"/>
              </a:rPr>
              <a:t>₂ en helpen bij transport CO₂ met behulp van </a:t>
            </a:r>
            <a:r>
              <a:rPr lang="nl-NL" sz="2600" b="1">
                <a:latin typeface="Effra" panose="02000506080000020004"/>
                <a:cs typeface="Times New Roman" panose="02020603050405020304" pitchFamily="18" charset="0"/>
              </a:rPr>
              <a:t>hemoglobine (</a:t>
            </a:r>
            <a:r>
              <a:rPr lang="nl-NL" sz="2600" b="1" err="1">
                <a:latin typeface="Effra" panose="02000506080000020004"/>
                <a:cs typeface="Times New Roman" panose="02020603050405020304" pitchFamily="18" charset="0"/>
              </a:rPr>
              <a:t>Hb</a:t>
            </a:r>
            <a:r>
              <a:rPr lang="nl-NL" sz="2600" b="1">
                <a:latin typeface="Effra" panose="02000506080000020004"/>
                <a:cs typeface="Times New Roman" panose="02020603050405020304" pitchFamily="18" charset="0"/>
              </a:rPr>
              <a:t>)</a:t>
            </a:r>
            <a:endParaRPr lang="nl-NL" sz="2600">
              <a:latin typeface="Effra" panose="02000506080000020004"/>
              <a:cs typeface="Times New Roman" panose="02020603050405020304" pitchFamily="18" charset="0"/>
            </a:endParaRPr>
          </a:p>
          <a:p>
            <a:pPr marL="635000" indent="-444500">
              <a:spcBef>
                <a:spcPts val="0"/>
              </a:spcBef>
              <a:buSzPts val="2600"/>
            </a:pPr>
            <a:r>
              <a:rPr lang="nl-NL" sz="2600">
                <a:latin typeface="Effra" panose="02000506080000020004"/>
                <a:cs typeface="Times New Roman" panose="02020603050405020304" pitchFamily="18" charset="0"/>
              </a:rPr>
              <a:t>EPO stimuleert de aanmaak van rode bloedcellen in het beenmerg</a:t>
            </a:r>
          </a:p>
          <a:p>
            <a:pPr marL="190500" indent="0">
              <a:spcBef>
                <a:spcPts val="0"/>
              </a:spcBef>
              <a:buSzPts val="2600"/>
              <a:buNone/>
            </a:pPr>
            <a:endParaRPr lang="en-US" sz="2600" b="1">
              <a:latin typeface="Effra" panose="02000506080000020004"/>
              <a:sym typeface="Wingdings" panose="05000000000000000000" pitchFamily="2" charset="2"/>
            </a:endParaRP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35743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2CF62-B06E-6FD3-F1B9-F3E410C6969E}"/>
              </a:ext>
            </a:extLst>
          </p:cNvPr>
          <p:cNvSpPr>
            <a:spLocks noGrp="1"/>
          </p:cNvSpPr>
          <p:nvPr>
            <p:ph type="title"/>
          </p:nvPr>
        </p:nvSpPr>
        <p:spPr>
          <a:xfrm>
            <a:off x="838200" y="758965"/>
            <a:ext cx="10515600" cy="1325563"/>
          </a:xfrm>
        </p:spPr>
        <p:txBody>
          <a:bodyPr/>
          <a:lstStyle/>
          <a:p>
            <a:r>
              <a:rPr lang="nl-NL"/>
              <a:t>Voorbeeld </a:t>
            </a:r>
            <a:br>
              <a:rPr lang="nl-NL"/>
            </a:br>
            <a:r>
              <a:rPr lang="nl-NL"/>
              <a:t>(2025-I)</a:t>
            </a:r>
          </a:p>
        </p:txBody>
      </p:sp>
      <p:pic>
        <p:nvPicPr>
          <p:cNvPr id="7" name="Afbeelding 6">
            <a:extLst>
              <a:ext uri="{FF2B5EF4-FFF2-40B4-BE49-F238E27FC236}">
                <a16:creationId xmlns:a16="http://schemas.microsoft.com/office/drawing/2014/main" id="{25F25685-828F-575F-C628-A2C0E64EB094}"/>
              </a:ext>
            </a:extLst>
          </p:cNvPr>
          <p:cNvPicPr>
            <a:picLocks noChangeAspect="1"/>
          </p:cNvPicPr>
          <p:nvPr/>
        </p:nvPicPr>
        <p:blipFill>
          <a:blip r:embed="rId3"/>
          <a:stretch>
            <a:fillRect/>
          </a:stretch>
        </p:blipFill>
        <p:spPr>
          <a:xfrm>
            <a:off x="406502" y="3239513"/>
            <a:ext cx="8357651" cy="1798318"/>
          </a:xfrm>
          <a:prstGeom prst="rect">
            <a:avLst/>
          </a:prstGeom>
        </p:spPr>
      </p:pic>
      <p:pic>
        <p:nvPicPr>
          <p:cNvPr id="5" name="Afbeelding 4">
            <a:extLst>
              <a:ext uri="{FF2B5EF4-FFF2-40B4-BE49-F238E27FC236}">
                <a16:creationId xmlns:a16="http://schemas.microsoft.com/office/drawing/2014/main" id="{FE12B086-E891-0DB6-E8E9-B615675DC543}"/>
              </a:ext>
            </a:extLst>
          </p:cNvPr>
          <p:cNvPicPr>
            <a:picLocks noChangeAspect="1"/>
          </p:cNvPicPr>
          <p:nvPr/>
        </p:nvPicPr>
        <p:blipFill>
          <a:blip r:embed="rId4"/>
          <a:stretch>
            <a:fillRect/>
          </a:stretch>
        </p:blipFill>
        <p:spPr>
          <a:xfrm>
            <a:off x="5022873" y="230726"/>
            <a:ext cx="6991814" cy="3220398"/>
          </a:xfrm>
          <a:prstGeom prst="rect">
            <a:avLst/>
          </a:prstGeom>
        </p:spPr>
      </p:pic>
      <p:pic>
        <p:nvPicPr>
          <p:cNvPr id="9" name="Afbeelding 8">
            <a:extLst>
              <a:ext uri="{FF2B5EF4-FFF2-40B4-BE49-F238E27FC236}">
                <a16:creationId xmlns:a16="http://schemas.microsoft.com/office/drawing/2014/main" id="{897A1EF5-078F-7C82-E093-7F78802BDE3E}"/>
              </a:ext>
            </a:extLst>
          </p:cNvPr>
          <p:cNvPicPr>
            <a:picLocks noChangeAspect="1"/>
          </p:cNvPicPr>
          <p:nvPr/>
        </p:nvPicPr>
        <p:blipFill>
          <a:blip r:embed="rId5"/>
          <a:srcRect b="4033"/>
          <a:stretch>
            <a:fillRect/>
          </a:stretch>
        </p:blipFill>
        <p:spPr>
          <a:xfrm>
            <a:off x="1626627" y="5077159"/>
            <a:ext cx="7332665" cy="1369616"/>
          </a:xfrm>
          <a:prstGeom prst="rect">
            <a:avLst/>
          </a:prstGeom>
        </p:spPr>
      </p:pic>
    </p:spTree>
    <p:extLst>
      <p:ext uri="{BB962C8B-B14F-4D97-AF65-F5344CB8AC3E}">
        <p14:creationId xmlns:p14="http://schemas.microsoft.com/office/powerpoint/2010/main" val="2622182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2d14e319473_1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Opbouw examen</a:t>
            </a:r>
            <a:endParaRPr>
              <a:latin typeface="Effra" panose="02000506080000020004" pitchFamily="2" charset="0"/>
              <a:ea typeface="Arial"/>
              <a:cs typeface="Arial"/>
              <a:sym typeface="Arial"/>
            </a:endParaRPr>
          </a:p>
        </p:txBody>
      </p:sp>
      <p:sp>
        <p:nvSpPr>
          <p:cNvPr id="7" name="Google Shape;99;g2d17701bccb_0_0">
            <a:extLst>
              <a:ext uri="{FF2B5EF4-FFF2-40B4-BE49-F238E27FC236}">
                <a16:creationId xmlns:a16="http://schemas.microsoft.com/office/drawing/2014/main" id="{1AA05A58-C3BD-0E1F-29C8-2309AA434F79}"/>
              </a:ext>
            </a:extLst>
          </p:cNvPr>
          <p:cNvSpPr txBox="1">
            <a:spLocks noGrp="1"/>
          </p:cNvSpPr>
          <p:nvPr>
            <p:ph type="body" idx="1"/>
          </p:nvPr>
        </p:nvSpPr>
        <p:spPr>
          <a:xfrm>
            <a:off x="6287776" y="1451084"/>
            <a:ext cx="6457524" cy="1131038"/>
          </a:xfrm>
          <a:prstGeom prst="rect">
            <a:avLst/>
          </a:prstGeom>
          <a:noFill/>
          <a:ln>
            <a:noFill/>
          </a:ln>
        </p:spPr>
        <p:txBody>
          <a:bodyPr spcFirstLastPara="1" wrap="square" lIns="91425" tIns="45700" rIns="91425" bIns="45700" anchor="t" anchorCtr="0">
            <a:spAutoFit/>
          </a:bodyPr>
          <a:lstStyle/>
          <a:p>
            <a:pPr marL="647700" indent="-457200">
              <a:spcBef>
                <a:spcPts val="0"/>
              </a:spcBef>
              <a:buSzPts val="2600"/>
            </a:pPr>
            <a:r>
              <a:rPr lang="nl-NL" sz="2500">
                <a:latin typeface="Effra" panose="02000506080000020004" pitchFamily="2" charset="0"/>
                <a:ea typeface="Arial"/>
                <a:cs typeface="Arial"/>
                <a:sym typeface="Arial"/>
              </a:rPr>
              <a:t>43 vragen (18 gesloten en 25 open) </a:t>
            </a:r>
          </a:p>
          <a:p>
            <a:pPr marL="635000" lvl="0" indent="-444500" algn="l" rtl="0">
              <a:lnSpc>
                <a:spcPct val="90000"/>
              </a:lnSpc>
              <a:spcBef>
                <a:spcPts val="0"/>
              </a:spcBef>
              <a:spcAft>
                <a:spcPts val="0"/>
              </a:spcAft>
              <a:buSzPts val="2600"/>
              <a:buChar char="•"/>
            </a:pPr>
            <a:r>
              <a:rPr lang="nl-NL" sz="2500">
                <a:latin typeface="Effra" panose="02000506080000020004" pitchFamily="2" charset="0"/>
                <a:ea typeface="Arial"/>
                <a:cs typeface="Arial"/>
                <a:sym typeface="Arial"/>
              </a:rPr>
              <a:t>71 punten</a:t>
            </a:r>
            <a:br>
              <a:rPr lang="nl-NL" sz="2800">
                <a:latin typeface="Effra" panose="02000506080000020004" pitchFamily="2" charset="0"/>
                <a:ea typeface="Arial"/>
                <a:cs typeface="Arial"/>
                <a:sym typeface="Arial"/>
              </a:rPr>
            </a:br>
            <a:endParaRPr sz="2500">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C7C66527-8438-8442-E100-E3349AAD4118}"/>
              </a:ext>
            </a:extLst>
          </p:cNvPr>
          <p:cNvPicPr>
            <a:picLocks noChangeAspect="1"/>
          </p:cNvPicPr>
          <p:nvPr/>
        </p:nvPicPr>
        <p:blipFill>
          <a:blip r:embed="rId3"/>
          <a:srcRect t="4442" b="20147"/>
          <a:stretch>
            <a:fillRect/>
          </a:stretch>
        </p:blipFill>
        <p:spPr>
          <a:xfrm>
            <a:off x="872033" y="1641230"/>
            <a:ext cx="5772719" cy="4765669"/>
          </a:xfrm>
          <a:prstGeom prst="rect">
            <a:avLst/>
          </a:prstGeom>
        </p:spPr>
      </p:pic>
      <p:pic>
        <p:nvPicPr>
          <p:cNvPr id="9" name="Afbeelding 8">
            <a:extLst>
              <a:ext uri="{FF2B5EF4-FFF2-40B4-BE49-F238E27FC236}">
                <a16:creationId xmlns:a16="http://schemas.microsoft.com/office/drawing/2014/main" id="{2F7A04E6-46F5-FCFC-6C4E-6F1719204BC1}"/>
              </a:ext>
            </a:extLst>
          </p:cNvPr>
          <p:cNvPicPr>
            <a:picLocks noChangeAspect="1"/>
          </p:cNvPicPr>
          <p:nvPr/>
        </p:nvPicPr>
        <p:blipFill>
          <a:blip r:embed="rId4"/>
          <a:stretch>
            <a:fillRect/>
          </a:stretch>
        </p:blipFill>
        <p:spPr>
          <a:xfrm>
            <a:off x="6471136" y="2465931"/>
            <a:ext cx="4689232" cy="3962506"/>
          </a:xfrm>
          <a:prstGeom prst="rect">
            <a:avLst/>
          </a:prstGeom>
        </p:spPr>
      </p:pic>
      <mc:AlternateContent xmlns:mc="http://schemas.openxmlformats.org/markup-compatibility/2006" xmlns:p14="http://schemas.microsoft.com/office/powerpoint/2010/main">
        <mc:Choice Requires="p14">
          <p:contentPart p14:bwMode="auto" r:id="rId5">
            <p14:nvContentPartPr>
              <p14:cNvPr id="10" name="Inkt 9">
                <a:extLst>
                  <a:ext uri="{FF2B5EF4-FFF2-40B4-BE49-F238E27FC236}">
                    <a16:creationId xmlns:a16="http://schemas.microsoft.com/office/drawing/2014/main" id="{1351023C-64FD-53CA-1EFF-077F171BA89B}"/>
                  </a:ext>
                </a:extLst>
              </p14:cNvPr>
              <p14:cNvContentPartPr/>
              <p14:nvPr/>
            </p14:nvContentPartPr>
            <p14:xfrm>
              <a:off x="7748548" y="2719182"/>
              <a:ext cx="304200" cy="24480"/>
            </p14:xfrm>
          </p:contentPart>
        </mc:Choice>
        <mc:Fallback xmlns="">
          <p:pic>
            <p:nvPicPr>
              <p:cNvPr id="10" name="Inkt 9">
                <a:extLst>
                  <a:ext uri="{FF2B5EF4-FFF2-40B4-BE49-F238E27FC236}">
                    <a16:creationId xmlns:a16="http://schemas.microsoft.com/office/drawing/2014/main" id="{1351023C-64FD-53CA-1EFF-077F171BA89B}"/>
                  </a:ext>
                </a:extLst>
              </p:cNvPr>
              <p:cNvPicPr/>
              <p:nvPr/>
            </p:nvPicPr>
            <p:blipFill>
              <a:blip r:embed="rId6"/>
              <a:stretch>
                <a:fillRect/>
              </a:stretch>
            </p:blipFill>
            <p:spPr>
              <a:xfrm>
                <a:off x="7694548" y="2611182"/>
                <a:ext cx="411840" cy="240120"/>
              </a:xfrm>
              <a:prstGeom prst="rect">
                <a:avLst/>
              </a:prstGeom>
            </p:spPr>
          </p:pic>
        </mc:Fallback>
      </mc:AlternateContent>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41346-4243-E577-604D-147A67CA73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D715083-AABA-C4C9-1D82-C7A2887383D9}"/>
              </a:ext>
            </a:extLst>
          </p:cNvPr>
          <p:cNvSpPr>
            <a:spLocks noGrp="1"/>
          </p:cNvSpPr>
          <p:nvPr>
            <p:ph type="title"/>
          </p:nvPr>
        </p:nvSpPr>
        <p:spPr/>
        <p:txBody>
          <a:bodyPr/>
          <a:lstStyle/>
          <a:p>
            <a:r>
              <a:rPr lang="nl-NL">
                <a:latin typeface="Effra"/>
              </a:rPr>
              <a:t>Uitwerking</a:t>
            </a:r>
          </a:p>
        </p:txBody>
      </p:sp>
      <p:pic>
        <p:nvPicPr>
          <p:cNvPr id="4" name="Afbeelding 3">
            <a:extLst>
              <a:ext uri="{FF2B5EF4-FFF2-40B4-BE49-F238E27FC236}">
                <a16:creationId xmlns:a16="http://schemas.microsoft.com/office/drawing/2014/main" id="{B582876A-8781-41FC-5753-4D2B76ADE3E8}"/>
              </a:ext>
            </a:extLst>
          </p:cNvPr>
          <p:cNvPicPr>
            <a:picLocks noChangeAspect="1"/>
          </p:cNvPicPr>
          <p:nvPr/>
        </p:nvPicPr>
        <p:blipFill>
          <a:blip r:embed="rId3"/>
          <a:stretch>
            <a:fillRect/>
          </a:stretch>
        </p:blipFill>
        <p:spPr>
          <a:xfrm>
            <a:off x="1521190" y="1690688"/>
            <a:ext cx="9171391" cy="4491815"/>
          </a:xfrm>
          <a:prstGeom prst="rect">
            <a:avLst/>
          </a:prstGeom>
        </p:spPr>
      </p:pic>
    </p:spTree>
    <p:extLst>
      <p:ext uri="{BB962C8B-B14F-4D97-AF65-F5344CB8AC3E}">
        <p14:creationId xmlns:p14="http://schemas.microsoft.com/office/powerpoint/2010/main" val="124113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044E6F27-6F5B-B958-DB58-C5D3529552FF}"/>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E4581830-FFE2-3436-938C-D6B73F3897C1}"/>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Bloedgroepen</a:t>
            </a:r>
            <a:endParaRPr>
              <a:latin typeface="Effra" panose="02000506080000020004" pitchFamily="2" charset="0"/>
              <a:ea typeface="Arial"/>
              <a:cs typeface="Arial"/>
              <a:sym typeface="Arial"/>
            </a:endParaRPr>
          </a:p>
        </p:txBody>
      </p:sp>
      <p:pic>
        <p:nvPicPr>
          <p:cNvPr id="3074" name="Picture 2">
            <a:extLst>
              <a:ext uri="{FF2B5EF4-FFF2-40B4-BE49-F238E27FC236}">
                <a16:creationId xmlns:a16="http://schemas.microsoft.com/office/drawing/2014/main" id="{5FE4AA11-0107-9F1E-A70F-28F99AF158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1"/>
          <a:stretch>
            <a:fillRect/>
          </a:stretch>
        </p:blipFill>
        <p:spPr bwMode="auto">
          <a:xfrm>
            <a:off x="1190625" y="1324927"/>
            <a:ext cx="9082766" cy="501405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3382B0C7-B6A6-0C71-84A2-408879028DD2}"/>
              </a:ext>
            </a:extLst>
          </p:cNvPr>
          <p:cNvSpPr txBox="1"/>
          <p:nvPr/>
        </p:nvSpPr>
        <p:spPr>
          <a:xfrm>
            <a:off x="8597207" y="6399718"/>
            <a:ext cx="3431459"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Bloedgroepen en </a:t>
            </a:r>
            <a:r>
              <a:rPr lang="nl-NL" sz="1200" err="1">
                <a:solidFill>
                  <a:schemeClr val="tx1"/>
                </a:solidFill>
                <a:latin typeface="Effra" panose="02000506080000020004"/>
                <a:hlinkClick r:id="rId4">
                  <a:extLst>
                    <a:ext uri="{A12FA001-AC4F-418D-AE19-62706E023703}">
                      <ahyp:hlinkClr xmlns:ahyp="http://schemas.microsoft.com/office/drawing/2018/hyperlinkcolor" val="tx"/>
                    </a:ext>
                  </a:extLst>
                </a:hlinkClick>
              </a:rPr>
              <a:t>rhesusfactoren</a:t>
            </a:r>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 | Biologielessen.nl</a:t>
            </a:r>
            <a:endParaRPr lang="nl-NL" sz="1200">
              <a:solidFill>
                <a:schemeClr val="tx1"/>
              </a:solidFill>
              <a:latin typeface="Effra" panose="02000506080000020004"/>
            </a:endParaRPr>
          </a:p>
        </p:txBody>
      </p:sp>
    </p:spTree>
    <p:extLst>
      <p:ext uri="{BB962C8B-B14F-4D97-AF65-F5344CB8AC3E}">
        <p14:creationId xmlns:p14="http://schemas.microsoft.com/office/powerpoint/2010/main" val="2205487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A9FF1C5C-75C4-CA70-7033-9FFDAC65A8BC}"/>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B71AA1BB-3B50-7ED3-8F50-22EC61D7F080}"/>
              </a:ext>
            </a:extLst>
          </p:cNvPr>
          <p:cNvGraphicFramePr>
            <a:graphicFrameLocks noGrp="1"/>
          </p:cNvGraphicFramePr>
          <p:nvPr>
            <p:extLst>
              <p:ext uri="{D42A27DB-BD31-4B8C-83A1-F6EECF244321}">
                <p14:modId xmlns:p14="http://schemas.microsoft.com/office/powerpoint/2010/main" val="586041886"/>
              </p:ext>
            </p:extLst>
          </p:nvPr>
        </p:nvGraphicFramePr>
        <p:xfrm>
          <a:off x="688102" y="1463475"/>
          <a:ext cx="10815797" cy="4254924"/>
        </p:xfrm>
        <a:graphic>
          <a:graphicData uri="http://schemas.openxmlformats.org/drawingml/2006/table">
            <a:tbl>
              <a:tblPr firstRow="1" bandRow="1">
                <a:tableStyleId>{1288DF71-F4DC-40A4-AA78-C62E05D052D6}</a:tableStyleId>
              </a:tblPr>
              <a:tblGrid>
                <a:gridCol w="1340723">
                  <a:extLst>
                    <a:ext uri="{9D8B030D-6E8A-4147-A177-3AD203B41FA5}">
                      <a16:colId xmlns:a16="http://schemas.microsoft.com/office/drawing/2014/main" val="3284429864"/>
                    </a:ext>
                  </a:extLst>
                </a:gridCol>
                <a:gridCol w="1579179">
                  <a:extLst>
                    <a:ext uri="{9D8B030D-6E8A-4147-A177-3AD203B41FA5}">
                      <a16:colId xmlns:a16="http://schemas.microsoft.com/office/drawing/2014/main" val="3296257836"/>
                    </a:ext>
                  </a:extLst>
                </a:gridCol>
                <a:gridCol w="1579179">
                  <a:extLst>
                    <a:ext uri="{9D8B030D-6E8A-4147-A177-3AD203B41FA5}">
                      <a16:colId xmlns:a16="http://schemas.microsoft.com/office/drawing/2014/main" val="2272547716"/>
                    </a:ext>
                  </a:extLst>
                </a:gridCol>
                <a:gridCol w="1579179">
                  <a:extLst>
                    <a:ext uri="{9D8B030D-6E8A-4147-A177-3AD203B41FA5}">
                      <a16:colId xmlns:a16="http://schemas.microsoft.com/office/drawing/2014/main" val="851198585"/>
                    </a:ext>
                  </a:extLst>
                </a:gridCol>
                <a:gridCol w="1579179">
                  <a:extLst>
                    <a:ext uri="{9D8B030D-6E8A-4147-A177-3AD203B41FA5}">
                      <a16:colId xmlns:a16="http://schemas.microsoft.com/office/drawing/2014/main" val="611999915"/>
                    </a:ext>
                  </a:extLst>
                </a:gridCol>
                <a:gridCol w="1579179">
                  <a:extLst>
                    <a:ext uri="{9D8B030D-6E8A-4147-A177-3AD203B41FA5}">
                      <a16:colId xmlns:a16="http://schemas.microsoft.com/office/drawing/2014/main" val="2198340744"/>
                    </a:ext>
                  </a:extLst>
                </a:gridCol>
                <a:gridCol w="1579179">
                  <a:extLst>
                    <a:ext uri="{9D8B030D-6E8A-4147-A177-3AD203B41FA5}">
                      <a16:colId xmlns:a16="http://schemas.microsoft.com/office/drawing/2014/main" val="721720156"/>
                    </a:ext>
                  </a:extLst>
                </a:gridCol>
              </a:tblGrid>
              <a:tr h="370840">
                <a:tc>
                  <a:txBody>
                    <a:bodyPr/>
                    <a:lstStyle/>
                    <a:p>
                      <a:endParaRPr lang="nl-NL"/>
                    </a:p>
                  </a:txBody>
                  <a:tcPr/>
                </a:tc>
                <a:tc>
                  <a:txBody>
                    <a:bodyPr/>
                    <a:lstStyle/>
                    <a:p>
                      <a:r>
                        <a:rPr lang="nl-NL" b="1"/>
                        <a:t>Ontvanger </a:t>
                      </a:r>
                    </a:p>
                  </a:txBody>
                  <a:tcPr/>
                </a:tc>
                <a:tc>
                  <a:txBody>
                    <a:bodyPr/>
                    <a:lstStyle/>
                    <a:p>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l-NL" b="1"/>
                        <a:t>Donor</a:t>
                      </a:r>
                    </a:p>
                  </a:txBody>
                  <a:tcPr/>
                </a:tc>
                <a:extLst>
                  <a:ext uri="{0D108BD9-81ED-4DB2-BD59-A6C34878D82A}">
                    <a16:rowId xmlns:a16="http://schemas.microsoft.com/office/drawing/2014/main" val="1195599803"/>
                  </a:ext>
                </a:extLst>
              </a:tr>
              <a:tr h="1290744">
                <a:tc>
                  <a:txBody>
                    <a:bodyPr/>
                    <a:lstStyle/>
                    <a:p>
                      <a:r>
                        <a:rPr lang="nl-NL" b="1"/>
                        <a:t>Bloedcel</a:t>
                      </a:r>
                    </a:p>
                  </a:txBody>
                  <a:tcPr/>
                </a:tc>
                <a:tc>
                  <a:txBody>
                    <a:bodyPr/>
                    <a:lstStyle/>
                    <a:p>
                      <a:endParaRPr lang="nl-NL"/>
                    </a:p>
                    <a:p>
                      <a:endParaRPr lang="nl-NL"/>
                    </a:p>
                    <a:p>
                      <a:endParaRPr lang="nl-NL"/>
                    </a:p>
                    <a:p>
                      <a:endParaRPr lang="nl-NL"/>
                    </a:p>
                    <a:p>
                      <a:endParaRPr lang="nl-NL"/>
                    </a:p>
                    <a:p>
                      <a:endParaRPr lang="nl-NL"/>
                    </a:p>
                    <a:p>
                      <a:endParaRPr lang="nl-NL"/>
                    </a:p>
                    <a:p>
                      <a:endParaRPr lang="nl-NL"/>
                    </a:p>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1508363369"/>
                  </a:ext>
                </a:extLst>
              </a:tr>
              <a:tr h="1872404">
                <a:tc>
                  <a:txBody>
                    <a:bodyPr/>
                    <a:lstStyle/>
                    <a:p>
                      <a:r>
                        <a:rPr lang="nl-NL" b="1"/>
                        <a:t>Bloedplasma </a:t>
                      </a:r>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tc>
                  <a:txBody>
                    <a:bodyPr/>
                    <a:lstStyle/>
                    <a:p>
                      <a:endParaRPr lang="nl-NL"/>
                    </a:p>
                  </a:txBody>
                  <a:tcPr/>
                </a:tc>
                <a:extLst>
                  <a:ext uri="{0D108BD9-81ED-4DB2-BD59-A6C34878D82A}">
                    <a16:rowId xmlns:a16="http://schemas.microsoft.com/office/drawing/2014/main" val="2886954303"/>
                  </a:ext>
                </a:extLst>
              </a:tr>
            </a:tbl>
          </a:graphicData>
        </a:graphic>
      </p:graphicFrame>
      <p:pic>
        <p:nvPicPr>
          <p:cNvPr id="10" name="Afbeelding 9">
            <a:extLst>
              <a:ext uri="{FF2B5EF4-FFF2-40B4-BE49-F238E27FC236}">
                <a16:creationId xmlns:a16="http://schemas.microsoft.com/office/drawing/2014/main" id="{B1EC748C-FA52-6185-93B0-EF596534C4D7}"/>
              </a:ext>
            </a:extLst>
          </p:cNvPr>
          <p:cNvPicPr>
            <a:picLocks noChangeAspect="1"/>
          </p:cNvPicPr>
          <p:nvPr/>
        </p:nvPicPr>
        <p:blipFill>
          <a:blip r:embed="rId3"/>
          <a:srcRect l="-224" t="5649" r="224" b="2273"/>
          <a:stretch>
            <a:fillRect/>
          </a:stretch>
        </p:blipFill>
        <p:spPr>
          <a:xfrm>
            <a:off x="3707867" y="1964626"/>
            <a:ext cx="1400370" cy="1771897"/>
          </a:xfrm>
          <a:prstGeom prst="rect">
            <a:avLst/>
          </a:prstGeom>
        </p:spPr>
      </p:pic>
      <p:pic>
        <p:nvPicPr>
          <p:cNvPr id="12" name="Afbeelding 11">
            <a:extLst>
              <a:ext uri="{FF2B5EF4-FFF2-40B4-BE49-F238E27FC236}">
                <a16:creationId xmlns:a16="http://schemas.microsoft.com/office/drawing/2014/main" id="{BAB0AD7D-3D51-A96E-41FE-AE670674782C}"/>
              </a:ext>
            </a:extLst>
          </p:cNvPr>
          <p:cNvPicPr>
            <a:picLocks noChangeAspect="1"/>
          </p:cNvPicPr>
          <p:nvPr/>
        </p:nvPicPr>
        <p:blipFill>
          <a:blip r:embed="rId4"/>
          <a:stretch>
            <a:fillRect/>
          </a:stretch>
        </p:blipFill>
        <p:spPr>
          <a:xfrm>
            <a:off x="2135862" y="1964627"/>
            <a:ext cx="1305107" cy="1743318"/>
          </a:xfrm>
          <a:prstGeom prst="rect">
            <a:avLst/>
          </a:prstGeom>
        </p:spPr>
      </p:pic>
      <p:pic>
        <p:nvPicPr>
          <p:cNvPr id="14" name="Afbeelding 13">
            <a:extLst>
              <a:ext uri="{FF2B5EF4-FFF2-40B4-BE49-F238E27FC236}">
                <a16:creationId xmlns:a16="http://schemas.microsoft.com/office/drawing/2014/main" id="{F90061EE-682B-F7A8-2043-044BDE7B3624}"/>
              </a:ext>
            </a:extLst>
          </p:cNvPr>
          <p:cNvPicPr>
            <a:picLocks noChangeAspect="1"/>
          </p:cNvPicPr>
          <p:nvPr/>
        </p:nvPicPr>
        <p:blipFill>
          <a:blip r:embed="rId5"/>
          <a:srcRect t="2415" b="3738"/>
          <a:stretch>
            <a:fillRect/>
          </a:stretch>
        </p:blipFill>
        <p:spPr>
          <a:xfrm>
            <a:off x="5305228" y="1964627"/>
            <a:ext cx="1343212" cy="1743318"/>
          </a:xfrm>
          <a:prstGeom prst="rect">
            <a:avLst/>
          </a:prstGeom>
        </p:spPr>
      </p:pic>
      <p:pic>
        <p:nvPicPr>
          <p:cNvPr id="17" name="Afbeelding 16">
            <a:extLst>
              <a:ext uri="{FF2B5EF4-FFF2-40B4-BE49-F238E27FC236}">
                <a16:creationId xmlns:a16="http://schemas.microsoft.com/office/drawing/2014/main" id="{E1FE1212-F71D-82EE-6D24-74E9F79DC041}"/>
              </a:ext>
            </a:extLst>
          </p:cNvPr>
          <p:cNvPicPr>
            <a:picLocks noChangeAspect="1"/>
          </p:cNvPicPr>
          <p:nvPr/>
        </p:nvPicPr>
        <p:blipFill>
          <a:blip r:embed="rId6"/>
          <a:stretch>
            <a:fillRect/>
          </a:stretch>
        </p:blipFill>
        <p:spPr>
          <a:xfrm>
            <a:off x="6893911" y="1936047"/>
            <a:ext cx="1351561" cy="1743319"/>
          </a:xfrm>
          <a:prstGeom prst="rect">
            <a:avLst/>
          </a:prstGeom>
        </p:spPr>
      </p:pic>
      <p:pic>
        <p:nvPicPr>
          <p:cNvPr id="19" name="Afbeelding 18">
            <a:extLst>
              <a:ext uri="{FF2B5EF4-FFF2-40B4-BE49-F238E27FC236}">
                <a16:creationId xmlns:a16="http://schemas.microsoft.com/office/drawing/2014/main" id="{350F5B09-A29C-167F-E496-83223F179918}"/>
              </a:ext>
            </a:extLst>
          </p:cNvPr>
          <p:cNvPicPr>
            <a:picLocks noChangeAspect="1"/>
          </p:cNvPicPr>
          <p:nvPr/>
        </p:nvPicPr>
        <p:blipFill>
          <a:blip r:embed="rId7"/>
          <a:srcRect b="3174"/>
          <a:stretch>
            <a:fillRect/>
          </a:stretch>
        </p:blipFill>
        <p:spPr>
          <a:xfrm>
            <a:off x="8485167" y="1936047"/>
            <a:ext cx="1286054" cy="1743318"/>
          </a:xfrm>
          <a:prstGeom prst="rect">
            <a:avLst/>
          </a:prstGeom>
        </p:spPr>
      </p:pic>
      <p:pic>
        <p:nvPicPr>
          <p:cNvPr id="20" name="Afbeelding 19">
            <a:extLst>
              <a:ext uri="{FF2B5EF4-FFF2-40B4-BE49-F238E27FC236}">
                <a16:creationId xmlns:a16="http://schemas.microsoft.com/office/drawing/2014/main" id="{C1D49CB8-D116-88B3-6E9A-60E4E9943999}"/>
              </a:ext>
            </a:extLst>
          </p:cNvPr>
          <p:cNvPicPr>
            <a:picLocks noChangeAspect="1"/>
          </p:cNvPicPr>
          <p:nvPr/>
        </p:nvPicPr>
        <p:blipFill>
          <a:blip r:embed="rId8"/>
          <a:srcRect l="17951" b="21929"/>
          <a:stretch>
            <a:fillRect/>
          </a:stretch>
        </p:blipFill>
        <p:spPr>
          <a:xfrm>
            <a:off x="2876482" y="4060455"/>
            <a:ext cx="578403" cy="602421"/>
          </a:xfrm>
          <a:prstGeom prst="rect">
            <a:avLst/>
          </a:prstGeom>
        </p:spPr>
      </p:pic>
      <p:pic>
        <p:nvPicPr>
          <p:cNvPr id="21" name="Afbeelding 20">
            <a:extLst>
              <a:ext uri="{FF2B5EF4-FFF2-40B4-BE49-F238E27FC236}">
                <a16:creationId xmlns:a16="http://schemas.microsoft.com/office/drawing/2014/main" id="{40DE5285-FEBF-9D93-00DD-9F8510D1C65E}"/>
              </a:ext>
            </a:extLst>
          </p:cNvPr>
          <p:cNvPicPr>
            <a:picLocks noChangeAspect="1"/>
          </p:cNvPicPr>
          <p:nvPr/>
        </p:nvPicPr>
        <p:blipFill>
          <a:blip r:embed="rId8"/>
          <a:srcRect l="17951" b="21929"/>
          <a:stretch>
            <a:fillRect/>
          </a:stretch>
        </p:blipFill>
        <p:spPr>
          <a:xfrm>
            <a:off x="2114435" y="4807458"/>
            <a:ext cx="578403" cy="602421"/>
          </a:xfrm>
          <a:prstGeom prst="rect">
            <a:avLst/>
          </a:prstGeom>
        </p:spPr>
      </p:pic>
      <p:pic>
        <p:nvPicPr>
          <p:cNvPr id="22" name="Afbeelding 21">
            <a:extLst>
              <a:ext uri="{FF2B5EF4-FFF2-40B4-BE49-F238E27FC236}">
                <a16:creationId xmlns:a16="http://schemas.microsoft.com/office/drawing/2014/main" id="{4349F592-9500-CAFC-9784-890BDF881064}"/>
              </a:ext>
            </a:extLst>
          </p:cNvPr>
          <p:cNvPicPr>
            <a:picLocks noChangeAspect="1"/>
          </p:cNvPicPr>
          <p:nvPr/>
        </p:nvPicPr>
        <p:blipFill>
          <a:blip r:embed="rId8"/>
          <a:srcRect l="17951" b="21929"/>
          <a:stretch>
            <a:fillRect/>
          </a:stretch>
        </p:blipFill>
        <p:spPr>
          <a:xfrm>
            <a:off x="9433693" y="3549648"/>
            <a:ext cx="578403" cy="602421"/>
          </a:xfrm>
          <a:prstGeom prst="rect">
            <a:avLst/>
          </a:prstGeom>
        </p:spPr>
      </p:pic>
      <p:sp>
        <p:nvSpPr>
          <p:cNvPr id="23" name="Vermenigvuldigingsteken 22">
            <a:extLst>
              <a:ext uri="{FF2B5EF4-FFF2-40B4-BE49-F238E27FC236}">
                <a16:creationId xmlns:a16="http://schemas.microsoft.com/office/drawing/2014/main" id="{5B1C53FE-0BDD-545C-0D83-2C12FA34EB72}"/>
              </a:ext>
            </a:extLst>
          </p:cNvPr>
          <p:cNvSpPr/>
          <p:nvPr/>
        </p:nvSpPr>
        <p:spPr>
          <a:xfrm>
            <a:off x="8587186" y="245916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5" name="Afbeelding 24">
            <a:extLst>
              <a:ext uri="{FF2B5EF4-FFF2-40B4-BE49-F238E27FC236}">
                <a16:creationId xmlns:a16="http://schemas.microsoft.com/office/drawing/2014/main" id="{E4852E16-705F-BE4C-7523-73012F3A1245}"/>
              </a:ext>
            </a:extLst>
          </p:cNvPr>
          <p:cNvPicPr>
            <a:picLocks noChangeAspect="1"/>
          </p:cNvPicPr>
          <p:nvPr/>
        </p:nvPicPr>
        <p:blipFill>
          <a:blip r:embed="rId9"/>
          <a:stretch>
            <a:fillRect/>
          </a:stretch>
        </p:blipFill>
        <p:spPr>
          <a:xfrm>
            <a:off x="2851314" y="4820649"/>
            <a:ext cx="628738" cy="581106"/>
          </a:xfrm>
          <a:prstGeom prst="rect">
            <a:avLst/>
          </a:prstGeom>
        </p:spPr>
      </p:pic>
      <p:pic>
        <p:nvPicPr>
          <p:cNvPr id="27" name="Afbeelding 26">
            <a:extLst>
              <a:ext uri="{FF2B5EF4-FFF2-40B4-BE49-F238E27FC236}">
                <a16:creationId xmlns:a16="http://schemas.microsoft.com/office/drawing/2014/main" id="{F237B065-DA42-02A3-7B5C-92581AD2132B}"/>
              </a:ext>
            </a:extLst>
          </p:cNvPr>
          <p:cNvPicPr>
            <a:picLocks noChangeAspect="1"/>
          </p:cNvPicPr>
          <p:nvPr/>
        </p:nvPicPr>
        <p:blipFill>
          <a:blip r:embed="rId9"/>
          <a:stretch>
            <a:fillRect/>
          </a:stretch>
        </p:blipFill>
        <p:spPr>
          <a:xfrm>
            <a:off x="2113671" y="3994204"/>
            <a:ext cx="628738" cy="581106"/>
          </a:xfrm>
          <a:prstGeom prst="rect">
            <a:avLst/>
          </a:prstGeom>
        </p:spPr>
      </p:pic>
      <p:pic>
        <p:nvPicPr>
          <p:cNvPr id="28" name="Afbeelding 27">
            <a:extLst>
              <a:ext uri="{FF2B5EF4-FFF2-40B4-BE49-F238E27FC236}">
                <a16:creationId xmlns:a16="http://schemas.microsoft.com/office/drawing/2014/main" id="{9648702F-270F-3EEA-4CB4-A40A5628FCB8}"/>
              </a:ext>
            </a:extLst>
          </p:cNvPr>
          <p:cNvPicPr>
            <a:picLocks noChangeAspect="1"/>
          </p:cNvPicPr>
          <p:nvPr/>
        </p:nvPicPr>
        <p:blipFill>
          <a:blip r:embed="rId9"/>
          <a:stretch>
            <a:fillRect/>
          </a:stretch>
        </p:blipFill>
        <p:spPr>
          <a:xfrm rot="17665785">
            <a:off x="7961234" y="2732058"/>
            <a:ext cx="628738" cy="581106"/>
          </a:xfrm>
          <a:prstGeom prst="rect">
            <a:avLst/>
          </a:prstGeom>
        </p:spPr>
      </p:pic>
      <p:pic>
        <p:nvPicPr>
          <p:cNvPr id="30" name="Afbeelding 29">
            <a:extLst>
              <a:ext uri="{FF2B5EF4-FFF2-40B4-BE49-F238E27FC236}">
                <a16:creationId xmlns:a16="http://schemas.microsoft.com/office/drawing/2014/main" id="{525FE17E-FEBF-AF8A-0B6C-DB0FD0F8B032}"/>
              </a:ext>
            </a:extLst>
          </p:cNvPr>
          <p:cNvPicPr>
            <a:picLocks noChangeAspect="1"/>
          </p:cNvPicPr>
          <p:nvPr/>
        </p:nvPicPr>
        <p:blipFill>
          <a:blip r:embed="rId10"/>
          <a:stretch>
            <a:fillRect/>
          </a:stretch>
        </p:blipFill>
        <p:spPr>
          <a:xfrm>
            <a:off x="10101382" y="1936052"/>
            <a:ext cx="1247949" cy="1743318"/>
          </a:xfrm>
          <a:prstGeom prst="rect">
            <a:avLst/>
          </a:prstGeom>
        </p:spPr>
      </p:pic>
      <p:pic>
        <p:nvPicPr>
          <p:cNvPr id="32" name="Afbeelding 31">
            <a:extLst>
              <a:ext uri="{FF2B5EF4-FFF2-40B4-BE49-F238E27FC236}">
                <a16:creationId xmlns:a16="http://schemas.microsoft.com/office/drawing/2014/main" id="{6727F38B-FFA2-4B85-9C41-9E5486D3E554}"/>
              </a:ext>
            </a:extLst>
          </p:cNvPr>
          <p:cNvPicPr>
            <a:picLocks noChangeAspect="1"/>
          </p:cNvPicPr>
          <p:nvPr/>
        </p:nvPicPr>
        <p:blipFill>
          <a:blip r:embed="rId8"/>
          <a:srcRect l="17951" b="21929"/>
          <a:stretch>
            <a:fillRect/>
          </a:stretch>
        </p:blipFill>
        <p:spPr>
          <a:xfrm>
            <a:off x="4648240" y="3521598"/>
            <a:ext cx="578403" cy="602421"/>
          </a:xfrm>
          <a:prstGeom prst="rect">
            <a:avLst/>
          </a:prstGeom>
        </p:spPr>
      </p:pic>
      <p:pic>
        <p:nvPicPr>
          <p:cNvPr id="33" name="Afbeelding 32">
            <a:extLst>
              <a:ext uri="{FF2B5EF4-FFF2-40B4-BE49-F238E27FC236}">
                <a16:creationId xmlns:a16="http://schemas.microsoft.com/office/drawing/2014/main" id="{74228378-2CE8-F0FD-4752-D9F2CF5F3FCE}"/>
              </a:ext>
            </a:extLst>
          </p:cNvPr>
          <p:cNvPicPr>
            <a:picLocks noChangeAspect="1"/>
          </p:cNvPicPr>
          <p:nvPr/>
        </p:nvPicPr>
        <p:blipFill>
          <a:blip r:embed="rId8"/>
          <a:srcRect l="17951" b="21929"/>
          <a:stretch>
            <a:fillRect/>
          </a:stretch>
        </p:blipFill>
        <p:spPr>
          <a:xfrm>
            <a:off x="6468580" y="3257974"/>
            <a:ext cx="578403" cy="602421"/>
          </a:xfrm>
          <a:prstGeom prst="rect">
            <a:avLst/>
          </a:prstGeom>
        </p:spPr>
      </p:pic>
      <p:pic>
        <p:nvPicPr>
          <p:cNvPr id="34" name="Afbeelding 33">
            <a:extLst>
              <a:ext uri="{FF2B5EF4-FFF2-40B4-BE49-F238E27FC236}">
                <a16:creationId xmlns:a16="http://schemas.microsoft.com/office/drawing/2014/main" id="{AB0C8946-EFB3-F3ED-3216-EF1B6E7B1445}"/>
              </a:ext>
            </a:extLst>
          </p:cNvPr>
          <p:cNvPicPr>
            <a:picLocks noChangeAspect="1"/>
          </p:cNvPicPr>
          <p:nvPr/>
        </p:nvPicPr>
        <p:blipFill>
          <a:blip r:embed="rId9"/>
          <a:stretch>
            <a:fillRect/>
          </a:stretch>
        </p:blipFill>
        <p:spPr>
          <a:xfrm rot="18286042">
            <a:off x="9614705" y="2620413"/>
            <a:ext cx="628738" cy="581106"/>
          </a:xfrm>
          <a:prstGeom prst="rect">
            <a:avLst/>
          </a:prstGeom>
        </p:spPr>
      </p:pic>
      <p:pic>
        <p:nvPicPr>
          <p:cNvPr id="35" name="Afbeelding 34">
            <a:extLst>
              <a:ext uri="{FF2B5EF4-FFF2-40B4-BE49-F238E27FC236}">
                <a16:creationId xmlns:a16="http://schemas.microsoft.com/office/drawing/2014/main" id="{E67873A9-E205-C518-FE7A-82B04DFDE9A5}"/>
              </a:ext>
            </a:extLst>
          </p:cNvPr>
          <p:cNvPicPr>
            <a:picLocks noChangeAspect="1"/>
          </p:cNvPicPr>
          <p:nvPr/>
        </p:nvPicPr>
        <p:blipFill>
          <a:blip r:embed="rId8"/>
          <a:srcRect l="17951" b="21929"/>
          <a:stretch>
            <a:fillRect/>
          </a:stretch>
        </p:blipFill>
        <p:spPr>
          <a:xfrm>
            <a:off x="2215866" y="4971290"/>
            <a:ext cx="578403" cy="602421"/>
          </a:xfrm>
          <a:prstGeom prst="rect">
            <a:avLst/>
          </a:prstGeom>
        </p:spPr>
      </p:pic>
      <p:pic>
        <p:nvPicPr>
          <p:cNvPr id="36" name="Afbeelding 35">
            <a:extLst>
              <a:ext uri="{FF2B5EF4-FFF2-40B4-BE49-F238E27FC236}">
                <a16:creationId xmlns:a16="http://schemas.microsoft.com/office/drawing/2014/main" id="{8C0E9CE2-7E9A-564F-E39B-5BBA95183446}"/>
              </a:ext>
            </a:extLst>
          </p:cNvPr>
          <p:cNvPicPr>
            <a:picLocks noChangeAspect="1"/>
          </p:cNvPicPr>
          <p:nvPr/>
        </p:nvPicPr>
        <p:blipFill>
          <a:blip r:embed="rId8"/>
          <a:srcRect l="17951" b="21929"/>
          <a:stretch>
            <a:fillRect/>
          </a:stretch>
        </p:blipFill>
        <p:spPr>
          <a:xfrm>
            <a:off x="2784974" y="3934977"/>
            <a:ext cx="578403" cy="602421"/>
          </a:xfrm>
          <a:prstGeom prst="rect">
            <a:avLst/>
          </a:prstGeom>
        </p:spPr>
      </p:pic>
      <p:sp>
        <p:nvSpPr>
          <p:cNvPr id="37" name="Vermenigvuldigingsteken 36">
            <a:extLst>
              <a:ext uri="{FF2B5EF4-FFF2-40B4-BE49-F238E27FC236}">
                <a16:creationId xmlns:a16="http://schemas.microsoft.com/office/drawing/2014/main" id="{98CA40F6-4CCA-E848-1D9F-826EA4DB215C}"/>
              </a:ext>
            </a:extLst>
          </p:cNvPr>
          <p:cNvSpPr/>
          <p:nvPr/>
        </p:nvSpPr>
        <p:spPr>
          <a:xfrm>
            <a:off x="3790687" y="2459160"/>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Vermenigvuldigingsteken 37">
            <a:extLst>
              <a:ext uri="{FF2B5EF4-FFF2-40B4-BE49-F238E27FC236}">
                <a16:creationId xmlns:a16="http://schemas.microsoft.com/office/drawing/2014/main" id="{94329869-371A-247E-FC8F-FDC18D91E8AD}"/>
              </a:ext>
            </a:extLst>
          </p:cNvPr>
          <p:cNvSpPr/>
          <p:nvPr/>
        </p:nvSpPr>
        <p:spPr>
          <a:xfrm>
            <a:off x="5421888" y="252745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L-vorm 38">
            <a:extLst>
              <a:ext uri="{FF2B5EF4-FFF2-40B4-BE49-F238E27FC236}">
                <a16:creationId xmlns:a16="http://schemas.microsoft.com/office/drawing/2014/main" id="{B3B0EF28-65B2-F7B4-E978-1DBD97268143}"/>
              </a:ext>
            </a:extLst>
          </p:cNvPr>
          <p:cNvSpPr/>
          <p:nvPr/>
        </p:nvSpPr>
        <p:spPr>
          <a:xfrm rot="18687297">
            <a:off x="7225965" y="2691107"/>
            <a:ext cx="915877" cy="597080"/>
          </a:xfrm>
          <a:prstGeom prst="corner">
            <a:avLst/>
          </a:prstGeom>
          <a:solidFill>
            <a:schemeClr val="accent6"/>
          </a:solidFill>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40" name="Vermenigvuldigingsteken 39">
            <a:extLst>
              <a:ext uri="{FF2B5EF4-FFF2-40B4-BE49-F238E27FC236}">
                <a16:creationId xmlns:a16="http://schemas.microsoft.com/office/drawing/2014/main" id="{A3671886-1774-0185-318A-E1676820DF98}"/>
              </a:ext>
            </a:extLst>
          </p:cNvPr>
          <p:cNvSpPr/>
          <p:nvPr/>
        </p:nvSpPr>
        <p:spPr>
          <a:xfrm>
            <a:off x="10127405" y="2379701"/>
            <a:ext cx="1269070" cy="1379137"/>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1" name="Afbeelding 40">
            <a:extLst>
              <a:ext uri="{FF2B5EF4-FFF2-40B4-BE49-F238E27FC236}">
                <a16:creationId xmlns:a16="http://schemas.microsoft.com/office/drawing/2014/main" id="{10379996-5CCF-1F39-BCF3-CFFE1408059C}"/>
              </a:ext>
            </a:extLst>
          </p:cNvPr>
          <p:cNvPicPr>
            <a:picLocks noChangeAspect="1"/>
          </p:cNvPicPr>
          <p:nvPr/>
        </p:nvPicPr>
        <p:blipFill>
          <a:blip r:embed="rId8"/>
          <a:srcRect l="17951" b="21929"/>
          <a:stretch>
            <a:fillRect/>
          </a:stretch>
        </p:blipFill>
        <p:spPr>
          <a:xfrm>
            <a:off x="2917024" y="3952198"/>
            <a:ext cx="578403" cy="602421"/>
          </a:xfrm>
          <a:prstGeom prst="rect">
            <a:avLst/>
          </a:prstGeom>
        </p:spPr>
      </p:pic>
      <p:pic>
        <p:nvPicPr>
          <p:cNvPr id="42" name="Afbeelding 41">
            <a:extLst>
              <a:ext uri="{FF2B5EF4-FFF2-40B4-BE49-F238E27FC236}">
                <a16:creationId xmlns:a16="http://schemas.microsoft.com/office/drawing/2014/main" id="{BE054044-3BCA-39F0-D929-DEB95B99DA9E}"/>
              </a:ext>
            </a:extLst>
          </p:cNvPr>
          <p:cNvPicPr>
            <a:picLocks noChangeAspect="1"/>
          </p:cNvPicPr>
          <p:nvPr/>
        </p:nvPicPr>
        <p:blipFill>
          <a:blip r:embed="rId9"/>
          <a:stretch>
            <a:fillRect/>
          </a:stretch>
        </p:blipFill>
        <p:spPr>
          <a:xfrm>
            <a:off x="2077651" y="3934977"/>
            <a:ext cx="628738" cy="581106"/>
          </a:xfrm>
          <a:prstGeom prst="rect">
            <a:avLst/>
          </a:prstGeom>
        </p:spPr>
      </p:pic>
    </p:spTree>
    <p:extLst>
      <p:ext uri="{BB962C8B-B14F-4D97-AF65-F5344CB8AC3E}">
        <p14:creationId xmlns:p14="http://schemas.microsoft.com/office/powerpoint/2010/main" val="84157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xit" presetSubtype="0" fill="hold" nodeType="withEffect">
                                  <p:stCondLst>
                                    <p:cond delay="0"/>
                                  </p:stCondLst>
                                  <p:childTnLst>
                                    <p:animEffect transition="out" filter="fad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xit" presetSubtype="0" fill="hold"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22" presetClass="exit" presetSubtype="4" fill="hold" nodeType="withEffect">
                                  <p:stCondLst>
                                    <p:cond delay="0"/>
                                  </p:stCondLst>
                                  <p:childTnLst>
                                    <p:animEffect transition="out" filter="wipe(down)">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5"/>
                                        </p:tgtEl>
                                      </p:cBhvr>
                                    </p:animEffect>
                                    <p:set>
                                      <p:cBhvr>
                                        <p:cTn id="67" dur="1" fill="hold">
                                          <p:stCondLst>
                                            <p:cond delay="499"/>
                                          </p:stCondLst>
                                        </p:cTn>
                                        <p:tgtEl>
                                          <p:spTgt spid="25"/>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P spid="38" grpId="0" animBg="1"/>
      <p:bldP spid="39"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4AE645F0-9B07-3285-04F4-EB9CFE944FDA}"/>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2C153232-3135-2C0D-3E05-A3724ABCF60D}"/>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 (2025-I)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1A15104A-105A-EEFA-1A9C-97D543785E4F}"/>
              </a:ext>
            </a:extLst>
          </p:cNvPr>
          <p:cNvPicPr>
            <a:picLocks noChangeAspect="1"/>
          </p:cNvPicPr>
          <p:nvPr/>
        </p:nvPicPr>
        <p:blipFill>
          <a:blip r:embed="rId3"/>
          <a:stretch>
            <a:fillRect/>
          </a:stretch>
        </p:blipFill>
        <p:spPr>
          <a:xfrm>
            <a:off x="477637" y="1795462"/>
            <a:ext cx="10971413" cy="3348038"/>
          </a:xfrm>
          <a:prstGeom prst="rect">
            <a:avLst/>
          </a:prstGeom>
        </p:spPr>
      </p:pic>
    </p:spTree>
    <p:extLst>
      <p:ext uri="{BB962C8B-B14F-4D97-AF65-F5344CB8AC3E}">
        <p14:creationId xmlns:p14="http://schemas.microsoft.com/office/powerpoint/2010/main" val="109436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FB734-BD03-D149-D5A1-21B527897A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B0E061C-99FA-AA8B-493B-34652176A9CE}"/>
              </a:ext>
            </a:extLst>
          </p:cNvPr>
          <p:cNvSpPr>
            <a:spLocks noGrp="1"/>
          </p:cNvSpPr>
          <p:nvPr>
            <p:ph type="title"/>
          </p:nvPr>
        </p:nvSpPr>
        <p:spPr/>
        <p:txBody>
          <a:bodyPr/>
          <a:lstStyle/>
          <a:p>
            <a:r>
              <a:rPr lang="nl-NL">
                <a:latin typeface="Effra"/>
              </a:rPr>
              <a:t>Uitwerking</a:t>
            </a:r>
          </a:p>
        </p:txBody>
      </p:sp>
      <p:pic>
        <p:nvPicPr>
          <p:cNvPr id="4" name="Afbeelding 3">
            <a:extLst>
              <a:ext uri="{FF2B5EF4-FFF2-40B4-BE49-F238E27FC236}">
                <a16:creationId xmlns:a16="http://schemas.microsoft.com/office/drawing/2014/main" id="{CCB6A347-4818-712E-0303-5CBD2C8149DD}"/>
              </a:ext>
            </a:extLst>
          </p:cNvPr>
          <p:cNvPicPr>
            <a:picLocks noChangeAspect="1"/>
          </p:cNvPicPr>
          <p:nvPr/>
        </p:nvPicPr>
        <p:blipFill>
          <a:blip r:embed="rId3"/>
          <a:stretch>
            <a:fillRect/>
          </a:stretch>
        </p:blipFill>
        <p:spPr>
          <a:xfrm>
            <a:off x="572720" y="1937743"/>
            <a:ext cx="10759814" cy="3569923"/>
          </a:xfrm>
          <a:prstGeom prst="rect">
            <a:avLst/>
          </a:prstGeom>
        </p:spPr>
      </p:pic>
    </p:spTree>
    <p:extLst>
      <p:ext uri="{BB962C8B-B14F-4D97-AF65-F5344CB8AC3E}">
        <p14:creationId xmlns:p14="http://schemas.microsoft.com/office/powerpoint/2010/main" val="1418073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2B776044-5C9C-22C6-352D-F541F3264C9C}"/>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D0632AD2-33AA-F2B4-2697-4DDD3BB36141}"/>
              </a:ext>
            </a:extLst>
          </p:cNvPr>
          <p:cNvSpPr txBox="1"/>
          <p:nvPr/>
        </p:nvSpPr>
        <p:spPr>
          <a:xfrm>
            <a:off x="859464" y="5931809"/>
            <a:ext cx="4720863" cy="646331"/>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latin typeface="Effra" panose="02000506080000020004" pitchFamily="2" charset="0"/>
                <a:ea typeface="Arial"/>
                <a:cs typeface="Arial"/>
                <a:sym typeface="Arial"/>
              </a:rPr>
              <a:t>Binas </a:t>
            </a:r>
            <a:r>
              <a:rPr lang="nl-NL" sz="2000">
                <a:latin typeface="Effra" panose="02000506080000020004" pitchFamily="2" charset="0"/>
              </a:rPr>
              <a:t>90</a:t>
            </a:r>
            <a:r>
              <a:rPr lang="nl-NL" sz="2000">
                <a:latin typeface="Effra" panose="02000506080000020004" pitchFamily="2" charset="0"/>
                <a:ea typeface="Arial"/>
                <a:cs typeface="Arial"/>
                <a:sym typeface="Arial"/>
              </a:rPr>
              <a:t>A</a:t>
            </a:r>
            <a:r>
              <a:rPr lang="nl-NL" sz="2000">
                <a:latin typeface="Effra" panose="02000506080000020004" pitchFamily="2" charset="0"/>
              </a:rPr>
              <a:t> / </a:t>
            </a:r>
            <a:br>
              <a:rPr lang="nl-NL" sz="2000">
                <a:latin typeface="Effra" panose="02000506080000020004" pitchFamily="2" charset="0"/>
              </a:rPr>
            </a:br>
            <a:r>
              <a:rPr lang="nl-NL" sz="2000">
                <a:latin typeface="Effra" panose="02000506080000020004"/>
              </a:rPr>
              <a:t>ScienceData p. 322</a:t>
            </a:r>
          </a:p>
        </p:txBody>
      </p:sp>
      <p:pic>
        <p:nvPicPr>
          <p:cNvPr id="5" name="Afbeelding 4">
            <a:extLst>
              <a:ext uri="{FF2B5EF4-FFF2-40B4-BE49-F238E27FC236}">
                <a16:creationId xmlns:a16="http://schemas.microsoft.com/office/drawing/2014/main" id="{F1796C09-AA3F-70B5-6F29-CB3601D2F862}"/>
              </a:ext>
            </a:extLst>
          </p:cNvPr>
          <p:cNvPicPr>
            <a:picLocks noChangeAspect="1"/>
          </p:cNvPicPr>
          <p:nvPr/>
        </p:nvPicPr>
        <p:blipFill rotWithShape="1">
          <a:blip r:embed="rId3"/>
          <a:srcRect l="16926" t="20586" r="22438" b="16384"/>
          <a:stretch/>
        </p:blipFill>
        <p:spPr>
          <a:xfrm>
            <a:off x="3326859" y="1535556"/>
            <a:ext cx="8717852" cy="5148910"/>
          </a:xfrm>
          <a:prstGeom prst="rect">
            <a:avLst/>
          </a:prstGeom>
        </p:spPr>
      </p:pic>
      <p:sp>
        <p:nvSpPr>
          <p:cNvPr id="4" name="Google Shape;383;g2d14e319473_2_3">
            <a:extLst>
              <a:ext uri="{FF2B5EF4-FFF2-40B4-BE49-F238E27FC236}">
                <a16:creationId xmlns:a16="http://schemas.microsoft.com/office/drawing/2014/main" id="{E630384E-9467-F10E-2B54-6306221F7874}"/>
              </a:ext>
            </a:extLst>
          </p:cNvPr>
          <p:cNvSpPr txBox="1">
            <a:spLocks noGrp="1"/>
          </p:cNvSpPr>
          <p:nvPr>
            <p:ph type="title"/>
          </p:nvPr>
        </p:nvSpPr>
        <p:spPr>
          <a:xfrm>
            <a:off x="859464" y="428923"/>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Energieproductie</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879778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90D1AAF-EB1E-AD91-3B42-D69F049BFA4A}"/>
            </a:ext>
          </a:extLst>
        </p:cNvPr>
        <p:cNvGrpSpPr/>
        <p:nvPr/>
      </p:nvGrpSpPr>
      <p:grpSpPr>
        <a:xfrm>
          <a:off x="0" y="0"/>
          <a:ext cx="0" cy="0"/>
          <a:chOff x="0" y="0"/>
          <a:chExt cx="0" cy="0"/>
        </a:xfrm>
      </p:grpSpPr>
      <p:sp>
        <p:nvSpPr>
          <p:cNvPr id="4" name="Google Shape;99;g2d17701bccb_0_0">
            <a:extLst>
              <a:ext uri="{FF2B5EF4-FFF2-40B4-BE49-F238E27FC236}">
                <a16:creationId xmlns:a16="http://schemas.microsoft.com/office/drawing/2014/main" id="{0C383A08-A714-F917-9FF9-5486B310382F}"/>
              </a:ext>
            </a:extLst>
          </p:cNvPr>
          <p:cNvSpPr txBox="1">
            <a:spLocks noGrp="1"/>
          </p:cNvSpPr>
          <p:nvPr>
            <p:ph type="body" idx="1"/>
          </p:nvPr>
        </p:nvSpPr>
        <p:spPr>
          <a:xfrm>
            <a:off x="684997" y="2654958"/>
            <a:ext cx="10885800" cy="3554779"/>
          </a:xfrm>
          <a:prstGeom prst="rect">
            <a:avLst/>
          </a:prstGeom>
          <a:noFill/>
          <a:ln>
            <a:noFill/>
          </a:ln>
        </p:spPr>
        <p:txBody>
          <a:bodyPr spcFirstLastPara="1" wrap="square" lIns="91425" tIns="45700" rIns="91425" bIns="45700" anchor="t" anchorCtr="0">
            <a:spAutoFit/>
          </a:bodyPr>
          <a:lstStyle/>
          <a:p>
            <a:pPr marL="190500" indent="0">
              <a:spcBef>
                <a:spcPts val="0"/>
              </a:spcBef>
              <a:buSzPts val="2600"/>
              <a:buNone/>
            </a:pPr>
            <a:r>
              <a:rPr lang="nl-NL" sz="2500" i="1">
                <a:latin typeface="Effra" panose="02000506080000020004" pitchFamily="2" charset="0"/>
                <a:ea typeface="Arial"/>
                <a:cs typeface="Arial"/>
                <a:sym typeface="Arial"/>
              </a:rPr>
              <a:t>Anaerobe dissimilatie </a:t>
            </a:r>
            <a:r>
              <a:rPr lang="nl-NL" sz="2500">
                <a:latin typeface="Effra" panose="02000506080000020004" pitchFamily="2" charset="0"/>
                <a:ea typeface="Arial"/>
                <a:cs typeface="Arial"/>
                <a:sym typeface="Arial"/>
              </a:rPr>
              <a:t>(zuurstof afwezig)</a:t>
            </a:r>
          </a:p>
          <a:p>
            <a:pPr marL="647700" indent="-457200">
              <a:spcBef>
                <a:spcPts val="0"/>
              </a:spcBef>
              <a:buSzPts val="2600"/>
            </a:pPr>
            <a:r>
              <a:rPr lang="nl-NL" sz="2500">
                <a:latin typeface="Effra" panose="02000506080000020004" pitchFamily="2" charset="0"/>
                <a:ea typeface="Arial"/>
                <a:cs typeface="Arial"/>
                <a:sym typeface="Arial"/>
              </a:rPr>
              <a:t>Glycolyse: </a:t>
            </a:r>
            <a:r>
              <a:rPr lang="nl-NL" sz="2500">
                <a:solidFill>
                  <a:schemeClr val="accent4">
                    <a:lumMod val="75000"/>
                  </a:schemeClr>
                </a:solidFill>
                <a:latin typeface="Effra" panose="02000506080000020004" pitchFamily="2" charset="0"/>
                <a:ea typeface="Arial"/>
                <a:cs typeface="Arial"/>
                <a:sym typeface="Arial"/>
              </a:rPr>
              <a:t>2 ATP </a:t>
            </a:r>
            <a:r>
              <a:rPr lang="nl-NL" sz="2500">
                <a:solidFill>
                  <a:schemeClr val="tx1"/>
                </a:solidFill>
                <a:latin typeface="Effra" panose="02000506080000020004" pitchFamily="2" charset="0"/>
                <a:ea typeface="Arial"/>
                <a:cs typeface="Arial"/>
                <a:sym typeface="Arial"/>
              </a:rPr>
              <a:t>+ 2 NADH,H</a:t>
            </a:r>
            <a:r>
              <a:rPr lang="nl-NL" sz="2500" baseline="30000">
                <a:solidFill>
                  <a:schemeClr val="tx1"/>
                </a:solidFill>
                <a:latin typeface="Effra" panose="02000506080000020004" pitchFamily="2" charset="0"/>
                <a:ea typeface="Arial"/>
                <a:cs typeface="Arial"/>
                <a:sym typeface="Arial"/>
              </a:rPr>
              <a:t>+</a:t>
            </a:r>
            <a:endParaRPr lang="nl-NL" sz="2500">
              <a:solidFill>
                <a:schemeClr val="tx1"/>
              </a:solidFill>
              <a:latin typeface="Effra" panose="02000506080000020004" pitchFamily="2" charset="0"/>
              <a:ea typeface="Arial"/>
              <a:cs typeface="Arial"/>
              <a:sym typeface="Arial"/>
            </a:endParaRPr>
          </a:p>
          <a:p>
            <a:pPr marL="190500" indent="0">
              <a:spcBef>
                <a:spcPts val="0"/>
              </a:spcBef>
              <a:buSzPts val="2600"/>
              <a:buNone/>
            </a:pPr>
            <a:endParaRPr lang="nl-NL" sz="2500">
              <a:latin typeface="Effra" panose="02000506080000020004" pitchFamily="2" charset="0"/>
              <a:ea typeface="Arial"/>
              <a:cs typeface="Arial"/>
              <a:sym typeface="Arial"/>
            </a:endParaRPr>
          </a:p>
          <a:p>
            <a:pPr marL="190500" indent="0">
              <a:spcBef>
                <a:spcPts val="0"/>
              </a:spcBef>
              <a:buSzPts val="2600"/>
              <a:buNone/>
            </a:pPr>
            <a:r>
              <a:rPr lang="nl-NL" sz="2500" i="1">
                <a:latin typeface="Effra" panose="02000506080000020004" pitchFamily="2" charset="0"/>
                <a:ea typeface="Arial"/>
                <a:cs typeface="Arial"/>
                <a:sym typeface="Arial"/>
              </a:rPr>
              <a:t>Aerobe dissimilatie </a:t>
            </a:r>
            <a:r>
              <a:rPr lang="nl-NL" sz="2500">
                <a:latin typeface="Effra" panose="02000506080000020004" pitchFamily="2" charset="0"/>
                <a:ea typeface="Arial"/>
                <a:cs typeface="Arial"/>
                <a:sym typeface="Arial"/>
              </a:rPr>
              <a:t>(zuurstof aanwezig)</a:t>
            </a:r>
          </a:p>
          <a:p>
            <a:pPr marL="647700" indent="-457200">
              <a:spcBef>
                <a:spcPts val="0"/>
              </a:spcBef>
              <a:buSzPts val="2600"/>
            </a:pPr>
            <a:r>
              <a:rPr lang="nl-NL" sz="2500">
                <a:latin typeface="Effra" panose="02000506080000020004" pitchFamily="2" charset="0"/>
                <a:ea typeface="Arial"/>
                <a:cs typeface="Arial"/>
                <a:sym typeface="Arial"/>
              </a:rPr>
              <a:t>Glycolyse: </a:t>
            </a:r>
            <a:r>
              <a:rPr lang="nl-NL" sz="2500">
                <a:solidFill>
                  <a:schemeClr val="accent4">
                    <a:lumMod val="75000"/>
                  </a:schemeClr>
                </a:solidFill>
                <a:latin typeface="Effra" panose="02000506080000020004" pitchFamily="2" charset="0"/>
                <a:ea typeface="Arial"/>
                <a:cs typeface="Arial"/>
                <a:sym typeface="Arial"/>
              </a:rPr>
              <a:t>2 ATP </a:t>
            </a:r>
            <a:r>
              <a:rPr lang="nl-NL" sz="2500">
                <a:solidFill>
                  <a:schemeClr val="tx1"/>
                </a:solidFill>
                <a:latin typeface="Effra" panose="02000506080000020004" pitchFamily="2" charset="0"/>
                <a:ea typeface="Arial"/>
                <a:cs typeface="Arial"/>
                <a:sym typeface="Arial"/>
              </a:rPr>
              <a:t>+ 2 NADH,H</a:t>
            </a:r>
            <a:r>
              <a:rPr lang="nl-NL" sz="2500" baseline="30000">
                <a:solidFill>
                  <a:schemeClr val="tx1"/>
                </a:solidFill>
                <a:latin typeface="Effra" panose="02000506080000020004" pitchFamily="2" charset="0"/>
                <a:ea typeface="Arial"/>
                <a:cs typeface="Arial"/>
                <a:sym typeface="Arial"/>
              </a:rPr>
              <a:t>+</a:t>
            </a:r>
            <a:endParaRPr lang="nl-NL" sz="2500">
              <a:solidFill>
                <a:schemeClr val="accent4">
                  <a:lumMod val="75000"/>
                </a:schemeClr>
              </a:solidFill>
              <a:latin typeface="Effra" panose="02000506080000020004" pitchFamily="2" charset="0"/>
              <a:ea typeface="Arial"/>
              <a:cs typeface="Arial"/>
              <a:sym typeface="Arial"/>
            </a:endParaRPr>
          </a:p>
          <a:p>
            <a:pPr marL="647700" indent="-457200">
              <a:spcBef>
                <a:spcPts val="0"/>
              </a:spcBef>
              <a:buSzPts val="2600"/>
            </a:pPr>
            <a:r>
              <a:rPr lang="nl-NL" sz="2500">
                <a:latin typeface="Effra" panose="02000506080000020004" pitchFamily="2" charset="0"/>
                <a:ea typeface="Arial"/>
                <a:cs typeface="Arial"/>
                <a:sym typeface="Arial"/>
              </a:rPr>
              <a:t>Citroenzuurcyclus: </a:t>
            </a:r>
            <a:r>
              <a:rPr lang="nl-NL" sz="2500">
                <a:solidFill>
                  <a:schemeClr val="accent4">
                    <a:lumMod val="75000"/>
                  </a:schemeClr>
                </a:solidFill>
                <a:latin typeface="Effra" panose="02000506080000020004" pitchFamily="2" charset="0"/>
                <a:ea typeface="Arial"/>
                <a:cs typeface="Arial"/>
                <a:sym typeface="Arial"/>
              </a:rPr>
              <a:t>2 ATP </a:t>
            </a:r>
            <a:r>
              <a:rPr lang="nl-NL" sz="2500">
                <a:solidFill>
                  <a:schemeClr val="tx1"/>
                </a:solidFill>
                <a:latin typeface="Effra" panose="02000506080000020004" pitchFamily="2" charset="0"/>
                <a:ea typeface="Arial"/>
                <a:cs typeface="Arial"/>
                <a:sym typeface="Arial"/>
              </a:rPr>
              <a:t>+ 8 NADH,H</a:t>
            </a:r>
            <a:r>
              <a:rPr lang="nl-NL" sz="2500" baseline="30000">
                <a:solidFill>
                  <a:schemeClr val="tx1"/>
                </a:solidFill>
                <a:latin typeface="Effra" panose="02000506080000020004" pitchFamily="2" charset="0"/>
                <a:ea typeface="Arial"/>
                <a:cs typeface="Arial"/>
                <a:sym typeface="Arial"/>
              </a:rPr>
              <a:t>+</a:t>
            </a:r>
            <a:br>
              <a:rPr lang="nl-NL" sz="2500" baseline="30000">
                <a:solidFill>
                  <a:schemeClr val="tx1"/>
                </a:solidFill>
                <a:latin typeface="Effra" panose="02000506080000020004" pitchFamily="2" charset="0"/>
                <a:ea typeface="Arial"/>
                <a:cs typeface="Arial"/>
                <a:sym typeface="Arial"/>
              </a:rPr>
            </a:br>
            <a:r>
              <a:rPr lang="nl-NL" sz="2500">
                <a:solidFill>
                  <a:schemeClr val="tx1"/>
                </a:solidFill>
                <a:latin typeface="Effra" panose="02000506080000020004" pitchFamily="2" charset="0"/>
                <a:ea typeface="Arial"/>
                <a:cs typeface="Arial"/>
                <a:sym typeface="Arial"/>
              </a:rPr>
              <a:t>+ 2 FADH</a:t>
            </a:r>
            <a:r>
              <a:rPr lang="nl-NL" sz="2500" baseline="-25000">
                <a:solidFill>
                  <a:schemeClr val="tx1"/>
                </a:solidFill>
                <a:latin typeface="Effra" panose="02000506080000020004" pitchFamily="2" charset="0"/>
                <a:ea typeface="Arial"/>
                <a:cs typeface="Arial"/>
                <a:sym typeface="Arial"/>
              </a:rPr>
              <a:t>2</a:t>
            </a:r>
            <a:endParaRPr lang="nl-NL" sz="2500">
              <a:solidFill>
                <a:schemeClr val="accent4">
                  <a:lumMod val="75000"/>
                </a:schemeClr>
              </a:solidFill>
              <a:latin typeface="Effra" panose="02000506080000020004" pitchFamily="2" charset="0"/>
              <a:ea typeface="Arial"/>
              <a:cs typeface="Arial"/>
              <a:sym typeface="Arial"/>
            </a:endParaRPr>
          </a:p>
          <a:p>
            <a:pPr marL="647700" indent="-457200">
              <a:spcBef>
                <a:spcPts val="0"/>
              </a:spcBef>
              <a:buSzPts val="2600"/>
            </a:pPr>
            <a:r>
              <a:rPr lang="nl-NL" sz="2500">
                <a:latin typeface="Effra" panose="02000506080000020004" pitchFamily="2" charset="0"/>
                <a:ea typeface="Arial"/>
                <a:cs typeface="Arial"/>
                <a:sym typeface="Arial"/>
              </a:rPr>
              <a:t>Oxidatieve forforylering of </a:t>
            </a:r>
            <a:br>
              <a:rPr lang="nl-NL" sz="2500">
                <a:latin typeface="Effra" panose="02000506080000020004" pitchFamily="2" charset="0"/>
                <a:ea typeface="Arial"/>
                <a:cs typeface="Arial"/>
                <a:sym typeface="Arial"/>
              </a:rPr>
            </a:br>
            <a:r>
              <a:rPr lang="nl-NL" sz="2500">
                <a:latin typeface="Effra" panose="02000506080000020004" pitchFamily="2" charset="0"/>
                <a:ea typeface="Arial"/>
                <a:cs typeface="Arial"/>
                <a:sym typeface="Arial"/>
              </a:rPr>
              <a:t>ademhalingsketen: </a:t>
            </a:r>
            <a:r>
              <a:rPr lang="nl-NL" sz="2500">
                <a:solidFill>
                  <a:schemeClr val="accent4">
                    <a:lumMod val="75000"/>
                  </a:schemeClr>
                </a:solidFill>
                <a:latin typeface="Effra" panose="02000506080000020004" pitchFamily="2" charset="0"/>
                <a:ea typeface="Arial"/>
                <a:cs typeface="Arial"/>
                <a:sym typeface="Arial"/>
              </a:rPr>
              <a:t>34 ATP</a:t>
            </a:r>
            <a:endParaRPr lang="nl-NL" sz="2500">
              <a:latin typeface="Effra" panose="02000506080000020004" pitchFamily="2" charset="0"/>
              <a:ea typeface="Arial"/>
              <a:cs typeface="Arial"/>
              <a:sym typeface="Arial"/>
            </a:endParaRPr>
          </a:p>
          <a:p>
            <a:pPr marL="190500" indent="0">
              <a:spcBef>
                <a:spcPts val="0"/>
              </a:spcBef>
              <a:buSzPts val="2600"/>
              <a:buNone/>
            </a:pPr>
            <a:r>
              <a:rPr lang="nl-NL" sz="2500">
                <a:latin typeface="Effra" panose="02000506080000020004" pitchFamily="2" charset="0"/>
                <a:ea typeface="Arial"/>
                <a:cs typeface="Arial"/>
                <a:sym typeface="Arial"/>
              </a:rPr>
              <a:t>&gt; Dus totaal 38 ATP (bruto) en 36 ATP (netto)</a:t>
            </a:r>
          </a:p>
        </p:txBody>
      </p:sp>
      <p:sp>
        <p:nvSpPr>
          <p:cNvPr id="7" name="Tekstvak 6">
            <a:extLst>
              <a:ext uri="{FF2B5EF4-FFF2-40B4-BE49-F238E27FC236}">
                <a16:creationId xmlns:a16="http://schemas.microsoft.com/office/drawing/2014/main" id="{CE4AAE28-3D5C-5ED4-6C1A-59FD835125BA}"/>
              </a:ext>
            </a:extLst>
          </p:cNvPr>
          <p:cNvSpPr txBox="1"/>
          <p:nvPr/>
        </p:nvSpPr>
        <p:spPr>
          <a:xfrm>
            <a:off x="3303113" y="6344441"/>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latin typeface="Effra" panose="02000506080000020004" pitchFamily="2" charset="0"/>
                <a:ea typeface="Arial"/>
                <a:cs typeface="Arial"/>
                <a:sym typeface="Arial"/>
              </a:rPr>
              <a:t>Binas 68A</a:t>
            </a:r>
            <a:r>
              <a:rPr lang="nl-NL" sz="2000">
                <a:latin typeface="Effra" panose="02000506080000020004" pitchFamily="2" charset="0"/>
              </a:rPr>
              <a:t> / </a:t>
            </a:r>
            <a:r>
              <a:rPr lang="nl-NL" sz="2000">
                <a:latin typeface="Effra" panose="02000506080000020004"/>
              </a:rPr>
              <a:t>ScienceData p. 178-182</a:t>
            </a:r>
          </a:p>
        </p:txBody>
      </p:sp>
      <p:sp>
        <p:nvSpPr>
          <p:cNvPr id="8" name="Google Shape;99;g2d17701bccb_0_0">
            <a:extLst>
              <a:ext uri="{FF2B5EF4-FFF2-40B4-BE49-F238E27FC236}">
                <a16:creationId xmlns:a16="http://schemas.microsoft.com/office/drawing/2014/main" id="{DD506DE7-ADCB-7544-0696-591D8DCD97D0}"/>
              </a:ext>
            </a:extLst>
          </p:cNvPr>
          <p:cNvSpPr txBox="1">
            <a:spLocks/>
          </p:cNvSpPr>
          <p:nvPr/>
        </p:nvSpPr>
        <p:spPr>
          <a:xfrm>
            <a:off x="676259" y="1658926"/>
            <a:ext cx="10885800" cy="15465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500" i="1">
                <a:latin typeface="Effra" panose="02000506080000020004" pitchFamily="2" charset="0"/>
                <a:ea typeface="Arial"/>
                <a:cs typeface="Arial"/>
                <a:sym typeface="Arial"/>
              </a:rPr>
              <a:t>Doel:</a:t>
            </a:r>
            <a:r>
              <a:rPr lang="nl-NL" sz="2500">
                <a:latin typeface="Effra" panose="02000506080000020004" pitchFamily="2" charset="0"/>
                <a:ea typeface="Arial"/>
                <a:cs typeface="Arial"/>
                <a:sym typeface="Arial"/>
              </a:rPr>
              <a:t> energie (ATP)</a:t>
            </a:r>
            <a:r>
              <a:rPr lang="nl-NL" sz="2500" i="1">
                <a:latin typeface="Effra" panose="02000506080000020004" pitchFamily="2" charset="0"/>
                <a:ea typeface="Arial"/>
                <a:cs typeface="Arial"/>
                <a:sym typeface="Arial"/>
              </a:rPr>
              <a:t> </a:t>
            </a:r>
            <a:r>
              <a:rPr lang="nl-NL" sz="2500">
                <a:latin typeface="Effra" panose="02000506080000020004" pitchFamily="2" charset="0"/>
                <a:ea typeface="Arial"/>
                <a:cs typeface="Arial"/>
                <a:sym typeface="Arial"/>
              </a:rPr>
              <a:t>verkrijgen uit </a:t>
            </a:r>
            <a:br>
              <a:rPr lang="nl-NL" sz="2500">
                <a:latin typeface="Effra" panose="02000506080000020004" pitchFamily="2" charset="0"/>
                <a:ea typeface="Arial"/>
                <a:cs typeface="Arial"/>
                <a:sym typeface="Arial"/>
              </a:rPr>
            </a:br>
            <a:r>
              <a:rPr lang="nl-NL" sz="2500">
                <a:latin typeface="Effra" panose="02000506080000020004" pitchFamily="2" charset="0"/>
                <a:ea typeface="Arial"/>
                <a:cs typeface="Arial"/>
                <a:sym typeface="Arial"/>
              </a:rPr>
              <a:t>organische stoffen (bijv. glucose)</a:t>
            </a:r>
            <a:br>
              <a:rPr lang="nl-NL" sz="2600" i="1">
                <a:latin typeface="Effra" panose="02000506080000020004" pitchFamily="2" charset="0"/>
                <a:ea typeface="Arial"/>
                <a:cs typeface="Arial"/>
                <a:sym typeface="Arial"/>
              </a:rPr>
            </a:b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
        <p:nvSpPr>
          <p:cNvPr id="5" name="Google Shape;383;g2d14e319473_2_3">
            <a:extLst>
              <a:ext uri="{FF2B5EF4-FFF2-40B4-BE49-F238E27FC236}">
                <a16:creationId xmlns:a16="http://schemas.microsoft.com/office/drawing/2014/main" id="{A5F11700-CD73-C237-B353-A195C7A717D9}"/>
              </a:ext>
            </a:extLst>
          </p:cNvPr>
          <p:cNvSpPr txBox="1">
            <a:spLocks noGrp="1"/>
          </p:cNvSpPr>
          <p:nvPr>
            <p:ph type="title"/>
          </p:nvPr>
        </p:nvSpPr>
        <p:spPr>
          <a:xfrm>
            <a:off x="848831" y="428923"/>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Dissimilatie</a:t>
            </a:r>
            <a:endParaRPr>
              <a:latin typeface="Effra" panose="02000506080000020004" pitchFamily="2" charset="0"/>
              <a:ea typeface="Arial"/>
              <a:cs typeface="Arial"/>
              <a:sym typeface="Arial"/>
            </a:endParaRPr>
          </a:p>
        </p:txBody>
      </p:sp>
      <p:pic>
        <p:nvPicPr>
          <p:cNvPr id="10" name="Afbeelding 9">
            <a:extLst>
              <a:ext uri="{FF2B5EF4-FFF2-40B4-BE49-F238E27FC236}">
                <a16:creationId xmlns:a16="http://schemas.microsoft.com/office/drawing/2014/main" id="{E5E3888E-0EDE-ED8D-37E9-3BFF053E69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5955" r="7494"/>
          <a:stretch>
            <a:fillRect/>
          </a:stretch>
        </p:blipFill>
        <p:spPr>
          <a:xfrm>
            <a:off x="7368362" y="159740"/>
            <a:ext cx="4678331" cy="6534745"/>
          </a:xfrm>
          <a:prstGeom prst="rect">
            <a:avLst/>
          </a:prstGeom>
        </p:spPr>
      </p:pic>
      <p:sp>
        <p:nvSpPr>
          <p:cNvPr id="15" name="Ovaal 14">
            <a:extLst>
              <a:ext uri="{FF2B5EF4-FFF2-40B4-BE49-F238E27FC236}">
                <a16:creationId xmlns:a16="http://schemas.microsoft.com/office/drawing/2014/main" id="{A62194AD-0350-F59A-6B25-BFB2AF819ACA}"/>
              </a:ext>
            </a:extLst>
          </p:cNvPr>
          <p:cNvSpPr/>
          <p:nvPr/>
        </p:nvSpPr>
        <p:spPr>
          <a:xfrm>
            <a:off x="8006317" y="717987"/>
            <a:ext cx="574158" cy="316548"/>
          </a:xfrm>
          <a:prstGeom prst="ellipse">
            <a:avLst/>
          </a:prstGeom>
          <a:noFill/>
          <a:ln w="38100">
            <a:solidFill>
              <a:srgbClr val="BF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 name="Groep 16">
            <a:extLst>
              <a:ext uri="{FF2B5EF4-FFF2-40B4-BE49-F238E27FC236}">
                <a16:creationId xmlns:a16="http://schemas.microsoft.com/office/drawing/2014/main" id="{A36AA30D-2D99-78CD-0DCD-9AF66794B2DA}"/>
              </a:ext>
            </a:extLst>
          </p:cNvPr>
          <p:cNvGrpSpPr/>
          <p:nvPr/>
        </p:nvGrpSpPr>
        <p:grpSpPr>
          <a:xfrm>
            <a:off x="8006317" y="2466752"/>
            <a:ext cx="2849525" cy="3081013"/>
            <a:chOff x="8006317" y="2466752"/>
            <a:chExt cx="2849525" cy="3081013"/>
          </a:xfrm>
        </p:grpSpPr>
        <p:sp>
          <p:nvSpPr>
            <p:cNvPr id="13" name="Ovaal 12">
              <a:extLst>
                <a:ext uri="{FF2B5EF4-FFF2-40B4-BE49-F238E27FC236}">
                  <a16:creationId xmlns:a16="http://schemas.microsoft.com/office/drawing/2014/main" id="{C4E5AEBD-B53D-E257-3588-595F195BBF1F}"/>
                </a:ext>
              </a:extLst>
            </p:cNvPr>
            <p:cNvSpPr/>
            <p:nvPr/>
          </p:nvSpPr>
          <p:spPr>
            <a:xfrm>
              <a:off x="8006317" y="2466752"/>
              <a:ext cx="574158" cy="316548"/>
            </a:xfrm>
            <a:prstGeom prst="ellipse">
              <a:avLst/>
            </a:prstGeom>
            <a:noFill/>
            <a:ln w="38100">
              <a:solidFill>
                <a:srgbClr val="BF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69C88340-698E-244E-9CBC-B5C364D5B115}"/>
                </a:ext>
              </a:extLst>
            </p:cNvPr>
            <p:cNvSpPr/>
            <p:nvPr/>
          </p:nvSpPr>
          <p:spPr>
            <a:xfrm>
              <a:off x="10281684" y="5231217"/>
              <a:ext cx="574158" cy="316548"/>
            </a:xfrm>
            <a:prstGeom prst="ellipse">
              <a:avLst/>
            </a:prstGeom>
            <a:noFill/>
            <a:ln w="38100">
              <a:solidFill>
                <a:srgbClr val="BF9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67046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DE267132-44D9-EDD8-ECBC-EE0887F7463A}"/>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89F6BA89-9E67-BE9F-EA49-FC752786D9AC}"/>
              </a:ext>
            </a:extLst>
          </p:cNvPr>
          <p:cNvPicPr>
            <a:picLocks noChangeAspect="1"/>
          </p:cNvPicPr>
          <p:nvPr/>
        </p:nvPicPr>
        <p:blipFill>
          <a:blip r:embed="rId3"/>
          <a:stretch>
            <a:fillRect/>
          </a:stretch>
        </p:blipFill>
        <p:spPr>
          <a:xfrm>
            <a:off x="2043371" y="116932"/>
            <a:ext cx="7692299" cy="6307493"/>
          </a:xfrm>
          <a:prstGeom prst="rect">
            <a:avLst/>
          </a:prstGeom>
        </p:spPr>
      </p:pic>
      <p:sp>
        <p:nvSpPr>
          <p:cNvPr id="7" name="Tekstvak 6">
            <a:extLst>
              <a:ext uri="{FF2B5EF4-FFF2-40B4-BE49-F238E27FC236}">
                <a16:creationId xmlns:a16="http://schemas.microsoft.com/office/drawing/2014/main" id="{C37937D3-2341-57CD-0116-86D90A61360C}"/>
              </a:ext>
            </a:extLst>
          </p:cNvPr>
          <p:cNvSpPr txBox="1"/>
          <p:nvPr/>
        </p:nvSpPr>
        <p:spPr>
          <a:xfrm>
            <a:off x="1911850" y="6303294"/>
            <a:ext cx="6636707" cy="383182"/>
          </a:xfrm>
          <a:prstGeom prst="rect">
            <a:avLst/>
          </a:prstGeom>
          <a:noFill/>
        </p:spPr>
        <p:txBody>
          <a:bodyPr wrap="square">
            <a:spAutoFit/>
          </a:bodyPr>
          <a:lstStyle/>
          <a:p>
            <a:pPr marL="190500" lvl="0" algn="l" rtl="0">
              <a:lnSpc>
                <a:spcPct val="90000"/>
              </a:lnSpc>
              <a:spcBef>
                <a:spcPts val="0"/>
              </a:spcBef>
              <a:spcAft>
                <a:spcPts val="0"/>
              </a:spcAft>
              <a:buSzPts val="2600"/>
            </a:pPr>
            <a:r>
              <a:rPr lang="nl-NL" sz="2000">
                <a:solidFill>
                  <a:schemeClr val="tx1"/>
                </a:solidFill>
                <a:latin typeface="Effra" panose="02000506080000020004" pitchFamily="2" charset="0"/>
                <a:ea typeface="Arial"/>
                <a:cs typeface="Arial"/>
                <a:sym typeface="Arial"/>
              </a:rPr>
              <a:t>Binas 68E</a:t>
            </a:r>
            <a:r>
              <a:rPr lang="nl-NL" sz="2000">
                <a:solidFill>
                  <a:schemeClr val="tx1"/>
                </a:solidFill>
                <a:latin typeface="Effra" panose="02000506080000020004" pitchFamily="2" charset="0"/>
              </a:rPr>
              <a:t> / </a:t>
            </a:r>
            <a:r>
              <a:rPr lang="nl-NL" sz="2000">
                <a:solidFill>
                  <a:schemeClr val="tx1"/>
                </a:solidFill>
                <a:latin typeface="Effra" panose="02000506080000020004"/>
              </a:rPr>
              <a:t>ScienceData p. 178</a:t>
            </a:r>
          </a:p>
        </p:txBody>
      </p:sp>
    </p:spTree>
    <p:extLst>
      <p:ext uri="{BB962C8B-B14F-4D97-AF65-F5344CB8AC3E}">
        <p14:creationId xmlns:p14="http://schemas.microsoft.com/office/powerpoint/2010/main" val="3265253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FE84E70B-7AD4-A2B5-A401-BF7437DF9B69}"/>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59599A52-C1EF-8BF8-4BD4-DB74B37EAB7C}"/>
              </a:ext>
            </a:extLst>
          </p:cNvPr>
          <p:cNvSpPr txBox="1">
            <a:spLocks noGrp="1"/>
          </p:cNvSpPr>
          <p:nvPr>
            <p:ph type="title"/>
          </p:nvPr>
        </p:nvSpPr>
        <p:spPr>
          <a:xfrm>
            <a:off x="478971" y="865867"/>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(2024-II)</a:t>
            </a:r>
            <a:endParaRPr>
              <a:latin typeface="Effra" panose="02000506080000020004" pitchFamily="2" charset="0"/>
              <a:ea typeface="Arial"/>
              <a:cs typeface="Arial"/>
              <a:sym typeface="Arial"/>
            </a:endParaRPr>
          </a:p>
        </p:txBody>
      </p:sp>
      <p:grpSp>
        <p:nvGrpSpPr>
          <p:cNvPr id="3" name="Groep 2">
            <a:extLst>
              <a:ext uri="{FF2B5EF4-FFF2-40B4-BE49-F238E27FC236}">
                <a16:creationId xmlns:a16="http://schemas.microsoft.com/office/drawing/2014/main" id="{043376DC-B232-1678-B707-D8A6A7E27CA0}"/>
              </a:ext>
            </a:extLst>
          </p:cNvPr>
          <p:cNvGrpSpPr/>
          <p:nvPr/>
        </p:nvGrpSpPr>
        <p:grpSpPr>
          <a:xfrm>
            <a:off x="3093081" y="337457"/>
            <a:ext cx="8892090" cy="5905051"/>
            <a:chOff x="3093081" y="337457"/>
            <a:chExt cx="8892090" cy="5905051"/>
          </a:xfrm>
        </p:grpSpPr>
        <p:pic>
          <p:nvPicPr>
            <p:cNvPr id="9" name="Afbeelding 8">
              <a:extLst>
                <a:ext uri="{FF2B5EF4-FFF2-40B4-BE49-F238E27FC236}">
                  <a16:creationId xmlns:a16="http://schemas.microsoft.com/office/drawing/2014/main" id="{273AF1C1-18DD-AA4C-8907-A40E85A61BD1}"/>
                </a:ext>
              </a:extLst>
            </p:cNvPr>
            <p:cNvPicPr>
              <a:picLocks noChangeAspect="1"/>
            </p:cNvPicPr>
            <p:nvPr/>
          </p:nvPicPr>
          <p:blipFill>
            <a:blip r:embed="rId3"/>
            <a:srcRect r="3017"/>
            <a:stretch>
              <a:fillRect/>
            </a:stretch>
          </p:blipFill>
          <p:spPr>
            <a:xfrm>
              <a:off x="3093081" y="576947"/>
              <a:ext cx="8892090" cy="5665561"/>
            </a:xfrm>
            <a:prstGeom prst="rect">
              <a:avLst/>
            </a:prstGeom>
          </p:spPr>
        </p:pic>
        <p:sp>
          <p:nvSpPr>
            <p:cNvPr id="2" name="Rechthoek 1">
              <a:extLst>
                <a:ext uri="{FF2B5EF4-FFF2-40B4-BE49-F238E27FC236}">
                  <a16:creationId xmlns:a16="http://schemas.microsoft.com/office/drawing/2014/main" id="{3132A029-B609-EDFC-F230-66940DA5F259}"/>
                </a:ext>
              </a:extLst>
            </p:cNvPr>
            <p:cNvSpPr/>
            <p:nvPr/>
          </p:nvSpPr>
          <p:spPr>
            <a:xfrm>
              <a:off x="3189514" y="337457"/>
              <a:ext cx="8686800" cy="27803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48EA45FA-D524-7152-8665-513DA767B03F}"/>
                  </a:ext>
                </a:extLst>
              </p14:cNvPr>
              <p14:cNvContentPartPr/>
              <p14:nvPr/>
            </p14:nvContentPartPr>
            <p14:xfrm>
              <a:off x="4146882" y="5220393"/>
              <a:ext cx="1572480" cy="43200"/>
            </p14:xfrm>
          </p:contentPart>
        </mc:Choice>
        <mc:Fallback xmlns="">
          <p:pic>
            <p:nvPicPr>
              <p:cNvPr id="4" name="Inkt 3">
                <a:extLst>
                  <a:ext uri="{FF2B5EF4-FFF2-40B4-BE49-F238E27FC236}">
                    <a16:creationId xmlns:a16="http://schemas.microsoft.com/office/drawing/2014/main" id="{48EA45FA-D524-7152-8665-513DA767B03F}"/>
                  </a:ext>
                </a:extLst>
              </p:cNvPr>
              <p:cNvPicPr/>
              <p:nvPr/>
            </p:nvPicPr>
            <p:blipFill>
              <a:blip r:embed="rId5"/>
              <a:stretch>
                <a:fillRect/>
              </a:stretch>
            </p:blipFill>
            <p:spPr>
              <a:xfrm>
                <a:off x="4092882" y="5112393"/>
                <a:ext cx="1680120" cy="258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B88A6EC9-6C19-E7FD-E8E0-A78B0A375D65}"/>
                  </a:ext>
                </a:extLst>
              </p14:cNvPr>
              <p14:cNvContentPartPr/>
              <p14:nvPr/>
            </p14:nvContentPartPr>
            <p14:xfrm>
              <a:off x="7102482" y="3094233"/>
              <a:ext cx="2189160" cy="360"/>
            </p14:xfrm>
          </p:contentPart>
        </mc:Choice>
        <mc:Fallback xmlns="">
          <p:pic>
            <p:nvPicPr>
              <p:cNvPr id="6" name="Inkt 5">
                <a:extLst>
                  <a:ext uri="{FF2B5EF4-FFF2-40B4-BE49-F238E27FC236}">
                    <a16:creationId xmlns:a16="http://schemas.microsoft.com/office/drawing/2014/main" id="{B88A6EC9-6C19-E7FD-E8E0-A78B0A375D65}"/>
                  </a:ext>
                </a:extLst>
              </p:cNvPr>
              <p:cNvPicPr/>
              <p:nvPr/>
            </p:nvPicPr>
            <p:blipFill>
              <a:blip r:embed="rId7"/>
              <a:stretch>
                <a:fillRect/>
              </a:stretch>
            </p:blipFill>
            <p:spPr>
              <a:xfrm>
                <a:off x="7048491" y="2986233"/>
                <a:ext cx="2296782"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885437E7-DABD-1482-3D59-C0856C81C886}"/>
                  </a:ext>
                </a:extLst>
              </p14:cNvPr>
              <p14:cNvContentPartPr/>
              <p14:nvPr/>
            </p14:nvContentPartPr>
            <p14:xfrm>
              <a:off x="8314602" y="4985313"/>
              <a:ext cx="1062720" cy="23760"/>
            </p14:xfrm>
          </p:contentPart>
        </mc:Choice>
        <mc:Fallback xmlns="">
          <p:pic>
            <p:nvPicPr>
              <p:cNvPr id="7" name="Inkt 6">
                <a:extLst>
                  <a:ext uri="{FF2B5EF4-FFF2-40B4-BE49-F238E27FC236}">
                    <a16:creationId xmlns:a16="http://schemas.microsoft.com/office/drawing/2014/main" id="{885437E7-DABD-1482-3D59-C0856C81C886}"/>
                  </a:ext>
                </a:extLst>
              </p:cNvPr>
              <p:cNvPicPr/>
              <p:nvPr/>
            </p:nvPicPr>
            <p:blipFill>
              <a:blip r:embed="rId9"/>
              <a:stretch>
                <a:fillRect/>
              </a:stretch>
            </p:blipFill>
            <p:spPr>
              <a:xfrm>
                <a:off x="8260602" y="4877313"/>
                <a:ext cx="1170360" cy="239400"/>
              </a:xfrm>
              <a:prstGeom prst="rect">
                <a:avLst/>
              </a:prstGeom>
            </p:spPr>
          </p:pic>
        </mc:Fallback>
      </mc:AlternateContent>
    </p:spTree>
    <p:extLst>
      <p:ext uri="{BB962C8B-B14F-4D97-AF65-F5344CB8AC3E}">
        <p14:creationId xmlns:p14="http://schemas.microsoft.com/office/powerpoint/2010/main" val="4115391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353CC-F0DC-17AE-1A58-16AD722EA3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25016C-3027-85A1-4F42-66E0209E2353}"/>
              </a:ext>
            </a:extLst>
          </p:cNvPr>
          <p:cNvSpPr>
            <a:spLocks noGrp="1"/>
          </p:cNvSpPr>
          <p:nvPr>
            <p:ph type="title"/>
          </p:nvPr>
        </p:nvSpPr>
        <p:spPr/>
        <p:txBody>
          <a:bodyPr/>
          <a:lstStyle/>
          <a:p>
            <a:r>
              <a:rPr lang="nl-NL">
                <a:latin typeface="Effra"/>
              </a:rPr>
              <a:t>Uitwerking</a:t>
            </a:r>
          </a:p>
        </p:txBody>
      </p:sp>
      <p:pic>
        <p:nvPicPr>
          <p:cNvPr id="4" name="Afbeelding 3">
            <a:extLst>
              <a:ext uri="{FF2B5EF4-FFF2-40B4-BE49-F238E27FC236}">
                <a16:creationId xmlns:a16="http://schemas.microsoft.com/office/drawing/2014/main" id="{8517743D-EE4E-8704-5739-4485BD2E8F8B}"/>
              </a:ext>
            </a:extLst>
          </p:cNvPr>
          <p:cNvPicPr>
            <a:picLocks noChangeAspect="1"/>
          </p:cNvPicPr>
          <p:nvPr/>
        </p:nvPicPr>
        <p:blipFill>
          <a:blip r:embed="rId3"/>
          <a:stretch>
            <a:fillRect/>
          </a:stretch>
        </p:blipFill>
        <p:spPr>
          <a:xfrm>
            <a:off x="838200" y="2318658"/>
            <a:ext cx="11038517" cy="2383972"/>
          </a:xfrm>
          <a:prstGeom prst="rect">
            <a:avLst/>
          </a:prstGeom>
        </p:spPr>
      </p:pic>
    </p:spTree>
    <p:extLst>
      <p:ext uri="{BB962C8B-B14F-4D97-AF65-F5344CB8AC3E}">
        <p14:creationId xmlns:p14="http://schemas.microsoft.com/office/powerpoint/2010/main" val="219382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g23e5d7deefc_1_3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Stappenplan – proefopzet</a:t>
            </a:r>
            <a:endParaRPr>
              <a:latin typeface="Effra" panose="02000506080000020004" pitchFamily="2" charset="0"/>
              <a:ea typeface="Arial"/>
              <a:cs typeface="Arial"/>
              <a:sym typeface="Arial"/>
            </a:endParaRPr>
          </a:p>
        </p:txBody>
      </p:sp>
      <p:sp>
        <p:nvSpPr>
          <p:cNvPr id="5" name="Google Shape;166;g23e5d7deefc_1_37">
            <a:extLst>
              <a:ext uri="{FF2B5EF4-FFF2-40B4-BE49-F238E27FC236}">
                <a16:creationId xmlns:a16="http://schemas.microsoft.com/office/drawing/2014/main" id="{343C969D-94C6-2C90-E259-02C9A41054A4}"/>
              </a:ext>
            </a:extLst>
          </p:cNvPr>
          <p:cNvSpPr txBox="1">
            <a:spLocks noGrp="1"/>
          </p:cNvSpPr>
          <p:nvPr>
            <p:ph type="body" idx="1"/>
          </p:nvPr>
        </p:nvSpPr>
        <p:spPr>
          <a:xfrm>
            <a:off x="838200" y="1500807"/>
            <a:ext cx="10515600" cy="4698682"/>
          </a:xfrm>
          <a:prstGeom prst="rect">
            <a:avLst/>
          </a:prstGeom>
          <a:noFill/>
          <a:ln>
            <a:noFill/>
          </a:ln>
        </p:spPr>
        <p:txBody>
          <a:bodyPr spcFirstLastPara="1" wrap="square" lIns="91425" tIns="45700" rIns="91425" bIns="45700" anchor="t" anchorCtr="0">
            <a:spAutoFit/>
          </a:bodyPr>
          <a:lstStyle/>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de controle- en experimentele groep (</a:t>
            </a:r>
            <a:r>
              <a:rPr lang="nl-NL" sz="2700" b="1" i="1">
                <a:latin typeface="Effra" panose="02000506080000020004" pitchFamily="2" charset="0"/>
                <a:ea typeface="Arial"/>
                <a:cs typeface="Arial"/>
                <a:sym typeface="Arial"/>
              </a:rPr>
              <a:t>let op:</a:t>
            </a:r>
            <a:r>
              <a:rPr lang="nl-NL" sz="2700">
                <a:latin typeface="Effra" panose="02000506080000020004" pitchFamily="2" charset="0"/>
                <a:ea typeface="Arial"/>
                <a:cs typeface="Arial"/>
                <a:sym typeface="Arial"/>
              </a:rPr>
              <a:t> slechts </a:t>
            </a:r>
            <a:br>
              <a:rPr lang="nl-NL" sz="2700">
                <a:latin typeface="Effra" panose="02000506080000020004" pitchFamily="2" charset="0"/>
                <a:ea typeface="Arial"/>
                <a:cs typeface="Arial"/>
                <a:sym typeface="Arial"/>
              </a:rPr>
            </a:br>
            <a:r>
              <a:rPr lang="nl-NL" sz="2700">
                <a:latin typeface="Effra" panose="02000506080000020004" pitchFamily="2" charset="0"/>
                <a:ea typeface="Arial"/>
                <a:cs typeface="Arial"/>
                <a:sym typeface="Arial"/>
              </a:rPr>
              <a:t>één factor verschil - benoem deze!).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Alle overige omstandigheden zijn gelijk (noem voorbeelden!).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Werk nooit met één individu maar met groepen organismen.</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Deze organismen zijn zoveel mogelijk gelijk (bijvoorbeeld uit dezelfde populatie).</a:t>
            </a:r>
          </a:p>
          <a:p>
            <a:pPr marL="571500" lvl="0" indent="-514350" algn="l" rtl="0">
              <a:lnSpc>
                <a:spcPct val="100000"/>
              </a:lnSpc>
              <a:spcBef>
                <a:spcPts val="2000"/>
              </a:spcBef>
              <a:spcAft>
                <a:spcPts val="0"/>
              </a:spcAft>
              <a:buSzPts val="2700"/>
              <a:buFont typeface="+mj-lt"/>
              <a:buAutoNum type="arabicPeriod"/>
            </a:pPr>
            <a:r>
              <a:rPr lang="nl-NL" sz="2700">
                <a:latin typeface="Effra" panose="02000506080000020004" pitchFamily="2" charset="0"/>
                <a:ea typeface="Arial"/>
                <a:cs typeface="Arial"/>
                <a:sym typeface="Arial"/>
              </a:rPr>
              <a:t>Beschrijf hoe je resultaten vergelijkt / verzamelt + geef een conclusie / eventueel terugkoppeling van de hypothese. </a:t>
            </a:r>
            <a:endParaRPr sz="2700">
              <a:latin typeface="Effra" panose="02000506080000020004" pitchFamily="2" charset="0"/>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E40EF10B-E9E2-ECAE-1789-E05C350DB425}"/>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8914514A-3A12-6CE3-8C58-F28EA8C4B8F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Stikstofkringloop</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EBCA57AE-AD1C-61C2-6F15-D8FE24CC9CDA}"/>
              </a:ext>
            </a:extLst>
          </p:cNvPr>
          <p:cNvSpPr txBox="1">
            <a:spLocks noGrp="1"/>
          </p:cNvSpPr>
          <p:nvPr>
            <p:ph type="body" idx="1"/>
          </p:nvPr>
        </p:nvSpPr>
        <p:spPr>
          <a:xfrm>
            <a:off x="3306613" y="2179310"/>
            <a:ext cx="3749782" cy="715540"/>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93G / </a:t>
            </a:r>
            <a:r>
              <a:rPr lang="nl-NL" sz="2000">
                <a:latin typeface="Effra" panose="02000506080000020004"/>
              </a:rPr>
              <a:t>ScienceData p. 357</a:t>
            </a: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543EA22C-7513-AF5E-56AD-49C2724715AF}"/>
              </a:ext>
            </a:extLst>
          </p:cNvPr>
          <p:cNvPicPr>
            <a:picLocks noChangeAspect="1"/>
          </p:cNvPicPr>
          <p:nvPr/>
        </p:nvPicPr>
        <p:blipFill>
          <a:blip r:embed="rId3"/>
          <a:stretch>
            <a:fillRect/>
          </a:stretch>
        </p:blipFill>
        <p:spPr>
          <a:xfrm>
            <a:off x="6958149" y="131496"/>
            <a:ext cx="5040314" cy="6601067"/>
          </a:xfrm>
          <a:prstGeom prst="rect">
            <a:avLst/>
          </a:prstGeom>
        </p:spPr>
      </p:pic>
      <p:pic>
        <p:nvPicPr>
          <p:cNvPr id="3" name="Afbeelding 2" descr="Afbeelding met tekst, diagram, schermopname, Plan&#10;&#10;Door AI gegenereerde inhoud is mogelijk onjuist.">
            <a:extLst>
              <a:ext uri="{FF2B5EF4-FFF2-40B4-BE49-F238E27FC236}">
                <a16:creationId xmlns:a16="http://schemas.microsoft.com/office/drawing/2014/main" id="{C4207F59-CD29-6B12-CABE-78E180FC156F}"/>
              </a:ext>
            </a:extLst>
          </p:cNvPr>
          <p:cNvPicPr>
            <a:picLocks noChangeAspect="1"/>
          </p:cNvPicPr>
          <p:nvPr/>
        </p:nvPicPr>
        <p:blipFill>
          <a:blip r:embed="rId4"/>
          <a:stretch>
            <a:fillRect/>
          </a:stretch>
        </p:blipFill>
        <p:spPr>
          <a:xfrm>
            <a:off x="219436" y="2837962"/>
            <a:ext cx="6957784" cy="3770876"/>
          </a:xfrm>
          <a:prstGeom prst="rect">
            <a:avLst/>
          </a:prstGeom>
        </p:spPr>
      </p:pic>
      <p:sp>
        <p:nvSpPr>
          <p:cNvPr id="4" name="Rechthoek: afgeronde hoeken 3">
            <a:extLst>
              <a:ext uri="{FF2B5EF4-FFF2-40B4-BE49-F238E27FC236}">
                <a16:creationId xmlns:a16="http://schemas.microsoft.com/office/drawing/2014/main" id="{52621B0E-66E8-236A-8C15-8B98A815FC85}"/>
              </a:ext>
            </a:extLst>
          </p:cNvPr>
          <p:cNvSpPr/>
          <p:nvPr/>
        </p:nvSpPr>
        <p:spPr>
          <a:xfrm>
            <a:off x="9769104" y="2335480"/>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D225E271-E326-B645-02A8-B55FA46B5F77}"/>
              </a:ext>
            </a:extLst>
          </p:cNvPr>
          <p:cNvSpPr/>
          <p:nvPr/>
        </p:nvSpPr>
        <p:spPr>
          <a:xfrm>
            <a:off x="3591460" y="6100122"/>
            <a:ext cx="710869" cy="29193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5">
            <p14:nvContentPartPr>
              <p14:cNvPr id="11" name="Inkt 10">
                <a:extLst>
                  <a:ext uri="{FF2B5EF4-FFF2-40B4-BE49-F238E27FC236}">
                    <a16:creationId xmlns:a16="http://schemas.microsoft.com/office/drawing/2014/main" id="{594898BF-3F0F-0A03-1AA5-602989EE729F}"/>
                  </a:ext>
                </a:extLst>
              </p14:cNvPr>
              <p14:cNvContentPartPr/>
              <p14:nvPr/>
            </p14:nvContentPartPr>
            <p14:xfrm>
              <a:off x="9766300" y="3245756"/>
              <a:ext cx="693913" cy="9071"/>
            </p14:xfrm>
          </p:contentPart>
        </mc:Choice>
        <mc:Fallback xmlns="">
          <p:pic>
            <p:nvPicPr>
              <p:cNvPr id="11" name="Inkt 10">
                <a:extLst>
                  <a:ext uri="{FF2B5EF4-FFF2-40B4-BE49-F238E27FC236}">
                    <a16:creationId xmlns:a16="http://schemas.microsoft.com/office/drawing/2014/main" id="{594898BF-3F0F-0A03-1AA5-602989EE729F}"/>
                  </a:ext>
                </a:extLst>
              </p:cNvPr>
              <p:cNvPicPr/>
              <p:nvPr/>
            </p:nvPicPr>
            <p:blipFill>
              <a:blip r:embed="rId6"/>
              <a:stretch>
                <a:fillRect/>
              </a:stretch>
            </p:blipFill>
            <p:spPr>
              <a:xfrm>
                <a:off x="9716829" y="524456"/>
                <a:ext cx="792525" cy="5442600"/>
              </a:xfrm>
              <a:prstGeom prst="rect">
                <a:avLst/>
              </a:prstGeom>
            </p:spPr>
          </p:pic>
        </mc:Fallback>
      </mc:AlternateContent>
      <p:sp>
        <p:nvSpPr>
          <p:cNvPr id="6" name="Rechthoek: afgeronde hoeken 5">
            <a:extLst>
              <a:ext uri="{FF2B5EF4-FFF2-40B4-BE49-F238E27FC236}">
                <a16:creationId xmlns:a16="http://schemas.microsoft.com/office/drawing/2014/main" id="{3609F5B7-1A2F-48E3-B1D5-928AB575A779}"/>
              </a:ext>
            </a:extLst>
          </p:cNvPr>
          <p:cNvSpPr/>
          <p:nvPr/>
        </p:nvSpPr>
        <p:spPr>
          <a:xfrm>
            <a:off x="9824356" y="3755571"/>
            <a:ext cx="993321" cy="47625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4C4A7484-04C8-C625-EF24-824DF754641F}"/>
              </a:ext>
            </a:extLst>
          </p:cNvPr>
          <p:cNvSpPr/>
          <p:nvPr/>
        </p:nvSpPr>
        <p:spPr>
          <a:xfrm>
            <a:off x="1900796" y="3755571"/>
            <a:ext cx="747635" cy="333220"/>
          </a:xfrm>
          <a:prstGeom prst="round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9" name="Inkt 8">
                <a:extLst>
                  <a:ext uri="{FF2B5EF4-FFF2-40B4-BE49-F238E27FC236}">
                    <a16:creationId xmlns:a16="http://schemas.microsoft.com/office/drawing/2014/main" id="{2A8863A7-D4E9-0964-0484-4B32103DEAB1}"/>
                  </a:ext>
                </a:extLst>
              </p14:cNvPr>
              <p14:cNvContentPartPr/>
              <p14:nvPr/>
            </p14:nvContentPartPr>
            <p14:xfrm>
              <a:off x="10984498" y="4076735"/>
              <a:ext cx="423572" cy="12056"/>
            </p14:xfrm>
          </p:contentPart>
        </mc:Choice>
        <mc:Fallback xmlns="">
          <p:pic>
            <p:nvPicPr>
              <p:cNvPr id="9" name="Inkt 8">
                <a:extLst>
                  <a:ext uri="{FF2B5EF4-FFF2-40B4-BE49-F238E27FC236}">
                    <a16:creationId xmlns:a16="http://schemas.microsoft.com/office/drawing/2014/main" id="{2A8863A7-D4E9-0964-0484-4B32103DEAB1}"/>
                  </a:ext>
                </a:extLst>
              </p:cNvPr>
              <p:cNvPicPr/>
              <p:nvPr/>
            </p:nvPicPr>
            <p:blipFill>
              <a:blip r:embed="rId8"/>
              <a:stretch>
                <a:fillRect/>
              </a:stretch>
            </p:blipFill>
            <p:spPr>
              <a:xfrm>
                <a:off x="10930563" y="459935"/>
                <a:ext cx="531083"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t 9">
                <a:extLst>
                  <a:ext uri="{FF2B5EF4-FFF2-40B4-BE49-F238E27FC236}">
                    <a16:creationId xmlns:a16="http://schemas.microsoft.com/office/drawing/2014/main" id="{A92CEEB0-C251-87E1-11A4-130D556CCF7B}"/>
                  </a:ext>
                </a:extLst>
              </p14:cNvPr>
              <p14:cNvContentPartPr/>
              <p14:nvPr/>
            </p14:nvContentPartPr>
            <p14:xfrm>
              <a:off x="10921705" y="4267274"/>
              <a:ext cx="519657" cy="12056"/>
            </p14:xfrm>
          </p:contentPart>
        </mc:Choice>
        <mc:Fallback xmlns="">
          <p:pic>
            <p:nvPicPr>
              <p:cNvPr id="10" name="Inkt 9">
                <a:extLst>
                  <a:ext uri="{FF2B5EF4-FFF2-40B4-BE49-F238E27FC236}">
                    <a16:creationId xmlns:a16="http://schemas.microsoft.com/office/drawing/2014/main" id="{A92CEEB0-C251-87E1-11A4-130D556CCF7B}"/>
                  </a:ext>
                </a:extLst>
              </p:cNvPr>
              <p:cNvPicPr/>
              <p:nvPr/>
            </p:nvPicPr>
            <p:blipFill>
              <a:blip r:embed="rId10"/>
              <a:stretch>
                <a:fillRect/>
              </a:stretch>
            </p:blipFill>
            <p:spPr>
              <a:xfrm>
                <a:off x="10867724" y="650474"/>
                <a:ext cx="627259" cy="7233600"/>
              </a:xfrm>
              <a:prstGeom prst="rect">
                <a:avLst/>
              </a:prstGeom>
            </p:spPr>
          </p:pic>
        </mc:Fallback>
      </mc:AlternateContent>
      <p:sp>
        <p:nvSpPr>
          <p:cNvPr id="12" name="Rechthoek: afgeronde hoeken 11">
            <a:extLst>
              <a:ext uri="{FF2B5EF4-FFF2-40B4-BE49-F238E27FC236}">
                <a16:creationId xmlns:a16="http://schemas.microsoft.com/office/drawing/2014/main" id="{10EF293D-F69B-738C-FC69-09D768D64F08}"/>
              </a:ext>
            </a:extLst>
          </p:cNvPr>
          <p:cNvSpPr/>
          <p:nvPr/>
        </p:nvSpPr>
        <p:spPr>
          <a:xfrm>
            <a:off x="10656246" y="4616903"/>
            <a:ext cx="1012584" cy="50629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14" name="Rechthoek: afgeronde hoeken 13">
            <a:extLst>
              <a:ext uri="{FF2B5EF4-FFF2-40B4-BE49-F238E27FC236}">
                <a16:creationId xmlns:a16="http://schemas.microsoft.com/office/drawing/2014/main" id="{F51112AE-AD82-3036-4BCA-9BFE0148D4FF}"/>
              </a:ext>
            </a:extLst>
          </p:cNvPr>
          <p:cNvSpPr/>
          <p:nvPr/>
        </p:nvSpPr>
        <p:spPr>
          <a:xfrm>
            <a:off x="1898069" y="3121840"/>
            <a:ext cx="848608" cy="313380"/>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1">
            <p14:nvContentPartPr>
              <p14:cNvPr id="18" name="Inkt 17">
                <a:extLst>
                  <a:ext uri="{FF2B5EF4-FFF2-40B4-BE49-F238E27FC236}">
                    <a16:creationId xmlns:a16="http://schemas.microsoft.com/office/drawing/2014/main" id="{D48D5CA9-A29C-6B0B-BF9E-65E43103522B}"/>
                  </a:ext>
                </a:extLst>
              </p14:cNvPr>
              <p14:cNvContentPartPr/>
              <p14:nvPr/>
            </p14:nvContentPartPr>
            <p14:xfrm>
              <a:off x="3081759" y="3517818"/>
              <a:ext cx="2149871" cy="77568"/>
            </p14:xfrm>
          </p:contentPart>
        </mc:Choice>
        <mc:Fallback xmlns="">
          <p:pic>
            <p:nvPicPr>
              <p:cNvPr id="18" name="Inkt 17">
                <a:extLst>
                  <a:ext uri="{FF2B5EF4-FFF2-40B4-BE49-F238E27FC236}">
                    <a16:creationId xmlns:a16="http://schemas.microsoft.com/office/drawing/2014/main" id="{D48D5CA9-A29C-6B0B-BF9E-65E43103522B}"/>
                  </a:ext>
                </a:extLst>
              </p:cNvPr>
              <p:cNvPicPr/>
              <p:nvPr/>
            </p:nvPicPr>
            <p:blipFill>
              <a:blip r:embed="rId12"/>
              <a:stretch>
                <a:fillRect/>
              </a:stretch>
            </p:blipFill>
            <p:spPr>
              <a:xfrm>
                <a:off x="3027769" y="3410085"/>
                <a:ext cx="2257491" cy="29267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Inkt 18">
                <a:extLst>
                  <a:ext uri="{FF2B5EF4-FFF2-40B4-BE49-F238E27FC236}">
                    <a16:creationId xmlns:a16="http://schemas.microsoft.com/office/drawing/2014/main" id="{AF5A562B-8B46-0F44-E806-16DC5667E603}"/>
                  </a:ext>
                </a:extLst>
              </p14:cNvPr>
              <p14:cNvContentPartPr/>
              <p14:nvPr/>
            </p14:nvContentPartPr>
            <p14:xfrm>
              <a:off x="9737203" y="5810398"/>
              <a:ext cx="1372834" cy="20116"/>
            </p14:xfrm>
          </p:contentPart>
        </mc:Choice>
        <mc:Fallback xmlns="">
          <p:pic>
            <p:nvPicPr>
              <p:cNvPr id="19" name="Inkt 18">
                <a:extLst>
                  <a:ext uri="{FF2B5EF4-FFF2-40B4-BE49-F238E27FC236}">
                    <a16:creationId xmlns:a16="http://schemas.microsoft.com/office/drawing/2014/main" id="{AF5A562B-8B46-0F44-E806-16DC5667E603}"/>
                  </a:ext>
                </a:extLst>
              </p:cNvPr>
              <p:cNvPicPr/>
              <p:nvPr/>
            </p:nvPicPr>
            <p:blipFill>
              <a:blip r:embed="rId14"/>
              <a:stretch>
                <a:fillRect/>
              </a:stretch>
            </p:blipFill>
            <p:spPr>
              <a:xfrm>
                <a:off x="9683225" y="5702634"/>
                <a:ext cx="1480430" cy="23528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Inkt 19">
                <a:extLst>
                  <a:ext uri="{FF2B5EF4-FFF2-40B4-BE49-F238E27FC236}">
                    <a16:creationId xmlns:a16="http://schemas.microsoft.com/office/drawing/2014/main" id="{CDCA6E8E-0643-A3E3-D017-13B3002D549B}"/>
                  </a:ext>
                </a:extLst>
              </p14:cNvPr>
              <p14:cNvContentPartPr/>
              <p14:nvPr/>
            </p14:nvContentPartPr>
            <p14:xfrm>
              <a:off x="9737203" y="4829599"/>
              <a:ext cx="780657" cy="27802"/>
            </p14:xfrm>
          </p:contentPart>
        </mc:Choice>
        <mc:Fallback xmlns="">
          <p:pic>
            <p:nvPicPr>
              <p:cNvPr id="20" name="Inkt 19">
                <a:extLst>
                  <a:ext uri="{FF2B5EF4-FFF2-40B4-BE49-F238E27FC236}">
                    <a16:creationId xmlns:a16="http://schemas.microsoft.com/office/drawing/2014/main" id="{CDCA6E8E-0643-A3E3-D017-13B3002D549B}"/>
                  </a:ext>
                </a:extLst>
              </p:cNvPr>
              <p:cNvPicPr/>
              <p:nvPr/>
            </p:nvPicPr>
            <p:blipFill>
              <a:blip r:embed="rId16"/>
              <a:stretch>
                <a:fillRect/>
              </a:stretch>
            </p:blipFill>
            <p:spPr>
              <a:xfrm>
                <a:off x="9683241" y="4724022"/>
                <a:ext cx="888222" cy="238605"/>
              </a:xfrm>
              <a:prstGeom prst="rect">
                <a:avLst/>
              </a:prstGeom>
            </p:spPr>
          </p:pic>
        </mc:Fallback>
      </mc:AlternateContent>
      <p:sp>
        <p:nvSpPr>
          <p:cNvPr id="21" name="Rechthoek: afgeronde hoeken 20">
            <a:extLst>
              <a:ext uri="{FF2B5EF4-FFF2-40B4-BE49-F238E27FC236}">
                <a16:creationId xmlns:a16="http://schemas.microsoft.com/office/drawing/2014/main" id="{A663F4E2-D140-9F12-E5FA-EE85255EB5A0}"/>
              </a:ext>
            </a:extLst>
          </p:cNvPr>
          <p:cNvSpPr/>
          <p:nvPr/>
        </p:nvSpPr>
        <p:spPr>
          <a:xfrm>
            <a:off x="8481613" y="466993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74458DFF-446C-590A-24ED-370AD6595566}"/>
              </a:ext>
            </a:extLst>
          </p:cNvPr>
          <p:cNvSpPr/>
          <p:nvPr/>
        </p:nvSpPr>
        <p:spPr>
          <a:xfrm>
            <a:off x="3591309" y="4091204"/>
            <a:ext cx="894428" cy="250708"/>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7">
            <p14:nvContentPartPr>
              <p14:cNvPr id="23" name="Inkt 22">
                <a:extLst>
                  <a:ext uri="{FF2B5EF4-FFF2-40B4-BE49-F238E27FC236}">
                    <a16:creationId xmlns:a16="http://schemas.microsoft.com/office/drawing/2014/main" id="{CA26DC96-5F7F-07C6-6A01-132BE1378215}"/>
                  </a:ext>
                </a:extLst>
              </p14:cNvPr>
              <p14:cNvContentPartPr/>
              <p14:nvPr/>
            </p14:nvContentPartPr>
            <p14:xfrm>
              <a:off x="9640747" y="4916409"/>
              <a:ext cx="799781" cy="12056"/>
            </p14:xfrm>
          </p:contentPart>
        </mc:Choice>
        <mc:Fallback xmlns="">
          <p:pic>
            <p:nvPicPr>
              <p:cNvPr id="23" name="Inkt 22">
                <a:extLst>
                  <a:ext uri="{FF2B5EF4-FFF2-40B4-BE49-F238E27FC236}">
                    <a16:creationId xmlns:a16="http://schemas.microsoft.com/office/drawing/2014/main" id="{CA26DC96-5F7F-07C6-6A01-132BE1378215}"/>
                  </a:ext>
                </a:extLst>
              </p:cNvPr>
              <p:cNvPicPr/>
              <p:nvPr/>
            </p:nvPicPr>
            <p:blipFill>
              <a:blip r:embed="rId18"/>
              <a:stretch>
                <a:fillRect/>
              </a:stretch>
            </p:blipFill>
            <p:spPr>
              <a:xfrm>
                <a:off x="9586756" y="4795849"/>
                <a:ext cx="907402" cy="25277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Inkt 23">
                <a:extLst>
                  <a:ext uri="{FF2B5EF4-FFF2-40B4-BE49-F238E27FC236}">
                    <a16:creationId xmlns:a16="http://schemas.microsoft.com/office/drawing/2014/main" id="{75A3193E-858E-4A2B-45B3-3304642446D6}"/>
                  </a:ext>
                </a:extLst>
              </p14:cNvPr>
              <p14:cNvContentPartPr/>
              <p14:nvPr/>
            </p14:nvContentPartPr>
            <p14:xfrm>
              <a:off x="4557532" y="3846171"/>
              <a:ext cx="1464442" cy="12056"/>
            </p14:xfrm>
          </p:contentPart>
        </mc:Choice>
        <mc:Fallback xmlns="">
          <p:pic>
            <p:nvPicPr>
              <p:cNvPr id="24" name="Inkt 23">
                <a:extLst>
                  <a:ext uri="{FF2B5EF4-FFF2-40B4-BE49-F238E27FC236}">
                    <a16:creationId xmlns:a16="http://schemas.microsoft.com/office/drawing/2014/main" id="{75A3193E-858E-4A2B-45B3-3304642446D6}"/>
                  </a:ext>
                </a:extLst>
              </p:cNvPr>
              <p:cNvPicPr/>
              <p:nvPr/>
            </p:nvPicPr>
            <p:blipFill>
              <a:blip r:embed="rId20"/>
              <a:stretch>
                <a:fillRect/>
              </a:stretch>
            </p:blipFill>
            <p:spPr>
              <a:xfrm>
                <a:off x="4503547" y="229371"/>
                <a:ext cx="1572053" cy="7233600"/>
              </a:xfrm>
              <a:prstGeom prst="rect">
                <a:avLst/>
              </a:prstGeom>
            </p:spPr>
          </p:pic>
        </mc:Fallback>
      </mc:AlternateContent>
      <p:sp>
        <p:nvSpPr>
          <p:cNvPr id="26" name="Rechthoek: afgeronde hoeken 25">
            <a:extLst>
              <a:ext uri="{FF2B5EF4-FFF2-40B4-BE49-F238E27FC236}">
                <a16:creationId xmlns:a16="http://schemas.microsoft.com/office/drawing/2014/main" id="{A8CE5706-887E-4CA9-F74C-FAD242ED4FCC}"/>
              </a:ext>
            </a:extLst>
          </p:cNvPr>
          <p:cNvSpPr/>
          <p:nvPr/>
        </p:nvSpPr>
        <p:spPr>
          <a:xfrm>
            <a:off x="3581663" y="4727812"/>
            <a:ext cx="971593" cy="33751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E7557A0E-CC32-F133-9C3F-D6F76A14FC1F}"/>
              </a:ext>
            </a:extLst>
          </p:cNvPr>
          <p:cNvSpPr/>
          <p:nvPr/>
        </p:nvSpPr>
        <p:spPr>
          <a:xfrm>
            <a:off x="8481612" y="3821129"/>
            <a:ext cx="1000529" cy="385746"/>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8" name="Rechthoek: afgeronde hoeken 27">
            <a:extLst>
              <a:ext uri="{FF2B5EF4-FFF2-40B4-BE49-F238E27FC236}">
                <a16:creationId xmlns:a16="http://schemas.microsoft.com/office/drawing/2014/main" id="{263DAF35-807A-94A7-FA93-3FCBBFA10A33}"/>
              </a:ext>
            </a:extLst>
          </p:cNvPr>
          <p:cNvSpPr/>
          <p:nvPr/>
        </p:nvSpPr>
        <p:spPr>
          <a:xfrm>
            <a:off x="7382016" y="3126648"/>
            <a:ext cx="682227" cy="395391"/>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
        <p:nvSpPr>
          <p:cNvPr id="29" name="Rechthoek: afgeronde hoeken 28">
            <a:extLst>
              <a:ext uri="{FF2B5EF4-FFF2-40B4-BE49-F238E27FC236}">
                <a16:creationId xmlns:a16="http://schemas.microsoft.com/office/drawing/2014/main" id="{20501304-0AF9-EDA0-CF33-84AEC6C4DBDC}"/>
              </a:ext>
            </a:extLst>
          </p:cNvPr>
          <p:cNvSpPr/>
          <p:nvPr/>
        </p:nvSpPr>
        <p:spPr>
          <a:xfrm>
            <a:off x="3591309" y="5335482"/>
            <a:ext cx="711161" cy="250709"/>
          </a:xfrm>
          <a:prstGeom prst="roundRect">
            <a:avLst/>
          </a:prstGeom>
          <a:noFill/>
          <a:ln w="28575"/>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1">
            <p14:nvContentPartPr>
              <p14:cNvPr id="31" name="Inkt 30">
                <a:extLst>
                  <a:ext uri="{FF2B5EF4-FFF2-40B4-BE49-F238E27FC236}">
                    <a16:creationId xmlns:a16="http://schemas.microsoft.com/office/drawing/2014/main" id="{E07DCB83-43AE-CEAC-18CE-9AC9C5FC434C}"/>
                  </a:ext>
                </a:extLst>
              </p14:cNvPr>
              <p14:cNvContentPartPr/>
              <p14:nvPr/>
            </p14:nvContentPartPr>
            <p14:xfrm>
              <a:off x="8627963" y="5822573"/>
              <a:ext cx="587292" cy="29876"/>
            </p14:xfrm>
          </p:contentPart>
        </mc:Choice>
        <mc:Fallback xmlns="">
          <p:pic>
            <p:nvPicPr>
              <p:cNvPr id="31" name="Inkt 30">
                <a:extLst>
                  <a:ext uri="{FF2B5EF4-FFF2-40B4-BE49-F238E27FC236}">
                    <a16:creationId xmlns:a16="http://schemas.microsoft.com/office/drawing/2014/main" id="{E07DCB83-43AE-CEAC-18CE-9AC9C5FC434C}"/>
                  </a:ext>
                </a:extLst>
              </p:cNvPr>
              <p:cNvPicPr/>
              <p:nvPr/>
            </p:nvPicPr>
            <p:blipFill>
              <a:blip r:embed="rId22"/>
              <a:stretch>
                <a:fillRect/>
              </a:stretch>
            </p:blipFill>
            <p:spPr>
              <a:xfrm>
                <a:off x="8574017" y="5715873"/>
                <a:ext cx="694824" cy="242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t 31">
                <a:extLst>
                  <a:ext uri="{FF2B5EF4-FFF2-40B4-BE49-F238E27FC236}">
                    <a16:creationId xmlns:a16="http://schemas.microsoft.com/office/drawing/2014/main" id="{E1FA2327-DA80-1355-5BF1-C6A565F85954}"/>
                  </a:ext>
                </a:extLst>
              </p14:cNvPr>
              <p14:cNvContentPartPr/>
              <p14:nvPr/>
            </p14:nvContentPartPr>
            <p14:xfrm>
              <a:off x="7798442" y="3797943"/>
              <a:ext cx="481283" cy="33021"/>
            </p14:xfrm>
          </p:contentPart>
        </mc:Choice>
        <mc:Fallback xmlns="">
          <p:pic>
            <p:nvPicPr>
              <p:cNvPr id="32" name="Inkt 31">
                <a:extLst>
                  <a:ext uri="{FF2B5EF4-FFF2-40B4-BE49-F238E27FC236}">
                    <a16:creationId xmlns:a16="http://schemas.microsoft.com/office/drawing/2014/main" id="{E1FA2327-DA80-1355-5BF1-C6A565F85954}"/>
                  </a:ext>
                </a:extLst>
              </p:cNvPr>
              <p:cNvPicPr/>
              <p:nvPr/>
            </p:nvPicPr>
            <p:blipFill>
              <a:blip r:embed="rId24"/>
              <a:stretch>
                <a:fillRect/>
              </a:stretch>
            </p:blipFill>
            <p:spPr>
              <a:xfrm>
                <a:off x="7744487" y="3691424"/>
                <a:ext cx="588834" cy="245705"/>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3" name="Inkt 32">
                <a:extLst>
                  <a:ext uri="{FF2B5EF4-FFF2-40B4-BE49-F238E27FC236}">
                    <a16:creationId xmlns:a16="http://schemas.microsoft.com/office/drawing/2014/main" id="{CB8CEBCF-40B4-FA43-81BF-8330C91E0923}"/>
                  </a:ext>
                </a:extLst>
              </p14:cNvPr>
              <p14:cNvContentPartPr/>
              <p14:nvPr/>
            </p14:nvContentPartPr>
            <p14:xfrm>
              <a:off x="4576822" y="5147919"/>
              <a:ext cx="634958" cy="38986"/>
            </p14:xfrm>
          </p:contentPart>
        </mc:Choice>
        <mc:Fallback xmlns="">
          <p:pic>
            <p:nvPicPr>
              <p:cNvPr id="33" name="Inkt 32">
                <a:extLst>
                  <a:ext uri="{FF2B5EF4-FFF2-40B4-BE49-F238E27FC236}">
                    <a16:creationId xmlns:a16="http://schemas.microsoft.com/office/drawing/2014/main" id="{CB8CEBCF-40B4-FA43-81BF-8330C91E0923}"/>
                  </a:ext>
                </a:extLst>
              </p:cNvPr>
              <p:cNvPicPr/>
              <p:nvPr/>
            </p:nvPicPr>
            <p:blipFill>
              <a:blip r:embed="rId26"/>
              <a:stretch>
                <a:fillRect/>
              </a:stretch>
            </p:blipFill>
            <p:spPr>
              <a:xfrm>
                <a:off x="4522860" y="5040618"/>
                <a:ext cx="742523" cy="25323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4" name="Inkt 33">
                <a:extLst>
                  <a:ext uri="{FF2B5EF4-FFF2-40B4-BE49-F238E27FC236}">
                    <a16:creationId xmlns:a16="http://schemas.microsoft.com/office/drawing/2014/main" id="{59FB4C34-72C0-30D4-5005-336DDA8D2879}"/>
                  </a:ext>
                </a:extLst>
              </p14:cNvPr>
              <p14:cNvContentPartPr/>
              <p14:nvPr/>
            </p14:nvContentPartPr>
            <p14:xfrm>
              <a:off x="7894898" y="2495791"/>
              <a:ext cx="519805" cy="12056"/>
            </p14:xfrm>
          </p:contentPart>
        </mc:Choice>
        <mc:Fallback xmlns="">
          <p:pic>
            <p:nvPicPr>
              <p:cNvPr id="34" name="Inkt 33">
                <a:extLst>
                  <a:ext uri="{FF2B5EF4-FFF2-40B4-BE49-F238E27FC236}">
                    <a16:creationId xmlns:a16="http://schemas.microsoft.com/office/drawing/2014/main" id="{59FB4C34-72C0-30D4-5005-336DDA8D2879}"/>
                  </a:ext>
                </a:extLst>
              </p:cNvPr>
              <p:cNvPicPr/>
              <p:nvPr/>
            </p:nvPicPr>
            <p:blipFill>
              <a:blip r:embed="rId28"/>
              <a:stretch>
                <a:fillRect/>
              </a:stretch>
            </p:blipFill>
            <p:spPr>
              <a:xfrm>
                <a:off x="7840902" y="-1121009"/>
                <a:ext cx="627438"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5" name="Inkt 34">
                <a:extLst>
                  <a:ext uri="{FF2B5EF4-FFF2-40B4-BE49-F238E27FC236}">
                    <a16:creationId xmlns:a16="http://schemas.microsoft.com/office/drawing/2014/main" id="{D05CA1BB-5DEC-7732-DA9E-3F3F38D6E745}"/>
                  </a:ext>
                </a:extLst>
              </p14:cNvPr>
              <p14:cNvContentPartPr/>
              <p14:nvPr/>
            </p14:nvContentPartPr>
            <p14:xfrm>
              <a:off x="4557531" y="5862095"/>
              <a:ext cx="703035" cy="34838"/>
            </p14:xfrm>
          </p:contentPart>
        </mc:Choice>
        <mc:Fallback xmlns="">
          <p:pic>
            <p:nvPicPr>
              <p:cNvPr id="35" name="Inkt 34">
                <a:extLst>
                  <a:ext uri="{FF2B5EF4-FFF2-40B4-BE49-F238E27FC236}">
                    <a16:creationId xmlns:a16="http://schemas.microsoft.com/office/drawing/2014/main" id="{D05CA1BB-5DEC-7732-DA9E-3F3F38D6E745}"/>
                  </a:ext>
                </a:extLst>
              </p:cNvPr>
              <p:cNvPicPr/>
              <p:nvPr/>
            </p:nvPicPr>
            <p:blipFill>
              <a:blip r:embed="rId30"/>
              <a:stretch>
                <a:fillRect/>
              </a:stretch>
            </p:blipFill>
            <p:spPr>
              <a:xfrm>
                <a:off x="4503562" y="5755448"/>
                <a:ext cx="810613" cy="247776"/>
              </a:xfrm>
              <a:prstGeom prst="rect">
                <a:avLst/>
              </a:prstGeom>
            </p:spPr>
          </p:pic>
        </mc:Fallback>
      </mc:AlternateContent>
      <p:sp>
        <p:nvSpPr>
          <p:cNvPr id="36" name="Rechthoek: afgeronde hoeken 35">
            <a:extLst>
              <a:ext uri="{FF2B5EF4-FFF2-40B4-BE49-F238E27FC236}">
                <a16:creationId xmlns:a16="http://schemas.microsoft.com/office/drawing/2014/main" id="{A93EBEA5-9C47-7DF9-1E95-CA55D85B09F1}"/>
              </a:ext>
            </a:extLst>
          </p:cNvPr>
          <p:cNvSpPr/>
          <p:nvPr/>
        </p:nvSpPr>
        <p:spPr>
          <a:xfrm>
            <a:off x="3307772" y="2717088"/>
            <a:ext cx="1470658" cy="323073"/>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7" name="Rechthoek: afgeronde hoeken 36">
            <a:extLst>
              <a:ext uri="{FF2B5EF4-FFF2-40B4-BE49-F238E27FC236}">
                <a16:creationId xmlns:a16="http://schemas.microsoft.com/office/drawing/2014/main" id="{3E118BD5-6837-B1BA-06B6-437C988ACD33}"/>
              </a:ext>
            </a:extLst>
          </p:cNvPr>
          <p:cNvSpPr/>
          <p:nvPr/>
        </p:nvSpPr>
        <p:spPr>
          <a:xfrm>
            <a:off x="8776809" y="836200"/>
            <a:ext cx="438583" cy="284492"/>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1">
            <p14:nvContentPartPr>
              <p14:cNvPr id="39" name="Inkt 38">
                <a:extLst>
                  <a:ext uri="{FF2B5EF4-FFF2-40B4-BE49-F238E27FC236}">
                    <a16:creationId xmlns:a16="http://schemas.microsoft.com/office/drawing/2014/main" id="{0167ADBD-8C60-AC27-C1CC-BF0F85FBE63D}"/>
                  </a:ext>
                </a:extLst>
              </p14:cNvPr>
              <p14:cNvContentPartPr/>
              <p14:nvPr/>
            </p14:nvContentPartPr>
            <p14:xfrm>
              <a:off x="7103962" y="1945993"/>
              <a:ext cx="858128" cy="90026"/>
            </p14:xfrm>
          </p:contentPart>
        </mc:Choice>
        <mc:Fallback xmlns="">
          <p:pic>
            <p:nvPicPr>
              <p:cNvPr id="39" name="Inkt 38">
                <a:extLst>
                  <a:ext uri="{FF2B5EF4-FFF2-40B4-BE49-F238E27FC236}">
                    <a16:creationId xmlns:a16="http://schemas.microsoft.com/office/drawing/2014/main" id="{0167ADBD-8C60-AC27-C1CC-BF0F85FBE63D}"/>
                  </a:ext>
                </a:extLst>
              </p:cNvPr>
              <p:cNvPicPr/>
              <p:nvPr/>
            </p:nvPicPr>
            <p:blipFill>
              <a:blip r:embed="rId32"/>
              <a:stretch>
                <a:fillRect/>
              </a:stretch>
            </p:blipFill>
            <p:spPr>
              <a:xfrm>
                <a:off x="7049992" y="1838392"/>
                <a:ext cx="965709" cy="3048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0" name="Inkt 39">
                <a:extLst>
                  <a:ext uri="{FF2B5EF4-FFF2-40B4-BE49-F238E27FC236}">
                    <a16:creationId xmlns:a16="http://schemas.microsoft.com/office/drawing/2014/main" id="{1533B548-8913-7109-3C05-21E6761C6ED8}"/>
                  </a:ext>
                </a:extLst>
              </p14:cNvPr>
              <p14:cNvContentPartPr/>
              <p14:nvPr/>
            </p14:nvContentPartPr>
            <p14:xfrm>
              <a:off x="7152190" y="2138484"/>
              <a:ext cx="861599" cy="19711"/>
            </p14:xfrm>
          </p:contentPart>
        </mc:Choice>
        <mc:Fallback xmlns="">
          <p:pic>
            <p:nvPicPr>
              <p:cNvPr id="40" name="Inkt 39">
                <a:extLst>
                  <a:ext uri="{FF2B5EF4-FFF2-40B4-BE49-F238E27FC236}">
                    <a16:creationId xmlns:a16="http://schemas.microsoft.com/office/drawing/2014/main" id="{1533B548-8913-7109-3C05-21E6761C6ED8}"/>
                  </a:ext>
                </a:extLst>
              </p:cNvPr>
              <p:cNvPicPr/>
              <p:nvPr/>
            </p:nvPicPr>
            <p:blipFill>
              <a:blip r:embed="rId34"/>
              <a:stretch>
                <a:fillRect/>
              </a:stretch>
            </p:blipFill>
            <p:spPr>
              <a:xfrm>
                <a:off x="7098205" y="2032889"/>
                <a:ext cx="969209" cy="23054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 name="Inkt 40">
                <a:extLst>
                  <a:ext uri="{FF2B5EF4-FFF2-40B4-BE49-F238E27FC236}">
                    <a16:creationId xmlns:a16="http://schemas.microsoft.com/office/drawing/2014/main" id="{E400268D-0A7E-FAE9-79BD-DE673396B467}"/>
                  </a:ext>
                </a:extLst>
              </p14:cNvPr>
              <p14:cNvContentPartPr/>
              <p14:nvPr/>
            </p14:nvContentPartPr>
            <p14:xfrm>
              <a:off x="10074798" y="1183994"/>
              <a:ext cx="500481" cy="12056"/>
            </p14:xfrm>
          </p:contentPart>
        </mc:Choice>
        <mc:Fallback xmlns="">
          <p:pic>
            <p:nvPicPr>
              <p:cNvPr id="41" name="Inkt 40">
                <a:extLst>
                  <a:ext uri="{FF2B5EF4-FFF2-40B4-BE49-F238E27FC236}">
                    <a16:creationId xmlns:a16="http://schemas.microsoft.com/office/drawing/2014/main" id="{E400268D-0A7E-FAE9-79BD-DE673396B467}"/>
                  </a:ext>
                </a:extLst>
              </p:cNvPr>
              <p:cNvPicPr/>
              <p:nvPr/>
            </p:nvPicPr>
            <p:blipFill>
              <a:blip r:embed="rId36"/>
              <a:stretch>
                <a:fillRect/>
              </a:stretch>
            </p:blipFill>
            <p:spPr>
              <a:xfrm>
                <a:off x="10020828" y="-2432806"/>
                <a:ext cx="608061"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Inkt 41">
                <a:extLst>
                  <a:ext uri="{FF2B5EF4-FFF2-40B4-BE49-F238E27FC236}">
                    <a16:creationId xmlns:a16="http://schemas.microsoft.com/office/drawing/2014/main" id="{2EE23399-4ADB-738C-C44E-6A0F983DAA35}"/>
                  </a:ext>
                </a:extLst>
              </p14:cNvPr>
              <p14:cNvContentPartPr/>
              <p14:nvPr/>
            </p14:nvContentPartPr>
            <p14:xfrm>
              <a:off x="9833659" y="1607828"/>
              <a:ext cx="924978" cy="39152"/>
            </p14:xfrm>
          </p:contentPart>
        </mc:Choice>
        <mc:Fallback xmlns="">
          <p:pic>
            <p:nvPicPr>
              <p:cNvPr id="42" name="Inkt 41">
                <a:extLst>
                  <a:ext uri="{FF2B5EF4-FFF2-40B4-BE49-F238E27FC236}">
                    <a16:creationId xmlns:a16="http://schemas.microsoft.com/office/drawing/2014/main" id="{2EE23399-4ADB-738C-C44E-6A0F983DAA35}"/>
                  </a:ext>
                </a:extLst>
              </p:cNvPr>
              <p:cNvPicPr/>
              <p:nvPr/>
            </p:nvPicPr>
            <p:blipFill>
              <a:blip r:embed="rId38"/>
              <a:stretch>
                <a:fillRect/>
              </a:stretch>
            </p:blipFill>
            <p:spPr>
              <a:xfrm>
                <a:off x="9779672" y="1501050"/>
                <a:ext cx="1032592" cy="252352"/>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Inkt 42">
                <a:extLst>
                  <a:ext uri="{FF2B5EF4-FFF2-40B4-BE49-F238E27FC236}">
                    <a16:creationId xmlns:a16="http://schemas.microsoft.com/office/drawing/2014/main" id="{49C03DF9-D62D-9F71-B799-0CA94F70E917}"/>
                  </a:ext>
                </a:extLst>
              </p14:cNvPr>
              <p14:cNvContentPartPr/>
              <p14:nvPr/>
            </p14:nvContentPartPr>
            <p14:xfrm>
              <a:off x="11212974" y="1154649"/>
              <a:ext cx="398215" cy="29343"/>
            </p14:xfrm>
          </p:contentPart>
        </mc:Choice>
        <mc:Fallback xmlns="">
          <p:pic>
            <p:nvPicPr>
              <p:cNvPr id="43" name="Inkt 42">
                <a:extLst>
                  <a:ext uri="{FF2B5EF4-FFF2-40B4-BE49-F238E27FC236}">
                    <a16:creationId xmlns:a16="http://schemas.microsoft.com/office/drawing/2014/main" id="{49C03DF9-D62D-9F71-B799-0CA94F70E917}"/>
                  </a:ext>
                </a:extLst>
              </p:cNvPr>
              <p:cNvPicPr/>
              <p:nvPr/>
            </p:nvPicPr>
            <p:blipFill>
              <a:blip r:embed="rId40"/>
              <a:stretch>
                <a:fillRect/>
              </a:stretch>
            </p:blipFill>
            <p:spPr>
              <a:xfrm>
                <a:off x="11159015" y="1047297"/>
                <a:ext cx="505773" cy="24369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5" name="Inkt 44">
                <a:extLst>
                  <a:ext uri="{FF2B5EF4-FFF2-40B4-BE49-F238E27FC236}">
                    <a16:creationId xmlns:a16="http://schemas.microsoft.com/office/drawing/2014/main" id="{778E91DC-70D8-D4B4-2887-48E320D29E29}"/>
                  </a:ext>
                </a:extLst>
              </p14:cNvPr>
              <p14:cNvContentPartPr/>
              <p14:nvPr/>
            </p14:nvContentPartPr>
            <p14:xfrm>
              <a:off x="10894672" y="1820601"/>
              <a:ext cx="568016" cy="12056"/>
            </p14:xfrm>
          </p:contentPart>
        </mc:Choice>
        <mc:Fallback xmlns="">
          <p:pic>
            <p:nvPicPr>
              <p:cNvPr id="45" name="Inkt 44">
                <a:extLst>
                  <a:ext uri="{FF2B5EF4-FFF2-40B4-BE49-F238E27FC236}">
                    <a16:creationId xmlns:a16="http://schemas.microsoft.com/office/drawing/2014/main" id="{778E91DC-70D8-D4B4-2887-48E320D29E29}"/>
                  </a:ext>
                </a:extLst>
              </p:cNvPr>
              <p:cNvPicPr/>
              <p:nvPr/>
            </p:nvPicPr>
            <p:blipFill>
              <a:blip r:embed="rId42"/>
              <a:stretch>
                <a:fillRect/>
              </a:stretch>
            </p:blipFill>
            <p:spPr>
              <a:xfrm>
                <a:off x="10840712" y="-1796199"/>
                <a:ext cx="675576" cy="7233600"/>
              </a:xfrm>
              <a:prstGeom prst="rect">
                <a:avLst/>
              </a:prstGeom>
            </p:spPr>
          </p:pic>
        </mc:Fallback>
      </mc:AlternateContent>
      <p:sp>
        <p:nvSpPr>
          <p:cNvPr id="54" name="Rechthoek: afgeronde hoeken 53">
            <a:extLst>
              <a:ext uri="{FF2B5EF4-FFF2-40B4-BE49-F238E27FC236}">
                <a16:creationId xmlns:a16="http://schemas.microsoft.com/office/drawing/2014/main" id="{A2463D96-1A22-9C56-D5D0-BF478636AB33}"/>
              </a:ext>
            </a:extLst>
          </p:cNvPr>
          <p:cNvSpPr/>
          <p:nvPr/>
        </p:nvSpPr>
        <p:spPr>
          <a:xfrm>
            <a:off x="10801179" y="1988239"/>
            <a:ext cx="710869" cy="382648"/>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43">
            <p14:nvContentPartPr>
              <p14:cNvPr id="56" name="Inkt 55">
                <a:extLst>
                  <a:ext uri="{FF2B5EF4-FFF2-40B4-BE49-F238E27FC236}">
                    <a16:creationId xmlns:a16="http://schemas.microsoft.com/office/drawing/2014/main" id="{895C14BB-0056-3301-63B5-0D9A50AE7C1C}"/>
                  </a:ext>
                </a:extLst>
              </p14:cNvPr>
              <p14:cNvContentPartPr/>
              <p14:nvPr/>
            </p14:nvContentPartPr>
            <p14:xfrm>
              <a:off x="229082" y="3614677"/>
              <a:ext cx="789731" cy="19872"/>
            </p14:xfrm>
          </p:contentPart>
        </mc:Choice>
        <mc:Fallback xmlns="">
          <p:pic>
            <p:nvPicPr>
              <p:cNvPr id="56" name="Inkt 55">
                <a:extLst>
                  <a:ext uri="{FF2B5EF4-FFF2-40B4-BE49-F238E27FC236}">
                    <a16:creationId xmlns:a16="http://schemas.microsoft.com/office/drawing/2014/main" id="{895C14BB-0056-3301-63B5-0D9A50AE7C1C}"/>
                  </a:ext>
                </a:extLst>
              </p:cNvPr>
              <p:cNvPicPr/>
              <p:nvPr/>
            </p:nvPicPr>
            <p:blipFill>
              <a:blip r:embed="rId44"/>
              <a:stretch>
                <a:fillRect/>
              </a:stretch>
            </p:blipFill>
            <p:spPr>
              <a:xfrm>
                <a:off x="175114" y="3508220"/>
                <a:ext cx="897307" cy="23243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7" name="Inkt 56">
                <a:extLst>
                  <a:ext uri="{FF2B5EF4-FFF2-40B4-BE49-F238E27FC236}">
                    <a16:creationId xmlns:a16="http://schemas.microsoft.com/office/drawing/2014/main" id="{DAAF48CE-ABBA-9D90-B880-9A26FA118525}"/>
                  </a:ext>
                </a:extLst>
              </p14:cNvPr>
              <p14:cNvContentPartPr/>
              <p14:nvPr/>
            </p14:nvContentPartPr>
            <p14:xfrm>
              <a:off x="5254424" y="4627462"/>
              <a:ext cx="1014234" cy="36776"/>
            </p14:xfrm>
          </p:contentPart>
        </mc:Choice>
        <mc:Fallback xmlns="">
          <p:pic>
            <p:nvPicPr>
              <p:cNvPr id="57" name="Inkt 56">
                <a:extLst>
                  <a:ext uri="{FF2B5EF4-FFF2-40B4-BE49-F238E27FC236}">
                    <a16:creationId xmlns:a16="http://schemas.microsoft.com/office/drawing/2014/main" id="{DAAF48CE-ABBA-9D90-B880-9A26FA118525}"/>
                  </a:ext>
                </a:extLst>
              </p:cNvPr>
              <p:cNvPicPr/>
              <p:nvPr/>
            </p:nvPicPr>
            <p:blipFill>
              <a:blip r:embed="rId46"/>
              <a:stretch>
                <a:fillRect/>
              </a:stretch>
            </p:blipFill>
            <p:spPr>
              <a:xfrm>
                <a:off x="5200437" y="4520347"/>
                <a:ext cx="1121848" cy="250648"/>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8" name="Inkt 57">
                <a:extLst>
                  <a:ext uri="{FF2B5EF4-FFF2-40B4-BE49-F238E27FC236}">
                    <a16:creationId xmlns:a16="http://schemas.microsoft.com/office/drawing/2014/main" id="{5DAE0127-F697-7730-F961-F126AE9230B2}"/>
                  </a:ext>
                </a:extLst>
              </p14:cNvPr>
              <p14:cNvContentPartPr/>
              <p14:nvPr/>
            </p14:nvContentPartPr>
            <p14:xfrm>
              <a:off x="5051868" y="6460119"/>
              <a:ext cx="1314534" cy="77585"/>
            </p14:xfrm>
          </p:contentPart>
        </mc:Choice>
        <mc:Fallback xmlns="">
          <p:pic>
            <p:nvPicPr>
              <p:cNvPr id="58" name="Inkt 57">
                <a:extLst>
                  <a:ext uri="{FF2B5EF4-FFF2-40B4-BE49-F238E27FC236}">
                    <a16:creationId xmlns:a16="http://schemas.microsoft.com/office/drawing/2014/main" id="{5DAE0127-F697-7730-F961-F126AE9230B2}"/>
                  </a:ext>
                </a:extLst>
              </p:cNvPr>
              <p:cNvPicPr/>
              <p:nvPr/>
            </p:nvPicPr>
            <p:blipFill>
              <a:blip r:embed="rId48"/>
              <a:stretch>
                <a:fillRect/>
              </a:stretch>
            </p:blipFill>
            <p:spPr>
              <a:xfrm>
                <a:off x="4997890" y="6352859"/>
                <a:ext cx="1422129" cy="29174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9" name="Inkt 58">
                <a:extLst>
                  <a:ext uri="{FF2B5EF4-FFF2-40B4-BE49-F238E27FC236}">
                    <a16:creationId xmlns:a16="http://schemas.microsoft.com/office/drawing/2014/main" id="{C9FC7BDE-8D69-B40B-B44E-A44214FDFA90}"/>
                  </a:ext>
                </a:extLst>
              </p14:cNvPr>
              <p14:cNvContentPartPr/>
              <p14:nvPr/>
            </p14:nvContentPartPr>
            <p14:xfrm>
              <a:off x="8659309" y="1714500"/>
              <a:ext cx="567975" cy="12056"/>
            </p14:xfrm>
          </p:contentPart>
        </mc:Choice>
        <mc:Fallback xmlns="">
          <p:pic>
            <p:nvPicPr>
              <p:cNvPr id="59" name="Inkt 58">
                <a:extLst>
                  <a:ext uri="{FF2B5EF4-FFF2-40B4-BE49-F238E27FC236}">
                    <a16:creationId xmlns:a16="http://schemas.microsoft.com/office/drawing/2014/main" id="{C9FC7BDE-8D69-B40B-B44E-A44214FDFA90}"/>
                  </a:ext>
                </a:extLst>
              </p:cNvPr>
              <p:cNvPicPr/>
              <p:nvPr/>
            </p:nvPicPr>
            <p:blipFill>
              <a:blip r:embed="rId42"/>
              <a:stretch>
                <a:fillRect/>
              </a:stretch>
            </p:blipFill>
            <p:spPr>
              <a:xfrm>
                <a:off x="8605319" y="-1902300"/>
                <a:ext cx="675595" cy="72336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1" name="Inkt 60">
                <a:extLst>
                  <a:ext uri="{FF2B5EF4-FFF2-40B4-BE49-F238E27FC236}">
                    <a16:creationId xmlns:a16="http://schemas.microsoft.com/office/drawing/2014/main" id="{7ECF8A92-9B36-F0AB-3362-8D41A2B3B336}"/>
                  </a:ext>
                </a:extLst>
              </p14:cNvPr>
              <p14:cNvContentPartPr/>
              <p14:nvPr/>
            </p14:nvContentPartPr>
            <p14:xfrm>
              <a:off x="8668955" y="1906991"/>
              <a:ext cx="565277" cy="20384"/>
            </p14:xfrm>
          </p:contentPart>
        </mc:Choice>
        <mc:Fallback xmlns="">
          <p:pic>
            <p:nvPicPr>
              <p:cNvPr id="61" name="Inkt 60">
                <a:extLst>
                  <a:ext uri="{FF2B5EF4-FFF2-40B4-BE49-F238E27FC236}">
                    <a16:creationId xmlns:a16="http://schemas.microsoft.com/office/drawing/2014/main" id="{7ECF8A92-9B36-F0AB-3362-8D41A2B3B336}"/>
                  </a:ext>
                </a:extLst>
              </p:cNvPr>
              <p:cNvPicPr/>
              <p:nvPr/>
            </p:nvPicPr>
            <p:blipFill>
              <a:blip r:embed="rId51"/>
              <a:stretch>
                <a:fillRect/>
              </a:stretch>
            </p:blipFill>
            <p:spPr>
              <a:xfrm>
                <a:off x="8614982" y="1799707"/>
                <a:ext cx="672863" cy="234595"/>
              </a:xfrm>
              <a:prstGeom prst="rect">
                <a:avLst/>
              </a:prstGeom>
            </p:spPr>
          </p:pic>
        </mc:Fallback>
      </mc:AlternateContent>
      <p:sp>
        <p:nvSpPr>
          <p:cNvPr id="63" name="Rechthoek: afgeronde hoeken 62">
            <a:extLst>
              <a:ext uri="{FF2B5EF4-FFF2-40B4-BE49-F238E27FC236}">
                <a16:creationId xmlns:a16="http://schemas.microsoft.com/office/drawing/2014/main" id="{54235018-C996-1DA4-E90A-A29E71B6ACEB}"/>
              </a:ext>
            </a:extLst>
          </p:cNvPr>
          <p:cNvSpPr/>
          <p:nvPr/>
        </p:nvSpPr>
        <p:spPr>
          <a:xfrm>
            <a:off x="10307327" y="2806183"/>
            <a:ext cx="595123" cy="228320"/>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41955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P spid="8" grpId="0" animBg="1"/>
      <p:bldP spid="12" grpId="0" animBg="1"/>
      <p:bldP spid="14" grpId="0" animBg="1"/>
      <p:bldP spid="21" grpId="0" animBg="1"/>
      <p:bldP spid="22" grpId="0" animBg="1"/>
      <p:bldP spid="26" grpId="0" animBg="1"/>
      <p:bldP spid="27" grpId="0" animBg="1"/>
      <p:bldP spid="28" grpId="0" animBg="1"/>
      <p:bldP spid="29" grpId="0" animBg="1"/>
      <p:bldP spid="36" grpId="0" animBg="1"/>
      <p:bldP spid="37" grpId="0" animBg="1"/>
      <p:bldP spid="54" grpId="0" animBg="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8248FBC5-490C-9F18-D5E8-A39F8A51537F}"/>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AD1CB50D-77AB-9465-57FE-199F2C6A1BA0}"/>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3B3FC2C-42FF-7F27-3B00-AA540C8773D3}"/>
              </a:ext>
            </a:extLst>
          </p:cNvPr>
          <p:cNvPicPr>
            <a:picLocks noChangeAspect="1"/>
          </p:cNvPicPr>
          <p:nvPr/>
        </p:nvPicPr>
        <p:blipFill>
          <a:blip r:embed="rId3"/>
          <a:stretch>
            <a:fillRect/>
          </a:stretch>
        </p:blipFill>
        <p:spPr>
          <a:xfrm>
            <a:off x="697008" y="1782265"/>
            <a:ext cx="10499600" cy="4357278"/>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t 2">
                <a:extLst>
                  <a:ext uri="{FF2B5EF4-FFF2-40B4-BE49-F238E27FC236}">
                    <a16:creationId xmlns:a16="http://schemas.microsoft.com/office/drawing/2014/main" id="{568991DF-3EB6-18FF-A0AB-7AF0C9849729}"/>
                  </a:ext>
                </a:extLst>
              </p14:cNvPr>
              <p14:cNvContentPartPr/>
              <p14:nvPr/>
            </p14:nvContentPartPr>
            <p14:xfrm>
              <a:off x="8686656" y="2294856"/>
              <a:ext cx="2067120" cy="27720"/>
            </p14:xfrm>
          </p:contentPart>
        </mc:Choice>
        <mc:Fallback xmlns="">
          <p:pic>
            <p:nvPicPr>
              <p:cNvPr id="3" name="Inkt 2">
                <a:extLst>
                  <a:ext uri="{FF2B5EF4-FFF2-40B4-BE49-F238E27FC236}">
                    <a16:creationId xmlns:a16="http://schemas.microsoft.com/office/drawing/2014/main" id="{568991DF-3EB6-18FF-A0AB-7AF0C9849729}"/>
                  </a:ext>
                </a:extLst>
              </p:cNvPr>
              <p:cNvPicPr/>
              <p:nvPr/>
            </p:nvPicPr>
            <p:blipFill>
              <a:blip r:embed="rId5"/>
              <a:stretch>
                <a:fillRect/>
              </a:stretch>
            </p:blipFill>
            <p:spPr>
              <a:xfrm>
                <a:off x="8632656" y="2186856"/>
                <a:ext cx="217476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t 4">
                <a:extLst>
                  <a:ext uri="{FF2B5EF4-FFF2-40B4-BE49-F238E27FC236}">
                    <a16:creationId xmlns:a16="http://schemas.microsoft.com/office/drawing/2014/main" id="{FE23E9D1-8F82-EEBA-2EA1-E23B60BAF2FB}"/>
                  </a:ext>
                </a:extLst>
              </p14:cNvPr>
              <p14:cNvContentPartPr/>
              <p14:nvPr/>
            </p14:nvContentPartPr>
            <p14:xfrm>
              <a:off x="1838016" y="2669976"/>
              <a:ext cx="1115280" cy="360"/>
            </p14:xfrm>
          </p:contentPart>
        </mc:Choice>
        <mc:Fallback xmlns="">
          <p:pic>
            <p:nvPicPr>
              <p:cNvPr id="5" name="Inkt 4">
                <a:extLst>
                  <a:ext uri="{FF2B5EF4-FFF2-40B4-BE49-F238E27FC236}">
                    <a16:creationId xmlns:a16="http://schemas.microsoft.com/office/drawing/2014/main" id="{FE23E9D1-8F82-EEBA-2EA1-E23B60BAF2FB}"/>
                  </a:ext>
                </a:extLst>
              </p:cNvPr>
              <p:cNvPicPr/>
              <p:nvPr/>
            </p:nvPicPr>
            <p:blipFill>
              <a:blip r:embed="rId7"/>
              <a:stretch>
                <a:fillRect/>
              </a:stretch>
            </p:blipFill>
            <p:spPr>
              <a:xfrm>
                <a:off x="1784016" y="2561976"/>
                <a:ext cx="12229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125686F7-5476-DB88-3F6F-18E98C7195CC}"/>
                  </a:ext>
                </a:extLst>
              </p14:cNvPr>
              <p14:cNvContentPartPr/>
              <p14:nvPr/>
            </p14:nvContentPartPr>
            <p14:xfrm>
              <a:off x="4023216" y="2668896"/>
              <a:ext cx="5274720" cy="57600"/>
            </p14:xfrm>
          </p:contentPart>
        </mc:Choice>
        <mc:Fallback xmlns="">
          <p:pic>
            <p:nvPicPr>
              <p:cNvPr id="6" name="Inkt 5">
                <a:extLst>
                  <a:ext uri="{FF2B5EF4-FFF2-40B4-BE49-F238E27FC236}">
                    <a16:creationId xmlns:a16="http://schemas.microsoft.com/office/drawing/2014/main" id="{125686F7-5476-DB88-3F6F-18E98C7195CC}"/>
                  </a:ext>
                </a:extLst>
              </p:cNvPr>
              <p:cNvPicPr/>
              <p:nvPr/>
            </p:nvPicPr>
            <p:blipFill>
              <a:blip r:embed="rId9"/>
              <a:stretch>
                <a:fillRect/>
              </a:stretch>
            </p:blipFill>
            <p:spPr>
              <a:xfrm>
                <a:off x="3969216" y="2560896"/>
                <a:ext cx="538236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t 7">
                <a:extLst>
                  <a:ext uri="{FF2B5EF4-FFF2-40B4-BE49-F238E27FC236}">
                    <a16:creationId xmlns:a16="http://schemas.microsoft.com/office/drawing/2014/main" id="{F05EA988-00A8-3C77-A477-7454D6B31B59}"/>
                  </a:ext>
                </a:extLst>
              </p14:cNvPr>
              <p14:cNvContentPartPr/>
              <p14:nvPr/>
            </p14:nvContentPartPr>
            <p14:xfrm>
              <a:off x="2898576" y="2641896"/>
              <a:ext cx="1225080" cy="55800"/>
            </p14:xfrm>
          </p:contentPart>
        </mc:Choice>
        <mc:Fallback xmlns="">
          <p:pic>
            <p:nvPicPr>
              <p:cNvPr id="8" name="Inkt 7">
                <a:extLst>
                  <a:ext uri="{FF2B5EF4-FFF2-40B4-BE49-F238E27FC236}">
                    <a16:creationId xmlns:a16="http://schemas.microsoft.com/office/drawing/2014/main" id="{F05EA988-00A8-3C77-A477-7454D6B31B59}"/>
                  </a:ext>
                </a:extLst>
              </p:cNvPr>
              <p:cNvPicPr/>
              <p:nvPr/>
            </p:nvPicPr>
            <p:blipFill>
              <a:blip r:embed="rId11"/>
              <a:stretch>
                <a:fillRect/>
              </a:stretch>
            </p:blipFill>
            <p:spPr>
              <a:xfrm>
                <a:off x="2844576" y="2533195"/>
                <a:ext cx="1332720" cy="272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t 8">
                <a:extLst>
                  <a:ext uri="{FF2B5EF4-FFF2-40B4-BE49-F238E27FC236}">
                    <a16:creationId xmlns:a16="http://schemas.microsoft.com/office/drawing/2014/main" id="{12CC4254-9E4B-04A3-AE15-DB5304675E1E}"/>
                  </a:ext>
                </a:extLst>
              </p14:cNvPr>
              <p14:cNvContentPartPr/>
              <p14:nvPr/>
            </p14:nvContentPartPr>
            <p14:xfrm>
              <a:off x="3264336" y="5640696"/>
              <a:ext cx="758880" cy="37800"/>
            </p14:xfrm>
          </p:contentPart>
        </mc:Choice>
        <mc:Fallback xmlns="">
          <p:pic>
            <p:nvPicPr>
              <p:cNvPr id="9" name="Inkt 8">
                <a:extLst>
                  <a:ext uri="{FF2B5EF4-FFF2-40B4-BE49-F238E27FC236}">
                    <a16:creationId xmlns:a16="http://schemas.microsoft.com/office/drawing/2014/main" id="{12CC4254-9E4B-04A3-AE15-DB5304675E1E}"/>
                  </a:ext>
                </a:extLst>
              </p:cNvPr>
              <p:cNvPicPr/>
              <p:nvPr/>
            </p:nvPicPr>
            <p:blipFill>
              <a:blip r:embed="rId13"/>
              <a:stretch>
                <a:fillRect/>
              </a:stretch>
            </p:blipFill>
            <p:spPr>
              <a:xfrm>
                <a:off x="3210336" y="5532696"/>
                <a:ext cx="866520" cy="253440"/>
              </a:xfrm>
              <a:prstGeom prst="rect">
                <a:avLst/>
              </a:prstGeom>
            </p:spPr>
          </p:pic>
        </mc:Fallback>
      </mc:AlternateContent>
    </p:spTree>
    <p:extLst>
      <p:ext uri="{BB962C8B-B14F-4D97-AF65-F5344CB8AC3E}">
        <p14:creationId xmlns:p14="http://schemas.microsoft.com/office/powerpoint/2010/main" val="2596362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B122D90F-A0D6-EA69-36AE-BC8A8B9FA19B}"/>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7A1BDB52-65FA-E627-7048-057996DFE8AB}"/>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1125FE83-A7D6-0E61-DE29-E83FD393F886}"/>
              </a:ext>
            </a:extLst>
          </p:cNvPr>
          <p:cNvPicPr>
            <a:picLocks noChangeAspect="1"/>
          </p:cNvPicPr>
          <p:nvPr/>
        </p:nvPicPr>
        <p:blipFill>
          <a:blip r:embed="rId3"/>
          <a:stretch>
            <a:fillRect/>
          </a:stretch>
        </p:blipFill>
        <p:spPr>
          <a:xfrm>
            <a:off x="851263" y="2284533"/>
            <a:ext cx="10703622" cy="1856391"/>
          </a:xfrm>
          <a:prstGeom prst="rect">
            <a:avLst/>
          </a:prstGeom>
        </p:spPr>
      </p:pic>
    </p:spTree>
    <p:extLst>
      <p:ext uri="{BB962C8B-B14F-4D97-AF65-F5344CB8AC3E}">
        <p14:creationId xmlns:p14="http://schemas.microsoft.com/office/powerpoint/2010/main" val="3384966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93DBFFF2-0761-4AAD-9A1E-4E7C312C0030}"/>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42ADBA7F-DAC6-7352-28DF-E89458630B9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Zenuwstelsel</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07A0CBA8-35E0-522B-2D52-AC8EDC8A7980}"/>
              </a:ext>
            </a:extLst>
          </p:cNvPr>
          <p:cNvPicPr>
            <a:picLocks noChangeAspect="1"/>
          </p:cNvPicPr>
          <p:nvPr/>
        </p:nvPicPr>
        <p:blipFill rotWithShape="1">
          <a:blip r:embed="rId3"/>
          <a:srcRect t="19167"/>
          <a:stretch/>
        </p:blipFill>
        <p:spPr>
          <a:xfrm>
            <a:off x="130627" y="1818042"/>
            <a:ext cx="7132321" cy="4914413"/>
          </a:xfrm>
          <a:prstGeom prst="rect">
            <a:avLst/>
          </a:prstGeom>
        </p:spPr>
      </p:pic>
      <p:pic>
        <p:nvPicPr>
          <p:cNvPr id="2" name="Afbeelding 1">
            <a:extLst>
              <a:ext uri="{FF2B5EF4-FFF2-40B4-BE49-F238E27FC236}">
                <a16:creationId xmlns:a16="http://schemas.microsoft.com/office/drawing/2014/main" id="{5712F31F-98F0-CA3B-0A4C-D367D2BC1EA9}"/>
              </a:ext>
            </a:extLst>
          </p:cNvPr>
          <p:cNvPicPr>
            <a:picLocks noChangeAspect="1"/>
          </p:cNvPicPr>
          <p:nvPr/>
        </p:nvPicPr>
        <p:blipFill rotWithShape="1">
          <a:blip r:embed="rId4"/>
          <a:srcRect t="1786" r="1641" b="1366"/>
          <a:stretch>
            <a:fillRect/>
          </a:stretch>
        </p:blipFill>
        <p:spPr>
          <a:xfrm>
            <a:off x="4239250" y="114787"/>
            <a:ext cx="7811490" cy="3532180"/>
          </a:xfrm>
          <a:prstGeom prst="rect">
            <a:avLst/>
          </a:prstGeom>
        </p:spPr>
      </p:pic>
      <p:sp>
        <p:nvSpPr>
          <p:cNvPr id="8" name="Google Shape;99;g2d17701bccb_0_0">
            <a:extLst>
              <a:ext uri="{FF2B5EF4-FFF2-40B4-BE49-F238E27FC236}">
                <a16:creationId xmlns:a16="http://schemas.microsoft.com/office/drawing/2014/main" id="{1B0D8D18-919D-6376-F69B-A4F1580E5535}"/>
              </a:ext>
            </a:extLst>
          </p:cNvPr>
          <p:cNvSpPr txBox="1">
            <a:spLocks/>
          </p:cNvSpPr>
          <p:nvPr/>
        </p:nvSpPr>
        <p:spPr>
          <a:xfrm>
            <a:off x="6990643" y="6321650"/>
            <a:ext cx="4582658"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88B+C / </a:t>
            </a:r>
            <a:r>
              <a:rPr lang="nl-NL" sz="2000">
                <a:latin typeface="Effra" panose="02000506080000020004"/>
              </a:rPr>
              <a:t>ScienceData p. 303+304</a:t>
            </a:r>
            <a:endParaRPr lang="nl-NL" sz="2500">
              <a:latin typeface="Effra" panose="02000506080000020004" pitchFamily="2" charset="0"/>
              <a:ea typeface="Arial"/>
              <a:cs typeface="Arial"/>
              <a:sym typeface="Arial"/>
            </a:endParaRPr>
          </a:p>
        </p:txBody>
      </p:sp>
      <p:sp>
        <p:nvSpPr>
          <p:cNvPr id="4" name="Rechthoek 3">
            <a:extLst>
              <a:ext uri="{FF2B5EF4-FFF2-40B4-BE49-F238E27FC236}">
                <a16:creationId xmlns:a16="http://schemas.microsoft.com/office/drawing/2014/main" id="{3CB335E1-6266-2F12-F7A9-B1EE82BEA1D3}"/>
              </a:ext>
            </a:extLst>
          </p:cNvPr>
          <p:cNvSpPr/>
          <p:nvPr/>
        </p:nvSpPr>
        <p:spPr>
          <a:xfrm>
            <a:off x="4568793" y="1017217"/>
            <a:ext cx="1961098" cy="68683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9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0AD7C800-FE58-D4B1-ADEC-4D5460DDDE77}"/>
            </a:ext>
          </a:extLst>
        </p:cNvPr>
        <p:cNvGrpSpPr/>
        <p:nvPr/>
      </p:nvGrpSpPr>
      <p:grpSpPr>
        <a:xfrm>
          <a:off x="0" y="0"/>
          <a:ext cx="0" cy="0"/>
          <a:chOff x="0" y="0"/>
          <a:chExt cx="0" cy="0"/>
        </a:xfrm>
      </p:grpSpPr>
      <p:sp>
        <p:nvSpPr>
          <p:cNvPr id="493" name="Google Shape;493;g23e4fb3f7be_0_16">
            <a:extLst>
              <a:ext uri="{FF2B5EF4-FFF2-40B4-BE49-F238E27FC236}">
                <a16:creationId xmlns:a16="http://schemas.microsoft.com/office/drawing/2014/main" id="{40CC0B54-9574-0D6F-F2A4-4E35BA9C52AF}"/>
              </a:ext>
            </a:extLst>
          </p:cNvPr>
          <p:cNvSpPr txBox="1">
            <a:spLocks noGrp="1"/>
          </p:cNvSpPr>
          <p:nvPr>
            <p:ph type="title"/>
          </p:nvPr>
        </p:nvSpPr>
        <p:spPr>
          <a:xfrm>
            <a:off x="838200" y="3863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Centraal zenuwstelsel</a:t>
            </a:r>
            <a:endParaRPr>
              <a:latin typeface="Effra" panose="02000506080000020004" pitchFamily="2" charset="0"/>
              <a:ea typeface="Arial"/>
              <a:cs typeface="Arial"/>
              <a:sym typeface="Arial"/>
            </a:endParaRPr>
          </a:p>
        </p:txBody>
      </p:sp>
      <p:sp>
        <p:nvSpPr>
          <p:cNvPr id="8" name="Google Shape;99;g2d17701bccb_0_0">
            <a:extLst>
              <a:ext uri="{FF2B5EF4-FFF2-40B4-BE49-F238E27FC236}">
                <a16:creationId xmlns:a16="http://schemas.microsoft.com/office/drawing/2014/main" id="{AB30775C-148A-C3B5-3460-F2F6BDF8C746}"/>
              </a:ext>
            </a:extLst>
          </p:cNvPr>
          <p:cNvSpPr txBox="1">
            <a:spLocks/>
          </p:cNvSpPr>
          <p:nvPr/>
        </p:nvSpPr>
        <p:spPr>
          <a:xfrm>
            <a:off x="673028" y="1811326"/>
            <a:ext cx="10439621" cy="475972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600">
                <a:latin typeface="Effra" panose="02000506080000020004"/>
                <a:sym typeface="Wingdings" panose="05000000000000000000" pitchFamily="2" charset="2"/>
              </a:rPr>
              <a:t>Bestaat uit:</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a:latin typeface="Effra" panose="02000506080000020004"/>
                <a:sym typeface="Wingdings" panose="05000000000000000000" pitchFamily="2" charset="2"/>
              </a:rPr>
              <a:t>Grote </a:t>
            </a:r>
            <a:r>
              <a:rPr lang="en-US" sz="2600" b="1" err="1">
                <a:latin typeface="Effra" panose="02000506080000020004"/>
                <a:sym typeface="Wingdings" panose="05000000000000000000" pitchFamily="2" charset="2"/>
              </a:rPr>
              <a:t>hersenen</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verwerking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impulsen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vanuit</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zintuigen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regulatie</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bewuste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bewegingen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het </a:t>
            </a:r>
            <a:r>
              <a:rPr lang="en-US" sz="2600" err="1">
                <a:latin typeface="Effra" panose="02000506080000020004"/>
                <a:sym typeface="Wingdings" panose="05000000000000000000" pitchFamily="2" charset="2"/>
              </a:rPr>
              <a:t>nemen</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beslissingen</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a:latin typeface="Effra" panose="02000506080000020004"/>
                <a:sym typeface="Wingdings" panose="05000000000000000000" pitchFamily="2" charset="2"/>
              </a:rPr>
              <a:t>Kleine </a:t>
            </a:r>
            <a:r>
              <a:rPr lang="en-US" sz="2600" b="1" err="1">
                <a:latin typeface="Effra" panose="02000506080000020004"/>
                <a:sym typeface="Wingdings" panose="05000000000000000000" pitchFamily="2" charset="2"/>
              </a:rPr>
              <a:t>hersenen</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motoriek</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coördinatie</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bewegingen</a:t>
            </a:r>
            <a:br>
              <a:rPr lang="en-US" sz="2600">
                <a:latin typeface="Effra" panose="02000506080000020004"/>
                <a:sym typeface="Wingdings" panose="05000000000000000000" pitchFamily="2" charset="2"/>
              </a:rPr>
            </a:b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b="1" err="1">
                <a:latin typeface="Effra" panose="02000506080000020004"/>
                <a:sym typeface="Wingdings" panose="05000000000000000000" pitchFamily="2" charset="2"/>
              </a:rPr>
              <a:t>Hersenstam</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a:t>
            </a:r>
            <a:r>
              <a:rPr lang="en-US" sz="2600" b="1">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regeling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automatische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functies</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bijv</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pupilreflex</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ademfrequentie</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bloeddruk</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slikbewegingen</a:t>
            </a:r>
            <a:r>
              <a:rPr lang="en-US" sz="2600">
                <a:latin typeface="Effra" panose="02000506080000020004"/>
                <a:sym typeface="Wingdings" panose="05000000000000000000" pitchFamily="2" charset="2"/>
              </a:rPr>
              <a:t>)</a:t>
            </a:r>
            <a:br>
              <a:rPr lang="en-US" sz="2600">
                <a:latin typeface="Effra" panose="02000506080000020004"/>
                <a:sym typeface="Wingdings" panose="05000000000000000000" pitchFamily="2" charset="2"/>
              </a:rPr>
            </a:br>
            <a:endParaRPr lang="en-US" sz="2600">
              <a:latin typeface="Effra" panose="02000506080000020004"/>
              <a:sym typeface="Wingdings" panose="05000000000000000000" pitchFamily="2" charset="2"/>
            </a:endParaRPr>
          </a:p>
          <a:p>
            <a:pPr marL="190500" indent="0">
              <a:spcBef>
                <a:spcPts val="0"/>
              </a:spcBef>
              <a:buSzPts val="2600"/>
              <a:buNone/>
            </a:pPr>
            <a:r>
              <a:rPr lang="en-US" sz="2600">
                <a:latin typeface="Effra" panose="02000506080000020004"/>
                <a:sym typeface="Wingdings" panose="05000000000000000000" pitchFamily="2" charset="2"/>
              </a:rPr>
              <a:t>      - </a:t>
            </a:r>
            <a:r>
              <a:rPr lang="en-US" sz="2600" b="1" err="1">
                <a:latin typeface="Effra" panose="02000506080000020004"/>
                <a:sym typeface="Wingdings" panose="05000000000000000000" pitchFamily="2" charset="2"/>
              </a:rPr>
              <a:t>Ruggenmerg</a:t>
            </a:r>
            <a:r>
              <a:rPr lang="en-US" sz="2600" b="1">
                <a:latin typeface="Effra" panose="02000506080000020004"/>
                <a:sym typeface="Wingdings" panose="05000000000000000000" pitchFamily="2" charset="2"/>
              </a:rPr>
              <a:t> </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geleiding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impulsen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tussen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hersenen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lichaam</a:t>
            </a: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en</a:t>
            </a:r>
            <a:r>
              <a:rPr lang="en-US" sz="2600">
                <a:latin typeface="Effra" panose="02000506080000020004"/>
                <a:sym typeface="Wingdings" panose="05000000000000000000" pitchFamily="2" charset="2"/>
              </a:rPr>
              <a:t> </a:t>
            </a:r>
            <a:br>
              <a:rPr lang="en-US" sz="2600">
                <a:latin typeface="Effra" panose="02000506080000020004"/>
                <a:sym typeface="Wingdings" panose="05000000000000000000" pitchFamily="2" charset="2"/>
              </a:rPr>
            </a:br>
            <a:r>
              <a:rPr lang="en-US" sz="2600">
                <a:latin typeface="Effra" panose="02000506080000020004"/>
                <a:sym typeface="Wingdings" panose="05000000000000000000" pitchFamily="2" charset="2"/>
              </a:rPr>
              <a:t>        </a:t>
            </a:r>
            <a:r>
              <a:rPr lang="en-US" sz="2600" err="1">
                <a:latin typeface="Effra" panose="02000506080000020004"/>
                <a:sym typeface="Wingdings" panose="05000000000000000000" pitchFamily="2" charset="2"/>
              </a:rPr>
              <a:t>verwerking</a:t>
            </a:r>
            <a:r>
              <a:rPr lang="en-US" sz="2600">
                <a:latin typeface="Effra" panose="02000506080000020004"/>
                <a:sym typeface="Wingdings" panose="05000000000000000000" pitchFamily="2" charset="2"/>
              </a:rPr>
              <a:t> van </a:t>
            </a:r>
            <a:r>
              <a:rPr lang="en-US" sz="2600" err="1">
                <a:latin typeface="Effra" panose="02000506080000020004"/>
                <a:sym typeface="Wingdings" panose="05000000000000000000" pitchFamily="2" charset="2"/>
              </a:rPr>
              <a:t>reflexen</a:t>
            </a:r>
            <a:endParaRPr lang="en-US" sz="2600">
              <a:latin typeface="Effra" panose="02000506080000020004"/>
              <a:sym typeface="Wingdings" panose="05000000000000000000" pitchFamily="2" charset="2"/>
            </a:endParaRP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710515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2">
          <a:extLst>
            <a:ext uri="{FF2B5EF4-FFF2-40B4-BE49-F238E27FC236}">
              <a16:creationId xmlns:a16="http://schemas.microsoft.com/office/drawing/2014/main" id="{DF239B58-F56D-CD1B-10EC-7E5B8AF2D3F1}"/>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A00EF1FF-8A5B-6581-9DED-AA0458987D46}"/>
              </a:ext>
            </a:extLst>
          </p:cNvPr>
          <p:cNvPicPr>
            <a:picLocks noChangeAspect="1"/>
          </p:cNvPicPr>
          <p:nvPr/>
        </p:nvPicPr>
        <p:blipFill>
          <a:blip r:embed="rId3"/>
          <a:srcRect b="11689"/>
          <a:stretch>
            <a:fillRect/>
          </a:stretch>
        </p:blipFill>
        <p:spPr>
          <a:xfrm>
            <a:off x="946548" y="1631596"/>
            <a:ext cx="10627119" cy="4700159"/>
          </a:xfrm>
          <a:prstGeom prst="rect">
            <a:avLst/>
          </a:prstGeom>
        </p:spPr>
      </p:pic>
      <p:sp>
        <p:nvSpPr>
          <p:cNvPr id="2" name="Google Shape;493;g23e4fb3f7be_0_16">
            <a:extLst>
              <a:ext uri="{FF2B5EF4-FFF2-40B4-BE49-F238E27FC236}">
                <a16:creationId xmlns:a16="http://schemas.microsoft.com/office/drawing/2014/main" id="{A684F9E8-BD91-B39E-87CC-726D25F3C9D9}"/>
              </a:ext>
            </a:extLst>
          </p:cNvPr>
          <p:cNvSpPr txBox="1">
            <a:spLocks noGrp="1"/>
          </p:cNvSpPr>
          <p:nvPr>
            <p:ph type="title"/>
          </p:nvPr>
        </p:nvSpPr>
        <p:spPr>
          <a:xfrm>
            <a:off x="838200" y="38639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solidFill>
                  <a:schemeClr val="tx1"/>
                </a:solidFill>
                <a:latin typeface="Effra" panose="02000506080000020004" pitchFamily="2" charset="0"/>
                <a:ea typeface="Arial"/>
                <a:cs typeface="Arial"/>
                <a:sym typeface="Arial"/>
              </a:rPr>
              <a:t>Doorsnede</a:t>
            </a:r>
            <a:endParaRPr>
              <a:solidFill>
                <a:schemeClr val="tx1"/>
              </a:solidFill>
              <a:latin typeface="Effra" panose="02000506080000020004" pitchFamily="2" charset="0"/>
              <a:ea typeface="Arial"/>
              <a:cs typeface="Arial"/>
              <a:sym typeface="Arial"/>
            </a:endParaRPr>
          </a:p>
        </p:txBody>
      </p:sp>
      <p:sp>
        <p:nvSpPr>
          <p:cNvPr id="6" name="Tekstvak 5">
            <a:extLst>
              <a:ext uri="{FF2B5EF4-FFF2-40B4-BE49-F238E27FC236}">
                <a16:creationId xmlns:a16="http://schemas.microsoft.com/office/drawing/2014/main" id="{166BA2D7-DD73-9349-C222-789A5D54724C}"/>
              </a:ext>
            </a:extLst>
          </p:cNvPr>
          <p:cNvSpPr txBox="1"/>
          <p:nvPr/>
        </p:nvSpPr>
        <p:spPr>
          <a:xfrm>
            <a:off x="8969040" y="6363453"/>
            <a:ext cx="2898495"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Biologie voor het voortgezet onderwijs</a:t>
            </a:r>
            <a:endParaRPr lang="nl-NL" sz="1200">
              <a:solidFill>
                <a:schemeClr val="tx1"/>
              </a:solidFill>
              <a:latin typeface="Effra" panose="02000506080000020004"/>
            </a:endParaRPr>
          </a:p>
        </p:txBody>
      </p:sp>
    </p:spTree>
    <p:extLst>
      <p:ext uri="{BB962C8B-B14F-4D97-AF65-F5344CB8AC3E}">
        <p14:creationId xmlns:p14="http://schemas.microsoft.com/office/powerpoint/2010/main" val="393834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6344DD4C-B038-B34D-C258-997E278D90FD}"/>
            </a:ext>
          </a:extLst>
        </p:cNvPr>
        <p:cNvGrpSpPr/>
        <p:nvPr/>
      </p:nvGrpSpPr>
      <p:grpSpPr>
        <a:xfrm>
          <a:off x="0" y="0"/>
          <a:ext cx="0" cy="0"/>
          <a:chOff x="0" y="0"/>
          <a:chExt cx="0" cy="0"/>
        </a:xfrm>
      </p:grpSpPr>
      <p:sp>
        <p:nvSpPr>
          <p:cNvPr id="8" name="Google Shape;99;g2d17701bccb_0_0">
            <a:extLst>
              <a:ext uri="{FF2B5EF4-FFF2-40B4-BE49-F238E27FC236}">
                <a16:creationId xmlns:a16="http://schemas.microsoft.com/office/drawing/2014/main" id="{79E2D11F-FEA6-A6A1-9BF0-314C26567F42}"/>
              </a:ext>
            </a:extLst>
          </p:cNvPr>
          <p:cNvSpPr txBox="1">
            <a:spLocks/>
          </p:cNvSpPr>
          <p:nvPr/>
        </p:nvSpPr>
        <p:spPr>
          <a:xfrm>
            <a:off x="1832899" y="6360120"/>
            <a:ext cx="4284617"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88B+L / </a:t>
            </a:r>
            <a:r>
              <a:rPr lang="nl-NL" sz="2000">
                <a:latin typeface="Effra" panose="02000506080000020004"/>
              </a:rPr>
              <a:t>ScienceData p. 303-304</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grpSp>
        <p:nvGrpSpPr>
          <p:cNvPr id="13" name="Groep 12">
            <a:extLst>
              <a:ext uri="{FF2B5EF4-FFF2-40B4-BE49-F238E27FC236}">
                <a16:creationId xmlns:a16="http://schemas.microsoft.com/office/drawing/2014/main" id="{95D1A5A1-0026-EC5C-4AD6-EDA5611D6057}"/>
              </a:ext>
            </a:extLst>
          </p:cNvPr>
          <p:cNvGrpSpPr/>
          <p:nvPr/>
        </p:nvGrpSpPr>
        <p:grpSpPr>
          <a:xfrm>
            <a:off x="1980143" y="114787"/>
            <a:ext cx="7873913" cy="6628426"/>
            <a:chOff x="4239249" y="114787"/>
            <a:chExt cx="7873913" cy="6628426"/>
          </a:xfrm>
        </p:grpSpPr>
        <p:pic>
          <p:nvPicPr>
            <p:cNvPr id="2" name="Afbeelding 1">
              <a:extLst>
                <a:ext uri="{FF2B5EF4-FFF2-40B4-BE49-F238E27FC236}">
                  <a16:creationId xmlns:a16="http://schemas.microsoft.com/office/drawing/2014/main" id="{32601249-D337-1C87-8293-5FA5A0764343}"/>
                </a:ext>
              </a:extLst>
            </p:cNvPr>
            <p:cNvPicPr>
              <a:picLocks noChangeAspect="1"/>
            </p:cNvPicPr>
            <p:nvPr/>
          </p:nvPicPr>
          <p:blipFill rotWithShape="1">
            <a:blip r:embed="rId3"/>
            <a:srcRect t="1786" r="1641"/>
            <a:stretch/>
          </p:blipFill>
          <p:spPr>
            <a:xfrm>
              <a:off x="4239249" y="114787"/>
              <a:ext cx="7811490" cy="3582002"/>
            </a:xfrm>
            <a:prstGeom prst="rect">
              <a:avLst/>
            </a:prstGeom>
          </p:spPr>
        </p:pic>
        <p:sp>
          <p:nvSpPr>
            <p:cNvPr id="4" name="Tekstvak 3">
              <a:extLst>
                <a:ext uri="{FF2B5EF4-FFF2-40B4-BE49-F238E27FC236}">
                  <a16:creationId xmlns:a16="http://schemas.microsoft.com/office/drawing/2014/main" id="{76276739-7305-4942-25F8-0AA543CABAF9}"/>
                </a:ext>
              </a:extLst>
            </p:cNvPr>
            <p:cNvSpPr txBox="1"/>
            <p:nvPr/>
          </p:nvSpPr>
          <p:spPr>
            <a:xfrm>
              <a:off x="9428654" y="3771531"/>
              <a:ext cx="2684508" cy="738664"/>
            </a:xfrm>
            <a:prstGeom prst="rect">
              <a:avLst/>
            </a:prstGeom>
            <a:noFill/>
          </p:spPr>
          <p:txBody>
            <a:bodyPr wrap="square" rtlCol="0">
              <a:spAutoFit/>
            </a:bodyPr>
            <a:lstStyle/>
            <a:p>
              <a:pPr algn="ctr"/>
              <a:r>
                <a:rPr lang="nl-NL">
                  <a:latin typeface="Effra" panose="02000506080000020004"/>
                </a:rPr>
                <a:t>aansturing van </a:t>
              </a:r>
              <a:r>
                <a:rPr lang="nl-NL" b="1">
                  <a:latin typeface="Effra" panose="02000506080000020004"/>
                </a:rPr>
                <a:t>skeletspieren</a:t>
              </a:r>
              <a:br>
                <a:rPr lang="nl-NL">
                  <a:latin typeface="Effra" panose="02000506080000020004"/>
                </a:rPr>
              </a:br>
              <a:r>
                <a:rPr lang="nl-NL">
                  <a:latin typeface="Effra" panose="02000506080000020004"/>
                </a:rPr>
                <a:t>(</a:t>
              </a:r>
              <a:r>
                <a:rPr lang="nl-NL" i="1">
                  <a:latin typeface="Effra" panose="02000506080000020004"/>
                </a:rPr>
                <a:t>let op: </a:t>
              </a:r>
              <a:r>
                <a:rPr lang="nl-NL">
                  <a:latin typeface="Effra" panose="02000506080000020004"/>
                </a:rPr>
                <a:t>ook reflex waarbij bijv. hand wordt teruggetrokken!)</a:t>
              </a:r>
            </a:p>
          </p:txBody>
        </p:sp>
        <p:cxnSp>
          <p:nvCxnSpPr>
            <p:cNvPr id="7" name="Rechte verbindingslijn met pijl 6">
              <a:extLst>
                <a:ext uri="{FF2B5EF4-FFF2-40B4-BE49-F238E27FC236}">
                  <a16:creationId xmlns:a16="http://schemas.microsoft.com/office/drawing/2014/main" id="{447539AD-7190-D2CD-8874-66D622D9FAC8}"/>
                </a:ext>
              </a:extLst>
            </p:cNvPr>
            <p:cNvCxnSpPr>
              <a:cxnSpLocks/>
            </p:cNvCxnSpPr>
            <p:nvPr/>
          </p:nvCxnSpPr>
          <p:spPr>
            <a:xfrm>
              <a:off x="10695603" y="3370524"/>
              <a:ext cx="0" cy="32626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 name="Rechthoek 4">
              <a:extLst>
                <a:ext uri="{FF2B5EF4-FFF2-40B4-BE49-F238E27FC236}">
                  <a16:creationId xmlns:a16="http://schemas.microsoft.com/office/drawing/2014/main" id="{1DCEDA85-88FB-92E7-80FD-8941E04AFAEA}"/>
                </a:ext>
              </a:extLst>
            </p:cNvPr>
            <p:cNvSpPr/>
            <p:nvPr/>
          </p:nvSpPr>
          <p:spPr>
            <a:xfrm>
              <a:off x="4525762" y="2389855"/>
              <a:ext cx="1961098" cy="68683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6" name="Picture 2" descr="Menselijke Anatomie, Spieren Van Het Lichaam, Vechtvuisten Stock  Illustratie - Illustratie van volledig, anatomie: 111871340">
              <a:extLst>
                <a:ext uri="{FF2B5EF4-FFF2-40B4-BE49-F238E27FC236}">
                  <a16:creationId xmlns:a16="http://schemas.microsoft.com/office/drawing/2014/main" id="{2CC1A32C-A820-9B5C-D8C5-310EC10061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30" r="562"/>
            <a:stretch>
              <a:fillRect/>
            </a:stretch>
          </p:blipFill>
          <p:spPr bwMode="auto">
            <a:xfrm>
              <a:off x="9886826" y="4584937"/>
              <a:ext cx="1824294" cy="21582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Rechte verbindingslijn met pijl 8">
              <a:extLst>
                <a:ext uri="{FF2B5EF4-FFF2-40B4-BE49-F238E27FC236}">
                  <a16:creationId xmlns:a16="http://schemas.microsoft.com/office/drawing/2014/main" id="{6285F5FF-9BBA-1B04-E044-F7A04DCF2C20}"/>
                </a:ext>
              </a:extLst>
            </p:cNvPr>
            <p:cNvCxnSpPr>
              <a:cxnSpLocks/>
            </p:cNvCxnSpPr>
            <p:nvPr/>
          </p:nvCxnSpPr>
          <p:spPr>
            <a:xfrm>
              <a:off x="8233897" y="3718305"/>
              <a:ext cx="0" cy="326265"/>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0" name="Tekstvak 9">
              <a:extLst>
                <a:ext uri="{FF2B5EF4-FFF2-40B4-BE49-F238E27FC236}">
                  <a16:creationId xmlns:a16="http://schemas.microsoft.com/office/drawing/2014/main" id="{89D375F3-B0C6-2E27-D105-2968A5B880FA}"/>
                </a:ext>
              </a:extLst>
            </p:cNvPr>
            <p:cNvSpPr txBox="1"/>
            <p:nvPr/>
          </p:nvSpPr>
          <p:spPr>
            <a:xfrm>
              <a:off x="7121436" y="4097831"/>
              <a:ext cx="2224922" cy="954107"/>
            </a:xfrm>
            <a:prstGeom prst="rect">
              <a:avLst/>
            </a:prstGeom>
            <a:noFill/>
          </p:spPr>
          <p:txBody>
            <a:bodyPr wrap="square" rtlCol="0">
              <a:spAutoFit/>
            </a:bodyPr>
            <a:lstStyle/>
            <a:p>
              <a:pPr algn="ctr"/>
              <a:r>
                <a:rPr lang="nl-NL">
                  <a:latin typeface="Effra" panose="02000506080000020004"/>
                </a:rPr>
                <a:t>aansturing van </a:t>
              </a:r>
              <a:r>
                <a:rPr lang="nl-NL" b="1">
                  <a:latin typeface="Effra" panose="02000506080000020004"/>
                </a:rPr>
                <a:t>spieren rond organen en klieren</a:t>
              </a:r>
              <a:r>
                <a:rPr lang="nl-NL">
                  <a:latin typeface="Effra" panose="02000506080000020004"/>
                </a:rPr>
                <a:t> (bijv. darmen, bloedvaten, hart en zweetklieren)</a:t>
              </a:r>
            </a:p>
          </p:txBody>
        </p:sp>
        <p:pic>
          <p:nvPicPr>
            <p:cNvPr id="1028" name="Picture 4" descr="De spijsvertering - Stomaatje: Alles over stoma's">
              <a:extLst>
                <a:ext uri="{FF2B5EF4-FFF2-40B4-BE49-F238E27FC236}">
                  <a16:creationId xmlns:a16="http://schemas.microsoft.com/office/drawing/2014/main" id="{F79478B7-D648-234B-1796-44C3DE68F6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3221" y="4134477"/>
              <a:ext cx="1639158" cy="20512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4278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A11E5D13-BD59-3896-0548-2AF252E4A205}"/>
            </a:ext>
          </a:extLst>
        </p:cNvPr>
        <p:cNvGrpSpPr/>
        <p:nvPr/>
      </p:nvGrpSpPr>
      <p:grpSpPr>
        <a:xfrm>
          <a:off x="0" y="0"/>
          <a:ext cx="0" cy="0"/>
          <a:chOff x="0" y="0"/>
          <a:chExt cx="0" cy="0"/>
        </a:xfrm>
      </p:grpSpPr>
      <p:sp>
        <p:nvSpPr>
          <p:cNvPr id="8" name="Google Shape;99;g2d17701bccb_0_0">
            <a:extLst>
              <a:ext uri="{FF2B5EF4-FFF2-40B4-BE49-F238E27FC236}">
                <a16:creationId xmlns:a16="http://schemas.microsoft.com/office/drawing/2014/main" id="{3B0343F2-2E9D-0996-966E-069511820241}"/>
              </a:ext>
            </a:extLst>
          </p:cNvPr>
          <p:cNvSpPr txBox="1">
            <a:spLocks/>
          </p:cNvSpPr>
          <p:nvPr/>
        </p:nvSpPr>
        <p:spPr>
          <a:xfrm>
            <a:off x="8318291" y="6264431"/>
            <a:ext cx="387371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88L / </a:t>
            </a:r>
            <a:r>
              <a:rPr lang="nl-NL" sz="2000">
                <a:solidFill>
                  <a:schemeClr val="tx1"/>
                </a:solidFill>
                <a:latin typeface="Effra" panose="02000506080000020004"/>
              </a:rPr>
              <a:t>ScienceData p. 309</a:t>
            </a:r>
            <a:endParaRPr lang="nl-NL" sz="2500">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655F4B66-6E5C-3E40-D6D4-004580DCAE56}"/>
              </a:ext>
            </a:extLst>
          </p:cNvPr>
          <p:cNvPicPr>
            <a:picLocks noChangeAspect="1"/>
          </p:cNvPicPr>
          <p:nvPr/>
        </p:nvPicPr>
        <p:blipFill rotWithShape="1">
          <a:blip r:embed="rId3"/>
          <a:srcRect t="3195" r="1205"/>
          <a:stretch>
            <a:fillRect/>
          </a:stretch>
        </p:blipFill>
        <p:spPr>
          <a:xfrm>
            <a:off x="6719777" y="122388"/>
            <a:ext cx="5326913" cy="6115939"/>
          </a:xfrm>
          <a:prstGeom prst="rect">
            <a:avLst/>
          </a:prstGeom>
        </p:spPr>
      </p:pic>
      <p:sp>
        <p:nvSpPr>
          <p:cNvPr id="5" name="Google Shape;99;g2d17701bccb_0_0">
            <a:extLst>
              <a:ext uri="{FF2B5EF4-FFF2-40B4-BE49-F238E27FC236}">
                <a16:creationId xmlns:a16="http://schemas.microsoft.com/office/drawing/2014/main" id="{CE2D2E14-6C21-D18E-AB1C-EBD1850302F9}"/>
              </a:ext>
            </a:extLst>
          </p:cNvPr>
          <p:cNvSpPr txBox="1">
            <a:spLocks/>
          </p:cNvSpPr>
          <p:nvPr/>
        </p:nvSpPr>
        <p:spPr>
          <a:xfrm>
            <a:off x="509927" y="1845076"/>
            <a:ext cx="11172145" cy="295923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en-US" sz="2500">
                <a:latin typeface="Effra" panose="02000506080000020004"/>
                <a:sym typeface="Wingdings" panose="05000000000000000000" pitchFamily="2" charset="2"/>
              </a:rPr>
              <a:t>Het </a:t>
            </a:r>
            <a:r>
              <a:rPr lang="en-US" sz="2500" err="1">
                <a:latin typeface="Effra" panose="02000506080000020004"/>
                <a:sym typeface="Wingdings" panose="05000000000000000000" pitchFamily="2" charset="2"/>
              </a:rPr>
              <a:t>orthosympatische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zenuwstelsel</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activeert</a:t>
            </a:r>
            <a:r>
              <a:rPr lang="en-US" sz="2500">
                <a:latin typeface="Effra" panose="02000506080000020004"/>
                <a:sym typeface="Wingdings" panose="05000000000000000000" pitchFamily="2" charset="2"/>
              </a:rPr>
              <a:t> het </a:t>
            </a:r>
            <a:r>
              <a:rPr lang="en-US" sz="2500" err="1">
                <a:latin typeface="Effra" panose="02000506080000020004"/>
                <a:sym typeface="Wingdings" panose="05000000000000000000" pitchFamily="2" charset="2"/>
              </a:rPr>
              <a:t>lichaam</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bij</a:t>
            </a:r>
            <a:r>
              <a:rPr lang="en-US" sz="2500">
                <a:latin typeface="Effra" panose="02000506080000020004"/>
                <a:sym typeface="Wingdings" panose="05000000000000000000" pitchFamily="2" charset="2"/>
              </a:rPr>
              <a:t> stress of </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gevaar</a:t>
            </a:r>
            <a:r>
              <a:rPr lang="en-US" sz="2500">
                <a:latin typeface="Effra" panose="02000506080000020004"/>
                <a:sym typeface="Wingdings" panose="05000000000000000000" pitchFamily="2" charset="2"/>
              </a:rPr>
              <a:t> </a:t>
            </a:r>
            <a:r>
              <a:rPr lang="en-US" sz="2500" i="1">
                <a:latin typeface="Effra" panose="02000506080000020004"/>
                <a:sym typeface="Wingdings" panose="05000000000000000000" pitchFamily="2" charset="2"/>
              </a:rPr>
              <a:t>(‘’fight or flight’’)</a:t>
            </a:r>
          </a:p>
          <a:p>
            <a:pPr marL="190500" indent="0">
              <a:spcBef>
                <a:spcPts val="0"/>
              </a:spcBef>
              <a:buSzPts val="2600"/>
              <a:buNone/>
            </a:pPr>
            <a:endParaRPr lang="en-US" sz="2500">
              <a:latin typeface="Effra" panose="02000506080000020004"/>
              <a:sym typeface="Wingdings" panose="05000000000000000000" pitchFamily="2" charset="2"/>
            </a:endParaRPr>
          </a:p>
          <a:p>
            <a:pPr marL="647700" indent="-457200">
              <a:spcBef>
                <a:spcPts val="0"/>
              </a:spcBef>
              <a:buSzPts val="2600"/>
            </a:pPr>
            <a:r>
              <a:rPr lang="en-US" sz="2500">
                <a:latin typeface="Effra" panose="02000506080000020004"/>
                <a:sym typeface="Wingdings" panose="05000000000000000000" pitchFamily="2" charset="2"/>
              </a:rPr>
              <a:t>Het </a:t>
            </a:r>
            <a:r>
              <a:rPr lang="en-US" sz="2500" err="1">
                <a:latin typeface="Effra" panose="02000506080000020004"/>
                <a:sym typeface="Wingdings" panose="05000000000000000000" pitchFamily="2" charset="2"/>
              </a:rPr>
              <a:t>parasympatische</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zenuwstelsel</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err="1">
                <a:latin typeface="Effra" panose="02000506080000020004"/>
                <a:sym typeface="Wingdings" panose="05000000000000000000" pitchFamily="2" charset="2"/>
              </a:rPr>
              <a:t>zorgt</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voor</a:t>
            </a:r>
            <a:r>
              <a:rPr lang="en-US" sz="2500">
                <a:latin typeface="Effra" panose="02000506080000020004"/>
                <a:sym typeface="Wingdings" panose="05000000000000000000" pitchFamily="2" charset="2"/>
              </a:rPr>
              <a:t> rust </a:t>
            </a:r>
            <a:r>
              <a:rPr lang="en-US" sz="2500" err="1">
                <a:latin typeface="Effra" panose="02000506080000020004"/>
                <a:sym typeface="Wingdings" panose="05000000000000000000" pitchFamily="2" charset="2"/>
              </a:rPr>
              <a:t>en</a:t>
            </a:r>
            <a:r>
              <a:rPr lang="en-US" sz="2500">
                <a:latin typeface="Effra" panose="02000506080000020004"/>
                <a:sym typeface="Wingdings" panose="05000000000000000000" pitchFamily="2" charset="2"/>
              </a:rPr>
              <a:t> </a:t>
            </a:r>
            <a:r>
              <a:rPr lang="en-US" sz="2500" err="1">
                <a:latin typeface="Effra" panose="02000506080000020004"/>
                <a:sym typeface="Wingdings" panose="05000000000000000000" pitchFamily="2" charset="2"/>
              </a:rPr>
              <a:t>herstel</a:t>
            </a:r>
            <a:r>
              <a:rPr lang="en-US" sz="2500">
                <a:latin typeface="Effra" panose="02000506080000020004"/>
                <a:sym typeface="Wingdings" panose="05000000000000000000" pitchFamily="2" charset="2"/>
              </a:rPr>
              <a:t> </a:t>
            </a:r>
            <a:br>
              <a:rPr lang="en-US" sz="2500">
                <a:latin typeface="Effra" panose="02000506080000020004"/>
                <a:sym typeface="Wingdings" panose="05000000000000000000" pitchFamily="2" charset="2"/>
              </a:rPr>
            </a:br>
            <a:r>
              <a:rPr lang="en-US" sz="2500" i="1">
                <a:latin typeface="Effra" panose="02000506080000020004"/>
                <a:sym typeface="Wingdings" panose="05000000000000000000" pitchFamily="2" charset="2"/>
              </a:rPr>
              <a:t>(‘’rest and digest’’)</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9" name="Google Shape;232;g23e5d7deefc_1_69">
            <a:extLst>
              <a:ext uri="{FF2B5EF4-FFF2-40B4-BE49-F238E27FC236}">
                <a16:creationId xmlns:a16="http://schemas.microsoft.com/office/drawing/2014/main" id="{0E0F957A-0399-D80F-D531-83F1471048F9}"/>
              </a:ext>
            </a:extLst>
          </p:cNvPr>
          <p:cNvSpPr txBox="1">
            <a:spLocks noGrp="1"/>
          </p:cNvSpPr>
          <p:nvPr>
            <p:ph type="title"/>
          </p:nvPr>
        </p:nvSpPr>
        <p:spPr>
          <a:xfrm>
            <a:off x="715561" y="49327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Autonoom zenuwstelsel</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556711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BB72B4BD-1DCC-4B2F-75EE-2F64AA7BF097}"/>
            </a:ext>
          </a:extLst>
        </p:cNvPr>
        <p:cNvGrpSpPr/>
        <p:nvPr/>
      </p:nvGrpSpPr>
      <p:grpSpPr>
        <a:xfrm>
          <a:off x="0" y="0"/>
          <a:ext cx="0" cy="0"/>
          <a:chOff x="0" y="0"/>
          <a:chExt cx="0" cy="0"/>
        </a:xfrm>
      </p:grpSpPr>
      <p:sp>
        <p:nvSpPr>
          <p:cNvPr id="9" name="Google Shape;232;g23e5d7deefc_1_69">
            <a:extLst>
              <a:ext uri="{FF2B5EF4-FFF2-40B4-BE49-F238E27FC236}">
                <a16:creationId xmlns:a16="http://schemas.microsoft.com/office/drawing/2014/main" id="{D8516A01-408B-9F6E-B623-C26AE735CCF6}"/>
              </a:ext>
            </a:extLst>
          </p:cNvPr>
          <p:cNvSpPr txBox="1">
            <a:spLocks noGrp="1"/>
          </p:cNvSpPr>
          <p:nvPr>
            <p:ph type="title"/>
          </p:nvPr>
        </p:nvSpPr>
        <p:spPr>
          <a:xfrm>
            <a:off x="715561" y="493272"/>
            <a:ext cx="10515600" cy="1325700"/>
          </a:xfrm>
          <a:prstGeom prst="rect">
            <a:avLst/>
          </a:prstGeom>
          <a:noFill/>
          <a:ln>
            <a:noFill/>
          </a:ln>
        </p:spPr>
        <p:txBody>
          <a:bodyPr spcFirstLastPara="1" wrap="square" lIns="91425" tIns="45700" rIns="91425" bIns="45700" anchor="ctr" anchorCtr="0">
            <a:normAutofit/>
          </a:bodyPr>
          <a:lstStyle/>
          <a:p>
            <a:pPr lvl="0">
              <a:buSzPts val="4400"/>
            </a:pPr>
            <a:r>
              <a:rPr lang="nl-NL">
                <a:latin typeface="Effra" panose="02000506080000020004" pitchFamily="2" charset="0"/>
                <a:ea typeface="Arial"/>
                <a:cs typeface="Arial"/>
                <a:sym typeface="Arial"/>
              </a:rPr>
              <a:t>Voorbeeld (2023-II)</a:t>
            </a:r>
            <a:endParaRPr>
              <a:latin typeface="Effra" panose="02000506080000020004" pitchFamily="2" charset="0"/>
              <a:ea typeface="Arial"/>
              <a:cs typeface="Arial"/>
              <a:sym typeface="Arial"/>
            </a:endParaRPr>
          </a:p>
        </p:txBody>
      </p:sp>
      <p:pic>
        <p:nvPicPr>
          <p:cNvPr id="10" name="Afbeelding 9">
            <a:extLst>
              <a:ext uri="{FF2B5EF4-FFF2-40B4-BE49-F238E27FC236}">
                <a16:creationId xmlns:a16="http://schemas.microsoft.com/office/drawing/2014/main" id="{D732A0E1-90B7-BC5B-4266-13295C292287}"/>
              </a:ext>
            </a:extLst>
          </p:cNvPr>
          <p:cNvPicPr>
            <a:picLocks noChangeAspect="1"/>
          </p:cNvPicPr>
          <p:nvPr/>
        </p:nvPicPr>
        <p:blipFill>
          <a:blip r:embed="rId3"/>
          <a:stretch>
            <a:fillRect/>
          </a:stretch>
        </p:blipFill>
        <p:spPr>
          <a:xfrm>
            <a:off x="376688" y="2243470"/>
            <a:ext cx="11034171" cy="2870790"/>
          </a:xfrm>
          <a:prstGeom prst="rect">
            <a:avLst/>
          </a:prstGeom>
        </p:spPr>
      </p:pic>
    </p:spTree>
    <p:extLst>
      <p:ext uri="{BB962C8B-B14F-4D97-AF65-F5344CB8AC3E}">
        <p14:creationId xmlns:p14="http://schemas.microsoft.com/office/powerpoint/2010/main" val="3528147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0D629CC9-C45B-64AD-F0BC-089EF4BA2005}"/>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1242F220-BDD9-DF29-A2B4-E516BB5F566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6" name="Afbeelding 5">
            <a:extLst>
              <a:ext uri="{FF2B5EF4-FFF2-40B4-BE49-F238E27FC236}">
                <a16:creationId xmlns:a16="http://schemas.microsoft.com/office/drawing/2014/main" id="{9EFCEDB9-9915-3DB0-E37D-32B1A2405BBA}"/>
              </a:ext>
            </a:extLst>
          </p:cNvPr>
          <p:cNvPicPr>
            <a:picLocks noChangeAspect="1"/>
          </p:cNvPicPr>
          <p:nvPr/>
        </p:nvPicPr>
        <p:blipFill>
          <a:blip r:embed="rId3"/>
          <a:stretch>
            <a:fillRect/>
          </a:stretch>
        </p:blipFill>
        <p:spPr>
          <a:xfrm>
            <a:off x="838200" y="2404569"/>
            <a:ext cx="10616352" cy="2103636"/>
          </a:xfrm>
          <a:prstGeom prst="rect">
            <a:avLst/>
          </a:prstGeom>
        </p:spPr>
      </p:pic>
    </p:spTree>
    <p:extLst>
      <p:ext uri="{BB962C8B-B14F-4D97-AF65-F5344CB8AC3E}">
        <p14:creationId xmlns:p14="http://schemas.microsoft.com/office/powerpoint/2010/main" val="239116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3e5d7deefc_1_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Stappenplan – natuurlijke selectie</a:t>
            </a:r>
            <a:endParaRPr>
              <a:latin typeface="Effra" panose="02000506080000020004" pitchFamily="2" charset="0"/>
              <a:ea typeface="Arial"/>
              <a:cs typeface="Arial"/>
              <a:sym typeface="Arial"/>
            </a:endParaRPr>
          </a:p>
        </p:txBody>
      </p:sp>
      <p:sp>
        <p:nvSpPr>
          <p:cNvPr id="227" name="Google Shape;227;g23e5d7deefc_1_64"/>
          <p:cNvSpPr txBox="1">
            <a:spLocks noGrp="1"/>
          </p:cNvSpPr>
          <p:nvPr>
            <p:ph type="body" idx="1"/>
          </p:nvPr>
        </p:nvSpPr>
        <p:spPr>
          <a:xfrm>
            <a:off x="826625" y="1550084"/>
            <a:ext cx="11171700" cy="6063671"/>
          </a:xfrm>
          <a:prstGeom prst="rect">
            <a:avLst/>
          </a:prstGeom>
          <a:noFill/>
          <a:ln>
            <a:noFill/>
          </a:ln>
        </p:spPr>
        <p:txBody>
          <a:bodyPr spcFirstLastPara="1" wrap="square" lIns="91425" tIns="45700" rIns="91425" bIns="45700" anchor="t" anchorCtr="0">
            <a:spAutoFit/>
          </a:bodyPr>
          <a:lstStyle/>
          <a:p>
            <a:pPr marL="457200" lvl="0" indent="-393700" algn="l" rtl="0">
              <a:lnSpc>
                <a:spcPct val="100000"/>
              </a:lnSpc>
              <a:spcBef>
                <a:spcPts val="1000"/>
              </a:spcBef>
              <a:spcAft>
                <a:spcPts val="0"/>
              </a:spcAft>
              <a:buSzPts val="2600"/>
              <a:buAutoNum type="arabicPeriod"/>
            </a:pPr>
            <a:r>
              <a:rPr lang="nl-NL" sz="2600">
                <a:latin typeface="Effra"/>
                <a:ea typeface="Arial"/>
                <a:cs typeface="Arial"/>
                <a:sym typeface="Arial"/>
              </a:rPr>
              <a:t>Benoem dat er </a:t>
            </a:r>
            <a:r>
              <a:rPr lang="nl-NL" sz="2600" b="1" u="sng">
                <a:latin typeface="Effra"/>
                <a:ea typeface="Arial"/>
                <a:cs typeface="Arial"/>
                <a:sym typeface="Arial"/>
              </a:rPr>
              <a:t>genetische variatie</a:t>
            </a:r>
            <a:r>
              <a:rPr lang="nl-NL" sz="2600" b="1">
                <a:latin typeface="Effra"/>
                <a:ea typeface="Arial"/>
                <a:cs typeface="Arial"/>
                <a:sym typeface="Arial"/>
              </a:rPr>
              <a:t> </a:t>
            </a:r>
            <a:r>
              <a:rPr lang="nl-NL" sz="2600">
                <a:latin typeface="Effra"/>
                <a:ea typeface="Arial"/>
                <a:cs typeface="Arial"/>
                <a:sym typeface="Arial"/>
              </a:rPr>
              <a:t>(door een mutatie of recombinatie)   </a:t>
            </a:r>
            <a:br>
              <a:rPr lang="nl-NL" sz="2600">
                <a:latin typeface="Effra"/>
                <a:ea typeface="Arial"/>
                <a:cs typeface="Arial"/>
                <a:sym typeface="Arial"/>
              </a:rPr>
            </a:br>
            <a:r>
              <a:rPr lang="nl-NL" sz="2600">
                <a:latin typeface="Effra"/>
                <a:ea typeface="Arial"/>
                <a:cs typeface="Arial"/>
                <a:sym typeface="Arial"/>
              </a:rPr>
              <a:t>voor eigenschap X binnen een populatie is.</a:t>
            </a:r>
            <a:endParaRPr sz="2600">
              <a:latin typeface="Effra"/>
              <a:ea typeface="Arial"/>
              <a:cs typeface="Arial"/>
              <a:sym typeface="Arial"/>
            </a:endParaRP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Beschrijf het </a:t>
            </a:r>
            <a:r>
              <a:rPr lang="nl-NL" sz="2600" b="1" u="sng">
                <a:latin typeface="Effra"/>
                <a:ea typeface="Arial"/>
                <a:cs typeface="Arial"/>
                <a:sym typeface="Arial"/>
              </a:rPr>
              <a:t>selectievoordeel</a:t>
            </a:r>
            <a:r>
              <a:rPr lang="nl-NL" sz="2600">
                <a:latin typeface="Effra"/>
                <a:ea typeface="Arial"/>
                <a:cs typeface="Arial"/>
                <a:sym typeface="Arial"/>
              </a:rPr>
              <a:t> voor organisme Y.</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de organismen met het selectievoordeel beter zijn aangepast </a:t>
            </a:r>
            <a:br>
              <a:rPr lang="nl-NL" sz="2600">
                <a:latin typeface="Effra" panose="02000506080000020004" pitchFamily="2" charset="0"/>
                <a:ea typeface="Arial"/>
                <a:cs typeface="Arial"/>
              </a:rPr>
            </a:br>
            <a:r>
              <a:rPr lang="nl-NL" sz="2600">
                <a:latin typeface="Effra"/>
                <a:ea typeface="Arial"/>
                <a:cs typeface="Arial"/>
                <a:sym typeface="Arial"/>
              </a:rPr>
              <a:t>aan de omgeving en daardoor een grotere </a:t>
            </a:r>
            <a:r>
              <a:rPr lang="nl-NL" sz="2600" b="1" u="sng">
                <a:latin typeface="Effra"/>
                <a:ea typeface="Arial"/>
                <a:cs typeface="Arial"/>
                <a:sym typeface="Arial"/>
              </a:rPr>
              <a:t>overlevingskans</a:t>
            </a:r>
            <a:r>
              <a:rPr lang="nl-NL" sz="2600">
                <a:latin typeface="Effra"/>
                <a:ea typeface="Arial"/>
                <a:cs typeface="Arial"/>
                <a:sym typeface="Arial"/>
              </a:rPr>
              <a:t> en </a:t>
            </a:r>
            <a:r>
              <a:rPr lang="nl-NL" sz="2600" b="1" u="sng">
                <a:latin typeface="Effra"/>
                <a:ea typeface="Arial"/>
                <a:cs typeface="Arial"/>
                <a:sym typeface="Arial"/>
              </a:rPr>
              <a:t>voortplantingskans</a:t>
            </a:r>
            <a:r>
              <a:rPr lang="nl-NL" sz="2600">
                <a:latin typeface="Effra"/>
                <a:ea typeface="Arial"/>
                <a:cs typeface="Arial"/>
                <a:sym typeface="Arial"/>
              </a:rPr>
              <a:t> hebben.</a:t>
            </a:r>
          </a:p>
          <a:p>
            <a:pPr marL="457200" lvl="0" indent="-393700" algn="l" rtl="0">
              <a:lnSpc>
                <a:spcPct val="100000"/>
              </a:lnSpc>
              <a:spcBef>
                <a:spcPts val="0"/>
              </a:spcBef>
              <a:spcAft>
                <a:spcPts val="0"/>
              </a:spcAft>
              <a:buSzPts val="2600"/>
              <a:buAutoNum type="arabicPeriod"/>
            </a:pPr>
            <a:r>
              <a:rPr lang="nl-NL" sz="2600">
                <a:latin typeface="Effra"/>
                <a:ea typeface="Arial"/>
                <a:cs typeface="Arial"/>
                <a:sym typeface="Arial"/>
              </a:rPr>
              <a:t>Noteer dat hierdoor meer nakomelingen ontstaan met eigenschap X.</a:t>
            </a:r>
          </a:p>
          <a:p>
            <a:pPr marL="0" lvl="0" indent="0" algn="l" rtl="0">
              <a:lnSpc>
                <a:spcPct val="100000"/>
              </a:lnSpc>
              <a:spcBef>
                <a:spcPts val="1000"/>
              </a:spcBef>
              <a:spcAft>
                <a:spcPts val="0"/>
              </a:spcAft>
              <a:buNone/>
            </a:pPr>
            <a:endParaRPr sz="1500">
              <a:latin typeface="Effra" panose="02000506080000020004" pitchFamily="2" charset="0"/>
              <a:ea typeface="Arial"/>
              <a:cs typeface="Arial"/>
              <a:sym typeface="Arial"/>
            </a:endParaRPr>
          </a:p>
          <a:p>
            <a:pPr marL="0" lvl="0" indent="0" algn="l" rtl="0">
              <a:lnSpc>
                <a:spcPct val="100000"/>
              </a:lnSpc>
              <a:spcBef>
                <a:spcPts val="1000"/>
              </a:spcBef>
              <a:spcAft>
                <a:spcPts val="0"/>
              </a:spcAft>
              <a:buNone/>
            </a:pPr>
            <a:r>
              <a:rPr lang="nl-NL" sz="2600" b="1" i="1">
                <a:latin typeface="Effra"/>
                <a:ea typeface="Arial"/>
                <a:cs typeface="Arial"/>
                <a:sym typeface="Arial"/>
              </a:rPr>
              <a:t>Let op:</a:t>
            </a:r>
            <a:r>
              <a:rPr lang="nl-NL" sz="2600" i="1">
                <a:latin typeface="Effra"/>
                <a:ea typeface="Arial"/>
                <a:cs typeface="Arial"/>
                <a:sym typeface="Arial"/>
              </a:rPr>
              <a:t> </a:t>
            </a:r>
            <a:r>
              <a:rPr lang="nl-NL" sz="2600">
                <a:latin typeface="Effra"/>
                <a:ea typeface="Arial"/>
                <a:cs typeface="Arial"/>
                <a:sym typeface="Arial"/>
              </a:rPr>
              <a:t>Soms wordt er ook gevraagd wanneer er een nieuwe soort is ontstaan. Noteer dan dat wanneer er geen vruchtbare nakomelingen meer kunnen worden gekregen met de oorspronkelijke soort, er een nieuwe soort is ontstaan.</a:t>
            </a:r>
          </a:p>
          <a:p>
            <a:pPr marL="114300" lvl="0" indent="0" algn="l" rtl="0">
              <a:lnSpc>
                <a:spcPct val="90000"/>
              </a:lnSpc>
              <a:spcBef>
                <a:spcPts val="1000"/>
              </a:spcBef>
              <a:spcAft>
                <a:spcPts val="0"/>
              </a:spcAft>
              <a:buSzPts val="1800"/>
              <a:buNone/>
            </a:pPr>
            <a:r>
              <a:rPr lang="nl-NL" sz="2500">
                <a:latin typeface="Arial"/>
                <a:ea typeface="Arial"/>
                <a:cs typeface="Arial"/>
                <a:sym typeface="Arial"/>
              </a:rPr>
              <a:t> </a:t>
            </a:r>
            <a:endParaRPr sz="2500">
              <a:latin typeface="Arial"/>
              <a:ea typeface="Arial"/>
              <a:cs typeface="Arial"/>
              <a:sym typeface="Arial"/>
            </a:endParaRPr>
          </a:p>
          <a:p>
            <a:pPr marL="114300" lvl="0" indent="0" algn="l" rtl="0">
              <a:lnSpc>
                <a:spcPct val="115000"/>
              </a:lnSpc>
              <a:spcBef>
                <a:spcPts val="2000"/>
              </a:spcBef>
              <a:spcAft>
                <a:spcPts val="1000"/>
              </a:spcAft>
              <a:buSzPts val="1800"/>
              <a:buNone/>
            </a:pPr>
            <a:endParaRPr sz="28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1"/>
          <p:cNvSpPr txBox="1">
            <a:spLocks noGrp="1"/>
          </p:cNvSpPr>
          <p:nvPr>
            <p:ph type="title"/>
          </p:nvPr>
        </p:nvSpPr>
        <p:spPr>
          <a:xfrm>
            <a:off x="746759"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Impulsoverdracht</a:t>
            </a:r>
            <a:endParaRPr>
              <a:latin typeface="Effra" panose="02000506080000020004" pitchFamily="2" charset="0"/>
              <a:ea typeface="Arial"/>
              <a:cs typeface="Arial"/>
              <a:sym typeface="Arial"/>
            </a:endParaRPr>
          </a:p>
        </p:txBody>
      </p:sp>
      <p:sp>
        <p:nvSpPr>
          <p:cNvPr id="6" name="Google Shape;99;g2d17701bccb_0_0">
            <a:extLst>
              <a:ext uri="{FF2B5EF4-FFF2-40B4-BE49-F238E27FC236}">
                <a16:creationId xmlns:a16="http://schemas.microsoft.com/office/drawing/2014/main" id="{8D011D55-F82B-2BD5-1F51-E07FC95A1970}"/>
              </a:ext>
            </a:extLst>
          </p:cNvPr>
          <p:cNvSpPr txBox="1">
            <a:spLocks/>
          </p:cNvSpPr>
          <p:nvPr/>
        </p:nvSpPr>
        <p:spPr>
          <a:xfrm>
            <a:off x="736826" y="1843225"/>
            <a:ext cx="11172145" cy="79864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en-US" sz="2600" b="1">
                <a:latin typeface="Effra" panose="02000506080000020004"/>
                <a:sym typeface="Wingdings" panose="05000000000000000000" pitchFamily="2" charset="2"/>
              </a:rPr>
              <a:t>   </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11" name="Google Shape;99;g2d17701bccb_0_0">
            <a:extLst>
              <a:ext uri="{FF2B5EF4-FFF2-40B4-BE49-F238E27FC236}">
                <a16:creationId xmlns:a16="http://schemas.microsoft.com/office/drawing/2014/main" id="{B2204163-B856-CBB5-99BD-92BD687DF3D1}"/>
              </a:ext>
            </a:extLst>
          </p:cNvPr>
          <p:cNvSpPr txBox="1">
            <a:spLocks/>
          </p:cNvSpPr>
          <p:nvPr/>
        </p:nvSpPr>
        <p:spPr>
          <a:xfrm>
            <a:off x="570954" y="1760062"/>
            <a:ext cx="11621045" cy="541426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500" b="1" dirty="0">
                <a:latin typeface="Effra" panose="02000506080000020004"/>
              </a:rPr>
              <a:t>Synaps</a:t>
            </a:r>
            <a:r>
              <a:rPr lang="nl-NL" sz="2500" dirty="0">
                <a:latin typeface="Effra" panose="02000506080000020004"/>
              </a:rPr>
              <a:t> = contactpunt tussen een zenuwcel en een andere zenuwcel, spier- </a:t>
            </a:r>
            <a:br>
              <a:rPr lang="nl-NL" sz="2500" dirty="0">
                <a:latin typeface="Effra" panose="02000506080000020004"/>
              </a:rPr>
            </a:br>
            <a:r>
              <a:rPr lang="nl-NL" sz="2500" dirty="0">
                <a:latin typeface="Effra" panose="02000506080000020004"/>
              </a:rPr>
              <a:t>of kliercel</a:t>
            </a:r>
            <a:br>
              <a:rPr lang="nl-NL" sz="2500" dirty="0">
                <a:latin typeface="Effra" panose="02000506080000020004"/>
              </a:rPr>
            </a:br>
            <a:endParaRPr lang="nl-NL" sz="2500" dirty="0">
              <a:latin typeface="Effra" panose="02000506080000020004"/>
            </a:endParaRPr>
          </a:p>
          <a:p>
            <a:pPr marL="647700" indent="-457200">
              <a:spcBef>
                <a:spcPts val="0"/>
              </a:spcBef>
              <a:buSzPts val="2600"/>
            </a:pPr>
            <a:r>
              <a:rPr lang="nl-NL" sz="2500" dirty="0">
                <a:latin typeface="Effra" panose="02000506080000020004"/>
              </a:rPr>
              <a:t>Een impuls wordt als volgt doorgegeven:</a:t>
            </a:r>
            <a:br>
              <a:rPr lang="nl-NL" sz="2500" dirty="0">
                <a:latin typeface="Effra" panose="02000506080000020004"/>
              </a:rPr>
            </a:br>
            <a:r>
              <a:rPr lang="nl-NL" sz="2500" dirty="0">
                <a:latin typeface="Effra" panose="02000506080000020004"/>
                <a:sym typeface="Wingdings" panose="05000000000000000000" pitchFamily="2" charset="2"/>
              </a:rPr>
              <a:t>- Impuls bereikt de presynaps (= uiteinde van axon)</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a:t>
            </a:r>
            <a:r>
              <a:rPr lang="nl-NL" sz="2500" b="1" dirty="0">
                <a:latin typeface="Effra" panose="02000506080000020004"/>
                <a:sym typeface="Wingdings" panose="05000000000000000000" pitchFamily="2" charset="2"/>
              </a:rPr>
              <a:t>Neurotransmitters</a:t>
            </a:r>
            <a:r>
              <a:rPr lang="nl-NL" sz="2500" dirty="0">
                <a:latin typeface="Effra" panose="02000506080000020004"/>
                <a:sym typeface="Wingdings" panose="05000000000000000000" pitchFamily="2" charset="2"/>
              </a:rPr>
              <a:t> worden vrijgegeven in</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de synaptische spleet</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Neurotransmitters binden aan receptoren </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op de postsynaps (= begin van dendriet, </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spier- of kliercel)</a:t>
            </a:r>
            <a:br>
              <a:rPr lang="nl-NL" sz="2500" b="1"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Nieuwe impuls ontstaat (+) of wordt </a:t>
            </a:r>
            <a:br>
              <a:rPr lang="nl-NL" sz="2500" dirty="0">
                <a:latin typeface="Effra" panose="02000506080000020004"/>
                <a:sym typeface="Wingdings" panose="05000000000000000000" pitchFamily="2" charset="2"/>
              </a:rPr>
            </a:br>
            <a:r>
              <a:rPr lang="nl-NL" sz="2500" dirty="0">
                <a:latin typeface="Effra" panose="02000506080000020004"/>
                <a:sym typeface="Wingdings" panose="05000000000000000000" pitchFamily="2" charset="2"/>
              </a:rPr>
              <a:t>  geremd (-)</a:t>
            </a:r>
          </a:p>
          <a:p>
            <a:pPr marL="190500" indent="0">
              <a:spcBef>
                <a:spcPts val="0"/>
              </a:spcBef>
              <a:buSzPts val="2600"/>
              <a:buNone/>
            </a:pPr>
            <a:endParaRPr lang="en-US" sz="2500" b="1" dirty="0">
              <a:latin typeface="Effra" panose="02000506080000020004"/>
              <a:sym typeface="Wingdings" panose="05000000000000000000" pitchFamily="2" charset="2"/>
            </a:endParaRPr>
          </a:p>
          <a:p>
            <a:pPr marL="0" indent="0">
              <a:buNone/>
            </a:pPr>
            <a:r>
              <a:rPr lang="en-US" sz="2500" b="1" dirty="0">
                <a:latin typeface="Effra" panose="02000506080000020004"/>
                <a:sym typeface="Wingdings" panose="05000000000000000000" pitchFamily="2" charset="2"/>
              </a:rPr>
              <a:t>   </a:t>
            </a:r>
          </a:p>
          <a:p>
            <a:pPr marL="190500" indent="0">
              <a:spcBef>
                <a:spcPts val="0"/>
              </a:spcBef>
              <a:buSzPts val="2600"/>
              <a:buFont typeface="Arial"/>
              <a:buNone/>
            </a:pPr>
            <a:endParaRPr lang="nl-NL" sz="2500" dirty="0">
              <a:latin typeface="Effra" panose="02000506080000020004" pitchFamily="2" charset="0"/>
              <a:ea typeface="Arial"/>
              <a:cs typeface="Arial"/>
              <a:sym typeface="Arial"/>
            </a:endParaRPr>
          </a:p>
        </p:txBody>
      </p:sp>
      <p:pic>
        <p:nvPicPr>
          <p:cNvPr id="2050" name="Picture 2" descr="Synaps - Brain Matters">
            <a:extLst>
              <a:ext uri="{FF2B5EF4-FFF2-40B4-BE49-F238E27FC236}">
                <a16:creationId xmlns:a16="http://schemas.microsoft.com/office/drawing/2014/main" id="{6485D947-5872-B611-6C4C-8C60220291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88" r="5302"/>
          <a:stretch>
            <a:fillRect/>
          </a:stretch>
        </p:blipFill>
        <p:spPr bwMode="auto">
          <a:xfrm>
            <a:off x="7108371" y="3722915"/>
            <a:ext cx="4938317" cy="2655828"/>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F7C8382-2DD8-03DE-B8C5-E9B20CD3E79E}"/>
              </a:ext>
            </a:extLst>
          </p:cNvPr>
          <p:cNvSpPr txBox="1"/>
          <p:nvPr/>
        </p:nvSpPr>
        <p:spPr>
          <a:xfrm>
            <a:off x="10444316" y="6411220"/>
            <a:ext cx="1592540"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Synaps - Brain Matters</a:t>
            </a:r>
            <a:endParaRPr lang="nl-NL" sz="1200">
              <a:solidFill>
                <a:schemeClr val="tx1"/>
              </a:solidFill>
              <a:latin typeface="Effra" panose="02000506080000020004"/>
            </a:endParaRPr>
          </a:p>
        </p:txBody>
      </p:sp>
    </p:spTree>
    <p:extLst>
      <p:ext uri="{BB962C8B-B14F-4D97-AF65-F5344CB8AC3E}">
        <p14:creationId xmlns:p14="http://schemas.microsoft.com/office/powerpoint/2010/main" val="4125496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8">
          <a:extLst>
            <a:ext uri="{FF2B5EF4-FFF2-40B4-BE49-F238E27FC236}">
              <a16:creationId xmlns:a16="http://schemas.microsoft.com/office/drawing/2014/main" id="{7BF6DC38-1302-F5A0-2B6C-02F0A00A7C22}"/>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32BD6FC-25A0-3B05-C2F4-DAB1E4F7FBF3}"/>
              </a:ext>
            </a:extLst>
          </p:cNvPr>
          <p:cNvPicPr>
            <a:picLocks noChangeAspect="1"/>
          </p:cNvPicPr>
          <p:nvPr/>
        </p:nvPicPr>
        <p:blipFill>
          <a:blip r:embed="rId3"/>
          <a:stretch>
            <a:fillRect/>
          </a:stretch>
        </p:blipFill>
        <p:spPr>
          <a:xfrm>
            <a:off x="135354" y="125562"/>
            <a:ext cx="8976748" cy="6386927"/>
          </a:xfrm>
          <a:prstGeom prst="rect">
            <a:avLst/>
          </a:prstGeom>
        </p:spPr>
      </p:pic>
      <p:sp>
        <p:nvSpPr>
          <p:cNvPr id="2" name="Google Shape;99;g2d17701bccb_0_0">
            <a:extLst>
              <a:ext uri="{FF2B5EF4-FFF2-40B4-BE49-F238E27FC236}">
                <a16:creationId xmlns:a16="http://schemas.microsoft.com/office/drawing/2014/main" id="{9462E82E-B824-E6F4-9ACC-E3C728025DC5}"/>
              </a:ext>
            </a:extLst>
          </p:cNvPr>
          <p:cNvSpPr txBox="1">
            <a:spLocks noGrp="1"/>
          </p:cNvSpPr>
          <p:nvPr>
            <p:ph type="body" idx="1"/>
          </p:nvPr>
        </p:nvSpPr>
        <p:spPr>
          <a:xfrm>
            <a:off x="8500155" y="6385469"/>
            <a:ext cx="3626533" cy="92328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88G / </a:t>
            </a:r>
            <a:r>
              <a:rPr lang="nl-NL" sz="2000">
                <a:latin typeface="Effra" panose="02000506080000020004"/>
              </a:rPr>
              <a:t>ScienceData p. 292</a:t>
            </a:r>
          </a:p>
          <a:p>
            <a:pPr marL="190500" lvl="0" indent="0" algn="l" rtl="0">
              <a:lnSpc>
                <a:spcPct val="90000"/>
              </a:lnSpc>
              <a:spcBef>
                <a:spcPts val="0"/>
              </a:spcBef>
              <a:spcAft>
                <a:spcPts val="0"/>
              </a:spcAft>
              <a:buSzPts val="2600"/>
              <a:buNone/>
            </a:pPr>
            <a:br>
              <a:rPr lang="nl-NL" sz="2000">
                <a:latin typeface="Effra" panose="02000506080000020004" pitchFamily="2" charset="0"/>
                <a:ea typeface="Arial"/>
                <a:cs typeface="Arial"/>
                <a:sym typeface="Arial"/>
              </a:rPr>
            </a:br>
            <a:endParaRPr lang="nl-NL" sz="20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703623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4237737A-F527-768F-28B7-E4D8D949761D}"/>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D86619CC-A5AC-F46E-852D-540A1B27B46F}"/>
              </a:ext>
            </a:extLst>
          </p:cNvPr>
          <p:cNvPicPr>
            <a:picLocks noChangeAspect="1"/>
          </p:cNvPicPr>
          <p:nvPr/>
        </p:nvPicPr>
        <p:blipFill>
          <a:blip r:embed="rId3"/>
          <a:stretch>
            <a:fillRect/>
          </a:stretch>
        </p:blipFill>
        <p:spPr>
          <a:xfrm>
            <a:off x="2889080" y="914400"/>
            <a:ext cx="8649777" cy="5747975"/>
          </a:xfrm>
          <a:prstGeom prst="rect">
            <a:avLst/>
          </a:prstGeom>
        </p:spPr>
      </p:pic>
      <p:sp>
        <p:nvSpPr>
          <p:cNvPr id="7" name="Google Shape;262;p20">
            <a:extLst>
              <a:ext uri="{FF2B5EF4-FFF2-40B4-BE49-F238E27FC236}">
                <a16:creationId xmlns:a16="http://schemas.microsoft.com/office/drawing/2014/main" id="{E7845CC6-0B46-378E-0FE4-B6795941290E}"/>
              </a:ext>
            </a:extLst>
          </p:cNvPr>
          <p:cNvSpPr txBox="1">
            <a:spLocks noGrp="1"/>
          </p:cNvSpPr>
          <p:nvPr>
            <p:ph type="title"/>
          </p:nvPr>
        </p:nvSpPr>
        <p:spPr>
          <a:xfrm>
            <a:off x="838200" y="770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a:t>
            </a:r>
            <a:br>
              <a:rPr lang="nl-NL">
                <a:latin typeface="Effra" panose="02000506080000020004" pitchFamily="2" charset="0"/>
                <a:ea typeface="Arial"/>
                <a:cs typeface="Arial"/>
                <a:sym typeface="Arial"/>
              </a:rPr>
            </a:br>
            <a:r>
              <a:rPr lang="nl-NL">
                <a:latin typeface="Effra" panose="02000506080000020004" pitchFamily="2" charset="0"/>
                <a:ea typeface="Arial"/>
                <a:cs typeface="Arial"/>
                <a:sym typeface="Arial"/>
              </a:rPr>
              <a:t>(2024-I)</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791088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D63F3496-5BD0-912C-17F7-C1BB72322AEB}"/>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21E0B632-0A60-E8A2-E1D5-E1C6742FD1C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F469CF1E-7D35-F9DA-764F-31BB65E5794E}"/>
              </a:ext>
            </a:extLst>
          </p:cNvPr>
          <p:cNvPicPr>
            <a:picLocks noChangeAspect="1"/>
          </p:cNvPicPr>
          <p:nvPr/>
        </p:nvPicPr>
        <p:blipFill>
          <a:blip r:embed="rId3"/>
          <a:stretch>
            <a:fillRect/>
          </a:stretch>
        </p:blipFill>
        <p:spPr>
          <a:xfrm>
            <a:off x="949697" y="2438899"/>
            <a:ext cx="3909686" cy="808081"/>
          </a:xfrm>
          <a:prstGeom prst="rect">
            <a:avLst/>
          </a:prstGeom>
        </p:spPr>
      </p:pic>
    </p:spTree>
    <p:extLst>
      <p:ext uri="{BB962C8B-B14F-4D97-AF65-F5344CB8AC3E}">
        <p14:creationId xmlns:p14="http://schemas.microsoft.com/office/powerpoint/2010/main" val="1258254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32A13F97-4936-FF18-64BD-8E83B4030862}"/>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C1CAD6EF-4BA5-A10D-B708-594573F767D9}"/>
              </a:ext>
            </a:extLst>
          </p:cNvPr>
          <p:cNvSpPr txBox="1">
            <a:spLocks noGrp="1"/>
          </p:cNvSpPr>
          <p:nvPr>
            <p:ph type="title"/>
          </p:nvPr>
        </p:nvSpPr>
        <p:spPr>
          <a:xfrm>
            <a:off x="838200" y="467820"/>
            <a:ext cx="10515600" cy="1325700"/>
          </a:xfrm>
          <a:prstGeom prst="rect">
            <a:avLst/>
          </a:prstGeom>
          <a:noFill/>
          <a:ln>
            <a:noFill/>
          </a:ln>
        </p:spPr>
        <p:txBody>
          <a:bodyPr spcFirstLastPara="1" wrap="square" lIns="91425" tIns="45700" rIns="91425" bIns="45700" anchor="ctr" anchorCtr="0">
            <a:normAutofit/>
          </a:bodyPr>
          <a:lstStyle/>
          <a:p>
            <a:pPr lvl="0">
              <a:buSzPts val="4400"/>
            </a:pPr>
            <a:r>
              <a:rPr lang="nl-NL" sz="3600">
                <a:latin typeface="Effra" panose="02000506080000020004" pitchFamily="2" charset="0"/>
                <a:ea typeface="Arial"/>
                <a:cs typeface="Arial"/>
                <a:sym typeface="Arial"/>
              </a:rPr>
              <a:t>Let op </a:t>
            </a:r>
            <a:r>
              <a:rPr lang="nl-NL" sz="3600">
                <a:latin typeface="Effra"/>
                <a:ea typeface="Arial"/>
                <a:cs typeface="Arial"/>
                <a:sym typeface="Arial"/>
              </a:rPr>
              <a:t>– </a:t>
            </a:r>
            <a:r>
              <a:rPr lang="nl-NL" sz="3600">
                <a:latin typeface="Effra" panose="02000506080000020004" pitchFamily="2" charset="0"/>
                <a:ea typeface="Arial"/>
                <a:cs typeface="Arial"/>
                <a:sym typeface="Arial"/>
              </a:rPr>
              <a:t>schematische weergaves ook begrijpen!</a:t>
            </a:r>
            <a:endParaRPr sz="3600">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6E45BF7E-9F0A-352D-7D60-3FE920FE1F9E}"/>
              </a:ext>
            </a:extLst>
          </p:cNvPr>
          <p:cNvPicPr>
            <a:picLocks noChangeAspect="1"/>
          </p:cNvPicPr>
          <p:nvPr/>
        </p:nvPicPr>
        <p:blipFill>
          <a:blip r:embed="rId3"/>
          <a:stretch>
            <a:fillRect/>
          </a:stretch>
        </p:blipFill>
        <p:spPr>
          <a:xfrm>
            <a:off x="949697" y="2438899"/>
            <a:ext cx="3909686" cy="808081"/>
          </a:xfrm>
          <a:prstGeom prst="rect">
            <a:avLst/>
          </a:prstGeom>
        </p:spPr>
      </p:pic>
      <p:pic>
        <p:nvPicPr>
          <p:cNvPr id="6" name="Afbeelding 5">
            <a:extLst>
              <a:ext uri="{FF2B5EF4-FFF2-40B4-BE49-F238E27FC236}">
                <a16:creationId xmlns:a16="http://schemas.microsoft.com/office/drawing/2014/main" id="{94B67148-6ABC-AE0F-B27B-B24D9F54AEE2}"/>
              </a:ext>
            </a:extLst>
          </p:cNvPr>
          <p:cNvPicPr>
            <a:picLocks noChangeAspect="1"/>
          </p:cNvPicPr>
          <p:nvPr/>
        </p:nvPicPr>
        <p:blipFill>
          <a:blip r:embed="rId4"/>
          <a:stretch>
            <a:fillRect/>
          </a:stretch>
        </p:blipFill>
        <p:spPr>
          <a:xfrm>
            <a:off x="550859" y="1882213"/>
            <a:ext cx="11090282" cy="3866633"/>
          </a:xfrm>
          <a:prstGeom prst="rect">
            <a:avLst/>
          </a:prstGeom>
        </p:spPr>
      </p:pic>
      <p:sp>
        <p:nvSpPr>
          <p:cNvPr id="5" name="L-vorm 4">
            <a:extLst>
              <a:ext uri="{FF2B5EF4-FFF2-40B4-BE49-F238E27FC236}">
                <a16:creationId xmlns:a16="http://schemas.microsoft.com/office/drawing/2014/main" id="{266E1F95-C5B5-E350-8B90-A2698016DF6B}"/>
              </a:ext>
            </a:extLst>
          </p:cNvPr>
          <p:cNvSpPr/>
          <p:nvPr/>
        </p:nvSpPr>
        <p:spPr>
          <a:xfrm rot="18687297">
            <a:off x="3569571" y="4370472"/>
            <a:ext cx="324057" cy="139232"/>
          </a:xfrm>
          <a:prstGeom prst="corner">
            <a:avLst/>
          </a:prstGeom>
          <a:solidFill>
            <a:schemeClr val="accent6"/>
          </a:solidFill>
          <a:ln>
            <a:solidFill>
              <a:schemeClr val="accent6"/>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nl-NL"/>
          </a:p>
        </p:txBody>
      </p:sp>
      <p:sp>
        <p:nvSpPr>
          <p:cNvPr id="8" name="Vermenigvuldigingsteken 7">
            <a:extLst>
              <a:ext uri="{FF2B5EF4-FFF2-40B4-BE49-F238E27FC236}">
                <a16:creationId xmlns:a16="http://schemas.microsoft.com/office/drawing/2014/main" id="{1FC2A875-B3A1-96E0-2676-1B4BA524383B}"/>
              </a:ext>
            </a:extLst>
          </p:cNvPr>
          <p:cNvSpPr/>
          <p:nvPr/>
        </p:nvSpPr>
        <p:spPr>
          <a:xfrm>
            <a:off x="3533413" y="3242172"/>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 name="Groep 23">
            <a:extLst>
              <a:ext uri="{FF2B5EF4-FFF2-40B4-BE49-F238E27FC236}">
                <a16:creationId xmlns:a16="http://schemas.microsoft.com/office/drawing/2014/main" id="{63184C80-2C54-93BD-FCC4-45B0843D8D42}"/>
              </a:ext>
            </a:extLst>
          </p:cNvPr>
          <p:cNvGrpSpPr/>
          <p:nvPr/>
        </p:nvGrpSpPr>
        <p:grpSpPr>
          <a:xfrm>
            <a:off x="4550484" y="3181784"/>
            <a:ext cx="1245619" cy="1473357"/>
            <a:chOff x="4550484" y="3181784"/>
            <a:chExt cx="1245619" cy="1473357"/>
          </a:xfrm>
        </p:grpSpPr>
        <p:cxnSp>
          <p:nvCxnSpPr>
            <p:cNvPr id="11" name="Rechte verbindingslijn met pijl 10">
              <a:extLst>
                <a:ext uri="{FF2B5EF4-FFF2-40B4-BE49-F238E27FC236}">
                  <a16:creationId xmlns:a16="http://schemas.microsoft.com/office/drawing/2014/main" id="{FE9CBDC4-28A0-D6FB-0E60-5CA0A5E1B8A2}"/>
                </a:ext>
              </a:extLst>
            </p:cNvPr>
            <p:cNvCxnSpPr>
              <a:cxnSpLocks/>
            </p:cNvCxnSpPr>
            <p:nvPr/>
          </p:nvCxnSpPr>
          <p:spPr>
            <a:xfrm flipV="1">
              <a:off x="5004808" y="4078925"/>
              <a:ext cx="0" cy="267164"/>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B5AA1FF8-60CD-D82C-C1D5-38C1D8E5D49C}"/>
                </a:ext>
              </a:extLst>
            </p:cNvPr>
            <p:cNvCxnSpPr>
              <a:cxnSpLocks/>
            </p:cNvCxnSpPr>
            <p:nvPr/>
          </p:nvCxnSpPr>
          <p:spPr>
            <a:xfrm>
              <a:off x="5178723" y="3493547"/>
              <a:ext cx="0" cy="275063"/>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Tekstvak 21">
              <a:extLst>
                <a:ext uri="{FF2B5EF4-FFF2-40B4-BE49-F238E27FC236}">
                  <a16:creationId xmlns:a16="http://schemas.microsoft.com/office/drawing/2014/main" id="{3ED760C8-E54D-AE23-D1AB-E040DFCE3578}"/>
                </a:ext>
              </a:extLst>
            </p:cNvPr>
            <p:cNvSpPr txBox="1"/>
            <p:nvPr/>
          </p:nvSpPr>
          <p:spPr>
            <a:xfrm>
              <a:off x="4550484" y="4347364"/>
              <a:ext cx="1075765" cy="307777"/>
            </a:xfrm>
            <a:prstGeom prst="rect">
              <a:avLst/>
            </a:prstGeom>
            <a:noFill/>
          </p:spPr>
          <p:txBody>
            <a:bodyPr wrap="square" rtlCol="0">
              <a:spAutoFit/>
            </a:bodyPr>
            <a:lstStyle/>
            <a:p>
              <a:r>
                <a:rPr lang="nl-NL" b="1">
                  <a:solidFill>
                    <a:schemeClr val="accent6"/>
                  </a:solidFill>
                  <a:latin typeface="Effra" panose="02000506080000020004"/>
                </a:rPr>
                <a:t>presynaps</a:t>
              </a:r>
            </a:p>
          </p:txBody>
        </p:sp>
        <p:sp>
          <p:nvSpPr>
            <p:cNvPr id="23" name="Tekstvak 22">
              <a:extLst>
                <a:ext uri="{FF2B5EF4-FFF2-40B4-BE49-F238E27FC236}">
                  <a16:creationId xmlns:a16="http://schemas.microsoft.com/office/drawing/2014/main" id="{41155521-2B10-FB84-93DC-65B5C504623B}"/>
                </a:ext>
              </a:extLst>
            </p:cNvPr>
            <p:cNvSpPr txBox="1"/>
            <p:nvPr/>
          </p:nvSpPr>
          <p:spPr>
            <a:xfrm>
              <a:off x="4720338" y="3181784"/>
              <a:ext cx="1075765" cy="307777"/>
            </a:xfrm>
            <a:prstGeom prst="rect">
              <a:avLst/>
            </a:prstGeom>
            <a:noFill/>
          </p:spPr>
          <p:txBody>
            <a:bodyPr wrap="square" rtlCol="0">
              <a:spAutoFit/>
            </a:bodyPr>
            <a:lstStyle/>
            <a:p>
              <a:r>
                <a:rPr lang="nl-NL" b="1">
                  <a:solidFill>
                    <a:srgbClr val="FF0000"/>
                  </a:solidFill>
                  <a:latin typeface="Effra" panose="02000506080000020004"/>
                </a:rPr>
                <a:t>postsynaps</a:t>
              </a:r>
            </a:p>
          </p:txBody>
        </p:sp>
      </p:grpSp>
    </p:spTree>
    <p:extLst>
      <p:ext uri="{BB962C8B-B14F-4D97-AF65-F5344CB8AC3E}">
        <p14:creationId xmlns:p14="http://schemas.microsoft.com/office/powerpoint/2010/main" val="278686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3F57FF0C-84E1-F1FE-A5EA-34C9F7BC0223}"/>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F2627CE9-6EB7-9A29-C674-660F9FFF4CA1}"/>
              </a:ext>
            </a:extLst>
          </p:cNvPr>
          <p:cNvSpPr txBox="1">
            <a:spLocks noGrp="1"/>
          </p:cNvSpPr>
          <p:nvPr>
            <p:ph type="title"/>
          </p:nvPr>
        </p:nvSpPr>
        <p:spPr>
          <a:xfrm>
            <a:off x="816934" y="365125"/>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a:latin typeface="Effra"/>
                <a:ea typeface="Arial"/>
                <a:cs typeface="Arial"/>
                <a:sym typeface="Arial"/>
              </a:rPr>
              <a:t>Erfelijkheid – stambomen</a:t>
            </a:r>
            <a:endParaRPr lang="nl-NL">
              <a:latin typeface="Effra" panose="02000506080000020004" pitchFamily="2" charset="0"/>
              <a:ea typeface="Arial"/>
              <a:cs typeface="Arial"/>
              <a:sym typeface="Arial"/>
            </a:endParaRPr>
          </a:p>
        </p:txBody>
      </p:sp>
      <p:sp>
        <p:nvSpPr>
          <p:cNvPr id="2" name="Tekstvak 1">
            <a:extLst>
              <a:ext uri="{FF2B5EF4-FFF2-40B4-BE49-F238E27FC236}">
                <a16:creationId xmlns:a16="http://schemas.microsoft.com/office/drawing/2014/main" id="{2BB35D66-759A-E524-F303-C5431F306C4B}"/>
              </a:ext>
            </a:extLst>
          </p:cNvPr>
          <p:cNvSpPr txBox="1"/>
          <p:nvPr/>
        </p:nvSpPr>
        <p:spPr>
          <a:xfrm>
            <a:off x="841196" y="1485780"/>
            <a:ext cx="4114800" cy="954107"/>
          </a:xfrm>
          <a:prstGeom prst="rect">
            <a:avLst/>
          </a:prstGeom>
          <a:noFill/>
        </p:spPr>
        <p:txBody>
          <a:bodyPr wrap="square" rtlCol="0">
            <a:spAutoFit/>
          </a:bodyPr>
          <a:lstStyle/>
          <a:p>
            <a:r>
              <a:rPr lang="nl-NL" sz="2800">
                <a:latin typeface="Effra" panose="02000506080000020004"/>
              </a:rPr>
              <a:t>Dominant of recessief?</a:t>
            </a:r>
            <a:endParaRPr lang="nl-NL"/>
          </a:p>
          <a:p>
            <a:endParaRPr lang="nl-NL"/>
          </a:p>
          <a:p>
            <a:endParaRPr lang="nl-NL"/>
          </a:p>
        </p:txBody>
      </p:sp>
      <p:sp>
        <p:nvSpPr>
          <p:cNvPr id="13" name="Rectangle 2">
            <a:extLst>
              <a:ext uri="{FF2B5EF4-FFF2-40B4-BE49-F238E27FC236}">
                <a16:creationId xmlns:a16="http://schemas.microsoft.com/office/drawing/2014/main" id="{9F08CFFD-A058-C2DD-D71D-B1B6CBE9E7A5}"/>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grpSp>
        <p:nvGrpSpPr>
          <p:cNvPr id="18" name="Groep 17">
            <a:extLst>
              <a:ext uri="{FF2B5EF4-FFF2-40B4-BE49-F238E27FC236}">
                <a16:creationId xmlns:a16="http://schemas.microsoft.com/office/drawing/2014/main" id="{A6D1E642-EBF1-38EF-AA41-CCA267DEA978}"/>
              </a:ext>
            </a:extLst>
          </p:cNvPr>
          <p:cNvGrpSpPr/>
          <p:nvPr/>
        </p:nvGrpSpPr>
        <p:grpSpPr>
          <a:xfrm>
            <a:off x="940495" y="2227449"/>
            <a:ext cx="2928102" cy="2290766"/>
            <a:chOff x="202126" y="1933187"/>
            <a:chExt cx="2928102" cy="2290766"/>
          </a:xfrm>
        </p:grpSpPr>
        <p:sp>
          <p:nvSpPr>
            <p:cNvPr id="3" name="Rechthoek: afgeronde hoeken 2">
              <a:extLst>
                <a:ext uri="{FF2B5EF4-FFF2-40B4-BE49-F238E27FC236}">
                  <a16:creationId xmlns:a16="http://schemas.microsoft.com/office/drawing/2014/main" id="{5F676FEB-04BC-DE0B-1630-FD1701224A9D}"/>
                </a:ext>
              </a:extLst>
            </p:cNvPr>
            <p:cNvSpPr/>
            <p:nvPr/>
          </p:nvSpPr>
          <p:spPr>
            <a:xfrm>
              <a:off x="202126" y="1933187"/>
              <a:ext cx="2928102" cy="907565"/>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Twee ouders met hetzelfde fenotype</a:t>
              </a:r>
            </a:p>
          </p:txBody>
        </p:sp>
        <p:sp>
          <p:nvSpPr>
            <p:cNvPr id="6" name="Rechthoek: afgeronde hoeken 5">
              <a:extLst>
                <a:ext uri="{FF2B5EF4-FFF2-40B4-BE49-F238E27FC236}">
                  <a16:creationId xmlns:a16="http://schemas.microsoft.com/office/drawing/2014/main" id="{1ED61CE0-2A3B-42C6-401E-342B53A16C33}"/>
                </a:ext>
              </a:extLst>
            </p:cNvPr>
            <p:cNvSpPr/>
            <p:nvPr/>
          </p:nvSpPr>
          <p:spPr>
            <a:xfrm>
              <a:off x="202126" y="3191744"/>
              <a:ext cx="2928102" cy="1032209"/>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Kind met afwijkend fenotype is dan altijd aa </a:t>
              </a:r>
              <a:br>
                <a:rPr lang="nl-NL" sz="2000">
                  <a:solidFill>
                    <a:schemeClr val="tx1"/>
                  </a:solidFill>
                  <a:latin typeface="Effra" panose="02000506080000020004"/>
                </a:rPr>
              </a:br>
              <a:r>
                <a:rPr lang="nl-NL" sz="2000">
                  <a:solidFill>
                    <a:schemeClr val="tx1"/>
                  </a:solidFill>
                  <a:latin typeface="Effra" panose="02000506080000020004"/>
                </a:rPr>
                <a:t>(en ouders drager = Aa)</a:t>
              </a:r>
            </a:p>
          </p:txBody>
        </p:sp>
        <p:sp>
          <p:nvSpPr>
            <p:cNvPr id="8" name="Pijl: omlaag 7">
              <a:extLst>
                <a:ext uri="{FF2B5EF4-FFF2-40B4-BE49-F238E27FC236}">
                  <a16:creationId xmlns:a16="http://schemas.microsoft.com/office/drawing/2014/main" id="{0F5D35AA-1060-9377-079E-9EDC76758685}"/>
                </a:ext>
              </a:extLst>
            </p:cNvPr>
            <p:cNvSpPr/>
            <p:nvPr/>
          </p:nvSpPr>
          <p:spPr>
            <a:xfrm>
              <a:off x="1465931" y="2886430"/>
              <a:ext cx="187817" cy="249599"/>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20" name="Afbeelding 19">
            <a:extLst>
              <a:ext uri="{FF2B5EF4-FFF2-40B4-BE49-F238E27FC236}">
                <a16:creationId xmlns:a16="http://schemas.microsoft.com/office/drawing/2014/main" id="{EDF002F8-F1C2-CE13-8AE4-A364DF86271B}"/>
              </a:ext>
            </a:extLst>
          </p:cNvPr>
          <p:cNvPicPr>
            <a:picLocks noChangeAspect="1"/>
          </p:cNvPicPr>
          <p:nvPr/>
        </p:nvPicPr>
        <p:blipFill>
          <a:blip r:embed="rId3"/>
          <a:stretch>
            <a:fillRect/>
          </a:stretch>
        </p:blipFill>
        <p:spPr>
          <a:xfrm>
            <a:off x="4278853" y="1862444"/>
            <a:ext cx="7405853" cy="3557922"/>
          </a:xfrm>
          <a:prstGeom prst="rect">
            <a:avLst/>
          </a:prstGeom>
        </p:spPr>
      </p:pic>
      <p:sp>
        <p:nvSpPr>
          <p:cNvPr id="21" name="Rechthoek 20">
            <a:extLst>
              <a:ext uri="{FF2B5EF4-FFF2-40B4-BE49-F238E27FC236}">
                <a16:creationId xmlns:a16="http://schemas.microsoft.com/office/drawing/2014/main" id="{136C26F9-6CF7-EDB0-DFD9-622DB15246A1}"/>
              </a:ext>
            </a:extLst>
          </p:cNvPr>
          <p:cNvSpPr/>
          <p:nvPr/>
        </p:nvSpPr>
        <p:spPr>
          <a:xfrm>
            <a:off x="5441242" y="4697644"/>
            <a:ext cx="609600" cy="62806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A3DA82FF-4D24-58A1-CB0F-5E29346D4B8A}"/>
              </a:ext>
            </a:extLst>
          </p:cNvPr>
          <p:cNvSpPr/>
          <p:nvPr/>
        </p:nvSpPr>
        <p:spPr>
          <a:xfrm>
            <a:off x="5344514" y="3402010"/>
            <a:ext cx="609600" cy="628063"/>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2BDAD8CA-D50A-3D6A-6A90-C777D1FDF627}"/>
              </a:ext>
            </a:extLst>
          </p:cNvPr>
          <p:cNvSpPr/>
          <p:nvPr/>
        </p:nvSpPr>
        <p:spPr>
          <a:xfrm>
            <a:off x="6204474" y="3411164"/>
            <a:ext cx="628650" cy="647150"/>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2FDD4692-FA04-985B-F608-DE3E9BE0B7E7}"/>
              </a:ext>
            </a:extLst>
          </p:cNvPr>
          <p:cNvSpPr txBox="1"/>
          <p:nvPr/>
        </p:nvSpPr>
        <p:spPr>
          <a:xfrm>
            <a:off x="5452000" y="3562154"/>
            <a:ext cx="1143000" cy="307777"/>
          </a:xfrm>
          <a:prstGeom prst="rect">
            <a:avLst/>
          </a:prstGeom>
          <a:noFill/>
        </p:spPr>
        <p:txBody>
          <a:bodyPr wrap="square" rtlCol="0">
            <a:spAutoFit/>
          </a:bodyPr>
          <a:lstStyle/>
          <a:p>
            <a:r>
              <a:rPr lang="nl-NL"/>
              <a:t>Aa</a:t>
            </a:r>
          </a:p>
        </p:txBody>
      </p:sp>
      <p:sp>
        <p:nvSpPr>
          <p:cNvPr id="25" name="Tekstvak 24">
            <a:extLst>
              <a:ext uri="{FF2B5EF4-FFF2-40B4-BE49-F238E27FC236}">
                <a16:creationId xmlns:a16="http://schemas.microsoft.com/office/drawing/2014/main" id="{EC930A02-5285-202B-C18E-FA958770F4A0}"/>
              </a:ext>
            </a:extLst>
          </p:cNvPr>
          <p:cNvSpPr txBox="1"/>
          <p:nvPr/>
        </p:nvSpPr>
        <p:spPr>
          <a:xfrm>
            <a:off x="6325089" y="3582065"/>
            <a:ext cx="1143000" cy="307777"/>
          </a:xfrm>
          <a:prstGeom prst="rect">
            <a:avLst/>
          </a:prstGeom>
          <a:noFill/>
        </p:spPr>
        <p:txBody>
          <a:bodyPr wrap="square" rtlCol="0">
            <a:spAutoFit/>
          </a:bodyPr>
          <a:lstStyle/>
          <a:p>
            <a:r>
              <a:rPr lang="nl-NL"/>
              <a:t>Aa</a:t>
            </a:r>
          </a:p>
        </p:txBody>
      </p:sp>
      <p:sp>
        <p:nvSpPr>
          <p:cNvPr id="26" name="Tekstvak 25">
            <a:extLst>
              <a:ext uri="{FF2B5EF4-FFF2-40B4-BE49-F238E27FC236}">
                <a16:creationId xmlns:a16="http://schemas.microsoft.com/office/drawing/2014/main" id="{4A891B1E-B17B-0A5B-C13C-FCEC8F784FEC}"/>
              </a:ext>
            </a:extLst>
          </p:cNvPr>
          <p:cNvSpPr txBox="1"/>
          <p:nvPr/>
        </p:nvSpPr>
        <p:spPr>
          <a:xfrm>
            <a:off x="5556774" y="4855614"/>
            <a:ext cx="1143000" cy="307777"/>
          </a:xfrm>
          <a:prstGeom prst="rect">
            <a:avLst/>
          </a:prstGeom>
          <a:noFill/>
        </p:spPr>
        <p:txBody>
          <a:bodyPr wrap="square" rtlCol="0">
            <a:spAutoFit/>
          </a:bodyPr>
          <a:lstStyle/>
          <a:p>
            <a:r>
              <a:rPr lang="nl-NL">
                <a:solidFill>
                  <a:schemeClr val="bg1"/>
                </a:solidFill>
              </a:rPr>
              <a:t>aa</a:t>
            </a:r>
          </a:p>
        </p:txBody>
      </p:sp>
      <p:sp>
        <p:nvSpPr>
          <p:cNvPr id="27" name="Rechthoek: afgeronde hoeken 26">
            <a:extLst>
              <a:ext uri="{FF2B5EF4-FFF2-40B4-BE49-F238E27FC236}">
                <a16:creationId xmlns:a16="http://schemas.microsoft.com/office/drawing/2014/main" id="{0065DC2F-3088-2A2D-54EC-7F79404160E6}"/>
              </a:ext>
            </a:extLst>
          </p:cNvPr>
          <p:cNvSpPr/>
          <p:nvPr/>
        </p:nvSpPr>
        <p:spPr>
          <a:xfrm>
            <a:off x="937326" y="4887889"/>
            <a:ext cx="2928102" cy="1615745"/>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Na bepalen dat de ingekleurde personen genotype aa zijn, kun je de rest van de stamboom invullen</a:t>
            </a:r>
          </a:p>
        </p:txBody>
      </p:sp>
      <p:sp>
        <p:nvSpPr>
          <p:cNvPr id="28" name="Tekstvak 27">
            <a:extLst>
              <a:ext uri="{FF2B5EF4-FFF2-40B4-BE49-F238E27FC236}">
                <a16:creationId xmlns:a16="http://schemas.microsoft.com/office/drawing/2014/main" id="{06D9CBE8-2A07-80DC-2CD7-8C1C74A6E100}"/>
              </a:ext>
            </a:extLst>
          </p:cNvPr>
          <p:cNvSpPr txBox="1"/>
          <p:nvPr/>
        </p:nvSpPr>
        <p:spPr>
          <a:xfrm>
            <a:off x="6810621" y="3580460"/>
            <a:ext cx="424805" cy="307777"/>
          </a:xfrm>
          <a:prstGeom prst="rect">
            <a:avLst/>
          </a:prstGeom>
          <a:noFill/>
        </p:spPr>
        <p:txBody>
          <a:bodyPr wrap="square" rtlCol="0">
            <a:spAutoFit/>
          </a:bodyPr>
          <a:lstStyle/>
          <a:p>
            <a:r>
              <a:rPr lang="nl-NL">
                <a:solidFill>
                  <a:schemeClr val="bg1"/>
                </a:solidFill>
              </a:rPr>
              <a:t>aa</a:t>
            </a:r>
          </a:p>
        </p:txBody>
      </p:sp>
      <p:sp>
        <p:nvSpPr>
          <p:cNvPr id="29" name="Tekstvak 28">
            <a:extLst>
              <a:ext uri="{FF2B5EF4-FFF2-40B4-BE49-F238E27FC236}">
                <a16:creationId xmlns:a16="http://schemas.microsoft.com/office/drawing/2014/main" id="{3A87C34D-775D-7373-BF80-3072D838DA79}"/>
              </a:ext>
            </a:extLst>
          </p:cNvPr>
          <p:cNvSpPr txBox="1"/>
          <p:nvPr/>
        </p:nvSpPr>
        <p:spPr>
          <a:xfrm>
            <a:off x="7277202" y="3580460"/>
            <a:ext cx="424805" cy="307777"/>
          </a:xfrm>
          <a:prstGeom prst="rect">
            <a:avLst/>
          </a:prstGeom>
          <a:noFill/>
        </p:spPr>
        <p:txBody>
          <a:bodyPr wrap="square" rtlCol="0">
            <a:spAutoFit/>
          </a:bodyPr>
          <a:lstStyle/>
          <a:p>
            <a:r>
              <a:rPr lang="nl-NL">
                <a:solidFill>
                  <a:schemeClr val="bg1"/>
                </a:solidFill>
              </a:rPr>
              <a:t>aa</a:t>
            </a:r>
          </a:p>
        </p:txBody>
      </p:sp>
      <p:sp>
        <p:nvSpPr>
          <p:cNvPr id="30" name="Tekstvak 29">
            <a:extLst>
              <a:ext uri="{FF2B5EF4-FFF2-40B4-BE49-F238E27FC236}">
                <a16:creationId xmlns:a16="http://schemas.microsoft.com/office/drawing/2014/main" id="{7F65CD2E-7BC3-0BE9-831C-A1067C9F6A08}"/>
              </a:ext>
            </a:extLst>
          </p:cNvPr>
          <p:cNvSpPr txBox="1"/>
          <p:nvPr/>
        </p:nvSpPr>
        <p:spPr>
          <a:xfrm>
            <a:off x="7720623" y="3570092"/>
            <a:ext cx="424805" cy="307777"/>
          </a:xfrm>
          <a:prstGeom prst="rect">
            <a:avLst/>
          </a:prstGeom>
          <a:noFill/>
        </p:spPr>
        <p:txBody>
          <a:bodyPr wrap="square" rtlCol="0">
            <a:spAutoFit/>
          </a:bodyPr>
          <a:lstStyle/>
          <a:p>
            <a:r>
              <a:rPr lang="nl-NL">
                <a:solidFill>
                  <a:schemeClr val="bg1"/>
                </a:solidFill>
              </a:rPr>
              <a:t>aa</a:t>
            </a:r>
          </a:p>
        </p:txBody>
      </p:sp>
      <p:sp>
        <p:nvSpPr>
          <p:cNvPr id="31" name="Tekstvak 30">
            <a:extLst>
              <a:ext uri="{FF2B5EF4-FFF2-40B4-BE49-F238E27FC236}">
                <a16:creationId xmlns:a16="http://schemas.microsoft.com/office/drawing/2014/main" id="{064D7BAB-7090-8EF3-6BEA-4664219A2733}"/>
              </a:ext>
            </a:extLst>
          </p:cNvPr>
          <p:cNvSpPr txBox="1"/>
          <p:nvPr/>
        </p:nvSpPr>
        <p:spPr>
          <a:xfrm>
            <a:off x="9125598" y="3560549"/>
            <a:ext cx="424805" cy="307777"/>
          </a:xfrm>
          <a:prstGeom prst="rect">
            <a:avLst/>
          </a:prstGeom>
          <a:noFill/>
        </p:spPr>
        <p:txBody>
          <a:bodyPr wrap="square" rtlCol="0">
            <a:spAutoFit/>
          </a:bodyPr>
          <a:lstStyle/>
          <a:p>
            <a:r>
              <a:rPr lang="nl-NL">
                <a:solidFill>
                  <a:schemeClr val="bg1"/>
                </a:solidFill>
              </a:rPr>
              <a:t>aa</a:t>
            </a:r>
          </a:p>
        </p:txBody>
      </p:sp>
      <p:sp>
        <p:nvSpPr>
          <p:cNvPr id="32" name="Tekstvak 31">
            <a:extLst>
              <a:ext uri="{FF2B5EF4-FFF2-40B4-BE49-F238E27FC236}">
                <a16:creationId xmlns:a16="http://schemas.microsoft.com/office/drawing/2014/main" id="{634F8183-B8CF-15E1-C5EB-E224C075BC10}"/>
              </a:ext>
            </a:extLst>
          </p:cNvPr>
          <p:cNvSpPr txBox="1"/>
          <p:nvPr/>
        </p:nvSpPr>
        <p:spPr>
          <a:xfrm>
            <a:off x="7211546" y="2189176"/>
            <a:ext cx="424805" cy="307777"/>
          </a:xfrm>
          <a:prstGeom prst="rect">
            <a:avLst/>
          </a:prstGeom>
          <a:noFill/>
        </p:spPr>
        <p:txBody>
          <a:bodyPr wrap="square" rtlCol="0">
            <a:spAutoFit/>
          </a:bodyPr>
          <a:lstStyle/>
          <a:p>
            <a:r>
              <a:rPr lang="nl-NL">
                <a:solidFill>
                  <a:schemeClr val="bg1"/>
                </a:solidFill>
              </a:rPr>
              <a:t>aa</a:t>
            </a:r>
          </a:p>
        </p:txBody>
      </p:sp>
      <p:sp>
        <p:nvSpPr>
          <p:cNvPr id="33" name="Tekstvak 32">
            <a:extLst>
              <a:ext uri="{FF2B5EF4-FFF2-40B4-BE49-F238E27FC236}">
                <a16:creationId xmlns:a16="http://schemas.microsoft.com/office/drawing/2014/main" id="{2A601787-F5BF-B5AE-FE6A-79A829E71F1E}"/>
              </a:ext>
            </a:extLst>
          </p:cNvPr>
          <p:cNvSpPr txBox="1"/>
          <p:nvPr/>
        </p:nvSpPr>
        <p:spPr>
          <a:xfrm>
            <a:off x="11179514" y="4815081"/>
            <a:ext cx="1143000" cy="307777"/>
          </a:xfrm>
          <a:prstGeom prst="rect">
            <a:avLst/>
          </a:prstGeom>
          <a:noFill/>
        </p:spPr>
        <p:txBody>
          <a:bodyPr wrap="square" rtlCol="0">
            <a:spAutoFit/>
          </a:bodyPr>
          <a:lstStyle/>
          <a:p>
            <a:r>
              <a:rPr lang="nl-NL"/>
              <a:t>Aa</a:t>
            </a:r>
          </a:p>
        </p:txBody>
      </p:sp>
      <p:sp>
        <p:nvSpPr>
          <p:cNvPr id="34" name="Tekstvak 33">
            <a:extLst>
              <a:ext uri="{FF2B5EF4-FFF2-40B4-BE49-F238E27FC236}">
                <a16:creationId xmlns:a16="http://schemas.microsoft.com/office/drawing/2014/main" id="{CBADA641-9C0C-2991-6315-FECA762B3A72}"/>
              </a:ext>
            </a:extLst>
          </p:cNvPr>
          <p:cNvSpPr txBox="1"/>
          <p:nvPr/>
        </p:nvSpPr>
        <p:spPr>
          <a:xfrm>
            <a:off x="8169511" y="3556504"/>
            <a:ext cx="1143000" cy="307777"/>
          </a:xfrm>
          <a:prstGeom prst="rect">
            <a:avLst/>
          </a:prstGeom>
          <a:noFill/>
        </p:spPr>
        <p:txBody>
          <a:bodyPr wrap="square" rtlCol="0">
            <a:spAutoFit/>
          </a:bodyPr>
          <a:lstStyle/>
          <a:p>
            <a:r>
              <a:rPr lang="nl-NL"/>
              <a:t>Aa</a:t>
            </a:r>
          </a:p>
        </p:txBody>
      </p:sp>
      <p:sp>
        <p:nvSpPr>
          <p:cNvPr id="35" name="Tekstvak 34">
            <a:extLst>
              <a:ext uri="{FF2B5EF4-FFF2-40B4-BE49-F238E27FC236}">
                <a16:creationId xmlns:a16="http://schemas.microsoft.com/office/drawing/2014/main" id="{E6552B3D-3804-DF03-4838-B4D585D400C6}"/>
              </a:ext>
            </a:extLst>
          </p:cNvPr>
          <p:cNvSpPr txBox="1"/>
          <p:nvPr/>
        </p:nvSpPr>
        <p:spPr>
          <a:xfrm>
            <a:off x="8633192" y="3551961"/>
            <a:ext cx="1143000" cy="307777"/>
          </a:xfrm>
          <a:prstGeom prst="rect">
            <a:avLst/>
          </a:prstGeom>
          <a:noFill/>
        </p:spPr>
        <p:txBody>
          <a:bodyPr wrap="square" rtlCol="0">
            <a:spAutoFit/>
          </a:bodyPr>
          <a:lstStyle/>
          <a:p>
            <a:r>
              <a:rPr lang="nl-NL"/>
              <a:t>Aa</a:t>
            </a:r>
          </a:p>
        </p:txBody>
      </p:sp>
      <p:sp>
        <p:nvSpPr>
          <p:cNvPr id="36" name="Tekstvak 35">
            <a:extLst>
              <a:ext uri="{FF2B5EF4-FFF2-40B4-BE49-F238E27FC236}">
                <a16:creationId xmlns:a16="http://schemas.microsoft.com/office/drawing/2014/main" id="{C825ADF1-16C5-FD93-35E3-D79B6ADDB63D}"/>
              </a:ext>
            </a:extLst>
          </p:cNvPr>
          <p:cNvSpPr txBox="1"/>
          <p:nvPr/>
        </p:nvSpPr>
        <p:spPr>
          <a:xfrm>
            <a:off x="8061692" y="4847029"/>
            <a:ext cx="1143000" cy="307777"/>
          </a:xfrm>
          <a:prstGeom prst="rect">
            <a:avLst/>
          </a:prstGeom>
          <a:noFill/>
        </p:spPr>
        <p:txBody>
          <a:bodyPr wrap="square" rtlCol="0">
            <a:spAutoFit/>
          </a:bodyPr>
          <a:lstStyle/>
          <a:p>
            <a:r>
              <a:rPr lang="nl-NL"/>
              <a:t>Aa</a:t>
            </a:r>
          </a:p>
        </p:txBody>
      </p:sp>
      <p:sp>
        <p:nvSpPr>
          <p:cNvPr id="37" name="Tekstvak 36">
            <a:extLst>
              <a:ext uri="{FF2B5EF4-FFF2-40B4-BE49-F238E27FC236}">
                <a16:creationId xmlns:a16="http://schemas.microsoft.com/office/drawing/2014/main" id="{7EFF89D5-609B-F786-E019-8353F4374641}"/>
              </a:ext>
            </a:extLst>
          </p:cNvPr>
          <p:cNvSpPr txBox="1"/>
          <p:nvPr/>
        </p:nvSpPr>
        <p:spPr>
          <a:xfrm>
            <a:off x="8710624" y="4825841"/>
            <a:ext cx="1143000" cy="307777"/>
          </a:xfrm>
          <a:prstGeom prst="rect">
            <a:avLst/>
          </a:prstGeom>
          <a:noFill/>
        </p:spPr>
        <p:txBody>
          <a:bodyPr wrap="square" rtlCol="0">
            <a:spAutoFit/>
          </a:bodyPr>
          <a:lstStyle/>
          <a:p>
            <a:r>
              <a:rPr lang="nl-NL"/>
              <a:t>Aa</a:t>
            </a:r>
          </a:p>
        </p:txBody>
      </p:sp>
      <p:sp>
        <p:nvSpPr>
          <p:cNvPr id="38" name="Tekstvak 37">
            <a:extLst>
              <a:ext uri="{FF2B5EF4-FFF2-40B4-BE49-F238E27FC236}">
                <a16:creationId xmlns:a16="http://schemas.microsoft.com/office/drawing/2014/main" id="{6F46620D-21C6-B7FE-1E6A-73B8FBEB71A1}"/>
              </a:ext>
            </a:extLst>
          </p:cNvPr>
          <p:cNvSpPr txBox="1"/>
          <p:nvPr/>
        </p:nvSpPr>
        <p:spPr>
          <a:xfrm>
            <a:off x="9338040" y="4823671"/>
            <a:ext cx="1143000" cy="307777"/>
          </a:xfrm>
          <a:prstGeom prst="rect">
            <a:avLst/>
          </a:prstGeom>
          <a:noFill/>
        </p:spPr>
        <p:txBody>
          <a:bodyPr wrap="square" rtlCol="0">
            <a:spAutoFit/>
          </a:bodyPr>
          <a:lstStyle/>
          <a:p>
            <a:r>
              <a:rPr lang="nl-NL"/>
              <a:t>Aa</a:t>
            </a:r>
          </a:p>
        </p:txBody>
      </p:sp>
      <p:sp>
        <p:nvSpPr>
          <p:cNvPr id="39" name="Tekstvak 38">
            <a:extLst>
              <a:ext uri="{FF2B5EF4-FFF2-40B4-BE49-F238E27FC236}">
                <a16:creationId xmlns:a16="http://schemas.microsoft.com/office/drawing/2014/main" id="{72BC332C-5BE8-1130-9D12-C0E8CDE61971}"/>
              </a:ext>
            </a:extLst>
          </p:cNvPr>
          <p:cNvSpPr txBox="1"/>
          <p:nvPr/>
        </p:nvSpPr>
        <p:spPr>
          <a:xfrm>
            <a:off x="9945069" y="4847356"/>
            <a:ext cx="1143000" cy="307777"/>
          </a:xfrm>
          <a:prstGeom prst="rect">
            <a:avLst/>
          </a:prstGeom>
          <a:noFill/>
        </p:spPr>
        <p:txBody>
          <a:bodyPr wrap="square" rtlCol="0">
            <a:spAutoFit/>
          </a:bodyPr>
          <a:lstStyle/>
          <a:p>
            <a:r>
              <a:rPr lang="nl-NL"/>
              <a:t>Aa</a:t>
            </a:r>
          </a:p>
        </p:txBody>
      </p:sp>
      <p:sp>
        <p:nvSpPr>
          <p:cNvPr id="40" name="Tekstvak 39">
            <a:extLst>
              <a:ext uri="{FF2B5EF4-FFF2-40B4-BE49-F238E27FC236}">
                <a16:creationId xmlns:a16="http://schemas.microsoft.com/office/drawing/2014/main" id="{DFEEB31F-9A65-ABFC-3768-7F7BC6C988C9}"/>
              </a:ext>
            </a:extLst>
          </p:cNvPr>
          <p:cNvSpPr txBox="1"/>
          <p:nvPr/>
        </p:nvSpPr>
        <p:spPr>
          <a:xfrm>
            <a:off x="8264528" y="2210992"/>
            <a:ext cx="1143000" cy="307777"/>
          </a:xfrm>
          <a:prstGeom prst="rect">
            <a:avLst/>
          </a:prstGeom>
          <a:noFill/>
        </p:spPr>
        <p:txBody>
          <a:bodyPr wrap="square" rtlCol="0">
            <a:spAutoFit/>
          </a:bodyPr>
          <a:lstStyle/>
          <a:p>
            <a:r>
              <a:rPr lang="nl-NL"/>
              <a:t>Aa</a:t>
            </a:r>
          </a:p>
        </p:txBody>
      </p:sp>
      <p:sp>
        <p:nvSpPr>
          <p:cNvPr id="41" name="Tekstvak 40">
            <a:extLst>
              <a:ext uri="{FF2B5EF4-FFF2-40B4-BE49-F238E27FC236}">
                <a16:creationId xmlns:a16="http://schemas.microsoft.com/office/drawing/2014/main" id="{63F552AB-0B6B-A077-BFA4-11C3B8CD1CD3}"/>
              </a:ext>
            </a:extLst>
          </p:cNvPr>
          <p:cNvSpPr txBox="1"/>
          <p:nvPr/>
        </p:nvSpPr>
        <p:spPr>
          <a:xfrm>
            <a:off x="10576306" y="4845187"/>
            <a:ext cx="1143000" cy="307777"/>
          </a:xfrm>
          <a:prstGeom prst="rect">
            <a:avLst/>
          </a:prstGeom>
          <a:noFill/>
        </p:spPr>
        <p:txBody>
          <a:bodyPr wrap="square" rtlCol="0">
            <a:spAutoFit/>
          </a:bodyPr>
          <a:lstStyle/>
          <a:p>
            <a:r>
              <a:rPr lang="nl-NL"/>
              <a:t>Aa</a:t>
            </a:r>
          </a:p>
        </p:txBody>
      </p:sp>
      <p:sp>
        <p:nvSpPr>
          <p:cNvPr id="42" name="Tekstvak 41">
            <a:extLst>
              <a:ext uri="{FF2B5EF4-FFF2-40B4-BE49-F238E27FC236}">
                <a16:creationId xmlns:a16="http://schemas.microsoft.com/office/drawing/2014/main" id="{9FFCC92A-52D7-A7F2-F040-927A6471F1C8}"/>
              </a:ext>
            </a:extLst>
          </p:cNvPr>
          <p:cNvSpPr txBox="1"/>
          <p:nvPr/>
        </p:nvSpPr>
        <p:spPr>
          <a:xfrm>
            <a:off x="6158729" y="4847028"/>
            <a:ext cx="1143000" cy="307777"/>
          </a:xfrm>
          <a:prstGeom prst="rect">
            <a:avLst/>
          </a:prstGeom>
          <a:noFill/>
        </p:spPr>
        <p:txBody>
          <a:bodyPr wrap="square" rtlCol="0">
            <a:spAutoFit/>
          </a:bodyPr>
          <a:lstStyle/>
          <a:p>
            <a:r>
              <a:rPr lang="nl-NL"/>
              <a:t>A?</a:t>
            </a:r>
          </a:p>
        </p:txBody>
      </p:sp>
      <p:sp>
        <p:nvSpPr>
          <p:cNvPr id="43" name="Tekstvak 42">
            <a:extLst>
              <a:ext uri="{FF2B5EF4-FFF2-40B4-BE49-F238E27FC236}">
                <a16:creationId xmlns:a16="http://schemas.microsoft.com/office/drawing/2014/main" id="{1C3E6029-B0F2-B453-0E1D-DEE76ECD33A7}"/>
              </a:ext>
            </a:extLst>
          </p:cNvPr>
          <p:cNvSpPr txBox="1"/>
          <p:nvPr/>
        </p:nvSpPr>
        <p:spPr>
          <a:xfrm>
            <a:off x="4914655" y="4866372"/>
            <a:ext cx="1143000" cy="307777"/>
          </a:xfrm>
          <a:prstGeom prst="rect">
            <a:avLst/>
          </a:prstGeom>
          <a:noFill/>
        </p:spPr>
        <p:txBody>
          <a:bodyPr wrap="square" rtlCol="0">
            <a:spAutoFit/>
          </a:bodyPr>
          <a:lstStyle/>
          <a:p>
            <a:r>
              <a:rPr lang="nl-NL"/>
              <a:t>A?</a:t>
            </a:r>
          </a:p>
        </p:txBody>
      </p:sp>
      <p:sp>
        <p:nvSpPr>
          <p:cNvPr id="44" name="Tekstvak 43">
            <a:extLst>
              <a:ext uri="{FF2B5EF4-FFF2-40B4-BE49-F238E27FC236}">
                <a16:creationId xmlns:a16="http://schemas.microsoft.com/office/drawing/2014/main" id="{F131A2A4-263B-63AE-E509-7212EF4B7784}"/>
              </a:ext>
            </a:extLst>
          </p:cNvPr>
          <p:cNvSpPr txBox="1"/>
          <p:nvPr/>
        </p:nvSpPr>
        <p:spPr>
          <a:xfrm>
            <a:off x="10032657" y="3569702"/>
            <a:ext cx="1143000" cy="307777"/>
          </a:xfrm>
          <a:prstGeom prst="rect">
            <a:avLst/>
          </a:prstGeom>
          <a:noFill/>
        </p:spPr>
        <p:txBody>
          <a:bodyPr wrap="square" rtlCol="0">
            <a:spAutoFit/>
          </a:bodyPr>
          <a:lstStyle/>
          <a:p>
            <a:r>
              <a:rPr lang="nl-NL"/>
              <a:t>A?</a:t>
            </a:r>
          </a:p>
        </p:txBody>
      </p:sp>
      <p:sp>
        <p:nvSpPr>
          <p:cNvPr id="45" name="Tekstvak 44">
            <a:extLst>
              <a:ext uri="{FF2B5EF4-FFF2-40B4-BE49-F238E27FC236}">
                <a16:creationId xmlns:a16="http://schemas.microsoft.com/office/drawing/2014/main" id="{0C6DCAF2-AAA9-DF98-B53E-850D58A7EC5D}"/>
              </a:ext>
            </a:extLst>
          </p:cNvPr>
          <p:cNvSpPr txBox="1"/>
          <p:nvPr/>
        </p:nvSpPr>
        <p:spPr>
          <a:xfrm>
            <a:off x="6822907" y="4845187"/>
            <a:ext cx="1143000" cy="307777"/>
          </a:xfrm>
          <a:prstGeom prst="rect">
            <a:avLst/>
          </a:prstGeom>
          <a:noFill/>
        </p:spPr>
        <p:txBody>
          <a:bodyPr wrap="square" rtlCol="0">
            <a:spAutoFit/>
          </a:bodyPr>
          <a:lstStyle/>
          <a:p>
            <a:r>
              <a:rPr lang="nl-NL"/>
              <a:t>A?</a:t>
            </a:r>
          </a:p>
        </p:txBody>
      </p:sp>
      <p:graphicFrame>
        <p:nvGraphicFramePr>
          <p:cNvPr id="46" name="Tabel 45">
            <a:extLst>
              <a:ext uri="{FF2B5EF4-FFF2-40B4-BE49-F238E27FC236}">
                <a16:creationId xmlns:a16="http://schemas.microsoft.com/office/drawing/2014/main" id="{3F7895A2-CF1D-4C33-6F64-38DD17E5A93D}"/>
              </a:ext>
            </a:extLst>
          </p:cNvPr>
          <p:cNvGraphicFramePr>
            <a:graphicFrameLocks noGrp="1"/>
          </p:cNvGraphicFramePr>
          <p:nvPr>
            <p:extLst>
              <p:ext uri="{D42A27DB-BD31-4B8C-83A1-F6EECF244321}">
                <p14:modId xmlns:p14="http://schemas.microsoft.com/office/powerpoint/2010/main" val="2367362896"/>
              </p:ext>
            </p:extLst>
          </p:nvPr>
        </p:nvGraphicFramePr>
        <p:xfrm>
          <a:off x="4912964" y="5512715"/>
          <a:ext cx="1812931" cy="1077735"/>
        </p:xfrm>
        <a:graphic>
          <a:graphicData uri="http://schemas.openxmlformats.org/drawingml/2006/table">
            <a:tbl>
              <a:tblPr firstRow="1" bandRow="1">
                <a:tableStyleId>{1288DF71-F4DC-40A4-AA78-C62E05D052D6}</a:tableStyleId>
              </a:tblPr>
              <a:tblGrid>
                <a:gridCol w="455101">
                  <a:extLst>
                    <a:ext uri="{9D8B030D-6E8A-4147-A177-3AD203B41FA5}">
                      <a16:colId xmlns:a16="http://schemas.microsoft.com/office/drawing/2014/main" val="307820103"/>
                    </a:ext>
                  </a:extLst>
                </a:gridCol>
                <a:gridCol w="656217">
                  <a:extLst>
                    <a:ext uri="{9D8B030D-6E8A-4147-A177-3AD203B41FA5}">
                      <a16:colId xmlns:a16="http://schemas.microsoft.com/office/drawing/2014/main" val="117506487"/>
                    </a:ext>
                  </a:extLst>
                </a:gridCol>
                <a:gridCol w="701613">
                  <a:extLst>
                    <a:ext uri="{9D8B030D-6E8A-4147-A177-3AD203B41FA5}">
                      <a16:colId xmlns:a16="http://schemas.microsoft.com/office/drawing/2014/main" val="697776068"/>
                    </a:ext>
                  </a:extLst>
                </a:gridCol>
              </a:tblGrid>
              <a:tr h="359245">
                <a:tc>
                  <a:txBody>
                    <a:bodyPr/>
                    <a:lstStyle/>
                    <a:p>
                      <a:pPr algn="ctr"/>
                      <a:endParaRPr lang="nl-NL"/>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b="1"/>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b="1"/>
                        <a:t>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5718348"/>
                  </a:ext>
                </a:extLst>
              </a:tr>
              <a:tr h="359245">
                <a:tc>
                  <a:txBody>
                    <a:bodyPr/>
                    <a:lstStyle/>
                    <a:p>
                      <a:pPr algn="ctr"/>
                      <a:r>
                        <a:rPr lang="nl-NL" b="1"/>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655149"/>
                  </a:ext>
                </a:extLst>
              </a:tr>
              <a:tr h="359245">
                <a:tc>
                  <a:txBody>
                    <a:bodyPr/>
                    <a:lstStyle/>
                    <a:p>
                      <a:pPr algn="ctr"/>
                      <a:r>
                        <a:rPr lang="nl-NL" b="1"/>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355153"/>
                  </a:ext>
                </a:extLst>
              </a:tr>
            </a:tbl>
          </a:graphicData>
        </a:graphic>
      </p:graphicFrame>
    </p:spTree>
    <p:extLst>
      <p:ext uri="{BB962C8B-B14F-4D97-AF65-F5344CB8AC3E}">
        <p14:creationId xmlns:p14="http://schemas.microsoft.com/office/powerpoint/2010/main" val="15587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DB7D9C41-FA11-C300-9A37-6B1E3D5C17F2}"/>
            </a:ext>
          </a:extLst>
        </p:cNvPr>
        <p:cNvGrpSpPr/>
        <p:nvPr/>
      </p:nvGrpSpPr>
      <p:grpSpPr>
        <a:xfrm>
          <a:off x="0" y="0"/>
          <a:ext cx="0" cy="0"/>
          <a:chOff x="0" y="0"/>
          <a:chExt cx="0" cy="0"/>
        </a:xfrm>
      </p:grpSpPr>
      <p:sp>
        <p:nvSpPr>
          <p:cNvPr id="3" name="Tekstvak 2">
            <a:extLst>
              <a:ext uri="{FF2B5EF4-FFF2-40B4-BE49-F238E27FC236}">
                <a16:creationId xmlns:a16="http://schemas.microsoft.com/office/drawing/2014/main" id="{78BF4D36-E2C9-940E-8CC8-0C1261A12E4A}"/>
              </a:ext>
            </a:extLst>
          </p:cNvPr>
          <p:cNvSpPr txBox="1"/>
          <p:nvPr/>
        </p:nvSpPr>
        <p:spPr>
          <a:xfrm>
            <a:off x="534433" y="855457"/>
            <a:ext cx="5476875" cy="954107"/>
          </a:xfrm>
          <a:prstGeom prst="rect">
            <a:avLst/>
          </a:prstGeom>
          <a:noFill/>
        </p:spPr>
        <p:txBody>
          <a:bodyPr wrap="square" rtlCol="0">
            <a:spAutoFit/>
          </a:bodyPr>
          <a:lstStyle/>
          <a:p>
            <a:r>
              <a:rPr lang="nl-NL" sz="2800">
                <a:latin typeface="Effra" panose="02000506080000020004"/>
              </a:rPr>
              <a:t>X-chromosomaal of autosomaal?</a:t>
            </a:r>
            <a:endParaRPr lang="nl-NL"/>
          </a:p>
          <a:p>
            <a:endParaRPr lang="nl-NL"/>
          </a:p>
          <a:p>
            <a:endParaRPr lang="nl-NL"/>
          </a:p>
        </p:txBody>
      </p:sp>
      <p:grpSp>
        <p:nvGrpSpPr>
          <p:cNvPr id="19" name="Groep 18">
            <a:extLst>
              <a:ext uri="{FF2B5EF4-FFF2-40B4-BE49-F238E27FC236}">
                <a16:creationId xmlns:a16="http://schemas.microsoft.com/office/drawing/2014/main" id="{ED221888-E121-704A-CD9D-5293F6A91C67}"/>
              </a:ext>
            </a:extLst>
          </p:cNvPr>
          <p:cNvGrpSpPr/>
          <p:nvPr/>
        </p:nvGrpSpPr>
        <p:grpSpPr>
          <a:xfrm>
            <a:off x="288096" y="1543297"/>
            <a:ext cx="9506752" cy="2200544"/>
            <a:chOff x="835847" y="1752416"/>
            <a:chExt cx="9506752" cy="2200544"/>
          </a:xfrm>
        </p:grpSpPr>
        <p:sp>
          <p:nvSpPr>
            <p:cNvPr id="6" name="Rechthoek: afgeronde hoeken 5">
              <a:extLst>
                <a:ext uri="{FF2B5EF4-FFF2-40B4-BE49-F238E27FC236}">
                  <a16:creationId xmlns:a16="http://schemas.microsoft.com/office/drawing/2014/main" id="{D024A61E-D53B-C569-DB4E-4CC6BA90AD59}"/>
                </a:ext>
              </a:extLst>
            </p:cNvPr>
            <p:cNvSpPr/>
            <p:nvPr/>
          </p:nvSpPr>
          <p:spPr>
            <a:xfrm>
              <a:off x="3864851" y="1787065"/>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recessieve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(3) Gezonde vader krijgt altijd gezonde dochters + (4) zieke moeder krijgt altijd zieke zonen</a:t>
              </a:r>
            </a:p>
          </p:txBody>
        </p:sp>
        <p:sp>
          <p:nvSpPr>
            <p:cNvPr id="8" name="Rechthoek: afgeronde hoeken 7">
              <a:extLst>
                <a:ext uri="{FF2B5EF4-FFF2-40B4-BE49-F238E27FC236}">
                  <a16:creationId xmlns:a16="http://schemas.microsoft.com/office/drawing/2014/main" id="{68C36241-B55D-C02D-C0D1-2DCE628826C9}"/>
                </a:ext>
              </a:extLst>
            </p:cNvPr>
            <p:cNvSpPr/>
            <p:nvPr/>
          </p:nvSpPr>
          <p:spPr>
            <a:xfrm>
              <a:off x="7376091" y="1752416"/>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Ziekte kan </a:t>
              </a:r>
              <a:br>
                <a:rPr lang="nl-NL" sz="2000">
                  <a:solidFill>
                    <a:schemeClr val="tx1"/>
                  </a:solidFill>
                  <a:latin typeface="Effra" panose="02000506080000020004"/>
                </a:rPr>
              </a:br>
              <a:r>
                <a:rPr lang="nl-NL" sz="2000">
                  <a:solidFill>
                    <a:schemeClr val="tx1"/>
                  </a:solidFill>
                  <a:latin typeface="Effra" panose="02000506080000020004"/>
                </a:rPr>
                <a:t>X-chromosomaal zijn</a:t>
              </a:r>
            </a:p>
          </p:txBody>
        </p:sp>
        <p:sp>
          <p:nvSpPr>
            <p:cNvPr id="9" name="Rechthoek: afgeronde hoeken 8">
              <a:extLst>
                <a:ext uri="{FF2B5EF4-FFF2-40B4-BE49-F238E27FC236}">
                  <a16:creationId xmlns:a16="http://schemas.microsoft.com/office/drawing/2014/main" id="{16941F45-D496-1715-765F-45CEBCE1244B}"/>
                </a:ext>
              </a:extLst>
            </p:cNvPr>
            <p:cNvSpPr/>
            <p:nvPr/>
          </p:nvSpPr>
          <p:spPr>
            <a:xfrm>
              <a:off x="7376092" y="2931628"/>
              <a:ext cx="2966507"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Ziekte is autosomaal</a:t>
              </a:r>
            </a:p>
          </p:txBody>
        </p:sp>
        <p:sp>
          <p:nvSpPr>
            <p:cNvPr id="10" name="Pijl: omlaag 9">
              <a:extLst>
                <a:ext uri="{FF2B5EF4-FFF2-40B4-BE49-F238E27FC236}">
                  <a16:creationId xmlns:a16="http://schemas.microsoft.com/office/drawing/2014/main" id="{F3E94250-CB2F-C45D-AD6E-771A27A01429}"/>
                </a:ext>
              </a:extLst>
            </p:cNvPr>
            <p:cNvSpPr/>
            <p:nvPr/>
          </p:nvSpPr>
          <p:spPr>
            <a:xfrm rot="16200000">
              <a:off x="7006274" y="2131023"/>
              <a:ext cx="237934" cy="40999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762EE524-FA27-F380-4281-20F753C1DE49}"/>
                </a:ext>
              </a:extLst>
            </p:cNvPr>
            <p:cNvSpPr/>
            <p:nvPr/>
          </p:nvSpPr>
          <p:spPr>
            <a:xfrm>
              <a:off x="838200" y="1787065"/>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dominante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 (1) Zieke vader krijgt altijd zieke dochters + (2) gezonde moeder krijgt altijd gezonde zonen</a:t>
              </a:r>
            </a:p>
          </p:txBody>
        </p:sp>
        <p:sp>
          <p:nvSpPr>
            <p:cNvPr id="13" name="Rechthoek: afgeronde hoeken 12">
              <a:extLst>
                <a:ext uri="{FF2B5EF4-FFF2-40B4-BE49-F238E27FC236}">
                  <a16:creationId xmlns:a16="http://schemas.microsoft.com/office/drawing/2014/main" id="{1E27DD30-C36F-020C-5E90-E9F1B15BEAE0}"/>
                </a:ext>
              </a:extLst>
            </p:cNvPr>
            <p:cNvSpPr/>
            <p:nvPr/>
          </p:nvSpPr>
          <p:spPr>
            <a:xfrm>
              <a:off x="835847" y="2931629"/>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dominante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 aan situatie (1) of (2) wordt niet voldaan</a:t>
              </a:r>
            </a:p>
          </p:txBody>
        </p:sp>
        <p:sp>
          <p:nvSpPr>
            <p:cNvPr id="18" name="Rechthoek: afgeronde hoeken 17">
              <a:extLst>
                <a:ext uri="{FF2B5EF4-FFF2-40B4-BE49-F238E27FC236}">
                  <a16:creationId xmlns:a16="http://schemas.microsoft.com/office/drawing/2014/main" id="{0A2D0667-D7A5-6250-FC22-053F0CF94239}"/>
                </a:ext>
              </a:extLst>
            </p:cNvPr>
            <p:cNvSpPr/>
            <p:nvPr/>
          </p:nvSpPr>
          <p:spPr>
            <a:xfrm>
              <a:off x="3869726" y="2931629"/>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recessieve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Aan situatie (3) of (4) wordt niet voldaan</a:t>
              </a:r>
            </a:p>
          </p:txBody>
        </p:sp>
      </p:grpSp>
      <p:pic>
        <p:nvPicPr>
          <p:cNvPr id="20" name="Afbeelding 19">
            <a:extLst>
              <a:ext uri="{FF2B5EF4-FFF2-40B4-BE49-F238E27FC236}">
                <a16:creationId xmlns:a16="http://schemas.microsoft.com/office/drawing/2014/main" id="{1F50B189-0E04-6351-36ED-F922B15F3D77}"/>
              </a:ext>
            </a:extLst>
          </p:cNvPr>
          <p:cNvPicPr>
            <a:picLocks noChangeAspect="1"/>
          </p:cNvPicPr>
          <p:nvPr/>
        </p:nvPicPr>
        <p:blipFill>
          <a:blip r:embed="rId3"/>
          <a:stretch>
            <a:fillRect/>
          </a:stretch>
        </p:blipFill>
        <p:spPr>
          <a:xfrm>
            <a:off x="2296147" y="3580236"/>
            <a:ext cx="6342406" cy="3047020"/>
          </a:xfrm>
          <a:prstGeom prst="rect">
            <a:avLst/>
          </a:prstGeom>
        </p:spPr>
      </p:pic>
      <p:sp>
        <p:nvSpPr>
          <p:cNvPr id="22" name="Ovaal 21">
            <a:extLst>
              <a:ext uri="{FF2B5EF4-FFF2-40B4-BE49-F238E27FC236}">
                <a16:creationId xmlns:a16="http://schemas.microsoft.com/office/drawing/2014/main" id="{914AC8D2-E082-204B-D0DB-EA3C101E558F}"/>
              </a:ext>
            </a:extLst>
          </p:cNvPr>
          <p:cNvSpPr/>
          <p:nvPr/>
        </p:nvSpPr>
        <p:spPr>
          <a:xfrm>
            <a:off x="4653056" y="3725363"/>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afgeronde hoeken 22">
            <a:extLst>
              <a:ext uri="{FF2B5EF4-FFF2-40B4-BE49-F238E27FC236}">
                <a16:creationId xmlns:a16="http://schemas.microsoft.com/office/drawing/2014/main" id="{8D0059C1-05DB-34F3-D5DF-6AB17F1DCBAD}"/>
              </a:ext>
            </a:extLst>
          </p:cNvPr>
          <p:cNvSpPr/>
          <p:nvPr/>
        </p:nvSpPr>
        <p:spPr>
          <a:xfrm>
            <a:off x="5579239" y="3733522"/>
            <a:ext cx="619125" cy="540483"/>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kstvak 23">
            <a:extLst>
              <a:ext uri="{FF2B5EF4-FFF2-40B4-BE49-F238E27FC236}">
                <a16:creationId xmlns:a16="http://schemas.microsoft.com/office/drawing/2014/main" id="{4765FA24-8616-8360-25C4-1A0A985759CC}"/>
              </a:ext>
            </a:extLst>
          </p:cNvPr>
          <p:cNvSpPr txBox="1"/>
          <p:nvPr/>
        </p:nvSpPr>
        <p:spPr>
          <a:xfrm>
            <a:off x="4653056" y="4261117"/>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25" name="Tekstvak 24">
            <a:extLst>
              <a:ext uri="{FF2B5EF4-FFF2-40B4-BE49-F238E27FC236}">
                <a16:creationId xmlns:a16="http://schemas.microsoft.com/office/drawing/2014/main" id="{0F3A1191-A66C-A013-3093-47FF3864E98B}"/>
              </a:ext>
            </a:extLst>
          </p:cNvPr>
          <p:cNvSpPr txBox="1"/>
          <p:nvPr/>
        </p:nvSpPr>
        <p:spPr>
          <a:xfrm>
            <a:off x="5639133" y="4261117"/>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26" name="Tekstvak 25">
            <a:extLst>
              <a:ext uri="{FF2B5EF4-FFF2-40B4-BE49-F238E27FC236}">
                <a16:creationId xmlns:a16="http://schemas.microsoft.com/office/drawing/2014/main" id="{4DE44B35-61E7-B714-6668-EC871E3078E2}"/>
              </a:ext>
            </a:extLst>
          </p:cNvPr>
          <p:cNvSpPr txBox="1"/>
          <p:nvPr/>
        </p:nvSpPr>
        <p:spPr>
          <a:xfrm>
            <a:off x="3943614" y="5450830"/>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27" name="Ovaal 26">
            <a:extLst>
              <a:ext uri="{FF2B5EF4-FFF2-40B4-BE49-F238E27FC236}">
                <a16:creationId xmlns:a16="http://schemas.microsoft.com/office/drawing/2014/main" id="{EE1EBDC8-675C-104C-2F96-621633914CA8}"/>
              </a:ext>
            </a:extLst>
          </p:cNvPr>
          <p:cNvSpPr/>
          <p:nvPr/>
        </p:nvSpPr>
        <p:spPr>
          <a:xfrm>
            <a:off x="3903049" y="4906168"/>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37FCA68F-E971-D69F-A1DC-52F6325EE59C}"/>
              </a:ext>
            </a:extLst>
          </p:cNvPr>
          <p:cNvSpPr txBox="1"/>
          <p:nvPr/>
        </p:nvSpPr>
        <p:spPr>
          <a:xfrm>
            <a:off x="5150829" y="5450830"/>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Y</a:t>
            </a:r>
          </a:p>
        </p:txBody>
      </p:sp>
      <p:sp>
        <p:nvSpPr>
          <p:cNvPr id="29" name="Rechthoek: afgeronde hoeken 28">
            <a:extLst>
              <a:ext uri="{FF2B5EF4-FFF2-40B4-BE49-F238E27FC236}">
                <a16:creationId xmlns:a16="http://schemas.microsoft.com/office/drawing/2014/main" id="{1A3A414B-84F8-32F0-5873-76AE02F5CD01}"/>
              </a:ext>
            </a:extLst>
          </p:cNvPr>
          <p:cNvSpPr/>
          <p:nvPr/>
        </p:nvSpPr>
        <p:spPr>
          <a:xfrm>
            <a:off x="5080860" y="4923493"/>
            <a:ext cx="619125" cy="540483"/>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Pijl: omlaag 29">
            <a:extLst>
              <a:ext uri="{FF2B5EF4-FFF2-40B4-BE49-F238E27FC236}">
                <a16:creationId xmlns:a16="http://schemas.microsoft.com/office/drawing/2014/main" id="{8C6EDB51-0D50-0793-5AD6-9A6C41384449}"/>
              </a:ext>
            </a:extLst>
          </p:cNvPr>
          <p:cNvSpPr/>
          <p:nvPr/>
        </p:nvSpPr>
        <p:spPr>
          <a:xfrm rot="3413624">
            <a:off x="6406414" y="849389"/>
            <a:ext cx="564495" cy="96669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kstvak 32">
            <a:extLst>
              <a:ext uri="{FF2B5EF4-FFF2-40B4-BE49-F238E27FC236}">
                <a16:creationId xmlns:a16="http://schemas.microsoft.com/office/drawing/2014/main" id="{FF71F381-A7DC-3381-9464-8DCEA5453606}"/>
              </a:ext>
            </a:extLst>
          </p:cNvPr>
          <p:cNvSpPr txBox="1"/>
          <p:nvPr/>
        </p:nvSpPr>
        <p:spPr>
          <a:xfrm>
            <a:off x="3273919" y="6428715"/>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Y</a:t>
            </a:r>
          </a:p>
        </p:txBody>
      </p:sp>
      <p:sp>
        <p:nvSpPr>
          <p:cNvPr id="34" name="Tekstvak 33">
            <a:extLst>
              <a:ext uri="{FF2B5EF4-FFF2-40B4-BE49-F238E27FC236}">
                <a16:creationId xmlns:a16="http://schemas.microsoft.com/office/drawing/2014/main" id="{8838409D-BC79-BBC0-20A0-73E452E5240D}"/>
              </a:ext>
            </a:extLst>
          </p:cNvPr>
          <p:cNvSpPr txBox="1"/>
          <p:nvPr/>
        </p:nvSpPr>
        <p:spPr>
          <a:xfrm>
            <a:off x="4507505" y="6421892"/>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35" name="Tekstvak 34">
            <a:extLst>
              <a:ext uri="{FF2B5EF4-FFF2-40B4-BE49-F238E27FC236}">
                <a16:creationId xmlns:a16="http://schemas.microsoft.com/office/drawing/2014/main" id="{D568001D-37A3-15ED-8C86-D322D49986E0}"/>
              </a:ext>
            </a:extLst>
          </p:cNvPr>
          <p:cNvSpPr txBox="1"/>
          <p:nvPr/>
        </p:nvSpPr>
        <p:spPr>
          <a:xfrm>
            <a:off x="3148147" y="5360221"/>
            <a:ext cx="619125"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36" name="Tekstvak 35">
            <a:extLst>
              <a:ext uri="{FF2B5EF4-FFF2-40B4-BE49-F238E27FC236}">
                <a16:creationId xmlns:a16="http://schemas.microsoft.com/office/drawing/2014/main" id="{3736B6C4-8776-7C62-DBD4-58DC08D13C48}"/>
              </a:ext>
            </a:extLst>
          </p:cNvPr>
          <p:cNvSpPr txBox="1"/>
          <p:nvPr/>
        </p:nvSpPr>
        <p:spPr>
          <a:xfrm>
            <a:off x="6372707" y="5360221"/>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Y</a:t>
            </a:r>
          </a:p>
        </p:txBody>
      </p:sp>
      <p:sp>
        <p:nvSpPr>
          <p:cNvPr id="37" name="Tekstvak 36">
            <a:extLst>
              <a:ext uri="{FF2B5EF4-FFF2-40B4-BE49-F238E27FC236}">
                <a16:creationId xmlns:a16="http://schemas.microsoft.com/office/drawing/2014/main" id="{F3B7246F-13DF-3177-35A9-E6FAB77709A0}"/>
              </a:ext>
            </a:extLst>
          </p:cNvPr>
          <p:cNvSpPr txBox="1"/>
          <p:nvPr/>
        </p:nvSpPr>
        <p:spPr>
          <a:xfrm>
            <a:off x="7046519" y="5327698"/>
            <a:ext cx="1518297"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a:latin typeface="Effra" panose="02000506080000020004"/>
                <a:cs typeface="Times New Roman" panose="02020603050405020304" pitchFamily="18" charset="0"/>
              </a:rPr>
              <a:t>ᵃ of </a:t>
            </a:r>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a:latin typeface="Effra" panose="02000506080000020004"/>
                <a:cs typeface="Times New Roman" panose="02020603050405020304" pitchFamily="18" charset="0"/>
              </a:rPr>
              <a:t>ᴬ</a:t>
            </a:r>
            <a:endParaRPr lang="nl-NL" sz="2000">
              <a:latin typeface="Effra" panose="02000506080000020004"/>
            </a:endParaRPr>
          </a:p>
        </p:txBody>
      </p:sp>
      <p:sp>
        <p:nvSpPr>
          <p:cNvPr id="38" name="Tekstvak 37">
            <a:extLst>
              <a:ext uri="{FF2B5EF4-FFF2-40B4-BE49-F238E27FC236}">
                <a16:creationId xmlns:a16="http://schemas.microsoft.com/office/drawing/2014/main" id="{F91217F0-D3B6-D44B-CEDD-FF5B8F573D3C}"/>
              </a:ext>
            </a:extLst>
          </p:cNvPr>
          <p:cNvSpPr txBox="1"/>
          <p:nvPr/>
        </p:nvSpPr>
        <p:spPr>
          <a:xfrm>
            <a:off x="2586610" y="6421232"/>
            <a:ext cx="1374618"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b="1" baseline="30000">
                <a:latin typeface="Effra" panose="02000506080000020004"/>
              </a:rPr>
              <a:t>A/a</a:t>
            </a:r>
            <a:endParaRPr lang="nl-NL" sz="2000" b="1">
              <a:latin typeface="Effra" panose="02000506080000020004"/>
            </a:endParaRPr>
          </a:p>
        </p:txBody>
      </p:sp>
      <p:sp>
        <p:nvSpPr>
          <p:cNvPr id="40" name="Tekstvak 39">
            <a:extLst>
              <a:ext uri="{FF2B5EF4-FFF2-40B4-BE49-F238E27FC236}">
                <a16:creationId xmlns:a16="http://schemas.microsoft.com/office/drawing/2014/main" id="{05AC4379-5A9A-E995-C8C7-F741C47DB189}"/>
              </a:ext>
            </a:extLst>
          </p:cNvPr>
          <p:cNvSpPr txBox="1"/>
          <p:nvPr/>
        </p:nvSpPr>
        <p:spPr>
          <a:xfrm>
            <a:off x="3776211" y="6425383"/>
            <a:ext cx="1374618"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b="1" baseline="30000">
                <a:latin typeface="Effra" panose="02000506080000020004"/>
              </a:rPr>
              <a:t>A/a</a:t>
            </a:r>
            <a:endParaRPr lang="nl-NL" sz="2000" b="1">
              <a:latin typeface="Effra" panose="02000506080000020004"/>
            </a:endParaRPr>
          </a:p>
        </p:txBody>
      </p:sp>
      <p:sp>
        <p:nvSpPr>
          <p:cNvPr id="2" name="Pijl: omlaag 1">
            <a:extLst>
              <a:ext uri="{FF2B5EF4-FFF2-40B4-BE49-F238E27FC236}">
                <a16:creationId xmlns:a16="http://schemas.microsoft.com/office/drawing/2014/main" id="{26EEADE5-FFA0-CA1C-F11D-3CDFDA5F802F}"/>
              </a:ext>
            </a:extLst>
          </p:cNvPr>
          <p:cNvSpPr/>
          <p:nvPr/>
        </p:nvSpPr>
        <p:spPr>
          <a:xfrm rot="16200000">
            <a:off x="6458523" y="3009998"/>
            <a:ext cx="237934" cy="40999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kstvak 30">
            <a:extLst>
              <a:ext uri="{FF2B5EF4-FFF2-40B4-BE49-F238E27FC236}">
                <a16:creationId xmlns:a16="http://schemas.microsoft.com/office/drawing/2014/main" id="{89E75F4D-C018-5FAE-383A-CD5DFF502020}"/>
              </a:ext>
            </a:extLst>
          </p:cNvPr>
          <p:cNvSpPr txBox="1"/>
          <p:nvPr/>
        </p:nvSpPr>
        <p:spPr>
          <a:xfrm>
            <a:off x="6437989" y="5023445"/>
            <a:ext cx="423751" cy="307777"/>
          </a:xfrm>
          <a:prstGeom prst="rect">
            <a:avLst/>
          </a:prstGeom>
          <a:noFill/>
        </p:spPr>
        <p:txBody>
          <a:bodyPr wrap="square" rtlCol="0">
            <a:spAutoFit/>
          </a:bodyPr>
          <a:lstStyle/>
          <a:p>
            <a:r>
              <a:rPr lang="nl-NL" b="1">
                <a:solidFill>
                  <a:srgbClr val="FFC000"/>
                </a:solidFill>
                <a:latin typeface="Effra" panose="02000506080000020004"/>
              </a:rPr>
              <a:t>(1)</a:t>
            </a:r>
          </a:p>
        </p:txBody>
      </p:sp>
      <p:sp>
        <p:nvSpPr>
          <p:cNvPr id="32" name="Tekstvak 31">
            <a:extLst>
              <a:ext uri="{FF2B5EF4-FFF2-40B4-BE49-F238E27FC236}">
                <a16:creationId xmlns:a16="http://schemas.microsoft.com/office/drawing/2014/main" id="{7F301123-6A96-052B-3008-A3E43E361638}"/>
              </a:ext>
            </a:extLst>
          </p:cNvPr>
          <p:cNvSpPr txBox="1"/>
          <p:nvPr/>
        </p:nvSpPr>
        <p:spPr>
          <a:xfrm>
            <a:off x="4027887" y="5030064"/>
            <a:ext cx="423751" cy="307777"/>
          </a:xfrm>
          <a:prstGeom prst="rect">
            <a:avLst/>
          </a:prstGeom>
          <a:noFill/>
        </p:spPr>
        <p:txBody>
          <a:bodyPr wrap="square" rtlCol="0">
            <a:spAutoFit/>
          </a:bodyPr>
          <a:lstStyle/>
          <a:p>
            <a:r>
              <a:rPr lang="nl-NL" b="1">
                <a:solidFill>
                  <a:srgbClr val="FFC000"/>
                </a:solidFill>
                <a:latin typeface="Effra" panose="02000506080000020004"/>
              </a:rPr>
              <a:t>(2)</a:t>
            </a:r>
          </a:p>
        </p:txBody>
      </p:sp>
      <p:sp>
        <p:nvSpPr>
          <p:cNvPr id="39" name="Tekstvak 38">
            <a:extLst>
              <a:ext uri="{FF2B5EF4-FFF2-40B4-BE49-F238E27FC236}">
                <a16:creationId xmlns:a16="http://schemas.microsoft.com/office/drawing/2014/main" id="{C3F86BC5-3D47-207E-9341-0821E0F14703}"/>
              </a:ext>
            </a:extLst>
          </p:cNvPr>
          <p:cNvSpPr txBox="1"/>
          <p:nvPr/>
        </p:nvSpPr>
        <p:spPr>
          <a:xfrm>
            <a:off x="5692726" y="3852453"/>
            <a:ext cx="423751" cy="307777"/>
          </a:xfrm>
          <a:prstGeom prst="rect">
            <a:avLst/>
          </a:prstGeom>
          <a:noFill/>
        </p:spPr>
        <p:txBody>
          <a:bodyPr wrap="square" rtlCol="0">
            <a:spAutoFit/>
          </a:bodyPr>
          <a:lstStyle/>
          <a:p>
            <a:r>
              <a:rPr lang="nl-NL" b="1">
                <a:solidFill>
                  <a:srgbClr val="FFC000"/>
                </a:solidFill>
                <a:latin typeface="Effra" panose="02000506080000020004"/>
              </a:rPr>
              <a:t>(3)</a:t>
            </a:r>
          </a:p>
        </p:txBody>
      </p:sp>
      <p:sp>
        <p:nvSpPr>
          <p:cNvPr id="41" name="Tekstvak 40">
            <a:extLst>
              <a:ext uri="{FF2B5EF4-FFF2-40B4-BE49-F238E27FC236}">
                <a16:creationId xmlns:a16="http://schemas.microsoft.com/office/drawing/2014/main" id="{AD362A0A-DF12-2F9F-D29E-9E1F97AB68C7}"/>
              </a:ext>
            </a:extLst>
          </p:cNvPr>
          <p:cNvSpPr txBox="1"/>
          <p:nvPr/>
        </p:nvSpPr>
        <p:spPr>
          <a:xfrm>
            <a:off x="4790083" y="3852381"/>
            <a:ext cx="423751" cy="307777"/>
          </a:xfrm>
          <a:prstGeom prst="rect">
            <a:avLst/>
          </a:prstGeom>
          <a:noFill/>
        </p:spPr>
        <p:txBody>
          <a:bodyPr wrap="square" rtlCol="0">
            <a:spAutoFit/>
          </a:bodyPr>
          <a:lstStyle/>
          <a:p>
            <a:r>
              <a:rPr lang="nl-NL" b="1">
                <a:solidFill>
                  <a:srgbClr val="FFC000"/>
                </a:solidFill>
                <a:latin typeface="Effra" panose="02000506080000020004"/>
              </a:rPr>
              <a:t>(4)</a:t>
            </a:r>
          </a:p>
        </p:txBody>
      </p:sp>
    </p:spTree>
    <p:extLst>
      <p:ext uri="{BB962C8B-B14F-4D97-AF65-F5344CB8AC3E}">
        <p14:creationId xmlns:p14="http://schemas.microsoft.com/office/powerpoint/2010/main" val="109802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p:bldP spid="27" grpId="0" animBg="1"/>
      <p:bldP spid="28" grpId="0"/>
      <p:bldP spid="29" grpId="0" animBg="1"/>
      <p:bldP spid="30" grpId="0" animBg="1"/>
      <p:bldP spid="33" grpId="0"/>
      <p:bldP spid="34" grpId="0"/>
      <p:bldP spid="35" grpId="0"/>
      <p:bldP spid="36" grpId="0"/>
      <p:bldP spid="37" grpId="0"/>
      <p:bldP spid="38" grpId="0"/>
      <p:bldP spid="40" grpId="0"/>
      <p:bldP spid="31" grpId="0"/>
      <p:bldP spid="31" grpId="1"/>
      <p:bldP spid="32" grpId="0"/>
      <p:bldP spid="32" grpId="1"/>
      <p:bldP spid="39" grpId="0"/>
      <p:bldP spid="4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A0B6C111-3971-DCEA-AFAD-E94B0CF15426}"/>
            </a:ext>
          </a:extLst>
        </p:cNvPr>
        <p:cNvGrpSpPr/>
        <p:nvPr/>
      </p:nvGrpSpPr>
      <p:grpSpPr>
        <a:xfrm>
          <a:off x="0" y="0"/>
          <a:ext cx="0" cy="0"/>
          <a:chOff x="0" y="0"/>
          <a:chExt cx="0" cy="0"/>
        </a:xfrm>
      </p:grpSpPr>
      <p:grpSp>
        <p:nvGrpSpPr>
          <p:cNvPr id="19" name="Groep 18">
            <a:extLst>
              <a:ext uri="{FF2B5EF4-FFF2-40B4-BE49-F238E27FC236}">
                <a16:creationId xmlns:a16="http://schemas.microsoft.com/office/drawing/2014/main" id="{A3A3EAF1-B426-FEB0-7A35-AAF0D1B2D8A7}"/>
              </a:ext>
            </a:extLst>
          </p:cNvPr>
          <p:cNvGrpSpPr/>
          <p:nvPr/>
        </p:nvGrpSpPr>
        <p:grpSpPr>
          <a:xfrm>
            <a:off x="291693" y="1547176"/>
            <a:ext cx="9506752" cy="2200544"/>
            <a:chOff x="835847" y="1752416"/>
            <a:chExt cx="9506752" cy="2200544"/>
          </a:xfrm>
        </p:grpSpPr>
        <p:sp>
          <p:nvSpPr>
            <p:cNvPr id="6" name="Rechthoek: afgeronde hoeken 5">
              <a:extLst>
                <a:ext uri="{FF2B5EF4-FFF2-40B4-BE49-F238E27FC236}">
                  <a16:creationId xmlns:a16="http://schemas.microsoft.com/office/drawing/2014/main" id="{882FB14E-BAEE-41E0-6259-55F79F4746D5}"/>
                </a:ext>
              </a:extLst>
            </p:cNvPr>
            <p:cNvSpPr/>
            <p:nvPr/>
          </p:nvSpPr>
          <p:spPr>
            <a:xfrm>
              <a:off x="3864851" y="1780049"/>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recessieve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(3) Gezonde vader krijgt altijd gezonde dochters + (4) zieke moeder krijgt altijd zieke zonen</a:t>
              </a:r>
            </a:p>
          </p:txBody>
        </p:sp>
        <p:sp>
          <p:nvSpPr>
            <p:cNvPr id="8" name="Rechthoek: afgeronde hoeken 7">
              <a:extLst>
                <a:ext uri="{FF2B5EF4-FFF2-40B4-BE49-F238E27FC236}">
                  <a16:creationId xmlns:a16="http://schemas.microsoft.com/office/drawing/2014/main" id="{62B981A0-005B-9B68-09C6-B9EA422C4DCB}"/>
                </a:ext>
              </a:extLst>
            </p:cNvPr>
            <p:cNvSpPr/>
            <p:nvPr/>
          </p:nvSpPr>
          <p:spPr>
            <a:xfrm>
              <a:off x="7376091" y="1752416"/>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Ziekte kan </a:t>
              </a:r>
              <a:br>
                <a:rPr lang="nl-NL" sz="2000">
                  <a:solidFill>
                    <a:schemeClr val="tx1"/>
                  </a:solidFill>
                  <a:latin typeface="Effra" panose="02000506080000020004"/>
                </a:rPr>
              </a:br>
              <a:r>
                <a:rPr lang="nl-NL" sz="2000">
                  <a:solidFill>
                    <a:schemeClr val="tx1"/>
                  </a:solidFill>
                  <a:latin typeface="Effra" panose="02000506080000020004"/>
                </a:rPr>
                <a:t>X-chromosomaal zijn</a:t>
              </a:r>
            </a:p>
          </p:txBody>
        </p:sp>
        <p:sp>
          <p:nvSpPr>
            <p:cNvPr id="9" name="Rechthoek: afgeronde hoeken 8">
              <a:extLst>
                <a:ext uri="{FF2B5EF4-FFF2-40B4-BE49-F238E27FC236}">
                  <a16:creationId xmlns:a16="http://schemas.microsoft.com/office/drawing/2014/main" id="{6AB31A56-ACD8-247E-73ED-8019FE9363B1}"/>
                </a:ext>
              </a:extLst>
            </p:cNvPr>
            <p:cNvSpPr/>
            <p:nvPr/>
          </p:nvSpPr>
          <p:spPr>
            <a:xfrm>
              <a:off x="7376092" y="2931628"/>
              <a:ext cx="2966507"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2000">
                  <a:solidFill>
                    <a:schemeClr val="tx1"/>
                  </a:solidFill>
                  <a:latin typeface="Effra" panose="02000506080000020004"/>
                </a:rPr>
                <a:t>Ziekte is autosomaal</a:t>
              </a:r>
            </a:p>
          </p:txBody>
        </p:sp>
        <p:sp>
          <p:nvSpPr>
            <p:cNvPr id="12" name="Rechthoek: afgeronde hoeken 11">
              <a:extLst>
                <a:ext uri="{FF2B5EF4-FFF2-40B4-BE49-F238E27FC236}">
                  <a16:creationId xmlns:a16="http://schemas.microsoft.com/office/drawing/2014/main" id="{4BF119F2-9D9B-0F6C-DA62-B5E2A2A6F15C}"/>
                </a:ext>
              </a:extLst>
            </p:cNvPr>
            <p:cNvSpPr/>
            <p:nvPr/>
          </p:nvSpPr>
          <p:spPr>
            <a:xfrm>
              <a:off x="838200" y="1787065"/>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dominante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 (1) Zieke vader krijgt altijd zieke dochters + (2) gezonde moeder krijgt altijd gezonde zonen</a:t>
              </a:r>
            </a:p>
          </p:txBody>
        </p:sp>
        <p:sp>
          <p:nvSpPr>
            <p:cNvPr id="13" name="Rechthoek: afgeronde hoeken 12">
              <a:extLst>
                <a:ext uri="{FF2B5EF4-FFF2-40B4-BE49-F238E27FC236}">
                  <a16:creationId xmlns:a16="http://schemas.microsoft.com/office/drawing/2014/main" id="{FBC400A0-D9D9-9D96-DDA4-81E50E5788B5}"/>
                </a:ext>
              </a:extLst>
            </p:cNvPr>
            <p:cNvSpPr/>
            <p:nvPr/>
          </p:nvSpPr>
          <p:spPr>
            <a:xfrm>
              <a:off x="835847" y="2931629"/>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dominante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 aan situatie (1) of (2) wordt niet voldaan</a:t>
              </a:r>
            </a:p>
          </p:txBody>
        </p:sp>
        <p:sp>
          <p:nvSpPr>
            <p:cNvPr id="18" name="Rechthoek: afgeronde hoeken 17">
              <a:extLst>
                <a:ext uri="{FF2B5EF4-FFF2-40B4-BE49-F238E27FC236}">
                  <a16:creationId xmlns:a16="http://schemas.microsoft.com/office/drawing/2014/main" id="{50100B6E-0918-02C2-9856-33F735BF6CF1}"/>
                </a:ext>
              </a:extLst>
            </p:cNvPr>
            <p:cNvSpPr/>
            <p:nvPr/>
          </p:nvSpPr>
          <p:spPr>
            <a:xfrm>
              <a:off x="3869726" y="2931629"/>
              <a:ext cx="2966508" cy="102133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nl-NL" sz="1600" b="1">
                  <a:solidFill>
                    <a:schemeClr val="tx1"/>
                  </a:solidFill>
                  <a:latin typeface="Effra" panose="02000506080000020004"/>
                </a:rPr>
                <a:t>Bij een recessieve ziekte</a:t>
              </a:r>
              <a:endParaRPr lang="nl-NL" sz="1600">
                <a:solidFill>
                  <a:schemeClr val="tx1"/>
                </a:solidFill>
                <a:latin typeface="Effra" panose="02000506080000020004"/>
              </a:endParaRPr>
            </a:p>
            <a:p>
              <a:pPr algn="ctr"/>
              <a:r>
                <a:rPr lang="nl-NL" sz="1600">
                  <a:solidFill>
                    <a:schemeClr val="tx1"/>
                  </a:solidFill>
                  <a:latin typeface="Effra" panose="02000506080000020004"/>
                </a:rPr>
                <a:t>Aan situatie (3) of (4) wordt niet voldaan</a:t>
              </a:r>
            </a:p>
          </p:txBody>
        </p:sp>
      </p:grpSp>
      <p:sp>
        <p:nvSpPr>
          <p:cNvPr id="2" name="Rectangle 1">
            <a:extLst>
              <a:ext uri="{FF2B5EF4-FFF2-40B4-BE49-F238E27FC236}">
                <a16:creationId xmlns:a16="http://schemas.microsoft.com/office/drawing/2014/main" id="{F954E859-46BC-4CD4-FDAE-D0BF42B5A7B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2">
            <a:extLst>
              <a:ext uri="{FF2B5EF4-FFF2-40B4-BE49-F238E27FC236}">
                <a16:creationId xmlns:a16="http://schemas.microsoft.com/office/drawing/2014/main" id="{10E6F6AD-DE0A-95DF-5980-18A049687684}"/>
              </a:ext>
            </a:extLst>
          </p:cNvPr>
          <p:cNvSpPr>
            <a:spLocks noChangeArrowheads="1"/>
          </p:cNvSpPr>
          <p:nvPr/>
        </p:nvSpPr>
        <p:spPr bwMode="auto">
          <a:xfrm>
            <a:off x="-1933575" y="4210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5" name="Rectangle 3">
            <a:extLst>
              <a:ext uri="{FF2B5EF4-FFF2-40B4-BE49-F238E27FC236}">
                <a16:creationId xmlns:a16="http://schemas.microsoft.com/office/drawing/2014/main" id="{462C091D-955E-998B-71D9-10B5F5C114DB}"/>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11" name="Afbeelding 10">
            <a:extLst>
              <a:ext uri="{FF2B5EF4-FFF2-40B4-BE49-F238E27FC236}">
                <a16:creationId xmlns:a16="http://schemas.microsoft.com/office/drawing/2014/main" id="{4BFC0381-3CA6-41DF-F42A-37E8FDD985EE}"/>
              </a:ext>
            </a:extLst>
          </p:cNvPr>
          <p:cNvPicPr>
            <a:picLocks noChangeAspect="1"/>
          </p:cNvPicPr>
          <p:nvPr/>
        </p:nvPicPr>
        <p:blipFill>
          <a:blip r:embed="rId3"/>
          <a:srcRect l="-1596" t="12971" r="1596" b="-2322"/>
          <a:stretch>
            <a:fillRect/>
          </a:stretch>
        </p:blipFill>
        <p:spPr>
          <a:xfrm>
            <a:off x="2529710" y="4158883"/>
            <a:ext cx="6316664" cy="2440817"/>
          </a:xfrm>
          <a:prstGeom prst="rect">
            <a:avLst/>
          </a:prstGeom>
        </p:spPr>
      </p:pic>
      <p:sp>
        <p:nvSpPr>
          <p:cNvPr id="14" name="Rechthoek: afgeronde hoeken 13">
            <a:extLst>
              <a:ext uri="{FF2B5EF4-FFF2-40B4-BE49-F238E27FC236}">
                <a16:creationId xmlns:a16="http://schemas.microsoft.com/office/drawing/2014/main" id="{2244A0F0-405A-C9D3-3FAC-76D6F917CD35}"/>
              </a:ext>
            </a:extLst>
          </p:cNvPr>
          <p:cNvSpPr/>
          <p:nvPr/>
        </p:nvSpPr>
        <p:spPr>
          <a:xfrm>
            <a:off x="6877050" y="4149640"/>
            <a:ext cx="619125" cy="540483"/>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afgeronde hoeken 14">
            <a:extLst>
              <a:ext uri="{FF2B5EF4-FFF2-40B4-BE49-F238E27FC236}">
                <a16:creationId xmlns:a16="http://schemas.microsoft.com/office/drawing/2014/main" id="{DF86EAE6-A35F-903D-F5CE-AA8BAB249C5F}"/>
              </a:ext>
            </a:extLst>
          </p:cNvPr>
          <p:cNvSpPr/>
          <p:nvPr/>
        </p:nvSpPr>
        <p:spPr>
          <a:xfrm>
            <a:off x="7234842" y="5007332"/>
            <a:ext cx="619124" cy="57512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27DF8C93-55AB-866D-8306-E45D7D29FB5E}"/>
              </a:ext>
            </a:extLst>
          </p:cNvPr>
          <p:cNvSpPr/>
          <p:nvPr/>
        </p:nvSpPr>
        <p:spPr>
          <a:xfrm>
            <a:off x="7619600" y="4162627"/>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afgeronde hoeken 16">
            <a:extLst>
              <a:ext uri="{FF2B5EF4-FFF2-40B4-BE49-F238E27FC236}">
                <a16:creationId xmlns:a16="http://schemas.microsoft.com/office/drawing/2014/main" id="{CA5DC639-69A8-4393-E5CB-B143CDB2DCA0}"/>
              </a:ext>
            </a:extLst>
          </p:cNvPr>
          <p:cNvSpPr/>
          <p:nvPr/>
        </p:nvSpPr>
        <p:spPr>
          <a:xfrm>
            <a:off x="3457979" y="4149640"/>
            <a:ext cx="619124" cy="57512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4C688206-4654-2305-F5D0-A983714A0736}"/>
              </a:ext>
            </a:extLst>
          </p:cNvPr>
          <p:cNvSpPr/>
          <p:nvPr/>
        </p:nvSpPr>
        <p:spPr>
          <a:xfrm>
            <a:off x="8304343" y="5024117"/>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kstvak 22">
            <a:extLst>
              <a:ext uri="{FF2B5EF4-FFF2-40B4-BE49-F238E27FC236}">
                <a16:creationId xmlns:a16="http://schemas.microsoft.com/office/drawing/2014/main" id="{D458DF76-7B8D-B7CF-2F66-89EEE4249085}"/>
              </a:ext>
            </a:extLst>
          </p:cNvPr>
          <p:cNvSpPr txBox="1"/>
          <p:nvPr/>
        </p:nvSpPr>
        <p:spPr>
          <a:xfrm>
            <a:off x="6900864" y="3822305"/>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24" name="Tekstvak 23">
            <a:extLst>
              <a:ext uri="{FF2B5EF4-FFF2-40B4-BE49-F238E27FC236}">
                <a16:creationId xmlns:a16="http://schemas.microsoft.com/office/drawing/2014/main" id="{71C590E1-7D98-1B10-F7B4-1DFE97A16E34}"/>
              </a:ext>
            </a:extLst>
          </p:cNvPr>
          <p:cNvSpPr txBox="1"/>
          <p:nvPr/>
        </p:nvSpPr>
        <p:spPr>
          <a:xfrm>
            <a:off x="7234842" y="5511522"/>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25" name="Tekstvak 24">
            <a:extLst>
              <a:ext uri="{FF2B5EF4-FFF2-40B4-BE49-F238E27FC236}">
                <a16:creationId xmlns:a16="http://schemas.microsoft.com/office/drawing/2014/main" id="{C092FCAE-16F0-C29B-F780-8634D36AA6F9}"/>
              </a:ext>
            </a:extLst>
          </p:cNvPr>
          <p:cNvSpPr txBox="1"/>
          <p:nvPr/>
        </p:nvSpPr>
        <p:spPr>
          <a:xfrm>
            <a:off x="3839369" y="5533573"/>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Y</a:t>
            </a:r>
          </a:p>
        </p:txBody>
      </p:sp>
      <p:sp>
        <p:nvSpPr>
          <p:cNvPr id="26" name="Tekstvak 25">
            <a:extLst>
              <a:ext uri="{FF2B5EF4-FFF2-40B4-BE49-F238E27FC236}">
                <a16:creationId xmlns:a16="http://schemas.microsoft.com/office/drawing/2014/main" id="{1B903D38-9A52-A217-CFEC-CEC2886B53A8}"/>
              </a:ext>
            </a:extLst>
          </p:cNvPr>
          <p:cNvSpPr txBox="1"/>
          <p:nvPr/>
        </p:nvSpPr>
        <p:spPr>
          <a:xfrm>
            <a:off x="2625853" y="5533573"/>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Y</a:t>
            </a:r>
          </a:p>
        </p:txBody>
      </p:sp>
      <p:sp>
        <p:nvSpPr>
          <p:cNvPr id="27" name="Tekstvak 26">
            <a:extLst>
              <a:ext uri="{FF2B5EF4-FFF2-40B4-BE49-F238E27FC236}">
                <a16:creationId xmlns:a16="http://schemas.microsoft.com/office/drawing/2014/main" id="{FEDFB112-2198-0818-DC6F-6A7D4B336877}"/>
              </a:ext>
            </a:extLst>
          </p:cNvPr>
          <p:cNvSpPr txBox="1"/>
          <p:nvPr/>
        </p:nvSpPr>
        <p:spPr>
          <a:xfrm>
            <a:off x="8391525" y="5502812"/>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28" name="Tekstvak 27">
            <a:extLst>
              <a:ext uri="{FF2B5EF4-FFF2-40B4-BE49-F238E27FC236}">
                <a16:creationId xmlns:a16="http://schemas.microsoft.com/office/drawing/2014/main" id="{1605505D-C3E3-57A5-E0AF-C79EED1EC673}"/>
              </a:ext>
            </a:extLst>
          </p:cNvPr>
          <p:cNvSpPr txBox="1"/>
          <p:nvPr/>
        </p:nvSpPr>
        <p:spPr>
          <a:xfrm>
            <a:off x="4229897" y="3895645"/>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29" name="Tekstvak 28">
            <a:extLst>
              <a:ext uri="{FF2B5EF4-FFF2-40B4-BE49-F238E27FC236}">
                <a16:creationId xmlns:a16="http://schemas.microsoft.com/office/drawing/2014/main" id="{88946674-7FB7-2021-EB24-B3E311B52D8A}"/>
              </a:ext>
            </a:extLst>
          </p:cNvPr>
          <p:cNvSpPr txBox="1"/>
          <p:nvPr/>
        </p:nvSpPr>
        <p:spPr>
          <a:xfrm>
            <a:off x="6199588" y="6428706"/>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32" name="Ovaal 31">
            <a:extLst>
              <a:ext uri="{FF2B5EF4-FFF2-40B4-BE49-F238E27FC236}">
                <a16:creationId xmlns:a16="http://schemas.microsoft.com/office/drawing/2014/main" id="{DE3A0942-D027-A3C4-3DE5-7149B15E3EA1}"/>
              </a:ext>
            </a:extLst>
          </p:cNvPr>
          <p:cNvSpPr/>
          <p:nvPr/>
        </p:nvSpPr>
        <p:spPr>
          <a:xfrm>
            <a:off x="4916518" y="5026935"/>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afgeronde hoeken 32">
            <a:extLst>
              <a:ext uri="{FF2B5EF4-FFF2-40B4-BE49-F238E27FC236}">
                <a16:creationId xmlns:a16="http://schemas.microsoft.com/office/drawing/2014/main" id="{1E1CE343-832F-9F0D-36A7-31340128AE46}"/>
              </a:ext>
            </a:extLst>
          </p:cNvPr>
          <p:cNvSpPr/>
          <p:nvPr/>
        </p:nvSpPr>
        <p:spPr>
          <a:xfrm>
            <a:off x="6008663" y="5024118"/>
            <a:ext cx="619124" cy="57512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Ovaal 33">
            <a:extLst>
              <a:ext uri="{FF2B5EF4-FFF2-40B4-BE49-F238E27FC236}">
                <a16:creationId xmlns:a16="http://schemas.microsoft.com/office/drawing/2014/main" id="{644128E9-227A-14B0-AA4B-B75CE01A9EC2}"/>
              </a:ext>
            </a:extLst>
          </p:cNvPr>
          <p:cNvSpPr/>
          <p:nvPr/>
        </p:nvSpPr>
        <p:spPr>
          <a:xfrm>
            <a:off x="6199588" y="5926465"/>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Tekstvak 34">
            <a:extLst>
              <a:ext uri="{FF2B5EF4-FFF2-40B4-BE49-F238E27FC236}">
                <a16:creationId xmlns:a16="http://schemas.microsoft.com/office/drawing/2014/main" id="{44529CC2-3729-96DB-B902-E5A57F6A449C}"/>
              </a:ext>
            </a:extLst>
          </p:cNvPr>
          <p:cNvSpPr txBox="1"/>
          <p:nvPr/>
        </p:nvSpPr>
        <p:spPr>
          <a:xfrm>
            <a:off x="7573127" y="3826875"/>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ᵃ</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36" name="Tekstvak 35">
            <a:extLst>
              <a:ext uri="{FF2B5EF4-FFF2-40B4-BE49-F238E27FC236}">
                <a16:creationId xmlns:a16="http://schemas.microsoft.com/office/drawing/2014/main" id="{0F0F03D8-3BC2-094E-B726-F067FD13E983}"/>
              </a:ext>
            </a:extLst>
          </p:cNvPr>
          <p:cNvSpPr txBox="1"/>
          <p:nvPr/>
        </p:nvSpPr>
        <p:spPr>
          <a:xfrm>
            <a:off x="3453406" y="3826875"/>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37" name="Tekstvak 36">
            <a:extLst>
              <a:ext uri="{FF2B5EF4-FFF2-40B4-BE49-F238E27FC236}">
                <a16:creationId xmlns:a16="http://schemas.microsoft.com/office/drawing/2014/main" id="{9C6F7818-8C3A-AD79-D54A-03938DA9E157}"/>
              </a:ext>
            </a:extLst>
          </p:cNvPr>
          <p:cNvSpPr txBox="1"/>
          <p:nvPr/>
        </p:nvSpPr>
        <p:spPr>
          <a:xfrm>
            <a:off x="4942547" y="5533573"/>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X</a:t>
            </a:r>
            <a:r>
              <a:rPr lang="nl-NL" sz="2000">
                <a:latin typeface="Effra" panose="02000506080000020004"/>
                <a:cs typeface="Times New Roman" panose="02020603050405020304" pitchFamily="18" charset="0"/>
              </a:rPr>
              <a:t>ᵃ</a:t>
            </a:r>
            <a:endParaRPr lang="nl-NL" sz="2000">
              <a:latin typeface="Effra" panose="02000506080000020004"/>
            </a:endParaRPr>
          </a:p>
        </p:txBody>
      </p:sp>
      <p:sp>
        <p:nvSpPr>
          <p:cNvPr id="38" name="Tekstvak 37">
            <a:extLst>
              <a:ext uri="{FF2B5EF4-FFF2-40B4-BE49-F238E27FC236}">
                <a16:creationId xmlns:a16="http://schemas.microsoft.com/office/drawing/2014/main" id="{88F7A430-3BA2-F641-DF4F-067AA643305E}"/>
              </a:ext>
            </a:extLst>
          </p:cNvPr>
          <p:cNvSpPr txBox="1"/>
          <p:nvPr/>
        </p:nvSpPr>
        <p:spPr>
          <a:xfrm>
            <a:off x="6120406" y="5533573"/>
            <a:ext cx="1200150" cy="400110"/>
          </a:xfrm>
          <a:prstGeom prst="rect">
            <a:avLst/>
          </a:prstGeom>
          <a:noFill/>
        </p:spPr>
        <p:txBody>
          <a:bodyPr wrap="square" rtlCol="0">
            <a:spAutoFit/>
          </a:bodyPr>
          <a:lstStyle/>
          <a:p>
            <a:r>
              <a:rPr lang="nl-NL" sz="2000">
                <a:latin typeface="Effra" panose="02000506080000020004"/>
              </a:rPr>
              <a:t>X</a:t>
            </a:r>
            <a:r>
              <a:rPr lang="nl-NL" sz="2000">
                <a:latin typeface="Effra" panose="02000506080000020004"/>
                <a:cs typeface="Times New Roman" panose="02020603050405020304" pitchFamily="18" charset="0"/>
              </a:rPr>
              <a:t>ᴬ</a:t>
            </a:r>
            <a:r>
              <a:rPr lang="nl-NL" sz="2000">
                <a:latin typeface="Effra" panose="02000506080000020004"/>
              </a:rPr>
              <a:t>Y</a:t>
            </a:r>
          </a:p>
        </p:txBody>
      </p:sp>
      <p:sp>
        <p:nvSpPr>
          <p:cNvPr id="39" name="Ovaal 38">
            <a:extLst>
              <a:ext uri="{FF2B5EF4-FFF2-40B4-BE49-F238E27FC236}">
                <a16:creationId xmlns:a16="http://schemas.microsoft.com/office/drawing/2014/main" id="{69E50488-A48A-DB37-231B-4F7EB69283BD}"/>
              </a:ext>
            </a:extLst>
          </p:cNvPr>
          <p:cNvSpPr/>
          <p:nvPr/>
        </p:nvSpPr>
        <p:spPr>
          <a:xfrm>
            <a:off x="4221317" y="4185438"/>
            <a:ext cx="619124" cy="575131"/>
          </a:xfrm>
          <a:prstGeom prst="ellipse">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Rechthoek: afgeronde hoeken 39">
            <a:extLst>
              <a:ext uri="{FF2B5EF4-FFF2-40B4-BE49-F238E27FC236}">
                <a16:creationId xmlns:a16="http://schemas.microsoft.com/office/drawing/2014/main" id="{D082DBE2-208B-3709-9A04-85154C2385EF}"/>
              </a:ext>
            </a:extLst>
          </p:cNvPr>
          <p:cNvSpPr/>
          <p:nvPr/>
        </p:nvSpPr>
        <p:spPr>
          <a:xfrm>
            <a:off x="3835631" y="5015286"/>
            <a:ext cx="619124" cy="57512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Rechthoek: afgeronde hoeken 40">
            <a:extLst>
              <a:ext uri="{FF2B5EF4-FFF2-40B4-BE49-F238E27FC236}">
                <a16:creationId xmlns:a16="http://schemas.microsoft.com/office/drawing/2014/main" id="{1BFFB92F-531A-3EA7-5ED7-7911BFA2FABE}"/>
              </a:ext>
            </a:extLst>
          </p:cNvPr>
          <p:cNvSpPr/>
          <p:nvPr/>
        </p:nvSpPr>
        <p:spPr>
          <a:xfrm>
            <a:off x="2597789" y="5034120"/>
            <a:ext cx="619124" cy="57512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Tekstvak 42">
            <a:extLst>
              <a:ext uri="{FF2B5EF4-FFF2-40B4-BE49-F238E27FC236}">
                <a16:creationId xmlns:a16="http://schemas.microsoft.com/office/drawing/2014/main" id="{C9E9C4FC-ECF4-43AA-159B-C02831D8421E}"/>
              </a:ext>
            </a:extLst>
          </p:cNvPr>
          <p:cNvSpPr txBox="1"/>
          <p:nvPr/>
        </p:nvSpPr>
        <p:spPr>
          <a:xfrm>
            <a:off x="6322302" y="6081633"/>
            <a:ext cx="457200" cy="307777"/>
          </a:xfrm>
          <a:prstGeom prst="rect">
            <a:avLst/>
          </a:prstGeom>
          <a:noFill/>
        </p:spPr>
        <p:txBody>
          <a:bodyPr wrap="square" rtlCol="0">
            <a:spAutoFit/>
          </a:bodyPr>
          <a:lstStyle/>
          <a:p>
            <a:r>
              <a:rPr lang="nl-NL"/>
              <a:t>aa</a:t>
            </a:r>
          </a:p>
        </p:txBody>
      </p:sp>
      <p:sp>
        <p:nvSpPr>
          <p:cNvPr id="47" name="Tekstvak 46">
            <a:extLst>
              <a:ext uri="{FF2B5EF4-FFF2-40B4-BE49-F238E27FC236}">
                <a16:creationId xmlns:a16="http://schemas.microsoft.com/office/drawing/2014/main" id="{0D0C521B-3FEC-3808-578D-F44ABBDAE7FD}"/>
              </a:ext>
            </a:extLst>
          </p:cNvPr>
          <p:cNvSpPr txBox="1"/>
          <p:nvPr/>
        </p:nvSpPr>
        <p:spPr>
          <a:xfrm>
            <a:off x="3574284" y="4305954"/>
            <a:ext cx="424467" cy="307777"/>
          </a:xfrm>
          <a:prstGeom prst="rect">
            <a:avLst/>
          </a:prstGeom>
          <a:noFill/>
        </p:spPr>
        <p:txBody>
          <a:bodyPr wrap="square" rtlCol="0">
            <a:spAutoFit/>
          </a:bodyPr>
          <a:lstStyle/>
          <a:p>
            <a:r>
              <a:rPr lang="nl-NL"/>
              <a:t>Aa </a:t>
            </a:r>
          </a:p>
        </p:txBody>
      </p:sp>
      <p:sp>
        <p:nvSpPr>
          <p:cNvPr id="48" name="Tekstvak 47">
            <a:extLst>
              <a:ext uri="{FF2B5EF4-FFF2-40B4-BE49-F238E27FC236}">
                <a16:creationId xmlns:a16="http://schemas.microsoft.com/office/drawing/2014/main" id="{514E2B1A-F1CA-E8B7-0D10-B1505552FD35}"/>
              </a:ext>
            </a:extLst>
          </p:cNvPr>
          <p:cNvSpPr txBox="1"/>
          <p:nvPr/>
        </p:nvSpPr>
        <p:spPr>
          <a:xfrm>
            <a:off x="7748735" y="4306089"/>
            <a:ext cx="424467" cy="307777"/>
          </a:xfrm>
          <a:prstGeom prst="rect">
            <a:avLst/>
          </a:prstGeom>
          <a:noFill/>
        </p:spPr>
        <p:txBody>
          <a:bodyPr wrap="square" rtlCol="0">
            <a:spAutoFit/>
          </a:bodyPr>
          <a:lstStyle/>
          <a:p>
            <a:r>
              <a:rPr lang="nl-NL"/>
              <a:t>Aa </a:t>
            </a:r>
          </a:p>
        </p:txBody>
      </p:sp>
      <p:sp>
        <p:nvSpPr>
          <p:cNvPr id="49" name="Tekstvak 48">
            <a:extLst>
              <a:ext uri="{FF2B5EF4-FFF2-40B4-BE49-F238E27FC236}">
                <a16:creationId xmlns:a16="http://schemas.microsoft.com/office/drawing/2014/main" id="{A72B9953-7F68-6871-006A-ACA20AF51D41}"/>
              </a:ext>
            </a:extLst>
          </p:cNvPr>
          <p:cNvSpPr txBox="1"/>
          <p:nvPr/>
        </p:nvSpPr>
        <p:spPr>
          <a:xfrm>
            <a:off x="4887043" y="6081617"/>
            <a:ext cx="424467" cy="307777"/>
          </a:xfrm>
          <a:prstGeom prst="rect">
            <a:avLst/>
          </a:prstGeom>
          <a:noFill/>
        </p:spPr>
        <p:txBody>
          <a:bodyPr wrap="square" rtlCol="0">
            <a:spAutoFit/>
          </a:bodyPr>
          <a:lstStyle/>
          <a:p>
            <a:r>
              <a:rPr lang="nl-NL"/>
              <a:t>A? </a:t>
            </a:r>
          </a:p>
        </p:txBody>
      </p:sp>
      <p:sp>
        <p:nvSpPr>
          <p:cNvPr id="50" name="Tekstvak 49">
            <a:extLst>
              <a:ext uri="{FF2B5EF4-FFF2-40B4-BE49-F238E27FC236}">
                <a16:creationId xmlns:a16="http://schemas.microsoft.com/office/drawing/2014/main" id="{B5B13BD5-C8BA-2D56-1098-9CF40F26BE8A}"/>
              </a:ext>
            </a:extLst>
          </p:cNvPr>
          <p:cNvSpPr txBox="1"/>
          <p:nvPr/>
        </p:nvSpPr>
        <p:spPr>
          <a:xfrm>
            <a:off x="5056847" y="5141006"/>
            <a:ext cx="424467" cy="307777"/>
          </a:xfrm>
          <a:prstGeom prst="rect">
            <a:avLst/>
          </a:prstGeom>
          <a:noFill/>
        </p:spPr>
        <p:txBody>
          <a:bodyPr wrap="square" rtlCol="0">
            <a:spAutoFit/>
          </a:bodyPr>
          <a:lstStyle/>
          <a:p>
            <a:r>
              <a:rPr lang="nl-NL"/>
              <a:t>Aa </a:t>
            </a:r>
          </a:p>
        </p:txBody>
      </p:sp>
      <p:sp>
        <p:nvSpPr>
          <p:cNvPr id="51" name="Tekstvak 50">
            <a:extLst>
              <a:ext uri="{FF2B5EF4-FFF2-40B4-BE49-F238E27FC236}">
                <a16:creationId xmlns:a16="http://schemas.microsoft.com/office/drawing/2014/main" id="{10792CE7-F81C-2C9F-CC6C-B6A09DC3835E}"/>
              </a:ext>
            </a:extLst>
          </p:cNvPr>
          <p:cNvSpPr txBox="1"/>
          <p:nvPr/>
        </p:nvSpPr>
        <p:spPr>
          <a:xfrm>
            <a:off x="6136541" y="5165294"/>
            <a:ext cx="424467" cy="307777"/>
          </a:xfrm>
          <a:prstGeom prst="rect">
            <a:avLst/>
          </a:prstGeom>
          <a:noFill/>
        </p:spPr>
        <p:txBody>
          <a:bodyPr wrap="square" rtlCol="0">
            <a:spAutoFit/>
          </a:bodyPr>
          <a:lstStyle/>
          <a:p>
            <a:r>
              <a:rPr lang="nl-NL"/>
              <a:t>Aa </a:t>
            </a:r>
          </a:p>
        </p:txBody>
      </p:sp>
      <p:sp>
        <p:nvSpPr>
          <p:cNvPr id="52" name="Tekstvak 51">
            <a:extLst>
              <a:ext uri="{FF2B5EF4-FFF2-40B4-BE49-F238E27FC236}">
                <a16:creationId xmlns:a16="http://schemas.microsoft.com/office/drawing/2014/main" id="{AD372EBF-3ACC-E3E3-8CCA-ECADA1C0B6AC}"/>
              </a:ext>
            </a:extLst>
          </p:cNvPr>
          <p:cNvSpPr txBox="1"/>
          <p:nvPr/>
        </p:nvSpPr>
        <p:spPr>
          <a:xfrm>
            <a:off x="3978647" y="5187617"/>
            <a:ext cx="457200" cy="307777"/>
          </a:xfrm>
          <a:prstGeom prst="rect">
            <a:avLst/>
          </a:prstGeom>
          <a:noFill/>
        </p:spPr>
        <p:txBody>
          <a:bodyPr wrap="square" rtlCol="0">
            <a:spAutoFit/>
          </a:bodyPr>
          <a:lstStyle/>
          <a:p>
            <a:r>
              <a:rPr lang="nl-NL"/>
              <a:t>aa</a:t>
            </a:r>
          </a:p>
        </p:txBody>
      </p:sp>
      <p:sp>
        <p:nvSpPr>
          <p:cNvPr id="53" name="Tekstvak 52">
            <a:extLst>
              <a:ext uri="{FF2B5EF4-FFF2-40B4-BE49-F238E27FC236}">
                <a16:creationId xmlns:a16="http://schemas.microsoft.com/office/drawing/2014/main" id="{F42A2BA3-7143-C2F1-4116-A90478765D44}"/>
              </a:ext>
            </a:extLst>
          </p:cNvPr>
          <p:cNvSpPr txBox="1"/>
          <p:nvPr/>
        </p:nvSpPr>
        <p:spPr>
          <a:xfrm>
            <a:off x="2761994" y="5148960"/>
            <a:ext cx="457200" cy="307777"/>
          </a:xfrm>
          <a:prstGeom prst="rect">
            <a:avLst/>
          </a:prstGeom>
          <a:noFill/>
        </p:spPr>
        <p:txBody>
          <a:bodyPr wrap="square" rtlCol="0">
            <a:spAutoFit/>
          </a:bodyPr>
          <a:lstStyle/>
          <a:p>
            <a:r>
              <a:rPr lang="nl-NL"/>
              <a:t>aa</a:t>
            </a:r>
          </a:p>
        </p:txBody>
      </p:sp>
      <p:sp>
        <p:nvSpPr>
          <p:cNvPr id="54" name="Tekstvak 53">
            <a:extLst>
              <a:ext uri="{FF2B5EF4-FFF2-40B4-BE49-F238E27FC236}">
                <a16:creationId xmlns:a16="http://schemas.microsoft.com/office/drawing/2014/main" id="{4916BE37-23A3-FE79-AED5-BE4795705ED8}"/>
              </a:ext>
            </a:extLst>
          </p:cNvPr>
          <p:cNvSpPr txBox="1"/>
          <p:nvPr/>
        </p:nvSpPr>
        <p:spPr>
          <a:xfrm>
            <a:off x="4355311" y="4291107"/>
            <a:ext cx="457200" cy="307777"/>
          </a:xfrm>
          <a:prstGeom prst="rect">
            <a:avLst/>
          </a:prstGeom>
          <a:noFill/>
        </p:spPr>
        <p:txBody>
          <a:bodyPr wrap="square" rtlCol="0">
            <a:spAutoFit/>
          </a:bodyPr>
          <a:lstStyle/>
          <a:p>
            <a:r>
              <a:rPr lang="nl-NL"/>
              <a:t>aa</a:t>
            </a:r>
          </a:p>
        </p:txBody>
      </p:sp>
      <p:sp>
        <p:nvSpPr>
          <p:cNvPr id="55" name="Tekstvak 54">
            <a:extLst>
              <a:ext uri="{FF2B5EF4-FFF2-40B4-BE49-F238E27FC236}">
                <a16:creationId xmlns:a16="http://schemas.microsoft.com/office/drawing/2014/main" id="{0517E87F-1ED0-F8B7-BDE7-DEAEA5911FD2}"/>
              </a:ext>
            </a:extLst>
          </p:cNvPr>
          <p:cNvSpPr txBox="1"/>
          <p:nvPr/>
        </p:nvSpPr>
        <p:spPr>
          <a:xfrm>
            <a:off x="7006242" y="4299010"/>
            <a:ext cx="457200" cy="307777"/>
          </a:xfrm>
          <a:prstGeom prst="rect">
            <a:avLst/>
          </a:prstGeom>
          <a:noFill/>
        </p:spPr>
        <p:txBody>
          <a:bodyPr wrap="square" rtlCol="0">
            <a:spAutoFit/>
          </a:bodyPr>
          <a:lstStyle/>
          <a:p>
            <a:r>
              <a:rPr lang="nl-NL"/>
              <a:t>aa</a:t>
            </a:r>
          </a:p>
        </p:txBody>
      </p:sp>
      <p:sp>
        <p:nvSpPr>
          <p:cNvPr id="56" name="Tekstvak 55">
            <a:extLst>
              <a:ext uri="{FF2B5EF4-FFF2-40B4-BE49-F238E27FC236}">
                <a16:creationId xmlns:a16="http://schemas.microsoft.com/office/drawing/2014/main" id="{DC5E8AE1-9FB6-D71E-CDDD-50DEAB1EF4B2}"/>
              </a:ext>
            </a:extLst>
          </p:cNvPr>
          <p:cNvSpPr txBox="1"/>
          <p:nvPr/>
        </p:nvSpPr>
        <p:spPr>
          <a:xfrm>
            <a:off x="7344527" y="5148959"/>
            <a:ext cx="457200" cy="307777"/>
          </a:xfrm>
          <a:prstGeom prst="rect">
            <a:avLst/>
          </a:prstGeom>
          <a:noFill/>
        </p:spPr>
        <p:txBody>
          <a:bodyPr wrap="square" rtlCol="0">
            <a:spAutoFit/>
          </a:bodyPr>
          <a:lstStyle/>
          <a:p>
            <a:r>
              <a:rPr lang="nl-NL"/>
              <a:t>aa</a:t>
            </a:r>
          </a:p>
        </p:txBody>
      </p:sp>
      <p:sp>
        <p:nvSpPr>
          <p:cNvPr id="57" name="Tekstvak 56">
            <a:extLst>
              <a:ext uri="{FF2B5EF4-FFF2-40B4-BE49-F238E27FC236}">
                <a16:creationId xmlns:a16="http://schemas.microsoft.com/office/drawing/2014/main" id="{2CDF7826-50CD-9E4E-48AC-85122B547086}"/>
              </a:ext>
            </a:extLst>
          </p:cNvPr>
          <p:cNvSpPr txBox="1"/>
          <p:nvPr/>
        </p:nvSpPr>
        <p:spPr>
          <a:xfrm>
            <a:off x="8452956" y="5167193"/>
            <a:ext cx="457200" cy="307777"/>
          </a:xfrm>
          <a:prstGeom prst="rect">
            <a:avLst/>
          </a:prstGeom>
          <a:noFill/>
        </p:spPr>
        <p:txBody>
          <a:bodyPr wrap="square" rtlCol="0">
            <a:spAutoFit/>
          </a:bodyPr>
          <a:lstStyle/>
          <a:p>
            <a:r>
              <a:rPr lang="nl-NL"/>
              <a:t>aa</a:t>
            </a:r>
          </a:p>
        </p:txBody>
      </p:sp>
      <p:sp>
        <p:nvSpPr>
          <p:cNvPr id="58" name="Pijl: omlaag 57">
            <a:extLst>
              <a:ext uri="{FF2B5EF4-FFF2-40B4-BE49-F238E27FC236}">
                <a16:creationId xmlns:a16="http://schemas.microsoft.com/office/drawing/2014/main" id="{8A179082-8630-07C6-A545-E261B71FB49B}"/>
              </a:ext>
            </a:extLst>
          </p:cNvPr>
          <p:cNvSpPr/>
          <p:nvPr/>
        </p:nvSpPr>
        <p:spPr>
          <a:xfrm rot="6317288">
            <a:off x="10033059" y="3408056"/>
            <a:ext cx="564495" cy="966693"/>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Pijl: omlaag 43">
            <a:extLst>
              <a:ext uri="{FF2B5EF4-FFF2-40B4-BE49-F238E27FC236}">
                <a16:creationId xmlns:a16="http://schemas.microsoft.com/office/drawing/2014/main" id="{18169CD8-FDAA-0E90-1224-E87767095D96}"/>
              </a:ext>
            </a:extLst>
          </p:cNvPr>
          <p:cNvSpPr/>
          <p:nvPr/>
        </p:nvSpPr>
        <p:spPr>
          <a:xfrm rot="16200000">
            <a:off x="6455540" y="1898253"/>
            <a:ext cx="237934" cy="40999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Pijl: omlaag 44">
            <a:extLst>
              <a:ext uri="{FF2B5EF4-FFF2-40B4-BE49-F238E27FC236}">
                <a16:creationId xmlns:a16="http://schemas.microsoft.com/office/drawing/2014/main" id="{2CA0E632-B235-987F-919A-4835204B0B12}"/>
              </a:ext>
            </a:extLst>
          </p:cNvPr>
          <p:cNvSpPr/>
          <p:nvPr/>
        </p:nvSpPr>
        <p:spPr>
          <a:xfrm rot="16200000">
            <a:off x="6455540" y="3002165"/>
            <a:ext cx="237934" cy="409990"/>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1" name="Tekstvak 60">
            <a:extLst>
              <a:ext uri="{FF2B5EF4-FFF2-40B4-BE49-F238E27FC236}">
                <a16:creationId xmlns:a16="http://schemas.microsoft.com/office/drawing/2014/main" id="{C9D26155-BAEE-A884-D13A-C25030012710}"/>
              </a:ext>
            </a:extLst>
          </p:cNvPr>
          <p:cNvSpPr txBox="1"/>
          <p:nvPr/>
        </p:nvSpPr>
        <p:spPr>
          <a:xfrm>
            <a:off x="6992649" y="4284468"/>
            <a:ext cx="423751" cy="307777"/>
          </a:xfrm>
          <a:prstGeom prst="rect">
            <a:avLst/>
          </a:prstGeom>
          <a:noFill/>
        </p:spPr>
        <p:txBody>
          <a:bodyPr wrap="square" rtlCol="0">
            <a:spAutoFit/>
          </a:bodyPr>
          <a:lstStyle/>
          <a:p>
            <a:r>
              <a:rPr lang="nl-NL" b="1">
                <a:solidFill>
                  <a:srgbClr val="FFC000"/>
                </a:solidFill>
                <a:latin typeface="Effra" panose="02000506080000020004"/>
              </a:rPr>
              <a:t>(1)</a:t>
            </a:r>
          </a:p>
        </p:txBody>
      </p:sp>
      <p:sp>
        <p:nvSpPr>
          <p:cNvPr id="62" name="Tekstvak 61">
            <a:extLst>
              <a:ext uri="{FF2B5EF4-FFF2-40B4-BE49-F238E27FC236}">
                <a16:creationId xmlns:a16="http://schemas.microsoft.com/office/drawing/2014/main" id="{CAA2D8F6-9A71-404C-1A62-7234782BF751}"/>
              </a:ext>
            </a:extLst>
          </p:cNvPr>
          <p:cNvSpPr txBox="1"/>
          <p:nvPr/>
        </p:nvSpPr>
        <p:spPr>
          <a:xfrm>
            <a:off x="7754965" y="4282581"/>
            <a:ext cx="423751" cy="307777"/>
          </a:xfrm>
          <a:prstGeom prst="rect">
            <a:avLst/>
          </a:prstGeom>
          <a:noFill/>
        </p:spPr>
        <p:txBody>
          <a:bodyPr wrap="square" rtlCol="0">
            <a:spAutoFit/>
          </a:bodyPr>
          <a:lstStyle/>
          <a:p>
            <a:r>
              <a:rPr lang="nl-NL" b="1">
                <a:solidFill>
                  <a:srgbClr val="FFC000"/>
                </a:solidFill>
                <a:latin typeface="Effra" panose="02000506080000020004"/>
              </a:rPr>
              <a:t>(2)</a:t>
            </a:r>
          </a:p>
        </p:txBody>
      </p:sp>
      <p:sp>
        <p:nvSpPr>
          <p:cNvPr id="63" name="Tekstvak 62">
            <a:extLst>
              <a:ext uri="{FF2B5EF4-FFF2-40B4-BE49-F238E27FC236}">
                <a16:creationId xmlns:a16="http://schemas.microsoft.com/office/drawing/2014/main" id="{21C7F79E-6896-4C18-8B0C-02B0AC10BD44}"/>
              </a:ext>
            </a:extLst>
          </p:cNvPr>
          <p:cNvSpPr txBox="1"/>
          <p:nvPr/>
        </p:nvSpPr>
        <p:spPr>
          <a:xfrm>
            <a:off x="3599479" y="4299235"/>
            <a:ext cx="423751" cy="307777"/>
          </a:xfrm>
          <a:prstGeom prst="rect">
            <a:avLst/>
          </a:prstGeom>
          <a:noFill/>
        </p:spPr>
        <p:txBody>
          <a:bodyPr wrap="square" rtlCol="0">
            <a:spAutoFit/>
          </a:bodyPr>
          <a:lstStyle/>
          <a:p>
            <a:r>
              <a:rPr lang="nl-NL" b="1">
                <a:solidFill>
                  <a:srgbClr val="FFC000"/>
                </a:solidFill>
                <a:latin typeface="Effra" panose="02000506080000020004"/>
              </a:rPr>
              <a:t>(3)</a:t>
            </a:r>
          </a:p>
        </p:txBody>
      </p:sp>
      <p:sp>
        <p:nvSpPr>
          <p:cNvPr id="192" name="Tekstvak 191">
            <a:extLst>
              <a:ext uri="{FF2B5EF4-FFF2-40B4-BE49-F238E27FC236}">
                <a16:creationId xmlns:a16="http://schemas.microsoft.com/office/drawing/2014/main" id="{3035113C-88DA-84FE-00FF-DF1124FFEEA1}"/>
              </a:ext>
            </a:extLst>
          </p:cNvPr>
          <p:cNvSpPr txBox="1"/>
          <p:nvPr/>
        </p:nvSpPr>
        <p:spPr>
          <a:xfrm>
            <a:off x="4351491" y="4292098"/>
            <a:ext cx="423751" cy="307777"/>
          </a:xfrm>
          <a:prstGeom prst="rect">
            <a:avLst/>
          </a:prstGeom>
          <a:noFill/>
        </p:spPr>
        <p:txBody>
          <a:bodyPr wrap="square" rtlCol="0">
            <a:spAutoFit/>
          </a:bodyPr>
          <a:lstStyle/>
          <a:p>
            <a:r>
              <a:rPr lang="nl-NL" b="1">
                <a:solidFill>
                  <a:srgbClr val="FFC000"/>
                </a:solidFill>
                <a:latin typeface="Effra" panose="02000506080000020004"/>
              </a:rPr>
              <a:t>(4)</a:t>
            </a:r>
          </a:p>
        </p:txBody>
      </p:sp>
      <p:sp>
        <p:nvSpPr>
          <p:cNvPr id="3" name="Tekstvak 2">
            <a:extLst>
              <a:ext uri="{FF2B5EF4-FFF2-40B4-BE49-F238E27FC236}">
                <a16:creationId xmlns:a16="http://schemas.microsoft.com/office/drawing/2014/main" id="{BD72BF4E-A24E-D681-4367-B5C697F9CE3D}"/>
              </a:ext>
            </a:extLst>
          </p:cNvPr>
          <p:cNvSpPr txBox="1"/>
          <p:nvPr/>
        </p:nvSpPr>
        <p:spPr>
          <a:xfrm>
            <a:off x="534433" y="855457"/>
            <a:ext cx="5476875" cy="954107"/>
          </a:xfrm>
          <a:prstGeom prst="rect">
            <a:avLst/>
          </a:prstGeom>
          <a:noFill/>
        </p:spPr>
        <p:txBody>
          <a:bodyPr wrap="square" rtlCol="0">
            <a:spAutoFit/>
          </a:bodyPr>
          <a:lstStyle/>
          <a:p>
            <a:r>
              <a:rPr lang="nl-NL" sz="2800">
                <a:latin typeface="Effra" panose="02000506080000020004"/>
              </a:rPr>
              <a:t>X-chromosomaal of autosomaal?</a:t>
            </a:r>
            <a:endParaRPr lang="nl-NL"/>
          </a:p>
          <a:p>
            <a:endParaRPr lang="nl-NL"/>
          </a:p>
          <a:p>
            <a:endParaRPr lang="nl-NL"/>
          </a:p>
        </p:txBody>
      </p:sp>
    </p:spTree>
    <p:extLst>
      <p:ext uri="{BB962C8B-B14F-4D97-AF65-F5344CB8AC3E}">
        <p14:creationId xmlns:p14="http://schemas.microsoft.com/office/powerpoint/2010/main" val="260188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9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192"/>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6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6"/>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32"/>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3"/>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4"/>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29"/>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39"/>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28"/>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0"/>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5"/>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6"/>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8"/>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54"/>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55"/>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6"/>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5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47"/>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48"/>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49"/>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22" grpId="0" animBg="1"/>
      <p:bldP spid="22" grpId="1" animBg="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2" grpId="0" animBg="1"/>
      <p:bldP spid="32" grpId="1" animBg="1"/>
      <p:bldP spid="33" grpId="0" animBg="1"/>
      <p:bldP spid="33" grpId="1" animBg="1"/>
      <p:bldP spid="34" grpId="0" animBg="1"/>
      <p:bldP spid="34" grpId="1" animBg="1"/>
      <p:bldP spid="35" grpId="0"/>
      <p:bldP spid="35" grpId="1"/>
      <p:bldP spid="36" grpId="0"/>
      <p:bldP spid="36" grpId="1"/>
      <p:bldP spid="37" grpId="0"/>
      <p:bldP spid="37" grpId="1"/>
      <p:bldP spid="38" grpId="0"/>
      <p:bldP spid="38" grpId="1"/>
      <p:bldP spid="39" grpId="0" animBg="1"/>
      <p:bldP spid="39" grpId="1" animBg="1"/>
      <p:bldP spid="40" grpId="0" animBg="1"/>
      <p:bldP spid="40" grpId="1" animBg="1"/>
      <p:bldP spid="41" grpId="0" animBg="1"/>
      <p:bldP spid="41" grpId="1" animBg="1"/>
      <p:bldP spid="43" grpId="0"/>
      <p:bldP spid="47" grpId="0"/>
      <p:bldP spid="48" grpId="0"/>
      <p:bldP spid="49" grpId="0"/>
      <p:bldP spid="50" grpId="0"/>
      <p:bldP spid="51" grpId="0"/>
      <p:bldP spid="52" grpId="0"/>
      <p:bldP spid="53" grpId="0"/>
      <p:bldP spid="54" grpId="0"/>
      <p:bldP spid="55" grpId="0"/>
      <p:bldP spid="56" grpId="0"/>
      <p:bldP spid="57" grpId="0"/>
      <p:bldP spid="58" grpId="0" animBg="1"/>
      <p:bldP spid="61" grpId="0"/>
      <p:bldP spid="61" grpId="1"/>
      <p:bldP spid="62" grpId="0"/>
      <p:bldP spid="62" grpId="1"/>
      <p:bldP spid="63" grpId="0"/>
      <p:bldP spid="63" grpId="1"/>
      <p:bldP spid="192" grpId="0"/>
      <p:bldP spid="19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A6AE60EC-0F3B-D1F3-1B2E-E01E5BD2CC23}"/>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2D708103-5928-C6F1-D17A-039F97E2CE5A}"/>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 (2025-II)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FABF2E2-87E8-276A-42C8-A9BC6F1BA47B}"/>
              </a:ext>
            </a:extLst>
          </p:cNvPr>
          <p:cNvPicPr>
            <a:picLocks noChangeAspect="1"/>
          </p:cNvPicPr>
          <p:nvPr/>
        </p:nvPicPr>
        <p:blipFill>
          <a:blip r:embed="rId3"/>
          <a:srcRect l="7365" t="3802" r="4690" b="2254"/>
          <a:stretch>
            <a:fillRect/>
          </a:stretch>
        </p:blipFill>
        <p:spPr>
          <a:xfrm>
            <a:off x="619125" y="1521309"/>
            <a:ext cx="6954259" cy="5078629"/>
          </a:xfrm>
          <a:prstGeom prst="rect">
            <a:avLst/>
          </a:prstGeom>
        </p:spPr>
      </p:pic>
      <p:pic>
        <p:nvPicPr>
          <p:cNvPr id="5" name="Afbeelding 4">
            <a:extLst>
              <a:ext uri="{FF2B5EF4-FFF2-40B4-BE49-F238E27FC236}">
                <a16:creationId xmlns:a16="http://schemas.microsoft.com/office/drawing/2014/main" id="{360E5D3D-A487-DF50-049B-F6BD1F017769}"/>
              </a:ext>
            </a:extLst>
          </p:cNvPr>
          <p:cNvPicPr>
            <a:picLocks noChangeAspect="1"/>
          </p:cNvPicPr>
          <p:nvPr/>
        </p:nvPicPr>
        <p:blipFill>
          <a:blip r:embed="rId4"/>
          <a:stretch>
            <a:fillRect/>
          </a:stretch>
        </p:blipFill>
        <p:spPr>
          <a:xfrm>
            <a:off x="6727488" y="2607565"/>
            <a:ext cx="5180211" cy="3018684"/>
          </a:xfrm>
          <a:prstGeom prst="rect">
            <a:avLst/>
          </a:prstGeom>
        </p:spPr>
      </p:pic>
    </p:spTree>
    <p:extLst>
      <p:ext uri="{BB962C8B-B14F-4D97-AF65-F5344CB8AC3E}">
        <p14:creationId xmlns:p14="http://schemas.microsoft.com/office/powerpoint/2010/main" val="149551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D03406-28B2-F097-B276-0AB95A7DC99C}"/>
              </a:ext>
            </a:extLst>
          </p:cNvPr>
          <p:cNvSpPr>
            <a:spLocks noGrp="1"/>
          </p:cNvSpPr>
          <p:nvPr>
            <p:ph type="title"/>
          </p:nvPr>
        </p:nvSpPr>
        <p:spPr/>
        <p:txBody>
          <a:bodyPr/>
          <a:lstStyle/>
          <a:p>
            <a:r>
              <a:rPr lang="nl-NL">
                <a:latin typeface="Effra"/>
              </a:rPr>
              <a:t>Uitwerking</a:t>
            </a:r>
          </a:p>
        </p:txBody>
      </p:sp>
      <p:pic>
        <p:nvPicPr>
          <p:cNvPr id="6" name="Afbeelding 5">
            <a:extLst>
              <a:ext uri="{FF2B5EF4-FFF2-40B4-BE49-F238E27FC236}">
                <a16:creationId xmlns:a16="http://schemas.microsoft.com/office/drawing/2014/main" id="{12A894C9-5B28-7493-7FA3-E70918BFF601}"/>
              </a:ext>
            </a:extLst>
          </p:cNvPr>
          <p:cNvPicPr>
            <a:picLocks noChangeAspect="1"/>
          </p:cNvPicPr>
          <p:nvPr/>
        </p:nvPicPr>
        <p:blipFill>
          <a:blip r:embed="rId3"/>
          <a:srcRect l="7365" t="24708" r="4690" b="2254"/>
          <a:stretch>
            <a:fillRect/>
          </a:stretch>
        </p:blipFill>
        <p:spPr>
          <a:xfrm>
            <a:off x="607807" y="1847064"/>
            <a:ext cx="6886575" cy="3909997"/>
          </a:xfrm>
          <a:prstGeom prst="rect">
            <a:avLst/>
          </a:prstGeom>
        </p:spPr>
      </p:pic>
      <p:sp>
        <p:nvSpPr>
          <p:cNvPr id="7" name="Rechthoek 6">
            <a:extLst>
              <a:ext uri="{FF2B5EF4-FFF2-40B4-BE49-F238E27FC236}">
                <a16:creationId xmlns:a16="http://schemas.microsoft.com/office/drawing/2014/main" id="{2121DE61-CB1C-1D67-BCCB-91793E755384}"/>
              </a:ext>
            </a:extLst>
          </p:cNvPr>
          <p:cNvSpPr/>
          <p:nvPr/>
        </p:nvSpPr>
        <p:spPr>
          <a:xfrm>
            <a:off x="3066122" y="3186282"/>
            <a:ext cx="400050" cy="5715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21DD2D90-8397-837B-BD8E-9252D445199B}"/>
              </a:ext>
            </a:extLst>
          </p:cNvPr>
          <p:cNvPicPr>
            <a:picLocks noChangeAspect="1"/>
          </p:cNvPicPr>
          <p:nvPr/>
        </p:nvPicPr>
        <p:blipFill>
          <a:blip r:embed="rId4"/>
          <a:stretch>
            <a:fillRect/>
          </a:stretch>
        </p:blipFill>
        <p:spPr>
          <a:xfrm>
            <a:off x="6848994" y="1242137"/>
            <a:ext cx="4961097" cy="2890999"/>
          </a:xfrm>
          <a:prstGeom prst="rect">
            <a:avLst/>
          </a:prstGeom>
        </p:spPr>
      </p:pic>
      <mc:AlternateContent xmlns:mc="http://schemas.openxmlformats.org/markup-compatibility/2006" xmlns:p14="http://schemas.microsoft.com/office/powerpoint/2010/main">
        <mc:Choice Requires="p14">
          <p:contentPart p14:bwMode="auto" r:id="rId5">
            <p14:nvContentPartPr>
              <p14:cNvPr id="15" name="Inkt 14">
                <a:extLst>
                  <a:ext uri="{FF2B5EF4-FFF2-40B4-BE49-F238E27FC236}">
                    <a16:creationId xmlns:a16="http://schemas.microsoft.com/office/drawing/2014/main" id="{F01E34FE-6EB6-E95E-6A8B-857A86E650C3}"/>
                  </a:ext>
                </a:extLst>
              </p14:cNvPr>
              <p14:cNvContentPartPr/>
              <p14:nvPr/>
            </p14:nvContentPartPr>
            <p14:xfrm>
              <a:off x="7667190" y="1371525"/>
              <a:ext cx="4012200" cy="720"/>
            </p14:xfrm>
          </p:contentPart>
        </mc:Choice>
        <mc:Fallback xmlns="">
          <p:pic>
            <p:nvPicPr>
              <p:cNvPr id="15" name="Inkt 14">
                <a:extLst>
                  <a:ext uri="{FF2B5EF4-FFF2-40B4-BE49-F238E27FC236}">
                    <a16:creationId xmlns:a16="http://schemas.microsoft.com/office/drawing/2014/main" id="{F01E34FE-6EB6-E95E-6A8B-857A86E650C3}"/>
                  </a:ext>
                </a:extLst>
              </p:cNvPr>
              <p:cNvPicPr/>
              <p:nvPr/>
            </p:nvPicPr>
            <p:blipFill>
              <a:blip r:embed="rId6"/>
              <a:stretch>
                <a:fillRect/>
              </a:stretch>
            </p:blipFill>
            <p:spPr>
              <a:xfrm>
                <a:off x="7613190" y="1155525"/>
                <a:ext cx="4119840" cy="432000"/>
              </a:xfrm>
              <a:prstGeom prst="rect">
                <a:avLst/>
              </a:prstGeom>
            </p:spPr>
          </p:pic>
        </mc:Fallback>
      </mc:AlternateContent>
      <p:sp>
        <p:nvSpPr>
          <p:cNvPr id="16" name="Ovaal 15">
            <a:extLst>
              <a:ext uri="{FF2B5EF4-FFF2-40B4-BE49-F238E27FC236}">
                <a16:creationId xmlns:a16="http://schemas.microsoft.com/office/drawing/2014/main" id="{ED5D04A1-E5B8-C47A-9C00-589A1D81D221}"/>
              </a:ext>
            </a:extLst>
          </p:cNvPr>
          <p:cNvSpPr/>
          <p:nvPr/>
        </p:nvSpPr>
        <p:spPr>
          <a:xfrm>
            <a:off x="2626909" y="2157411"/>
            <a:ext cx="1743075" cy="78581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9" name="Rechte verbindingslijn met pijl 18">
            <a:extLst>
              <a:ext uri="{FF2B5EF4-FFF2-40B4-BE49-F238E27FC236}">
                <a16:creationId xmlns:a16="http://schemas.microsoft.com/office/drawing/2014/main" id="{220272C8-69D7-574D-4CE5-0F69CE03B905}"/>
              </a:ext>
            </a:extLst>
          </p:cNvPr>
          <p:cNvCxnSpPr>
            <a:cxnSpLocks/>
          </p:cNvCxnSpPr>
          <p:nvPr/>
        </p:nvCxnSpPr>
        <p:spPr>
          <a:xfrm>
            <a:off x="5633064" y="2296940"/>
            <a:ext cx="0" cy="6381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5C2015B4-2830-8DB4-3D93-2DAEC3FFABF0}"/>
              </a:ext>
            </a:extLst>
          </p:cNvPr>
          <p:cNvCxnSpPr>
            <a:cxnSpLocks/>
          </p:cNvCxnSpPr>
          <p:nvPr/>
        </p:nvCxnSpPr>
        <p:spPr>
          <a:xfrm>
            <a:off x="2317131" y="2305005"/>
            <a:ext cx="0" cy="63817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35E1C4CE-83D7-80EA-7D42-7DFFB46757D1}"/>
              </a:ext>
            </a:extLst>
          </p:cNvPr>
          <p:cNvCxnSpPr>
            <a:cxnSpLocks/>
          </p:cNvCxnSpPr>
          <p:nvPr/>
        </p:nvCxnSpPr>
        <p:spPr>
          <a:xfrm>
            <a:off x="4695021" y="2296941"/>
            <a:ext cx="0" cy="63817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el 22">
            <a:extLst>
              <a:ext uri="{FF2B5EF4-FFF2-40B4-BE49-F238E27FC236}">
                <a16:creationId xmlns:a16="http://schemas.microsoft.com/office/drawing/2014/main" id="{1A138FC6-AF7B-2ACB-6561-5AD0042AADB2}"/>
              </a:ext>
            </a:extLst>
          </p:cNvPr>
          <p:cNvGraphicFramePr>
            <a:graphicFrameLocks noGrp="1"/>
          </p:cNvGraphicFramePr>
          <p:nvPr>
            <p:extLst>
              <p:ext uri="{D42A27DB-BD31-4B8C-83A1-F6EECF244321}">
                <p14:modId xmlns:p14="http://schemas.microsoft.com/office/powerpoint/2010/main" val="3212815035"/>
              </p:ext>
            </p:extLst>
          </p:nvPr>
        </p:nvGraphicFramePr>
        <p:xfrm>
          <a:off x="4294424" y="508194"/>
          <a:ext cx="2192664" cy="1097280"/>
        </p:xfrm>
        <a:graphic>
          <a:graphicData uri="http://schemas.openxmlformats.org/drawingml/2006/table">
            <a:tbl>
              <a:tblPr firstRow="1" bandRow="1">
                <a:tableStyleId>{1288DF71-F4DC-40A4-AA78-C62E05D052D6}</a:tableStyleId>
              </a:tblPr>
              <a:tblGrid>
                <a:gridCol w="730888">
                  <a:extLst>
                    <a:ext uri="{9D8B030D-6E8A-4147-A177-3AD203B41FA5}">
                      <a16:colId xmlns:a16="http://schemas.microsoft.com/office/drawing/2014/main" val="307820103"/>
                    </a:ext>
                  </a:extLst>
                </a:gridCol>
                <a:gridCol w="730888">
                  <a:extLst>
                    <a:ext uri="{9D8B030D-6E8A-4147-A177-3AD203B41FA5}">
                      <a16:colId xmlns:a16="http://schemas.microsoft.com/office/drawing/2014/main" val="117506487"/>
                    </a:ext>
                  </a:extLst>
                </a:gridCol>
                <a:gridCol w="730888">
                  <a:extLst>
                    <a:ext uri="{9D8B030D-6E8A-4147-A177-3AD203B41FA5}">
                      <a16:colId xmlns:a16="http://schemas.microsoft.com/office/drawing/2014/main" val="697776068"/>
                    </a:ext>
                  </a:extLst>
                </a:gridCol>
              </a:tblGrid>
              <a:tr h="359245">
                <a:tc>
                  <a:txBody>
                    <a:bodyPr/>
                    <a:lstStyle/>
                    <a:p>
                      <a:pPr algn="ctr"/>
                      <a:endParaRPr lang="nl-NL" sz="1800">
                        <a:latin typeface="Effra" panose="02000506080000020004"/>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b="1">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b="1">
                          <a:latin typeface="Effra" panose="02000506080000020004"/>
                        </a:rPr>
                        <a:t>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5718348"/>
                  </a:ext>
                </a:extLst>
              </a:tr>
              <a:tr h="359245">
                <a:tc>
                  <a:txBody>
                    <a:bodyPr/>
                    <a:lstStyle/>
                    <a:p>
                      <a:pPr algn="ctr"/>
                      <a:r>
                        <a:rPr lang="nl-NL" sz="1800" b="1">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655149"/>
                  </a:ext>
                </a:extLst>
              </a:tr>
              <a:tr h="359245">
                <a:tc>
                  <a:txBody>
                    <a:bodyPr/>
                    <a:lstStyle/>
                    <a:p>
                      <a:pPr algn="ctr"/>
                      <a:r>
                        <a:rPr lang="nl-NL" sz="1800" b="1">
                          <a:latin typeface="Effra" panose="02000506080000020004"/>
                        </a:rPr>
                        <a:t>a</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nl-NL" sz="1800">
                          <a:latin typeface="Effra" panose="02000506080000020004"/>
                        </a:rPr>
                        <a:t>aa</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355153"/>
                  </a:ext>
                </a:extLst>
              </a:tr>
            </a:tbl>
          </a:graphicData>
        </a:graphic>
      </p:graphicFrame>
      <p:sp>
        <p:nvSpPr>
          <p:cNvPr id="24" name="Vermenigvuldigingsteken 23">
            <a:extLst>
              <a:ext uri="{FF2B5EF4-FFF2-40B4-BE49-F238E27FC236}">
                <a16:creationId xmlns:a16="http://schemas.microsoft.com/office/drawing/2014/main" id="{471EA2EA-5C62-9728-5F09-5D1C7AA97661}"/>
              </a:ext>
            </a:extLst>
          </p:cNvPr>
          <p:cNvSpPr/>
          <p:nvPr/>
        </p:nvSpPr>
        <p:spPr>
          <a:xfrm>
            <a:off x="5907966" y="1252109"/>
            <a:ext cx="419099" cy="43266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7">
            <p14:nvContentPartPr>
              <p14:cNvPr id="25" name="Inkt 24">
                <a:extLst>
                  <a:ext uri="{FF2B5EF4-FFF2-40B4-BE49-F238E27FC236}">
                    <a16:creationId xmlns:a16="http://schemas.microsoft.com/office/drawing/2014/main" id="{F3F8BD80-7CFB-2207-5E73-19F9ACEEE159}"/>
                  </a:ext>
                </a:extLst>
              </p14:cNvPr>
              <p14:cNvContentPartPr/>
              <p14:nvPr/>
            </p14:nvContentPartPr>
            <p14:xfrm>
              <a:off x="5204096" y="1014714"/>
              <a:ext cx="373320" cy="84240"/>
            </p14:xfrm>
          </p:contentPart>
        </mc:Choice>
        <mc:Fallback xmlns="">
          <p:pic>
            <p:nvPicPr>
              <p:cNvPr id="25" name="Inkt 24">
                <a:extLst>
                  <a:ext uri="{FF2B5EF4-FFF2-40B4-BE49-F238E27FC236}">
                    <a16:creationId xmlns:a16="http://schemas.microsoft.com/office/drawing/2014/main" id="{F3F8BD80-7CFB-2207-5E73-19F9ACEEE159}"/>
                  </a:ext>
                </a:extLst>
              </p:cNvPr>
              <p:cNvPicPr/>
              <p:nvPr/>
            </p:nvPicPr>
            <p:blipFill>
              <a:blip r:embed="rId8"/>
              <a:stretch>
                <a:fillRect/>
              </a:stretch>
            </p:blipFill>
            <p:spPr>
              <a:xfrm>
                <a:off x="5150096" y="907174"/>
                <a:ext cx="480960" cy="29896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t 25">
                <a:extLst>
                  <a:ext uri="{FF2B5EF4-FFF2-40B4-BE49-F238E27FC236}">
                    <a16:creationId xmlns:a16="http://schemas.microsoft.com/office/drawing/2014/main" id="{6823875D-88D7-5767-431A-A970F05D578A}"/>
                  </a:ext>
                </a:extLst>
              </p14:cNvPr>
              <p14:cNvContentPartPr/>
              <p14:nvPr/>
            </p14:nvContentPartPr>
            <p14:xfrm>
              <a:off x="7553070" y="2305005"/>
              <a:ext cx="914760" cy="360"/>
            </p14:xfrm>
          </p:contentPart>
        </mc:Choice>
        <mc:Fallback xmlns="">
          <p:pic>
            <p:nvPicPr>
              <p:cNvPr id="26" name="Inkt 25">
                <a:extLst>
                  <a:ext uri="{FF2B5EF4-FFF2-40B4-BE49-F238E27FC236}">
                    <a16:creationId xmlns:a16="http://schemas.microsoft.com/office/drawing/2014/main" id="{6823875D-88D7-5767-431A-A970F05D578A}"/>
                  </a:ext>
                </a:extLst>
              </p:cNvPr>
              <p:cNvPicPr/>
              <p:nvPr/>
            </p:nvPicPr>
            <p:blipFill>
              <a:blip r:embed="rId10"/>
              <a:stretch>
                <a:fillRect/>
              </a:stretch>
            </p:blipFill>
            <p:spPr>
              <a:xfrm>
                <a:off x="7499070" y="2197005"/>
                <a:ext cx="1022400" cy="216000"/>
              </a:xfrm>
              <a:prstGeom prst="rect">
                <a:avLst/>
              </a:prstGeom>
            </p:spPr>
          </p:pic>
        </mc:Fallback>
      </mc:AlternateContent>
      <p:grpSp>
        <p:nvGrpSpPr>
          <p:cNvPr id="28" name="Groep 27">
            <a:extLst>
              <a:ext uri="{FF2B5EF4-FFF2-40B4-BE49-F238E27FC236}">
                <a16:creationId xmlns:a16="http://schemas.microsoft.com/office/drawing/2014/main" id="{273B709A-3EC8-D3B5-C8C9-E9922684B265}"/>
              </a:ext>
            </a:extLst>
          </p:cNvPr>
          <p:cNvGrpSpPr/>
          <p:nvPr/>
        </p:nvGrpSpPr>
        <p:grpSpPr>
          <a:xfrm>
            <a:off x="838200" y="5055152"/>
            <a:ext cx="3212895" cy="616985"/>
            <a:chOff x="749505" y="4524045"/>
            <a:chExt cx="3212895" cy="616985"/>
          </a:xfrm>
        </p:grpSpPr>
        <mc:AlternateContent xmlns:mc="http://schemas.openxmlformats.org/markup-compatibility/2006" xmlns:p14="http://schemas.microsoft.com/office/powerpoint/2010/main">
          <mc:Choice Requires="p14">
            <p:contentPart p14:bwMode="auto" r:id="rId11">
              <p14:nvContentPartPr>
                <p14:cNvPr id="8" name="Inkt 7">
                  <a:extLst>
                    <a:ext uri="{FF2B5EF4-FFF2-40B4-BE49-F238E27FC236}">
                      <a16:creationId xmlns:a16="http://schemas.microsoft.com/office/drawing/2014/main" id="{3E66920A-E03A-15CB-743D-171600603F4E}"/>
                    </a:ext>
                  </a:extLst>
                </p14:cNvPr>
                <p14:cNvContentPartPr/>
                <p14:nvPr/>
              </p14:nvContentPartPr>
              <p14:xfrm>
                <a:off x="1342710" y="4524045"/>
                <a:ext cx="1304280" cy="67320"/>
              </p14:xfrm>
            </p:contentPart>
          </mc:Choice>
          <mc:Fallback xmlns="">
            <p:pic>
              <p:nvPicPr>
                <p:cNvPr id="8" name="Inkt 7">
                  <a:extLst>
                    <a:ext uri="{FF2B5EF4-FFF2-40B4-BE49-F238E27FC236}">
                      <a16:creationId xmlns:a16="http://schemas.microsoft.com/office/drawing/2014/main" id="{3E66920A-E03A-15CB-743D-171600603F4E}"/>
                    </a:ext>
                  </a:extLst>
                </p:cNvPr>
                <p:cNvPicPr/>
                <p:nvPr/>
              </p:nvPicPr>
              <p:blipFill>
                <a:blip r:embed="rId12"/>
                <a:stretch>
                  <a:fillRect/>
                </a:stretch>
              </p:blipFill>
              <p:spPr>
                <a:xfrm>
                  <a:off x="1288710" y="4416045"/>
                  <a:ext cx="14119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t 9">
                  <a:extLst>
                    <a:ext uri="{FF2B5EF4-FFF2-40B4-BE49-F238E27FC236}">
                      <a16:creationId xmlns:a16="http://schemas.microsoft.com/office/drawing/2014/main" id="{B7B99EC1-31B7-3D3D-4409-C8C21661B44B}"/>
                    </a:ext>
                  </a:extLst>
                </p14:cNvPr>
                <p14:cNvContentPartPr/>
                <p14:nvPr/>
              </p14:nvContentPartPr>
              <p14:xfrm>
                <a:off x="2923830" y="4848045"/>
                <a:ext cx="1038570" cy="720"/>
              </p14:xfrm>
            </p:contentPart>
          </mc:Choice>
          <mc:Fallback xmlns="">
            <p:pic>
              <p:nvPicPr>
                <p:cNvPr id="10" name="Inkt 9">
                  <a:extLst>
                    <a:ext uri="{FF2B5EF4-FFF2-40B4-BE49-F238E27FC236}">
                      <a16:creationId xmlns:a16="http://schemas.microsoft.com/office/drawing/2014/main" id="{B7B99EC1-31B7-3D3D-4409-C8C21661B44B}"/>
                    </a:ext>
                  </a:extLst>
                </p:cNvPr>
                <p:cNvPicPr/>
                <p:nvPr/>
              </p:nvPicPr>
              <p:blipFill>
                <a:blip r:embed="rId14"/>
                <a:stretch>
                  <a:fillRect/>
                </a:stretch>
              </p:blipFill>
              <p:spPr>
                <a:xfrm>
                  <a:off x="2869850" y="4632045"/>
                  <a:ext cx="114617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7" name="Inkt 26">
                  <a:extLst>
                    <a:ext uri="{FF2B5EF4-FFF2-40B4-BE49-F238E27FC236}">
                      <a16:creationId xmlns:a16="http://schemas.microsoft.com/office/drawing/2014/main" id="{56774EF0-7FB2-5837-7C92-4F975E12D258}"/>
                    </a:ext>
                  </a:extLst>
                </p14:cNvPr>
                <p14:cNvContentPartPr/>
                <p14:nvPr/>
              </p14:nvContentPartPr>
              <p14:xfrm>
                <a:off x="749505" y="5062190"/>
                <a:ext cx="2346120" cy="78840"/>
              </p14:xfrm>
            </p:contentPart>
          </mc:Choice>
          <mc:Fallback xmlns="">
            <p:pic>
              <p:nvPicPr>
                <p:cNvPr id="27" name="Inkt 26">
                  <a:extLst>
                    <a:ext uri="{FF2B5EF4-FFF2-40B4-BE49-F238E27FC236}">
                      <a16:creationId xmlns:a16="http://schemas.microsoft.com/office/drawing/2014/main" id="{56774EF0-7FB2-5837-7C92-4F975E12D258}"/>
                    </a:ext>
                  </a:extLst>
                </p:cNvPr>
                <p:cNvPicPr/>
                <p:nvPr/>
              </p:nvPicPr>
              <p:blipFill>
                <a:blip r:embed="rId16"/>
                <a:stretch>
                  <a:fillRect/>
                </a:stretch>
              </p:blipFill>
              <p:spPr>
                <a:xfrm>
                  <a:off x="695505" y="4954190"/>
                  <a:ext cx="2453760" cy="294480"/>
                </a:xfrm>
                <a:prstGeom prst="rect">
                  <a:avLst/>
                </a:prstGeom>
              </p:spPr>
            </p:pic>
          </mc:Fallback>
        </mc:AlternateContent>
      </p:grpSp>
    </p:spTree>
    <p:extLst>
      <p:ext uri="{BB962C8B-B14F-4D97-AF65-F5344CB8AC3E}">
        <p14:creationId xmlns:p14="http://schemas.microsoft.com/office/powerpoint/2010/main" val="69085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d17701bccb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Leerstof en syllabus</a:t>
            </a:r>
            <a:endParaRPr>
              <a:latin typeface="Effra" panose="02000506080000020004" pitchFamily="2" charset="0"/>
              <a:ea typeface="Arial"/>
              <a:cs typeface="Arial"/>
              <a:sym typeface="Arial"/>
            </a:endParaRPr>
          </a:p>
        </p:txBody>
      </p:sp>
      <p:grpSp>
        <p:nvGrpSpPr>
          <p:cNvPr id="11" name="Groep 10">
            <a:extLst>
              <a:ext uri="{FF2B5EF4-FFF2-40B4-BE49-F238E27FC236}">
                <a16:creationId xmlns:a16="http://schemas.microsoft.com/office/drawing/2014/main" id="{A601997C-7362-1301-EF05-8FE25B448A72}"/>
              </a:ext>
            </a:extLst>
          </p:cNvPr>
          <p:cNvGrpSpPr/>
          <p:nvPr/>
        </p:nvGrpSpPr>
        <p:grpSpPr>
          <a:xfrm>
            <a:off x="1066254" y="203339"/>
            <a:ext cx="10899506" cy="6318111"/>
            <a:chOff x="1066254" y="203339"/>
            <a:chExt cx="10899506" cy="6318111"/>
          </a:xfrm>
        </p:grpSpPr>
        <p:pic>
          <p:nvPicPr>
            <p:cNvPr id="5" name="Afbeelding 4">
              <a:extLst>
                <a:ext uri="{FF2B5EF4-FFF2-40B4-BE49-F238E27FC236}">
                  <a16:creationId xmlns:a16="http://schemas.microsoft.com/office/drawing/2014/main" id="{CE2D904E-3B87-1B02-2FB3-721E3858EC47}"/>
                </a:ext>
              </a:extLst>
            </p:cNvPr>
            <p:cNvPicPr>
              <a:picLocks noChangeAspect="1"/>
            </p:cNvPicPr>
            <p:nvPr/>
          </p:nvPicPr>
          <p:blipFill>
            <a:blip r:embed="rId3"/>
            <a:stretch>
              <a:fillRect/>
            </a:stretch>
          </p:blipFill>
          <p:spPr>
            <a:xfrm>
              <a:off x="1066254" y="3131423"/>
              <a:ext cx="5029746" cy="3368688"/>
            </a:xfrm>
            <a:prstGeom prst="rect">
              <a:avLst/>
            </a:prstGeom>
          </p:spPr>
        </p:pic>
        <p:pic>
          <p:nvPicPr>
            <p:cNvPr id="9" name="Afbeelding 8">
              <a:extLst>
                <a:ext uri="{FF2B5EF4-FFF2-40B4-BE49-F238E27FC236}">
                  <a16:creationId xmlns:a16="http://schemas.microsoft.com/office/drawing/2014/main" id="{5DF593D5-0976-EA1D-FB29-D03C2F04C25A}"/>
                </a:ext>
              </a:extLst>
            </p:cNvPr>
            <p:cNvPicPr>
              <a:picLocks noChangeAspect="1"/>
            </p:cNvPicPr>
            <p:nvPr/>
          </p:nvPicPr>
          <p:blipFill>
            <a:blip r:embed="rId4"/>
            <a:stretch>
              <a:fillRect/>
            </a:stretch>
          </p:blipFill>
          <p:spPr>
            <a:xfrm>
              <a:off x="6311900" y="203339"/>
              <a:ext cx="5653860" cy="6318111"/>
            </a:xfrm>
            <a:prstGeom prst="rect">
              <a:avLst/>
            </a:prstGeom>
          </p:spPr>
        </p:pic>
        <p:sp>
          <p:nvSpPr>
            <p:cNvPr id="10" name="Rechthoek 9">
              <a:extLst>
                <a:ext uri="{FF2B5EF4-FFF2-40B4-BE49-F238E27FC236}">
                  <a16:creationId xmlns:a16="http://schemas.microsoft.com/office/drawing/2014/main" id="{F0CC1856-7C2A-1001-A816-EE22A2D7E4A0}"/>
                </a:ext>
              </a:extLst>
            </p:cNvPr>
            <p:cNvSpPr/>
            <p:nvPr/>
          </p:nvSpPr>
          <p:spPr>
            <a:xfrm>
              <a:off x="11353800" y="365125"/>
              <a:ext cx="533400" cy="8413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2" name="Google Shape;99;g2d17701bccb_0_0">
            <a:extLst>
              <a:ext uri="{FF2B5EF4-FFF2-40B4-BE49-F238E27FC236}">
                <a16:creationId xmlns:a16="http://schemas.microsoft.com/office/drawing/2014/main" id="{580F6998-ADE5-167B-001B-2C12ABC0D30B}"/>
              </a:ext>
            </a:extLst>
          </p:cNvPr>
          <p:cNvSpPr txBox="1">
            <a:spLocks/>
          </p:cNvSpPr>
          <p:nvPr/>
        </p:nvSpPr>
        <p:spPr>
          <a:xfrm>
            <a:off x="712886" y="1827063"/>
            <a:ext cx="6457524" cy="160193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a:latin typeface="Effra" panose="02000506080000020004" pitchFamily="2" charset="0"/>
                <a:ea typeface="Arial"/>
                <a:cs typeface="Arial"/>
                <a:sym typeface="Arial"/>
              </a:rPr>
              <a:t>Syllabus te vinden op </a:t>
            </a:r>
            <a:br>
              <a:rPr lang="nl-NL">
                <a:latin typeface="Effra" panose="02000506080000020004" pitchFamily="2" charset="0"/>
                <a:ea typeface="Arial"/>
                <a:cs typeface="Arial"/>
                <a:sym typeface="Arial"/>
              </a:rPr>
            </a:br>
            <a:r>
              <a:rPr lang="nl-NL" i="1">
                <a:latin typeface="Effra" panose="02000506080000020004" pitchFamily="2" charset="0"/>
                <a:ea typeface="Arial"/>
                <a:cs typeface="Arial"/>
                <a:sym typeface="Arial"/>
              </a:rPr>
              <a:t>www.examenblad.nl</a:t>
            </a:r>
          </a:p>
          <a:p>
            <a:pPr marL="190500" indent="0">
              <a:spcBef>
                <a:spcPts val="0"/>
              </a:spcBef>
              <a:buSzPts val="2600"/>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8E8AAF6E-18C5-5A34-BBDD-57D1E78ECD23}"/>
            </a:ext>
          </a:extLst>
        </p:cNvPr>
        <p:cNvGrpSpPr/>
        <p:nvPr/>
      </p:nvGrpSpPr>
      <p:grpSpPr>
        <a:xfrm>
          <a:off x="0" y="0"/>
          <a:ext cx="0" cy="0"/>
          <a:chOff x="0" y="0"/>
          <a:chExt cx="0" cy="0"/>
        </a:xfrm>
      </p:grpSpPr>
      <p:sp>
        <p:nvSpPr>
          <p:cNvPr id="5" name="Google Shape;99;g2d17701bccb_0_0">
            <a:extLst>
              <a:ext uri="{FF2B5EF4-FFF2-40B4-BE49-F238E27FC236}">
                <a16:creationId xmlns:a16="http://schemas.microsoft.com/office/drawing/2014/main" id="{2D67A434-1517-C9F7-9343-B8675C93D715}"/>
              </a:ext>
            </a:extLst>
          </p:cNvPr>
          <p:cNvSpPr txBox="1">
            <a:spLocks noGrp="1"/>
          </p:cNvSpPr>
          <p:nvPr>
            <p:ph type="body" idx="1"/>
          </p:nvPr>
        </p:nvSpPr>
        <p:spPr>
          <a:xfrm>
            <a:off x="3245556" y="161234"/>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a:ea typeface="Arial"/>
                <a:cs typeface="Arial"/>
                <a:sym typeface="Arial"/>
              </a:rPr>
              <a:t>Binas 82C / </a:t>
            </a:r>
            <a:r>
              <a:rPr lang="nl-NL" sz="2000" dirty="0" err="1">
                <a:latin typeface="Effra" panose="02000506080000020004"/>
              </a:rPr>
              <a:t>ScienceData</a:t>
            </a:r>
            <a:r>
              <a:rPr lang="nl-NL" sz="2000" dirty="0">
                <a:latin typeface="Effra" panose="02000506080000020004"/>
              </a:rPr>
              <a:t> p. 273 e.v.</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rPr>
            </a:br>
            <a:endParaRPr lang="nl-NL" sz="2500" dirty="0">
              <a:latin typeface="Effra" panose="02000506080000020004" pitchFamily="2" charset="0"/>
              <a:ea typeface="Arial"/>
              <a:cs typeface="Arial"/>
              <a:sym typeface="Arial"/>
            </a:endParaRPr>
          </a:p>
        </p:txBody>
      </p:sp>
      <p:pic>
        <p:nvPicPr>
          <p:cNvPr id="8" name="Afbeelding 7">
            <a:extLst>
              <a:ext uri="{FF2B5EF4-FFF2-40B4-BE49-F238E27FC236}">
                <a16:creationId xmlns:a16="http://schemas.microsoft.com/office/drawing/2014/main" id="{0CE9B7B9-BF24-C731-9466-076D974410C5}"/>
              </a:ext>
            </a:extLst>
          </p:cNvPr>
          <p:cNvPicPr>
            <a:picLocks noChangeAspect="1"/>
          </p:cNvPicPr>
          <p:nvPr/>
        </p:nvPicPr>
        <p:blipFill>
          <a:blip r:embed="rId3"/>
          <a:stretch>
            <a:fillRect/>
          </a:stretch>
        </p:blipFill>
        <p:spPr>
          <a:xfrm>
            <a:off x="7269097" y="121905"/>
            <a:ext cx="4788025" cy="6574861"/>
          </a:xfrm>
          <a:prstGeom prst="rect">
            <a:avLst/>
          </a:prstGeom>
        </p:spPr>
      </p:pic>
      <p:sp>
        <p:nvSpPr>
          <p:cNvPr id="9" name="Google Shape;99;g2d17701bccb_0_0">
            <a:extLst>
              <a:ext uri="{FF2B5EF4-FFF2-40B4-BE49-F238E27FC236}">
                <a16:creationId xmlns:a16="http://schemas.microsoft.com/office/drawing/2014/main" id="{706C3D52-C156-38F0-76E3-CD7E4C7C7E85}"/>
              </a:ext>
            </a:extLst>
          </p:cNvPr>
          <p:cNvSpPr txBox="1">
            <a:spLocks/>
          </p:cNvSpPr>
          <p:nvPr/>
        </p:nvSpPr>
        <p:spPr>
          <a:xfrm>
            <a:off x="446105" y="1626322"/>
            <a:ext cx="6971070" cy="52398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533400">
              <a:lnSpc>
                <a:spcPct val="100000"/>
              </a:lnSpc>
              <a:spcBef>
                <a:spcPts val="0"/>
              </a:spcBef>
              <a:buSzPts val="2600"/>
            </a:pPr>
            <a:r>
              <a:rPr lang="nl-NL" sz="2400">
                <a:latin typeface="Effra" panose="02000506080000020004"/>
              </a:rPr>
              <a:t>Opname in:</a:t>
            </a:r>
            <a:br>
              <a:rPr lang="nl-NL" sz="2400">
                <a:latin typeface="Effra" panose="02000506080000020004"/>
              </a:rPr>
            </a:br>
            <a:r>
              <a:rPr lang="nl-NL" sz="2400">
                <a:latin typeface="Effra" panose="02000506080000020004"/>
              </a:rPr>
              <a:t>- Dunne darm – voedingsstoffen en water</a:t>
            </a:r>
            <a:br>
              <a:rPr lang="nl-NL" sz="2400">
                <a:latin typeface="Effra" panose="02000506080000020004"/>
              </a:rPr>
            </a:br>
            <a:r>
              <a:rPr lang="nl-NL" sz="2400">
                <a:latin typeface="Effra" panose="02000506080000020004"/>
              </a:rPr>
              <a:t>- Dikke darm – resterend water</a:t>
            </a:r>
            <a:br>
              <a:rPr lang="nl-NL" sz="2400">
                <a:latin typeface="Effra" panose="02000506080000020004"/>
              </a:rPr>
            </a:br>
            <a:endParaRPr lang="nl-NL" sz="2400">
              <a:latin typeface="Effra" panose="02000506080000020004"/>
            </a:endParaRPr>
          </a:p>
          <a:p>
            <a:pPr marL="533400">
              <a:lnSpc>
                <a:spcPct val="100000"/>
              </a:lnSpc>
              <a:spcBef>
                <a:spcPts val="0"/>
              </a:spcBef>
              <a:buSzPts val="2600"/>
            </a:pPr>
            <a:r>
              <a:rPr lang="nl-NL" sz="2400">
                <a:latin typeface="Effra" panose="02000506080000020004"/>
              </a:rPr>
              <a:t>Transport via:</a:t>
            </a:r>
            <a:br>
              <a:rPr lang="nl-NL" sz="2400">
                <a:latin typeface="Effra" panose="02000506080000020004"/>
              </a:rPr>
            </a:br>
            <a:r>
              <a:rPr lang="nl-NL" sz="2400">
                <a:latin typeface="Effra" panose="02000506080000020004"/>
              </a:rPr>
              <a:t>- Bloed – glucose, aminozuren, mineralen  </a:t>
            </a:r>
            <a:br>
              <a:rPr lang="nl-NL" sz="2400">
                <a:latin typeface="Effra" panose="02000506080000020004"/>
              </a:rPr>
            </a:br>
            <a:r>
              <a:rPr lang="nl-NL" sz="2400">
                <a:latin typeface="Effra" panose="02000506080000020004"/>
              </a:rPr>
              <a:t>  en wateroplosbare vitamines</a:t>
            </a:r>
            <a:br>
              <a:rPr lang="nl-NL" sz="2400">
                <a:latin typeface="Effra" panose="02000506080000020004"/>
              </a:rPr>
            </a:br>
            <a:r>
              <a:rPr lang="nl-NL" sz="2400">
                <a:latin typeface="Effra" panose="02000506080000020004"/>
              </a:rPr>
              <a:t>- Lymfe – grotere vetmoleculen</a:t>
            </a:r>
            <a:br>
              <a:rPr lang="nl-NL" sz="2400">
                <a:latin typeface="Effra" panose="02000506080000020004"/>
              </a:rPr>
            </a:br>
            <a:endParaRPr lang="nl-NL" sz="2400">
              <a:latin typeface="Effra" panose="02000506080000020004"/>
            </a:endParaRPr>
          </a:p>
          <a:p>
            <a:pPr marL="647700" indent="-457200">
              <a:lnSpc>
                <a:spcPct val="100000"/>
              </a:lnSpc>
              <a:spcBef>
                <a:spcPts val="0"/>
              </a:spcBef>
              <a:buSzPts val="2600"/>
            </a:pPr>
            <a:r>
              <a:rPr lang="nl-NL" sz="2400">
                <a:latin typeface="Effra" panose="02000506080000020004"/>
              </a:rPr>
              <a:t>Plooien, villi en microvilli in darmwand</a:t>
            </a:r>
            <a:br>
              <a:rPr lang="nl-NL" sz="2400">
                <a:latin typeface="Effra" panose="02000506080000020004"/>
              </a:rPr>
            </a:br>
            <a:r>
              <a:rPr lang="nl-NL" sz="2400">
                <a:latin typeface="Effra" panose="02000506080000020004"/>
              </a:rPr>
              <a:t>&gt; oppervlaktevergroting </a:t>
            </a:r>
            <a:br>
              <a:rPr lang="nl-NL" sz="2400">
                <a:latin typeface="Effra" panose="02000506080000020004"/>
              </a:rPr>
            </a:br>
            <a:r>
              <a:rPr lang="nl-NL" sz="2400">
                <a:latin typeface="Effra" panose="02000506080000020004"/>
              </a:rPr>
              <a:t>&gt; meer opname van brandstoffen &gt; meer energie</a:t>
            </a:r>
            <a:br>
              <a:rPr lang="nl-NL" sz="2400">
                <a:latin typeface="Effra" panose="02000506080000020004"/>
              </a:rPr>
            </a:br>
            <a:r>
              <a:rPr lang="nl-NL" sz="2400">
                <a:latin typeface="Effra" panose="02000506080000020004"/>
              </a:rPr>
              <a:t>&gt; meer opname van bouwstoffen &gt; meer groei</a:t>
            </a:r>
            <a:endParaRPr lang="en-US" sz="2500" b="1">
              <a:latin typeface="Effra" panose="02000506080000020004"/>
              <a:sym typeface="Wingdings" panose="05000000000000000000" pitchFamily="2" charset="2"/>
            </a:endParaRP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sp>
        <p:nvSpPr>
          <p:cNvPr id="12" name="Google Shape;232;g23e5d7deefc_1_69">
            <a:extLst>
              <a:ext uri="{FF2B5EF4-FFF2-40B4-BE49-F238E27FC236}">
                <a16:creationId xmlns:a16="http://schemas.microsoft.com/office/drawing/2014/main" id="{5D71B512-AFD8-CC7A-AA93-7683BBDBB8D1}"/>
              </a:ext>
            </a:extLst>
          </p:cNvPr>
          <p:cNvSpPr txBox="1">
            <a:spLocks noGrp="1"/>
          </p:cNvSpPr>
          <p:nvPr>
            <p:ph type="title"/>
          </p:nvPr>
        </p:nvSpPr>
        <p:spPr>
          <a:xfrm>
            <a:off x="594182" y="481792"/>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sz="3800">
                <a:latin typeface="Effra"/>
                <a:ea typeface="Arial"/>
                <a:cs typeface="Arial"/>
                <a:sym typeface="Arial"/>
              </a:rPr>
              <a:t>Vertering – opname en transport</a:t>
            </a:r>
            <a:endParaRPr lang="nl-NL" sz="38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4276299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C79CC47F-F06F-8114-576C-0B4F2F165633}"/>
            </a:ext>
          </a:extLst>
        </p:cNvPr>
        <p:cNvGrpSpPr/>
        <p:nvPr/>
      </p:nvGrpSpPr>
      <p:grpSpPr>
        <a:xfrm>
          <a:off x="0" y="0"/>
          <a:ext cx="0" cy="0"/>
          <a:chOff x="0" y="0"/>
          <a:chExt cx="0" cy="0"/>
        </a:xfrm>
      </p:grpSpPr>
      <p:sp>
        <p:nvSpPr>
          <p:cNvPr id="232" name="Google Shape;232;g23e5d7deefc_1_69">
            <a:extLst>
              <a:ext uri="{FF2B5EF4-FFF2-40B4-BE49-F238E27FC236}">
                <a16:creationId xmlns:a16="http://schemas.microsoft.com/office/drawing/2014/main" id="{6CBCEAD9-5572-91B0-535F-B312CFBB0B82}"/>
              </a:ext>
            </a:extLst>
          </p:cNvPr>
          <p:cNvSpPr txBox="1">
            <a:spLocks noGrp="1"/>
          </p:cNvSpPr>
          <p:nvPr>
            <p:ph type="title"/>
          </p:nvPr>
        </p:nvSpPr>
        <p:spPr>
          <a:xfrm>
            <a:off x="594182" y="471960"/>
            <a:ext cx="10515600" cy="1325700"/>
          </a:xfrm>
          <a:prstGeom prst="rect">
            <a:avLst/>
          </a:prstGeom>
          <a:noFill/>
          <a:ln>
            <a:noFill/>
          </a:ln>
        </p:spPr>
        <p:txBody>
          <a:bodyPr spcFirstLastPara="1" wrap="square" lIns="91425" tIns="45700" rIns="91425" bIns="45700" anchor="ctr" anchorCtr="0">
            <a:normAutofit/>
          </a:bodyPr>
          <a:lstStyle/>
          <a:p>
            <a:pPr>
              <a:buSzPts val="4400"/>
            </a:pPr>
            <a:r>
              <a:rPr lang="nl-NL" sz="4000">
                <a:latin typeface="Effra"/>
                <a:ea typeface="Arial"/>
                <a:cs typeface="Arial"/>
                <a:sym typeface="Arial"/>
              </a:rPr>
              <a:t>Let op!</a:t>
            </a:r>
            <a:endParaRPr lang="nl-NL" sz="4000">
              <a:latin typeface="Effra" panose="02000506080000020004" pitchFamily="2" charset="0"/>
              <a:ea typeface="Arial"/>
              <a:cs typeface="Arial"/>
              <a:sym typeface="Arial"/>
            </a:endParaRPr>
          </a:p>
        </p:txBody>
      </p:sp>
      <p:pic>
        <p:nvPicPr>
          <p:cNvPr id="5" name="Afbeelding 4">
            <a:extLst>
              <a:ext uri="{FF2B5EF4-FFF2-40B4-BE49-F238E27FC236}">
                <a16:creationId xmlns:a16="http://schemas.microsoft.com/office/drawing/2014/main" id="{5C8B7E6A-3D26-4BA9-7340-A17BAD22C18A}"/>
              </a:ext>
            </a:extLst>
          </p:cNvPr>
          <p:cNvPicPr>
            <a:picLocks noChangeAspect="1"/>
          </p:cNvPicPr>
          <p:nvPr/>
        </p:nvPicPr>
        <p:blipFill>
          <a:blip r:embed="rId3"/>
          <a:srcRect l="4703"/>
          <a:stretch>
            <a:fillRect/>
          </a:stretch>
        </p:blipFill>
        <p:spPr>
          <a:xfrm>
            <a:off x="5572953" y="114857"/>
            <a:ext cx="6475062" cy="5863155"/>
          </a:xfrm>
          <a:prstGeom prst="rect">
            <a:avLst/>
          </a:prstGeom>
        </p:spPr>
      </p:pic>
      <p:sp>
        <p:nvSpPr>
          <p:cNvPr id="8" name="Google Shape;99;g2d17701bccb_0_0">
            <a:extLst>
              <a:ext uri="{FF2B5EF4-FFF2-40B4-BE49-F238E27FC236}">
                <a16:creationId xmlns:a16="http://schemas.microsoft.com/office/drawing/2014/main" id="{5FE493F0-DCE1-140F-2DAB-339AD0795CD7}"/>
              </a:ext>
            </a:extLst>
          </p:cNvPr>
          <p:cNvSpPr txBox="1">
            <a:spLocks noGrp="1"/>
          </p:cNvSpPr>
          <p:nvPr>
            <p:ph type="body" idx="1"/>
          </p:nvPr>
        </p:nvSpPr>
        <p:spPr>
          <a:xfrm>
            <a:off x="8259338" y="6348862"/>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82E+F / </a:t>
            </a:r>
            <a:r>
              <a:rPr lang="nl-NL" sz="2000">
                <a:latin typeface="Effra" panose="02000506080000020004"/>
              </a:rPr>
              <a:t>ScienceData p. 279</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748AC48B-3B16-722A-EE73-AF20A528FAFF}"/>
              </a:ext>
            </a:extLst>
          </p:cNvPr>
          <p:cNvSpPr txBox="1">
            <a:spLocks/>
          </p:cNvSpPr>
          <p:nvPr/>
        </p:nvSpPr>
        <p:spPr>
          <a:xfrm>
            <a:off x="403123" y="2135098"/>
            <a:ext cx="11906864" cy="5234213"/>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47700" indent="-457200">
              <a:spcBef>
                <a:spcPts val="0"/>
              </a:spcBef>
              <a:buSzPts val="2600"/>
            </a:pPr>
            <a:r>
              <a:rPr lang="nl-NL" sz="2400">
                <a:latin typeface="Effra" panose="02000506080000020004"/>
              </a:rPr>
              <a:t>Producerend orgaan/weefsel </a:t>
            </a:r>
            <a:br>
              <a:rPr lang="nl-NL" sz="2400">
                <a:latin typeface="Effra" panose="02000506080000020004"/>
              </a:rPr>
            </a:br>
            <a:r>
              <a:rPr lang="nl-NL" sz="2400" b="1">
                <a:latin typeface="Effra" panose="02000506080000020004"/>
              </a:rPr>
              <a:t>≠</a:t>
            </a:r>
            <a:r>
              <a:rPr lang="nl-NL" sz="2400">
                <a:latin typeface="Effra" panose="02000506080000020004"/>
              </a:rPr>
              <a:t> plek van werking</a:t>
            </a:r>
            <a:br>
              <a:rPr lang="nl-NL" sz="2400">
                <a:latin typeface="Effra" panose="02000506080000020004"/>
              </a:rPr>
            </a:br>
            <a:br>
              <a:rPr lang="nl-NL" sz="2400">
                <a:latin typeface="Effra" panose="02000506080000020004"/>
              </a:rPr>
            </a:br>
            <a:r>
              <a:rPr lang="nl-NL" sz="2400" i="1">
                <a:latin typeface="Effra" panose="02000506080000020004"/>
              </a:rPr>
              <a:t>Bijv.</a:t>
            </a:r>
            <a:r>
              <a:rPr lang="nl-NL" sz="2400">
                <a:latin typeface="Effra" panose="02000506080000020004"/>
              </a:rPr>
              <a:t> alvleesklier maakt lipase, </a:t>
            </a:r>
            <a:br>
              <a:rPr lang="nl-NL" sz="2400">
                <a:latin typeface="Effra" panose="02000506080000020004"/>
              </a:rPr>
            </a:br>
            <a:r>
              <a:rPr lang="nl-NL" sz="2400">
                <a:latin typeface="Effra" panose="02000506080000020004"/>
              </a:rPr>
              <a:t>werking in twaalfvingerige </a:t>
            </a:r>
            <a:br>
              <a:rPr lang="nl-NL" sz="2400">
                <a:latin typeface="Effra" panose="02000506080000020004"/>
              </a:rPr>
            </a:br>
            <a:r>
              <a:rPr lang="nl-NL" sz="2400">
                <a:latin typeface="Effra" panose="02000506080000020004"/>
              </a:rPr>
              <a:t>darm en dunne darm</a:t>
            </a:r>
          </a:p>
          <a:p>
            <a:pPr marL="647700" indent="-457200">
              <a:spcBef>
                <a:spcPts val="0"/>
              </a:spcBef>
              <a:buSzPts val="2600"/>
            </a:pPr>
            <a:endParaRPr lang="nl-NL" sz="2400">
              <a:latin typeface="Effra" panose="02000506080000020004"/>
            </a:endParaRPr>
          </a:p>
          <a:p>
            <a:pPr marL="647700" indent="-457200">
              <a:spcBef>
                <a:spcPts val="0"/>
              </a:spcBef>
              <a:buSzPts val="2600"/>
            </a:pPr>
            <a:r>
              <a:rPr lang="nl-NL" sz="2400">
                <a:latin typeface="Effra" panose="02000506080000020004"/>
              </a:rPr>
              <a:t>Gal </a:t>
            </a:r>
            <a:r>
              <a:rPr lang="nl-NL" sz="2400" b="1">
                <a:latin typeface="Effra" panose="02000506080000020004"/>
              </a:rPr>
              <a:t>=</a:t>
            </a:r>
            <a:r>
              <a:rPr lang="nl-NL" sz="2400">
                <a:latin typeface="Effra" panose="02000506080000020004"/>
              </a:rPr>
              <a:t> emulgator </a:t>
            </a:r>
            <a:r>
              <a:rPr lang="nl-NL" sz="2400" b="1">
                <a:latin typeface="Effra" panose="02000506080000020004"/>
              </a:rPr>
              <a:t>≠</a:t>
            </a:r>
            <a:r>
              <a:rPr lang="nl-NL" sz="2400">
                <a:latin typeface="Effra" panose="02000506080000020004"/>
              </a:rPr>
              <a:t> enzym</a:t>
            </a:r>
            <a:br>
              <a:rPr lang="nl-NL" sz="2400">
                <a:latin typeface="Effra" panose="02000506080000020004"/>
              </a:rPr>
            </a:br>
            <a:r>
              <a:rPr lang="nl-NL" sz="2400">
                <a:latin typeface="Effra" panose="02000506080000020004"/>
              </a:rPr>
              <a:t>&gt; verteert vetten dus niet, </a:t>
            </a:r>
            <a:br>
              <a:rPr lang="nl-NL" sz="2400">
                <a:latin typeface="Effra" panose="02000506080000020004"/>
              </a:rPr>
            </a:br>
            <a:r>
              <a:rPr lang="nl-NL" sz="2400">
                <a:latin typeface="Effra" panose="02000506080000020004"/>
              </a:rPr>
              <a:t>maar emulgeert vetten!</a:t>
            </a:r>
            <a:endParaRPr lang="nl-NL" sz="2400">
              <a:latin typeface="Effra" panose="02000506080000020004"/>
              <a:sym typeface="Wingdings" panose="05000000000000000000" pitchFamily="2" charset="2"/>
            </a:endParaRPr>
          </a:p>
          <a:p>
            <a:pPr marL="647700" indent="-457200">
              <a:spcBef>
                <a:spcPts val="0"/>
              </a:spcBef>
              <a:buSzPts val="2600"/>
            </a:pPr>
            <a:endParaRPr lang="nl-NL" sz="2400" b="1">
              <a:latin typeface="Effra" panose="02000506080000020004"/>
              <a:sym typeface="Wingdings" panose="05000000000000000000" pitchFamily="2" charset="2"/>
            </a:endParaRPr>
          </a:p>
          <a:p>
            <a:pPr marL="647700" indent="-457200">
              <a:spcBef>
                <a:spcPts val="0"/>
              </a:spcBef>
              <a:buSzPts val="2600"/>
            </a:pPr>
            <a:r>
              <a:rPr lang="nl-NL" sz="2400">
                <a:latin typeface="Effra" panose="02000506080000020004"/>
                <a:sym typeface="Wingdings" panose="05000000000000000000" pitchFamily="2" charset="2"/>
              </a:rPr>
              <a:t>Galproductie door lever </a:t>
            </a:r>
            <a:br>
              <a:rPr lang="nl-NL" sz="2400">
                <a:latin typeface="Effra" panose="02000506080000020004"/>
                <a:sym typeface="Wingdings" panose="05000000000000000000" pitchFamily="2" charset="2"/>
              </a:rPr>
            </a:br>
            <a:r>
              <a:rPr lang="nl-NL" sz="2400">
                <a:latin typeface="Effra" panose="02000506080000020004"/>
                <a:sym typeface="Wingdings" panose="05000000000000000000" pitchFamily="2" charset="2"/>
              </a:rPr>
              <a:t>en opslag in galblaas</a:t>
            </a:r>
            <a:endParaRPr lang="en-US" sz="2500">
              <a:latin typeface="Effra" panose="02000506080000020004"/>
              <a:sym typeface="Wingdings" panose="05000000000000000000" pitchFamily="2" charset="2"/>
            </a:endParaRPr>
          </a:p>
          <a:p>
            <a:pPr marL="0" indent="0">
              <a:buNone/>
            </a:pPr>
            <a:r>
              <a:rPr lang="en-US" sz="2500" b="1">
                <a:latin typeface="Effra" panose="02000506080000020004"/>
                <a:sym typeface="Wingdings" panose="05000000000000000000" pitchFamily="2" charset="2"/>
              </a:rPr>
              <a:t>   </a:t>
            </a:r>
          </a:p>
          <a:p>
            <a:pPr marL="190500" indent="0">
              <a:spcBef>
                <a:spcPts val="0"/>
              </a:spcBef>
              <a:buSzPts val="2600"/>
              <a:buFont typeface="Arial"/>
              <a:buNone/>
            </a:pPr>
            <a:endParaRPr lang="nl-NL" sz="2500">
              <a:latin typeface="Effra" panose="02000506080000020004" pitchFamily="2" charset="0"/>
              <a:ea typeface="Arial"/>
              <a:cs typeface="Arial"/>
              <a:sym typeface="Arial"/>
            </a:endParaRPr>
          </a:p>
        </p:txBody>
      </p:sp>
      <p:pic>
        <p:nvPicPr>
          <p:cNvPr id="6" name="Picture 34" descr="4 ligging maag lever galblaas 2">
            <a:extLst>
              <a:ext uri="{FF2B5EF4-FFF2-40B4-BE49-F238E27FC236}">
                <a16:creationId xmlns:a16="http://schemas.microsoft.com/office/drawing/2014/main" id="{28D8E6A2-B6E5-AEE2-024F-EFB60E24A57F}"/>
              </a:ext>
            </a:extLst>
          </p:cNvPr>
          <p:cNvPicPr>
            <a:picLocks noChangeAspect="1" noChangeArrowheads="1"/>
          </p:cNvPicPr>
          <p:nvPr/>
        </p:nvPicPr>
        <p:blipFill rotWithShape="1">
          <a:blip r:embed="rId4">
            <a:clrChange>
              <a:clrFrom>
                <a:srgbClr val="CCFFFF"/>
              </a:clrFrom>
              <a:clrTo>
                <a:srgbClr val="CCFFFF">
                  <a:alpha val="0"/>
                </a:srgbClr>
              </a:clrTo>
            </a:clrChange>
            <a:extLst>
              <a:ext uri="{28A0092B-C50C-407E-A947-70E740481C1C}">
                <a14:useLocalDpi xmlns:a14="http://schemas.microsoft.com/office/drawing/2010/main" val="0"/>
              </a:ext>
            </a:extLst>
          </a:blip>
          <a:srcRect t="-149" b="5466"/>
          <a:stretch>
            <a:fillRect/>
          </a:stretch>
        </p:blipFill>
        <p:spPr bwMode="auto">
          <a:xfrm>
            <a:off x="2470446" y="182199"/>
            <a:ext cx="3102507" cy="1870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60359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2">
          <a:extLst>
            <a:ext uri="{FF2B5EF4-FFF2-40B4-BE49-F238E27FC236}">
              <a16:creationId xmlns:a16="http://schemas.microsoft.com/office/drawing/2014/main" id="{A7AA185C-FDB6-3B23-D975-24FF136665B3}"/>
            </a:ext>
          </a:extLst>
        </p:cNvPr>
        <p:cNvGrpSpPr/>
        <p:nvPr/>
      </p:nvGrpSpPr>
      <p:grpSpPr>
        <a:xfrm>
          <a:off x="0" y="0"/>
          <a:ext cx="0" cy="0"/>
          <a:chOff x="0" y="0"/>
          <a:chExt cx="0" cy="0"/>
        </a:xfrm>
      </p:grpSpPr>
      <p:sp>
        <p:nvSpPr>
          <p:cNvPr id="383" name="Google Shape;383;g2d14e319473_2_3">
            <a:extLst>
              <a:ext uri="{FF2B5EF4-FFF2-40B4-BE49-F238E27FC236}">
                <a16:creationId xmlns:a16="http://schemas.microsoft.com/office/drawing/2014/main" id="{A9BD5DDA-2DDC-F89B-E245-34E99100BDA6}"/>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Voorbeeld (2024-II)</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BD368FDA-9C2C-EDB7-6502-B5F0702EFD6D}"/>
              </a:ext>
            </a:extLst>
          </p:cNvPr>
          <p:cNvPicPr>
            <a:picLocks noChangeAspect="1"/>
          </p:cNvPicPr>
          <p:nvPr/>
        </p:nvPicPr>
        <p:blipFill>
          <a:blip r:embed="rId3"/>
          <a:stretch>
            <a:fillRect/>
          </a:stretch>
        </p:blipFill>
        <p:spPr>
          <a:xfrm>
            <a:off x="627464" y="1995624"/>
            <a:ext cx="10937072" cy="388266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40C0186B-118B-2772-0706-669BB5D6210B}"/>
                  </a:ext>
                </a:extLst>
              </p14:cNvPr>
              <p14:cNvContentPartPr/>
              <p14:nvPr/>
            </p14:nvContentPartPr>
            <p14:xfrm>
              <a:off x="2025205" y="2340035"/>
              <a:ext cx="360000" cy="360"/>
            </p14:xfrm>
          </p:contentPart>
        </mc:Choice>
        <mc:Fallback xmlns="">
          <p:pic>
            <p:nvPicPr>
              <p:cNvPr id="2" name="Inkt 1">
                <a:extLst>
                  <a:ext uri="{FF2B5EF4-FFF2-40B4-BE49-F238E27FC236}">
                    <a16:creationId xmlns:a16="http://schemas.microsoft.com/office/drawing/2014/main" id="{40C0186B-118B-2772-0706-669BB5D6210B}"/>
                  </a:ext>
                </a:extLst>
              </p:cNvPr>
              <p:cNvPicPr/>
              <p:nvPr/>
            </p:nvPicPr>
            <p:blipFill>
              <a:blip r:embed="rId5"/>
              <a:stretch>
                <a:fillRect/>
              </a:stretch>
            </p:blipFill>
            <p:spPr>
              <a:xfrm>
                <a:off x="1971205" y="2232035"/>
                <a:ext cx="4676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t 6">
                <a:extLst>
                  <a:ext uri="{FF2B5EF4-FFF2-40B4-BE49-F238E27FC236}">
                    <a16:creationId xmlns:a16="http://schemas.microsoft.com/office/drawing/2014/main" id="{95517F89-6CBC-0C49-1D7A-DC35FA5088B4}"/>
                  </a:ext>
                </a:extLst>
              </p14:cNvPr>
              <p14:cNvContentPartPr/>
              <p14:nvPr/>
            </p14:nvContentPartPr>
            <p14:xfrm>
              <a:off x="3254245" y="3057875"/>
              <a:ext cx="1228320" cy="10800"/>
            </p14:xfrm>
          </p:contentPart>
        </mc:Choice>
        <mc:Fallback xmlns="">
          <p:pic>
            <p:nvPicPr>
              <p:cNvPr id="7" name="Inkt 6">
                <a:extLst>
                  <a:ext uri="{FF2B5EF4-FFF2-40B4-BE49-F238E27FC236}">
                    <a16:creationId xmlns:a16="http://schemas.microsoft.com/office/drawing/2014/main" id="{95517F89-6CBC-0C49-1D7A-DC35FA5088B4}"/>
                  </a:ext>
                </a:extLst>
              </p:cNvPr>
              <p:cNvPicPr/>
              <p:nvPr/>
            </p:nvPicPr>
            <p:blipFill>
              <a:blip r:embed="rId7"/>
              <a:stretch>
                <a:fillRect/>
              </a:stretch>
            </p:blipFill>
            <p:spPr>
              <a:xfrm>
                <a:off x="3200245" y="2949875"/>
                <a:ext cx="13359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t 7">
                <a:extLst>
                  <a:ext uri="{FF2B5EF4-FFF2-40B4-BE49-F238E27FC236}">
                    <a16:creationId xmlns:a16="http://schemas.microsoft.com/office/drawing/2014/main" id="{7E5AE65C-03B2-7EA6-63FA-9E502B0B3597}"/>
                  </a:ext>
                </a:extLst>
              </p14:cNvPr>
              <p14:cNvContentPartPr/>
              <p14:nvPr/>
            </p14:nvContentPartPr>
            <p14:xfrm>
              <a:off x="3244437" y="2713603"/>
              <a:ext cx="826200" cy="20520"/>
            </p14:xfrm>
          </p:contentPart>
        </mc:Choice>
        <mc:Fallback xmlns="">
          <p:pic>
            <p:nvPicPr>
              <p:cNvPr id="8" name="Inkt 7">
                <a:extLst>
                  <a:ext uri="{FF2B5EF4-FFF2-40B4-BE49-F238E27FC236}">
                    <a16:creationId xmlns:a16="http://schemas.microsoft.com/office/drawing/2014/main" id="{7E5AE65C-03B2-7EA6-63FA-9E502B0B3597}"/>
                  </a:ext>
                </a:extLst>
              </p:cNvPr>
              <p:cNvPicPr/>
              <p:nvPr/>
            </p:nvPicPr>
            <p:blipFill>
              <a:blip r:embed="rId9"/>
              <a:stretch>
                <a:fillRect/>
              </a:stretch>
            </p:blipFill>
            <p:spPr>
              <a:xfrm>
                <a:off x="3190437" y="2605603"/>
                <a:ext cx="933840" cy="236160"/>
              </a:xfrm>
              <a:prstGeom prst="rect">
                <a:avLst/>
              </a:prstGeom>
            </p:spPr>
          </p:pic>
        </mc:Fallback>
      </mc:AlternateContent>
    </p:spTree>
    <p:extLst>
      <p:ext uri="{BB962C8B-B14F-4D97-AF65-F5344CB8AC3E}">
        <p14:creationId xmlns:p14="http://schemas.microsoft.com/office/powerpoint/2010/main" val="35510765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0A03D-8317-68C9-851E-5FD57A02D8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2E611B-023F-A379-9793-69CD3D85D1F4}"/>
              </a:ext>
            </a:extLst>
          </p:cNvPr>
          <p:cNvSpPr>
            <a:spLocks noGrp="1"/>
          </p:cNvSpPr>
          <p:nvPr>
            <p:ph type="title"/>
          </p:nvPr>
        </p:nvSpPr>
        <p:spPr/>
        <p:txBody>
          <a:bodyPr/>
          <a:lstStyle/>
          <a:p>
            <a:r>
              <a:rPr lang="nl-NL">
                <a:latin typeface="Effra"/>
              </a:rPr>
              <a:t>Uitwerking</a:t>
            </a:r>
          </a:p>
        </p:txBody>
      </p:sp>
      <p:pic>
        <p:nvPicPr>
          <p:cNvPr id="4" name="Afbeelding 3">
            <a:extLst>
              <a:ext uri="{FF2B5EF4-FFF2-40B4-BE49-F238E27FC236}">
                <a16:creationId xmlns:a16="http://schemas.microsoft.com/office/drawing/2014/main" id="{3A43EE96-E479-3253-433E-5244BD9164F6}"/>
              </a:ext>
            </a:extLst>
          </p:cNvPr>
          <p:cNvPicPr>
            <a:picLocks noChangeAspect="1"/>
          </p:cNvPicPr>
          <p:nvPr/>
        </p:nvPicPr>
        <p:blipFill>
          <a:blip r:embed="rId3"/>
          <a:stretch>
            <a:fillRect/>
          </a:stretch>
        </p:blipFill>
        <p:spPr>
          <a:xfrm>
            <a:off x="816359" y="2435649"/>
            <a:ext cx="10577001" cy="612352"/>
          </a:xfrm>
          <a:prstGeom prst="rect">
            <a:avLst/>
          </a:prstGeom>
        </p:spPr>
      </p:pic>
    </p:spTree>
    <p:extLst>
      <p:ext uri="{BB962C8B-B14F-4D97-AF65-F5344CB8AC3E}">
        <p14:creationId xmlns:p14="http://schemas.microsoft.com/office/powerpoint/2010/main" val="4184983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0"/>
          <p:cNvSpPr txBox="1">
            <a:spLocks noGrp="1"/>
          </p:cNvSpPr>
          <p:nvPr>
            <p:ph type="title"/>
          </p:nvPr>
        </p:nvSpPr>
        <p:spPr>
          <a:xfrm>
            <a:off x="555170" y="584200"/>
            <a:ext cx="1084041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sz="4000">
                <a:latin typeface="Effra" panose="02000506080000020004" pitchFamily="2" charset="0"/>
                <a:ea typeface="Arial"/>
                <a:cs typeface="Arial"/>
                <a:sym typeface="Arial"/>
              </a:rPr>
              <a:t>Hormonen – positieve en negatieve terugkoppeling</a:t>
            </a:r>
            <a:endParaRPr sz="4000">
              <a:latin typeface="Effra" panose="02000506080000020004" pitchFamily="2" charset="0"/>
              <a:ea typeface="Arial"/>
              <a:cs typeface="Arial"/>
              <a:sym typeface="Arial"/>
            </a:endParaRPr>
          </a:p>
        </p:txBody>
      </p:sp>
      <p:pic>
        <p:nvPicPr>
          <p:cNvPr id="8" name="Afbeelding 7">
            <a:extLst>
              <a:ext uri="{FF2B5EF4-FFF2-40B4-BE49-F238E27FC236}">
                <a16:creationId xmlns:a16="http://schemas.microsoft.com/office/drawing/2014/main" id="{C4898AFE-14C3-5F4B-F430-E749BC2BD5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170" y="2581502"/>
            <a:ext cx="5034328" cy="2366736"/>
          </a:xfrm>
          <a:prstGeom prst="rect">
            <a:avLst/>
          </a:prstGeom>
          <a:noFill/>
          <a:ln>
            <a:noFill/>
          </a:ln>
        </p:spPr>
      </p:pic>
      <p:pic>
        <p:nvPicPr>
          <p:cNvPr id="14" name="Afbeelding 13">
            <a:extLst>
              <a:ext uri="{FF2B5EF4-FFF2-40B4-BE49-F238E27FC236}">
                <a16:creationId xmlns:a16="http://schemas.microsoft.com/office/drawing/2014/main" id="{2A1A2E46-E69E-07BE-F5F3-3DE77279D1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4348" y="1752447"/>
            <a:ext cx="5034328" cy="4724774"/>
          </a:xfrm>
          <a:prstGeom prst="rect">
            <a:avLst/>
          </a:prstGeom>
          <a:noFill/>
          <a:ln>
            <a:noFill/>
          </a:ln>
        </p:spPr>
      </p:pic>
    </p:spTree>
    <p:extLst>
      <p:ext uri="{BB962C8B-B14F-4D97-AF65-F5344CB8AC3E}">
        <p14:creationId xmlns:p14="http://schemas.microsoft.com/office/powerpoint/2010/main" val="2034645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g2d1a6562294_0_7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Menstruatiecyclus</a:t>
            </a:r>
            <a:endParaRPr>
              <a:latin typeface="Effra" panose="02000506080000020004" pitchFamily="2" charset="0"/>
              <a:ea typeface="Arial"/>
              <a:cs typeface="Arial"/>
              <a:sym typeface="Arial"/>
            </a:endParaRPr>
          </a:p>
        </p:txBody>
      </p:sp>
      <p:pic>
        <p:nvPicPr>
          <p:cNvPr id="523" name="Google Shape;523;g2d1a6562294_0_79"/>
          <p:cNvPicPr preferRelativeResize="0"/>
          <p:nvPr/>
        </p:nvPicPr>
        <p:blipFill rotWithShape="1">
          <a:blip r:embed="rId3">
            <a:alphaModFix/>
          </a:blip>
          <a:srcRect l="30883" t="11609" r="26762" b="6464"/>
          <a:stretch/>
        </p:blipFill>
        <p:spPr>
          <a:xfrm>
            <a:off x="5920637" y="150825"/>
            <a:ext cx="6104965" cy="6556347"/>
          </a:xfrm>
          <a:prstGeom prst="rect">
            <a:avLst/>
          </a:prstGeom>
          <a:noFill/>
          <a:ln>
            <a:noFill/>
          </a:ln>
        </p:spPr>
      </p:pic>
      <p:cxnSp>
        <p:nvCxnSpPr>
          <p:cNvPr id="4" name="Rechte verbindingslijn met pijl 3">
            <a:extLst>
              <a:ext uri="{FF2B5EF4-FFF2-40B4-BE49-F238E27FC236}">
                <a16:creationId xmlns:a16="http://schemas.microsoft.com/office/drawing/2014/main" id="{6B02DBBE-53F5-3C2F-D8B6-A02B66665F0B}"/>
              </a:ext>
            </a:extLst>
          </p:cNvPr>
          <p:cNvCxnSpPr/>
          <p:nvPr/>
        </p:nvCxnSpPr>
        <p:spPr>
          <a:xfrm flipH="1" flipV="1">
            <a:off x="11353800" y="2181886"/>
            <a:ext cx="299519" cy="2625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Rechte verbindingslijn met pijl 7">
            <a:extLst>
              <a:ext uri="{FF2B5EF4-FFF2-40B4-BE49-F238E27FC236}">
                <a16:creationId xmlns:a16="http://schemas.microsoft.com/office/drawing/2014/main" id="{DB404DFE-E781-9E26-06A1-266B78055AA1}"/>
              </a:ext>
            </a:extLst>
          </p:cNvPr>
          <p:cNvCxnSpPr/>
          <p:nvPr/>
        </p:nvCxnSpPr>
        <p:spPr>
          <a:xfrm flipV="1">
            <a:off x="7224665" y="3268301"/>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Rechte verbindingslijn met pijl 11">
            <a:extLst>
              <a:ext uri="{FF2B5EF4-FFF2-40B4-BE49-F238E27FC236}">
                <a16:creationId xmlns:a16="http://schemas.microsoft.com/office/drawing/2014/main" id="{8E57B371-7860-9B6F-1A34-FFCC05789F54}"/>
              </a:ext>
            </a:extLst>
          </p:cNvPr>
          <p:cNvCxnSpPr>
            <a:cxnSpLocks/>
          </p:cNvCxnSpPr>
          <p:nvPr/>
        </p:nvCxnSpPr>
        <p:spPr>
          <a:xfrm>
            <a:off x="7985156" y="3512744"/>
            <a:ext cx="485284" cy="11769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Rechte verbindingslijn met pijl 16">
            <a:extLst>
              <a:ext uri="{FF2B5EF4-FFF2-40B4-BE49-F238E27FC236}">
                <a16:creationId xmlns:a16="http://schemas.microsoft.com/office/drawing/2014/main" id="{FA623D38-47A6-FB8B-101A-29D38ABDC31A}"/>
              </a:ext>
            </a:extLst>
          </p:cNvPr>
          <p:cNvCxnSpPr>
            <a:cxnSpLocks/>
          </p:cNvCxnSpPr>
          <p:nvPr/>
        </p:nvCxnSpPr>
        <p:spPr>
          <a:xfrm flipV="1">
            <a:off x="8807512" y="1027975"/>
            <a:ext cx="0" cy="32181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Rechte verbindingslijn met pijl 18">
            <a:extLst>
              <a:ext uri="{FF2B5EF4-FFF2-40B4-BE49-F238E27FC236}">
                <a16:creationId xmlns:a16="http://schemas.microsoft.com/office/drawing/2014/main" id="{3576BF15-165F-9A98-64F6-1333EF20A42C}"/>
              </a:ext>
            </a:extLst>
          </p:cNvPr>
          <p:cNvCxnSpPr>
            <a:cxnSpLocks/>
          </p:cNvCxnSpPr>
          <p:nvPr/>
        </p:nvCxnSpPr>
        <p:spPr>
          <a:xfrm>
            <a:off x="8973119" y="491905"/>
            <a:ext cx="134667" cy="29370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2" name="Rechte verbindingslijn met pijl 21">
            <a:extLst>
              <a:ext uri="{FF2B5EF4-FFF2-40B4-BE49-F238E27FC236}">
                <a16:creationId xmlns:a16="http://schemas.microsoft.com/office/drawing/2014/main" id="{392B87D8-C6E2-CE56-0074-C53BC9EF3026}"/>
              </a:ext>
            </a:extLst>
          </p:cNvPr>
          <p:cNvCxnSpPr>
            <a:cxnSpLocks/>
          </p:cNvCxnSpPr>
          <p:nvPr/>
        </p:nvCxnSpPr>
        <p:spPr>
          <a:xfrm>
            <a:off x="9996494" y="3395048"/>
            <a:ext cx="82990" cy="7061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4" name="Rechte verbindingslijn met pijl 23">
            <a:extLst>
              <a:ext uri="{FF2B5EF4-FFF2-40B4-BE49-F238E27FC236}">
                <a16:creationId xmlns:a16="http://schemas.microsoft.com/office/drawing/2014/main" id="{C615C548-EA0A-FB3C-2C48-294560331DAF}"/>
              </a:ext>
            </a:extLst>
          </p:cNvPr>
          <p:cNvCxnSpPr>
            <a:cxnSpLocks/>
          </p:cNvCxnSpPr>
          <p:nvPr/>
        </p:nvCxnSpPr>
        <p:spPr>
          <a:xfrm>
            <a:off x="8372191" y="4918326"/>
            <a:ext cx="141838" cy="7801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Rechte verbindingslijn met pijl 25">
            <a:extLst>
              <a:ext uri="{FF2B5EF4-FFF2-40B4-BE49-F238E27FC236}">
                <a16:creationId xmlns:a16="http://schemas.microsoft.com/office/drawing/2014/main" id="{E3CB4644-C541-0DBA-DC85-EAE10741B2EF}"/>
              </a:ext>
            </a:extLst>
          </p:cNvPr>
          <p:cNvCxnSpPr>
            <a:cxnSpLocks/>
          </p:cNvCxnSpPr>
          <p:nvPr/>
        </p:nvCxnSpPr>
        <p:spPr>
          <a:xfrm>
            <a:off x="10211052" y="4413957"/>
            <a:ext cx="21795" cy="100906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9" name="Rechte verbindingslijn met pijl 28">
            <a:extLst>
              <a:ext uri="{FF2B5EF4-FFF2-40B4-BE49-F238E27FC236}">
                <a16:creationId xmlns:a16="http://schemas.microsoft.com/office/drawing/2014/main" id="{DEA10525-013B-28A6-08F8-32B866FF719D}"/>
              </a:ext>
            </a:extLst>
          </p:cNvPr>
          <p:cNvCxnSpPr>
            <a:cxnSpLocks/>
          </p:cNvCxnSpPr>
          <p:nvPr/>
        </p:nvCxnSpPr>
        <p:spPr>
          <a:xfrm>
            <a:off x="10968192" y="3428998"/>
            <a:ext cx="22715" cy="984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3" name="Rechte verbindingslijn met pijl 32">
            <a:extLst>
              <a:ext uri="{FF2B5EF4-FFF2-40B4-BE49-F238E27FC236}">
                <a16:creationId xmlns:a16="http://schemas.microsoft.com/office/drawing/2014/main" id="{1148CB23-5249-93ED-A531-A47B91AFF964}"/>
              </a:ext>
            </a:extLst>
          </p:cNvPr>
          <p:cNvCxnSpPr/>
          <p:nvPr/>
        </p:nvCxnSpPr>
        <p:spPr>
          <a:xfrm flipV="1">
            <a:off x="11224787" y="2560622"/>
            <a:ext cx="0" cy="4888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Google Shape;99;g2d17701bccb_0_0">
            <a:extLst>
              <a:ext uri="{FF2B5EF4-FFF2-40B4-BE49-F238E27FC236}">
                <a16:creationId xmlns:a16="http://schemas.microsoft.com/office/drawing/2014/main" id="{3489F2F5-E9FD-2BD3-7BFD-9449C9E719D4}"/>
              </a:ext>
            </a:extLst>
          </p:cNvPr>
          <p:cNvSpPr txBox="1">
            <a:spLocks noGrp="1"/>
          </p:cNvSpPr>
          <p:nvPr>
            <p:ph type="body" idx="1"/>
          </p:nvPr>
        </p:nvSpPr>
        <p:spPr>
          <a:xfrm>
            <a:off x="2369384" y="6329788"/>
            <a:ext cx="4695980"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86C / </a:t>
            </a:r>
            <a:r>
              <a:rPr lang="nl-NL" sz="2000">
                <a:latin typeface="Effra" panose="02000506080000020004"/>
              </a:rPr>
              <a:t>ScienceData p. 218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cxnSp>
        <p:nvCxnSpPr>
          <p:cNvPr id="2" name="Rechte verbindingslijn met pijl 1">
            <a:extLst>
              <a:ext uri="{FF2B5EF4-FFF2-40B4-BE49-F238E27FC236}">
                <a16:creationId xmlns:a16="http://schemas.microsoft.com/office/drawing/2014/main" id="{3C8B8978-3303-8E3A-4060-18DA4FF3FE4D}"/>
              </a:ext>
            </a:extLst>
          </p:cNvPr>
          <p:cNvCxnSpPr>
            <a:cxnSpLocks/>
          </p:cNvCxnSpPr>
          <p:nvPr/>
        </p:nvCxnSpPr>
        <p:spPr>
          <a:xfrm>
            <a:off x="6918824" y="4689695"/>
            <a:ext cx="22715" cy="98495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57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Hormonen</a:t>
            </a:r>
            <a:endParaRPr>
              <a:latin typeface="Effra" panose="02000506080000020004" pitchFamily="2" charset="0"/>
              <a:ea typeface="Arial"/>
              <a:cs typeface="Arial"/>
              <a:sym typeface="Arial"/>
            </a:endParaRPr>
          </a:p>
        </p:txBody>
      </p:sp>
      <p:pic>
        <p:nvPicPr>
          <p:cNvPr id="331" name="Google Shape;331;p55" descr="Afbeelding met tafel&#10;&#10;Automatisch gegenereerde beschrijving"/>
          <p:cNvPicPr preferRelativeResize="0"/>
          <p:nvPr/>
        </p:nvPicPr>
        <p:blipFill rotWithShape="1">
          <a:blip r:embed="rId3">
            <a:alphaModFix/>
          </a:blip>
          <a:srcRect/>
          <a:stretch/>
        </p:blipFill>
        <p:spPr>
          <a:xfrm>
            <a:off x="6355426" y="0"/>
            <a:ext cx="5836574" cy="6858000"/>
          </a:xfrm>
          <a:prstGeom prst="rect">
            <a:avLst/>
          </a:prstGeom>
          <a:noFill/>
          <a:ln>
            <a:noFill/>
          </a:ln>
        </p:spPr>
      </p:pic>
      <p:pic>
        <p:nvPicPr>
          <p:cNvPr id="3" name="Afbeelding 2">
            <a:extLst>
              <a:ext uri="{FF2B5EF4-FFF2-40B4-BE49-F238E27FC236}">
                <a16:creationId xmlns:a16="http://schemas.microsoft.com/office/drawing/2014/main" id="{4CF997C9-254A-B7CE-0BB1-5EDD334C63BB}"/>
              </a:ext>
            </a:extLst>
          </p:cNvPr>
          <p:cNvPicPr>
            <a:picLocks noChangeAspect="1"/>
          </p:cNvPicPr>
          <p:nvPr/>
        </p:nvPicPr>
        <p:blipFill>
          <a:blip r:embed="rId4"/>
          <a:srcRect l="3221" t="4348" b="1359"/>
          <a:stretch>
            <a:fillRect/>
          </a:stretch>
        </p:blipFill>
        <p:spPr>
          <a:xfrm>
            <a:off x="838200" y="1571624"/>
            <a:ext cx="5517226" cy="5286375"/>
          </a:xfrm>
          <a:prstGeom prst="rect">
            <a:avLst/>
          </a:prstGeom>
        </p:spPr>
      </p:pic>
      <p:sp>
        <p:nvSpPr>
          <p:cNvPr id="4" name="Google Shape;99;g2d17701bccb_0_0">
            <a:extLst>
              <a:ext uri="{FF2B5EF4-FFF2-40B4-BE49-F238E27FC236}">
                <a16:creationId xmlns:a16="http://schemas.microsoft.com/office/drawing/2014/main" id="{37F1E5B1-8632-EE6F-44FB-B7A95113B37A}"/>
              </a:ext>
            </a:extLst>
          </p:cNvPr>
          <p:cNvSpPr txBox="1">
            <a:spLocks noGrp="1"/>
          </p:cNvSpPr>
          <p:nvPr>
            <p:ph type="body" idx="1"/>
          </p:nvPr>
        </p:nvSpPr>
        <p:spPr>
          <a:xfrm>
            <a:off x="2327277" y="192447"/>
            <a:ext cx="570088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a:ea typeface="Arial"/>
                <a:cs typeface="Arial"/>
                <a:sym typeface="Arial"/>
              </a:rPr>
              <a:t>Binas 89A / </a:t>
            </a:r>
            <a:r>
              <a:rPr lang="nl-NL" sz="2000">
                <a:latin typeface="Effra" panose="02000506080000020004"/>
              </a:rPr>
              <a:t>ScienceData p. 315 e.v.</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rPr>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367849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58B46016-C719-8612-A855-81EC4D81B633}"/>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96136E1F-17E9-5923-8418-D88BB6671F71}"/>
              </a:ext>
            </a:extLst>
          </p:cNvPr>
          <p:cNvSpPr txBox="1"/>
          <p:nvPr/>
        </p:nvSpPr>
        <p:spPr>
          <a:xfrm>
            <a:off x="706849" y="644925"/>
            <a:ext cx="5889893"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(2024-I) </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A3039A05-12E1-888E-5C65-9665CC768F42}"/>
              </a:ext>
            </a:extLst>
          </p:cNvPr>
          <p:cNvPicPr>
            <a:picLocks noChangeAspect="1"/>
          </p:cNvPicPr>
          <p:nvPr/>
        </p:nvPicPr>
        <p:blipFill>
          <a:blip r:embed="rId3"/>
          <a:stretch>
            <a:fillRect/>
          </a:stretch>
        </p:blipFill>
        <p:spPr>
          <a:xfrm>
            <a:off x="5172905" y="235517"/>
            <a:ext cx="6841929" cy="6386966"/>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52CB7937-BF52-AD38-1A86-7A04C5A298EB}"/>
                  </a:ext>
                </a:extLst>
              </p14:cNvPr>
              <p14:cNvContentPartPr/>
              <p14:nvPr/>
            </p14:nvContentPartPr>
            <p14:xfrm>
              <a:off x="5886270" y="1322565"/>
              <a:ext cx="970560" cy="39600"/>
            </p14:xfrm>
          </p:contentPart>
        </mc:Choice>
        <mc:Fallback xmlns="">
          <p:pic>
            <p:nvPicPr>
              <p:cNvPr id="2" name="Inkt 1">
                <a:extLst>
                  <a:ext uri="{FF2B5EF4-FFF2-40B4-BE49-F238E27FC236}">
                    <a16:creationId xmlns:a16="http://schemas.microsoft.com/office/drawing/2014/main" id="{52CB7937-BF52-AD38-1A86-7A04C5A298EB}"/>
                  </a:ext>
                </a:extLst>
              </p:cNvPr>
              <p:cNvPicPr/>
              <p:nvPr/>
            </p:nvPicPr>
            <p:blipFill>
              <a:blip r:embed="rId5"/>
              <a:stretch>
                <a:fillRect/>
              </a:stretch>
            </p:blipFill>
            <p:spPr>
              <a:xfrm>
                <a:off x="5832270" y="1214565"/>
                <a:ext cx="1078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t 3">
                <a:extLst>
                  <a:ext uri="{FF2B5EF4-FFF2-40B4-BE49-F238E27FC236}">
                    <a16:creationId xmlns:a16="http://schemas.microsoft.com/office/drawing/2014/main" id="{8D2E7008-1768-F18F-7FB9-3A8569736C2F}"/>
                  </a:ext>
                </a:extLst>
              </p14:cNvPr>
              <p14:cNvContentPartPr/>
              <p14:nvPr/>
            </p14:nvContentPartPr>
            <p14:xfrm>
              <a:off x="7895790" y="1324005"/>
              <a:ext cx="698400" cy="6120"/>
            </p14:xfrm>
          </p:contentPart>
        </mc:Choice>
        <mc:Fallback xmlns="">
          <p:pic>
            <p:nvPicPr>
              <p:cNvPr id="4" name="Inkt 3">
                <a:extLst>
                  <a:ext uri="{FF2B5EF4-FFF2-40B4-BE49-F238E27FC236}">
                    <a16:creationId xmlns:a16="http://schemas.microsoft.com/office/drawing/2014/main" id="{8D2E7008-1768-F18F-7FB9-3A8569736C2F}"/>
                  </a:ext>
                </a:extLst>
              </p:cNvPr>
              <p:cNvPicPr/>
              <p:nvPr/>
            </p:nvPicPr>
            <p:blipFill>
              <a:blip r:embed="rId7"/>
              <a:stretch>
                <a:fillRect/>
              </a:stretch>
            </p:blipFill>
            <p:spPr>
              <a:xfrm>
                <a:off x="7841790" y="1216005"/>
                <a:ext cx="8060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t 4">
                <a:extLst>
                  <a:ext uri="{FF2B5EF4-FFF2-40B4-BE49-F238E27FC236}">
                    <a16:creationId xmlns:a16="http://schemas.microsoft.com/office/drawing/2014/main" id="{9E56BE6F-7423-F195-65B0-43478DBAF629}"/>
                  </a:ext>
                </a:extLst>
              </p14:cNvPr>
              <p14:cNvContentPartPr/>
              <p14:nvPr/>
            </p14:nvContentPartPr>
            <p14:xfrm>
              <a:off x="10124910" y="1332645"/>
              <a:ext cx="546120" cy="33840"/>
            </p14:xfrm>
          </p:contentPart>
        </mc:Choice>
        <mc:Fallback xmlns="">
          <p:pic>
            <p:nvPicPr>
              <p:cNvPr id="5" name="Inkt 4">
                <a:extLst>
                  <a:ext uri="{FF2B5EF4-FFF2-40B4-BE49-F238E27FC236}">
                    <a16:creationId xmlns:a16="http://schemas.microsoft.com/office/drawing/2014/main" id="{9E56BE6F-7423-F195-65B0-43478DBAF629}"/>
                  </a:ext>
                </a:extLst>
              </p:cNvPr>
              <p:cNvPicPr/>
              <p:nvPr/>
            </p:nvPicPr>
            <p:blipFill>
              <a:blip r:embed="rId9"/>
              <a:stretch>
                <a:fillRect/>
              </a:stretch>
            </p:blipFill>
            <p:spPr>
              <a:xfrm>
                <a:off x="10070910" y="1225782"/>
                <a:ext cx="653760" cy="24721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t 5">
                <a:extLst>
                  <a:ext uri="{FF2B5EF4-FFF2-40B4-BE49-F238E27FC236}">
                    <a16:creationId xmlns:a16="http://schemas.microsoft.com/office/drawing/2014/main" id="{B9F589AF-5B2C-9966-DCB1-0A531D713B33}"/>
                  </a:ext>
                </a:extLst>
              </p14:cNvPr>
              <p14:cNvContentPartPr/>
              <p14:nvPr/>
            </p14:nvContentPartPr>
            <p14:xfrm>
              <a:off x="5924430" y="1522725"/>
              <a:ext cx="627840" cy="20520"/>
            </p14:xfrm>
          </p:contentPart>
        </mc:Choice>
        <mc:Fallback xmlns="">
          <p:pic>
            <p:nvPicPr>
              <p:cNvPr id="6" name="Inkt 5">
                <a:extLst>
                  <a:ext uri="{FF2B5EF4-FFF2-40B4-BE49-F238E27FC236}">
                    <a16:creationId xmlns:a16="http://schemas.microsoft.com/office/drawing/2014/main" id="{B9F589AF-5B2C-9966-DCB1-0A531D713B33}"/>
                  </a:ext>
                </a:extLst>
              </p:cNvPr>
              <p:cNvPicPr/>
              <p:nvPr/>
            </p:nvPicPr>
            <p:blipFill>
              <a:blip r:embed="rId11"/>
              <a:stretch>
                <a:fillRect/>
              </a:stretch>
            </p:blipFill>
            <p:spPr>
              <a:xfrm>
                <a:off x="5870399" y="1412796"/>
                <a:ext cx="735542" cy="24001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t 6">
                <a:extLst>
                  <a:ext uri="{FF2B5EF4-FFF2-40B4-BE49-F238E27FC236}">
                    <a16:creationId xmlns:a16="http://schemas.microsoft.com/office/drawing/2014/main" id="{143E4BFB-88A2-EE62-2B3F-91B1821FD0EA}"/>
                  </a:ext>
                </a:extLst>
              </p14:cNvPr>
              <p14:cNvContentPartPr/>
              <p14:nvPr/>
            </p14:nvContentPartPr>
            <p14:xfrm>
              <a:off x="7114950" y="4999605"/>
              <a:ext cx="579960" cy="58680"/>
            </p14:xfrm>
          </p:contentPart>
        </mc:Choice>
        <mc:Fallback xmlns="">
          <p:pic>
            <p:nvPicPr>
              <p:cNvPr id="7" name="Inkt 6">
                <a:extLst>
                  <a:ext uri="{FF2B5EF4-FFF2-40B4-BE49-F238E27FC236}">
                    <a16:creationId xmlns:a16="http://schemas.microsoft.com/office/drawing/2014/main" id="{143E4BFB-88A2-EE62-2B3F-91B1821FD0EA}"/>
                  </a:ext>
                </a:extLst>
              </p:cNvPr>
              <p:cNvPicPr/>
              <p:nvPr/>
            </p:nvPicPr>
            <p:blipFill>
              <a:blip r:embed="rId13"/>
              <a:stretch>
                <a:fillRect/>
              </a:stretch>
            </p:blipFill>
            <p:spPr>
              <a:xfrm>
                <a:off x="7060950" y="4891605"/>
                <a:ext cx="68760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t 7">
                <a:extLst>
                  <a:ext uri="{FF2B5EF4-FFF2-40B4-BE49-F238E27FC236}">
                    <a16:creationId xmlns:a16="http://schemas.microsoft.com/office/drawing/2014/main" id="{9EFDDDD0-A49A-03A5-FF39-58D625B45F99}"/>
                  </a:ext>
                </a:extLst>
              </p14:cNvPr>
              <p14:cNvContentPartPr/>
              <p14:nvPr/>
            </p14:nvContentPartPr>
            <p14:xfrm>
              <a:off x="7438230" y="5162325"/>
              <a:ext cx="29880" cy="275760"/>
            </p14:xfrm>
          </p:contentPart>
        </mc:Choice>
        <mc:Fallback xmlns="">
          <p:pic>
            <p:nvPicPr>
              <p:cNvPr id="8" name="Inkt 7">
                <a:extLst>
                  <a:ext uri="{FF2B5EF4-FFF2-40B4-BE49-F238E27FC236}">
                    <a16:creationId xmlns:a16="http://schemas.microsoft.com/office/drawing/2014/main" id="{9EFDDDD0-A49A-03A5-FF39-58D625B45F99}"/>
                  </a:ext>
                </a:extLst>
              </p:cNvPr>
              <p:cNvPicPr/>
              <p:nvPr/>
            </p:nvPicPr>
            <p:blipFill>
              <a:blip r:embed="rId15"/>
              <a:stretch>
                <a:fillRect/>
              </a:stretch>
            </p:blipFill>
            <p:spPr>
              <a:xfrm>
                <a:off x="7383571" y="5054325"/>
                <a:ext cx="138833" cy="491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t 8">
                <a:extLst>
                  <a:ext uri="{FF2B5EF4-FFF2-40B4-BE49-F238E27FC236}">
                    <a16:creationId xmlns:a16="http://schemas.microsoft.com/office/drawing/2014/main" id="{E781557B-9C79-29D2-EE51-7E80EF5E5C2A}"/>
                  </a:ext>
                </a:extLst>
              </p14:cNvPr>
              <p14:cNvContentPartPr/>
              <p14:nvPr/>
            </p14:nvContentPartPr>
            <p14:xfrm>
              <a:off x="7000470" y="5542485"/>
              <a:ext cx="726120" cy="49680"/>
            </p14:xfrm>
          </p:contentPart>
        </mc:Choice>
        <mc:Fallback xmlns="">
          <p:pic>
            <p:nvPicPr>
              <p:cNvPr id="9" name="Inkt 8">
                <a:extLst>
                  <a:ext uri="{FF2B5EF4-FFF2-40B4-BE49-F238E27FC236}">
                    <a16:creationId xmlns:a16="http://schemas.microsoft.com/office/drawing/2014/main" id="{E781557B-9C79-29D2-EE51-7E80EF5E5C2A}"/>
                  </a:ext>
                </a:extLst>
              </p:cNvPr>
              <p:cNvPicPr/>
              <p:nvPr/>
            </p:nvPicPr>
            <p:blipFill>
              <a:blip r:embed="rId17"/>
              <a:stretch>
                <a:fillRect/>
              </a:stretch>
            </p:blipFill>
            <p:spPr>
              <a:xfrm>
                <a:off x="6946470" y="5434485"/>
                <a:ext cx="8337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t 10">
                <a:extLst>
                  <a:ext uri="{FF2B5EF4-FFF2-40B4-BE49-F238E27FC236}">
                    <a16:creationId xmlns:a16="http://schemas.microsoft.com/office/drawing/2014/main" id="{4A50299E-5AC0-D0B5-76E3-5D90BCED481B}"/>
                  </a:ext>
                </a:extLst>
              </p14:cNvPr>
              <p14:cNvContentPartPr/>
              <p14:nvPr/>
            </p14:nvContentPartPr>
            <p14:xfrm>
              <a:off x="5971950" y="3705045"/>
              <a:ext cx="276480" cy="75660"/>
            </p14:xfrm>
          </p:contentPart>
        </mc:Choice>
        <mc:Fallback xmlns="">
          <p:pic>
            <p:nvPicPr>
              <p:cNvPr id="11" name="Inkt 10">
                <a:extLst>
                  <a:ext uri="{FF2B5EF4-FFF2-40B4-BE49-F238E27FC236}">
                    <a16:creationId xmlns:a16="http://schemas.microsoft.com/office/drawing/2014/main" id="{4A50299E-5AC0-D0B5-76E3-5D90BCED481B}"/>
                  </a:ext>
                </a:extLst>
              </p:cNvPr>
              <p:cNvPicPr/>
              <p:nvPr/>
            </p:nvPicPr>
            <p:blipFill>
              <a:blip r:embed="rId19"/>
              <a:stretch>
                <a:fillRect/>
              </a:stretch>
            </p:blipFill>
            <p:spPr>
              <a:xfrm>
                <a:off x="5917950" y="3596442"/>
                <a:ext cx="384120" cy="29250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t 12">
                <a:extLst>
                  <a:ext uri="{FF2B5EF4-FFF2-40B4-BE49-F238E27FC236}">
                    <a16:creationId xmlns:a16="http://schemas.microsoft.com/office/drawing/2014/main" id="{9CAE2D96-FD59-CB28-7E89-24CFD20CB01A}"/>
                  </a:ext>
                </a:extLst>
              </p14:cNvPr>
              <p14:cNvContentPartPr/>
              <p14:nvPr/>
            </p14:nvContentPartPr>
            <p14:xfrm>
              <a:off x="6019470" y="2685885"/>
              <a:ext cx="227520" cy="29160"/>
            </p14:xfrm>
          </p:contentPart>
        </mc:Choice>
        <mc:Fallback xmlns="">
          <p:pic>
            <p:nvPicPr>
              <p:cNvPr id="13" name="Inkt 12">
                <a:extLst>
                  <a:ext uri="{FF2B5EF4-FFF2-40B4-BE49-F238E27FC236}">
                    <a16:creationId xmlns:a16="http://schemas.microsoft.com/office/drawing/2014/main" id="{9CAE2D96-FD59-CB28-7E89-24CFD20CB01A}"/>
                  </a:ext>
                </a:extLst>
              </p:cNvPr>
              <p:cNvPicPr/>
              <p:nvPr/>
            </p:nvPicPr>
            <p:blipFill>
              <a:blip r:embed="rId21"/>
              <a:stretch>
                <a:fillRect/>
              </a:stretch>
            </p:blipFill>
            <p:spPr>
              <a:xfrm>
                <a:off x="5965470" y="2577885"/>
                <a:ext cx="3351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t 13">
                <a:extLst>
                  <a:ext uri="{FF2B5EF4-FFF2-40B4-BE49-F238E27FC236}">
                    <a16:creationId xmlns:a16="http://schemas.microsoft.com/office/drawing/2014/main" id="{56054785-F7CE-44CC-B5D1-E3A1C62DC88B}"/>
                  </a:ext>
                </a:extLst>
              </p14:cNvPr>
              <p14:cNvContentPartPr/>
              <p14:nvPr/>
            </p14:nvContentPartPr>
            <p14:xfrm>
              <a:off x="5912550" y="3608925"/>
              <a:ext cx="993240" cy="1887840"/>
            </p14:xfrm>
          </p:contentPart>
        </mc:Choice>
        <mc:Fallback xmlns="">
          <p:pic>
            <p:nvPicPr>
              <p:cNvPr id="14" name="Inkt 13">
                <a:extLst>
                  <a:ext uri="{FF2B5EF4-FFF2-40B4-BE49-F238E27FC236}">
                    <a16:creationId xmlns:a16="http://schemas.microsoft.com/office/drawing/2014/main" id="{56054785-F7CE-44CC-B5D1-E3A1C62DC88B}"/>
                  </a:ext>
                </a:extLst>
              </p:cNvPr>
              <p:cNvPicPr/>
              <p:nvPr/>
            </p:nvPicPr>
            <p:blipFill>
              <a:blip r:embed="rId23"/>
              <a:stretch>
                <a:fillRect/>
              </a:stretch>
            </p:blipFill>
            <p:spPr>
              <a:xfrm>
                <a:off x="5858550" y="3500925"/>
                <a:ext cx="1100880" cy="2103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t 14">
                <a:extLst>
                  <a:ext uri="{FF2B5EF4-FFF2-40B4-BE49-F238E27FC236}">
                    <a16:creationId xmlns:a16="http://schemas.microsoft.com/office/drawing/2014/main" id="{090DC2DB-35BB-3AC6-B779-D8C6EC0457D4}"/>
                  </a:ext>
                </a:extLst>
              </p14:cNvPr>
              <p14:cNvContentPartPr/>
              <p14:nvPr/>
            </p14:nvContentPartPr>
            <p14:xfrm>
              <a:off x="5961870" y="2569605"/>
              <a:ext cx="934200" cy="983520"/>
            </p14:xfrm>
          </p:contentPart>
        </mc:Choice>
        <mc:Fallback xmlns="">
          <p:pic>
            <p:nvPicPr>
              <p:cNvPr id="15" name="Inkt 14">
                <a:extLst>
                  <a:ext uri="{FF2B5EF4-FFF2-40B4-BE49-F238E27FC236}">
                    <a16:creationId xmlns:a16="http://schemas.microsoft.com/office/drawing/2014/main" id="{090DC2DB-35BB-3AC6-B779-D8C6EC0457D4}"/>
                  </a:ext>
                </a:extLst>
              </p:cNvPr>
              <p:cNvPicPr/>
              <p:nvPr/>
            </p:nvPicPr>
            <p:blipFill>
              <a:blip r:embed="rId25"/>
              <a:stretch>
                <a:fillRect/>
              </a:stretch>
            </p:blipFill>
            <p:spPr>
              <a:xfrm>
                <a:off x="5907870" y="2461565"/>
                <a:ext cx="1041840" cy="1199239"/>
              </a:xfrm>
              <a:prstGeom prst="rect">
                <a:avLst/>
              </a:prstGeom>
            </p:spPr>
          </p:pic>
        </mc:Fallback>
      </mc:AlternateContent>
      <p:pic>
        <p:nvPicPr>
          <p:cNvPr id="18" name="Afbeelding 17">
            <a:extLst>
              <a:ext uri="{FF2B5EF4-FFF2-40B4-BE49-F238E27FC236}">
                <a16:creationId xmlns:a16="http://schemas.microsoft.com/office/drawing/2014/main" id="{A8670497-7BDC-E484-6383-FDDB8290564C}"/>
              </a:ext>
            </a:extLst>
          </p:cNvPr>
          <p:cNvPicPr>
            <a:picLocks noChangeAspect="1"/>
          </p:cNvPicPr>
          <p:nvPr/>
        </p:nvPicPr>
        <p:blipFill>
          <a:blip r:embed="rId26"/>
          <a:srcRect l="3990" t="9700" r="2323"/>
          <a:stretch>
            <a:fillRect/>
          </a:stretch>
        </p:blipFill>
        <p:spPr>
          <a:xfrm>
            <a:off x="392998" y="1725969"/>
            <a:ext cx="5366384" cy="1025464"/>
          </a:xfrm>
          <a:prstGeom prst="rect">
            <a:avLst/>
          </a:prstGeom>
        </p:spPr>
      </p:pic>
    </p:spTree>
    <p:extLst>
      <p:ext uri="{BB962C8B-B14F-4D97-AF65-F5344CB8AC3E}">
        <p14:creationId xmlns:p14="http://schemas.microsoft.com/office/powerpoint/2010/main" val="296480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6">
          <a:extLst>
            <a:ext uri="{FF2B5EF4-FFF2-40B4-BE49-F238E27FC236}">
              <a16:creationId xmlns:a16="http://schemas.microsoft.com/office/drawing/2014/main" id="{D83E2768-D5F4-FCAF-477A-7639B1A6F49F}"/>
            </a:ext>
          </a:extLst>
        </p:cNvPr>
        <p:cNvGrpSpPr/>
        <p:nvPr/>
      </p:nvGrpSpPr>
      <p:grpSpPr>
        <a:xfrm>
          <a:off x="0" y="0"/>
          <a:ext cx="0" cy="0"/>
          <a:chOff x="0" y="0"/>
          <a:chExt cx="0" cy="0"/>
        </a:xfrm>
      </p:grpSpPr>
      <p:sp>
        <p:nvSpPr>
          <p:cNvPr id="137" name="Google Shape;137;g2d14e319473_1_119">
            <a:extLst>
              <a:ext uri="{FF2B5EF4-FFF2-40B4-BE49-F238E27FC236}">
                <a16:creationId xmlns:a16="http://schemas.microsoft.com/office/drawing/2014/main" id="{EEB935DA-68EE-F810-9947-07F07217E0C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5014C13E-F0E9-09A0-C982-846C67073C4C}"/>
              </a:ext>
            </a:extLst>
          </p:cNvPr>
          <p:cNvPicPr>
            <a:picLocks noChangeAspect="1"/>
          </p:cNvPicPr>
          <p:nvPr/>
        </p:nvPicPr>
        <p:blipFill>
          <a:blip r:embed="rId3"/>
          <a:stretch>
            <a:fillRect/>
          </a:stretch>
        </p:blipFill>
        <p:spPr>
          <a:xfrm>
            <a:off x="965629" y="2499245"/>
            <a:ext cx="10260742" cy="1859509"/>
          </a:xfrm>
          <a:prstGeom prst="rect">
            <a:avLst/>
          </a:prstGeom>
        </p:spPr>
      </p:pic>
    </p:spTree>
    <p:extLst>
      <p:ext uri="{BB962C8B-B14F-4D97-AF65-F5344CB8AC3E}">
        <p14:creationId xmlns:p14="http://schemas.microsoft.com/office/powerpoint/2010/main" val="695856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2d14e319473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pic>
        <p:nvPicPr>
          <p:cNvPr id="16" name="Afbeelding 15">
            <a:extLst>
              <a:ext uri="{FF2B5EF4-FFF2-40B4-BE49-F238E27FC236}">
                <a16:creationId xmlns:a16="http://schemas.microsoft.com/office/drawing/2014/main" id="{76C9A473-CCBA-6841-A468-5777DC87ED2A}"/>
              </a:ext>
            </a:extLst>
          </p:cNvPr>
          <p:cNvPicPr>
            <a:picLocks noChangeAspect="1"/>
          </p:cNvPicPr>
          <p:nvPr/>
        </p:nvPicPr>
        <p:blipFill>
          <a:blip r:embed="rId3"/>
          <a:srcRect t="2312"/>
          <a:stretch>
            <a:fillRect/>
          </a:stretch>
        </p:blipFill>
        <p:spPr>
          <a:xfrm>
            <a:off x="2177555" y="1690825"/>
            <a:ext cx="7836890" cy="4907487"/>
          </a:xfrm>
          <a:prstGeom prst="rect">
            <a:avLst/>
          </a:prstGeom>
        </p:spPr>
      </p:pic>
      <p:sp>
        <p:nvSpPr>
          <p:cNvPr id="17" name="Google Shape;99;g2d17701bccb_0_0">
            <a:extLst>
              <a:ext uri="{FF2B5EF4-FFF2-40B4-BE49-F238E27FC236}">
                <a16:creationId xmlns:a16="http://schemas.microsoft.com/office/drawing/2014/main" id="{2E321D3E-C79A-83F2-7632-B751BA527D65}"/>
              </a:ext>
            </a:extLst>
          </p:cNvPr>
          <p:cNvSpPr txBox="1">
            <a:spLocks noGrp="1"/>
          </p:cNvSpPr>
          <p:nvPr>
            <p:ph type="body" idx="1"/>
          </p:nvPr>
        </p:nvSpPr>
        <p:spPr>
          <a:xfrm>
            <a:off x="2177555" y="6224202"/>
            <a:ext cx="4969340" cy="92328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85A / </a:t>
            </a:r>
            <a:r>
              <a:rPr lang="nl-NL" sz="2000" dirty="0" err="1">
                <a:latin typeface="Effra" panose="02000506080000020004"/>
              </a:rPr>
              <a:t>ScienceData</a:t>
            </a:r>
            <a:r>
              <a:rPr lang="nl-NL" sz="2000" dirty="0">
                <a:latin typeface="Effra" panose="02000506080000020004"/>
              </a:rPr>
              <a:t> p. 284 e.v.</a:t>
            </a:r>
          </a:p>
          <a:p>
            <a:pPr marL="190500" lvl="0" indent="0" algn="l" rtl="0">
              <a:lnSpc>
                <a:spcPct val="90000"/>
              </a:lnSpc>
              <a:spcBef>
                <a:spcPts val="0"/>
              </a:spcBef>
              <a:spcAft>
                <a:spcPts val="0"/>
              </a:spcAft>
              <a:buSzPts val="2600"/>
              <a:buNone/>
            </a:pPr>
            <a:br>
              <a:rPr lang="nl-NL" sz="2000" dirty="0">
                <a:latin typeface="Effra" panose="02000506080000020004" pitchFamily="2" charset="0"/>
                <a:ea typeface="Arial"/>
                <a:cs typeface="Arial"/>
                <a:sym typeface="Arial"/>
              </a:rPr>
            </a:br>
            <a:endParaRPr lang="nl-NL" sz="2000" dirty="0">
              <a:latin typeface="Effra" panose="02000506080000020004" pitchFamily="2" charset="0"/>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C6EF2FC2-1C74-2326-C016-C65B449B61A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69A93D8A-E1D0-800B-2D8C-8E4AD61EB0E5}"/>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Tijdens deze stream</a:t>
            </a:r>
            <a:endParaRPr>
              <a:latin typeface="Effra" panose="02000506080000020004" pitchFamily="2" charset="0"/>
              <a:ea typeface="Arial"/>
              <a:cs typeface="Arial"/>
              <a:sym typeface="Arial"/>
            </a:endParaRPr>
          </a:p>
        </p:txBody>
      </p:sp>
      <p:sp>
        <p:nvSpPr>
          <p:cNvPr id="2" name="Google Shape;99;g2d17701bccb_0_0">
            <a:extLst>
              <a:ext uri="{FF2B5EF4-FFF2-40B4-BE49-F238E27FC236}">
                <a16:creationId xmlns:a16="http://schemas.microsoft.com/office/drawing/2014/main" id="{4DF583A2-326F-2D86-E8E5-D85A4F2916DE}"/>
              </a:ext>
            </a:extLst>
          </p:cNvPr>
          <p:cNvSpPr txBox="1">
            <a:spLocks noGrp="1"/>
          </p:cNvSpPr>
          <p:nvPr>
            <p:ph type="body" idx="1"/>
          </p:nvPr>
        </p:nvSpPr>
        <p:spPr>
          <a:xfrm>
            <a:off x="711692" y="1613514"/>
            <a:ext cx="10885800" cy="5687670"/>
          </a:xfrm>
          <a:prstGeom prst="rect">
            <a:avLst/>
          </a:prstGeom>
          <a:noFill/>
          <a:ln>
            <a:noFill/>
          </a:ln>
        </p:spPr>
        <p:txBody>
          <a:bodyPr spcFirstLastPara="1" wrap="square" lIns="91425" tIns="45700" rIns="91425" bIns="45700" anchor="t" anchorCtr="0">
            <a:spAutoFit/>
          </a:bodyPr>
          <a:lstStyle/>
          <a:p>
            <a:pPr marL="635000" lvl="0" indent="-444500" algn="l" rtl="0">
              <a:lnSpc>
                <a:spcPct val="90000"/>
              </a:lnSpc>
              <a:spcBef>
                <a:spcPts val="0"/>
              </a:spcBef>
              <a:spcAft>
                <a:spcPts val="0"/>
              </a:spcAft>
              <a:buSzPts val="2600"/>
              <a:buChar char="•"/>
            </a:pPr>
            <a:r>
              <a:rPr lang="nl-NL" sz="2700" dirty="0">
                <a:solidFill>
                  <a:schemeClr val="tx1"/>
                </a:solidFill>
                <a:latin typeface="Effra" panose="02000506080000020004" pitchFamily="2" charset="0"/>
                <a:ea typeface="Arial"/>
                <a:cs typeface="Arial"/>
                <a:sym typeface="Arial"/>
              </a:rPr>
              <a:t>Afweer – afweercellen en allergie</a:t>
            </a:r>
            <a:r>
              <a:rPr lang="az-Cyrl-AZ" sz="2700" dirty="0">
                <a:solidFill>
                  <a:schemeClr val="tx1"/>
                </a:solidFill>
                <a:latin typeface="Effra" panose="02000506080000020004" pitchFamily="2" charset="0"/>
                <a:ea typeface="Arial"/>
                <a:cs typeface="Arial"/>
                <a:sym typeface="Arial"/>
              </a:rPr>
              <a:t>ё</a:t>
            </a:r>
            <a:r>
              <a:rPr lang="nl-NL" sz="2700" dirty="0">
                <a:solidFill>
                  <a:schemeClr val="tx1"/>
                </a:solidFill>
                <a:latin typeface="Effra" panose="02000506080000020004" pitchFamily="2" charset="0"/>
                <a:ea typeface="Arial"/>
                <a:cs typeface="Arial"/>
                <a:sym typeface="Arial"/>
              </a:rPr>
              <a:t>n</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Bloed – samenstelling en bloedgroepen</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Energieproductie – anaerobe en aerobe dissimilatie</a:t>
            </a:r>
          </a:p>
          <a:p>
            <a:pPr marL="635000" lvl="0" indent="-444500" algn="l" rtl="0">
              <a:lnSpc>
                <a:spcPct val="90000"/>
              </a:lnSpc>
              <a:spcBef>
                <a:spcPts val="0"/>
              </a:spcBef>
              <a:spcAft>
                <a:spcPts val="0"/>
              </a:spcAft>
              <a:buSzPts val="2600"/>
              <a:buChar char="•"/>
            </a:pPr>
            <a:r>
              <a:rPr lang="nl-NL" sz="2700" dirty="0">
                <a:solidFill>
                  <a:schemeClr val="tx1"/>
                </a:solidFill>
                <a:latin typeface="Effra" panose="02000506080000020004" pitchFamily="2" charset="0"/>
                <a:ea typeface="Arial"/>
                <a:cs typeface="Arial"/>
                <a:sym typeface="Arial"/>
              </a:rPr>
              <a:t>Stikstofkringloop </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Zenuwstelsel en impulsoverdracht</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Erfelijkheid – stambomen</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Vertering</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Hormonen</a:t>
            </a:r>
          </a:p>
          <a:p>
            <a:pPr marL="635000" lvl="0" indent="-444500">
              <a:spcBef>
                <a:spcPts val="0"/>
              </a:spcBef>
              <a:buSzPts val="2600"/>
            </a:pPr>
            <a:r>
              <a:rPr lang="nl-NL" sz="2700" dirty="0">
                <a:solidFill>
                  <a:schemeClr val="tx1"/>
                </a:solidFill>
                <a:latin typeface="Effra" panose="02000506080000020004" pitchFamily="2" charset="0"/>
                <a:ea typeface="Arial"/>
                <a:cs typeface="Arial"/>
                <a:sym typeface="Arial"/>
              </a:rPr>
              <a:t>Nieren</a:t>
            </a:r>
          </a:p>
          <a:p>
            <a:pPr marL="635000" lvl="0" indent="-444500">
              <a:spcBef>
                <a:spcPts val="0"/>
              </a:spcBef>
              <a:buSzPts val="2600"/>
            </a:pPr>
            <a:r>
              <a:rPr lang="nl-NL" sz="2700" dirty="0">
                <a:solidFill>
                  <a:schemeClr val="tx1"/>
                </a:solidFill>
                <a:latin typeface="Effra" panose="02000506080000020004" pitchFamily="2" charset="0"/>
                <a:ea typeface="Arial"/>
                <a:cs typeface="Arial"/>
                <a:sym typeface="Arial"/>
              </a:rPr>
              <a:t>Ademhaling – gaswisseling, longvolumes en spieren</a:t>
            </a:r>
          </a:p>
          <a:p>
            <a:pPr marL="635000" indent="-444500">
              <a:spcBef>
                <a:spcPts val="0"/>
              </a:spcBef>
              <a:buSzPts val="2600"/>
            </a:pPr>
            <a:r>
              <a:rPr lang="nl-NL" sz="2700" dirty="0">
                <a:solidFill>
                  <a:schemeClr val="tx1"/>
                </a:solidFill>
                <a:latin typeface="Effra" panose="02000506080000020004" pitchFamily="2" charset="0"/>
                <a:ea typeface="Arial"/>
                <a:cs typeface="Arial"/>
                <a:sym typeface="Arial"/>
              </a:rPr>
              <a:t>Evolutionaire stamboom</a:t>
            </a:r>
          </a:p>
          <a:p>
            <a:pPr marL="635000" lvl="0" indent="-444500" algn="l" rtl="0">
              <a:lnSpc>
                <a:spcPct val="90000"/>
              </a:lnSpc>
              <a:spcBef>
                <a:spcPts val="0"/>
              </a:spcBef>
              <a:spcAft>
                <a:spcPts val="0"/>
              </a:spcAft>
              <a:buSzPts val="2600"/>
              <a:buChar char="•"/>
            </a:pPr>
            <a:r>
              <a:rPr lang="nl-NL" sz="2700" dirty="0">
                <a:solidFill>
                  <a:schemeClr val="tx1"/>
                </a:solidFill>
                <a:latin typeface="Effra" panose="02000506080000020004" pitchFamily="2" charset="0"/>
                <a:ea typeface="Arial"/>
                <a:cs typeface="Arial"/>
                <a:sym typeface="Arial"/>
              </a:rPr>
              <a:t>Wetenschappelijke naamgeving</a:t>
            </a:r>
          </a:p>
          <a:p>
            <a:pPr marL="635000" lvl="0" indent="-444500" algn="l" rtl="0">
              <a:lnSpc>
                <a:spcPct val="90000"/>
              </a:lnSpc>
              <a:spcBef>
                <a:spcPts val="0"/>
              </a:spcBef>
              <a:spcAft>
                <a:spcPts val="0"/>
              </a:spcAft>
              <a:buSzPts val="2600"/>
              <a:buChar char="•"/>
            </a:pPr>
            <a:r>
              <a:rPr lang="nl-NL" sz="2700" dirty="0">
                <a:solidFill>
                  <a:schemeClr val="tx1"/>
                </a:solidFill>
                <a:latin typeface="Effra" panose="02000506080000020004" pitchFamily="2" charset="0"/>
                <a:ea typeface="Arial"/>
                <a:cs typeface="Arial"/>
                <a:sym typeface="Arial"/>
              </a:rPr>
              <a:t>DNA, RNA en eiwitsynthese </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38867272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084390F-3AB4-CA0B-9CDB-BE37F3F454AF}"/>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17C2ECE0-2A6C-AA7D-6288-B52D46FD037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9" name="Groep 8">
            <a:extLst>
              <a:ext uri="{FF2B5EF4-FFF2-40B4-BE49-F238E27FC236}">
                <a16:creationId xmlns:a16="http://schemas.microsoft.com/office/drawing/2014/main" id="{6EE6CBAA-ACA3-5BD0-5CAC-65254FE0EA36}"/>
              </a:ext>
            </a:extLst>
          </p:cNvPr>
          <p:cNvGrpSpPr/>
          <p:nvPr/>
        </p:nvGrpSpPr>
        <p:grpSpPr>
          <a:xfrm>
            <a:off x="1881052" y="108857"/>
            <a:ext cx="10178505" cy="6629399"/>
            <a:chOff x="1881052" y="108857"/>
            <a:chExt cx="10178505" cy="6629399"/>
          </a:xfrm>
        </p:grpSpPr>
        <p:grpSp>
          <p:nvGrpSpPr>
            <p:cNvPr id="407" name="Google Shape;407;g2d14e319473_0_21">
              <a:extLst>
                <a:ext uri="{FF2B5EF4-FFF2-40B4-BE49-F238E27FC236}">
                  <a16:creationId xmlns:a16="http://schemas.microsoft.com/office/drawing/2014/main" id="{0D34C269-74E1-4A09-C0AC-35143532B2C8}"/>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1E20C74-9D99-E8DA-EDD7-7298B43B4A0D}"/>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47A1E61C-244E-FAEF-83C6-7AF4257FDD86}"/>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2" name="Rechthoek 1">
              <a:extLst>
                <a:ext uri="{FF2B5EF4-FFF2-40B4-BE49-F238E27FC236}">
                  <a16:creationId xmlns:a16="http://schemas.microsoft.com/office/drawing/2014/main" id="{CDB4A304-5BAA-C035-9351-85585B94A66E}"/>
                </a:ext>
              </a:extLst>
            </p:cNvPr>
            <p:cNvSpPr/>
            <p:nvPr/>
          </p:nvSpPr>
          <p:spPr>
            <a:xfrm>
              <a:off x="6132096" y="1318335"/>
              <a:ext cx="3458817" cy="1482615"/>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 name="Google Shape;99;g2d17701bccb_0_0">
            <a:extLst>
              <a:ext uri="{FF2B5EF4-FFF2-40B4-BE49-F238E27FC236}">
                <a16:creationId xmlns:a16="http://schemas.microsoft.com/office/drawing/2014/main" id="{EA8E376D-A7EA-09A5-6F8D-75B32FD58CAA}"/>
              </a:ext>
            </a:extLst>
          </p:cNvPr>
          <p:cNvSpPr txBox="1">
            <a:spLocks noGrp="1"/>
          </p:cNvSpPr>
          <p:nvPr>
            <p:ph type="body" idx="1"/>
          </p:nvPr>
        </p:nvSpPr>
        <p:spPr>
          <a:xfrm>
            <a:off x="2285915" y="6342303"/>
            <a:ext cx="4969340"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85C / </a:t>
            </a:r>
            <a:r>
              <a:rPr lang="nl-NL" sz="2000" dirty="0" err="1">
                <a:latin typeface="Effra" panose="02000506080000020004"/>
              </a:rPr>
              <a:t>ScienceData</a:t>
            </a:r>
            <a:r>
              <a:rPr lang="nl-NL" sz="2000" dirty="0">
                <a:latin typeface="Effra" panose="02000506080000020004"/>
              </a:rPr>
              <a:t> p. 287</a:t>
            </a:r>
          </a:p>
          <a:p>
            <a:pPr marL="190500" lvl="0" indent="0" algn="l" rtl="0">
              <a:lnSpc>
                <a:spcPct val="90000"/>
              </a:lnSpc>
              <a:spcBef>
                <a:spcPts val="0"/>
              </a:spcBef>
              <a:spcAft>
                <a:spcPts val="0"/>
              </a:spcAft>
              <a:buSzPts val="2600"/>
              <a:buNone/>
            </a:pPr>
            <a:br>
              <a:rPr lang="nl-NL" sz="2800" dirty="0">
                <a:latin typeface="Effra" panose="02000506080000020004" pitchFamily="2" charset="0"/>
                <a:ea typeface="Arial"/>
                <a:cs typeface="Arial"/>
                <a:sym typeface="Arial"/>
              </a:rPr>
            </a:br>
            <a:endParaRPr lang="nl-NL" sz="2500" dirty="0">
              <a:latin typeface="Effra" panose="02000506080000020004" pitchFamily="2" charset="0"/>
              <a:ea typeface="Arial"/>
              <a:cs typeface="Arial"/>
              <a:sym typeface="Arial"/>
            </a:endParaRPr>
          </a:p>
        </p:txBody>
      </p:sp>
      <p:sp>
        <p:nvSpPr>
          <p:cNvPr id="7" name="Tekstvak 6">
            <a:extLst>
              <a:ext uri="{FF2B5EF4-FFF2-40B4-BE49-F238E27FC236}">
                <a16:creationId xmlns:a16="http://schemas.microsoft.com/office/drawing/2014/main" id="{20502A41-23A4-D394-4CF3-D5589413A918}"/>
              </a:ext>
            </a:extLst>
          </p:cNvPr>
          <p:cNvSpPr txBox="1"/>
          <p:nvPr/>
        </p:nvSpPr>
        <p:spPr>
          <a:xfrm>
            <a:off x="2759788" y="402999"/>
            <a:ext cx="2507673" cy="784830"/>
          </a:xfrm>
          <a:prstGeom prst="rect">
            <a:avLst/>
          </a:prstGeom>
          <a:noFill/>
        </p:spPr>
        <p:txBody>
          <a:bodyPr wrap="square" rtlCol="0">
            <a:spAutoFit/>
          </a:bodyPr>
          <a:lstStyle/>
          <a:p>
            <a:pPr algn="ctr"/>
            <a:r>
              <a:rPr lang="nl-NL" sz="1500" b="1">
                <a:solidFill>
                  <a:schemeClr val="accent2">
                    <a:lumMod val="75000"/>
                  </a:schemeClr>
                </a:solidFill>
                <a:latin typeface="Effra" panose="02000506080000020004"/>
              </a:rPr>
              <a:t>Hoeveel liter voorurine </a:t>
            </a:r>
            <a:br>
              <a:rPr lang="nl-NL" sz="1500" b="1">
                <a:solidFill>
                  <a:schemeClr val="accent2">
                    <a:lumMod val="75000"/>
                  </a:schemeClr>
                </a:solidFill>
                <a:latin typeface="Effra" panose="02000506080000020004"/>
              </a:rPr>
            </a:br>
            <a:r>
              <a:rPr lang="nl-NL" sz="1500" b="1">
                <a:solidFill>
                  <a:schemeClr val="accent2">
                    <a:lumMod val="75000"/>
                  </a:schemeClr>
                </a:solidFill>
                <a:latin typeface="Effra" panose="02000506080000020004"/>
              </a:rPr>
              <a:t>maakt een mens </a:t>
            </a:r>
            <a:br>
              <a:rPr lang="nl-NL" sz="1500" b="1">
                <a:solidFill>
                  <a:schemeClr val="accent2">
                    <a:lumMod val="75000"/>
                  </a:schemeClr>
                </a:solidFill>
                <a:latin typeface="Effra" panose="02000506080000020004"/>
              </a:rPr>
            </a:br>
            <a:r>
              <a:rPr lang="nl-NL" sz="1500" b="1">
                <a:solidFill>
                  <a:schemeClr val="accent2">
                    <a:lumMod val="75000"/>
                  </a:schemeClr>
                </a:solidFill>
                <a:latin typeface="Effra" panose="02000506080000020004"/>
              </a:rPr>
              <a:t>gemiddeld per dag?</a:t>
            </a:r>
          </a:p>
        </p:txBody>
      </p:sp>
    </p:spTree>
    <p:extLst>
      <p:ext uri="{BB962C8B-B14F-4D97-AF65-F5344CB8AC3E}">
        <p14:creationId xmlns:p14="http://schemas.microsoft.com/office/powerpoint/2010/main" val="2115339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D507FE51-E586-181D-DDFC-704E0DC30F0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7A1BA04-E36E-BCB0-2958-9A5A5C146369}"/>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012644D2-E64C-E609-457D-6D0BE30EEE5A}"/>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EC5997B6-18D1-5BE3-F096-C2304BA6D8B0}"/>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70FCA304-08AA-F94A-6B08-6203EF6FA227}"/>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3" name="Rechthoek 2">
            <a:extLst>
              <a:ext uri="{FF2B5EF4-FFF2-40B4-BE49-F238E27FC236}">
                <a16:creationId xmlns:a16="http://schemas.microsoft.com/office/drawing/2014/main" id="{FE5CDFA2-3DD5-C836-B047-64D079EDD7A8}"/>
              </a:ext>
            </a:extLst>
          </p:cNvPr>
          <p:cNvSpPr/>
          <p:nvPr/>
        </p:nvSpPr>
        <p:spPr>
          <a:xfrm>
            <a:off x="7579896" y="2668417"/>
            <a:ext cx="1768642" cy="3684257"/>
          </a:xfrm>
          <a:prstGeom prst="rect">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Google Shape;99;g2d17701bccb_0_0">
            <a:extLst>
              <a:ext uri="{FF2B5EF4-FFF2-40B4-BE49-F238E27FC236}">
                <a16:creationId xmlns:a16="http://schemas.microsoft.com/office/drawing/2014/main" id="{CA1DF49A-B876-A199-3AC7-DBE01E24B3CC}"/>
              </a:ext>
            </a:extLst>
          </p:cNvPr>
          <p:cNvSpPr txBox="1">
            <a:spLocks noGrp="1"/>
          </p:cNvSpPr>
          <p:nvPr>
            <p:ph type="body" idx="1"/>
          </p:nvPr>
        </p:nvSpPr>
        <p:spPr>
          <a:xfrm>
            <a:off x="2285915" y="6342303"/>
            <a:ext cx="4969340"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85C / </a:t>
            </a:r>
            <a:r>
              <a:rPr lang="nl-NL" sz="2000" dirty="0" err="1">
                <a:latin typeface="Effra" panose="02000506080000020004"/>
              </a:rPr>
              <a:t>ScienceData</a:t>
            </a:r>
            <a:r>
              <a:rPr lang="nl-NL" sz="2000" dirty="0">
                <a:latin typeface="Effra" panose="02000506080000020004"/>
              </a:rPr>
              <a:t> p. 287</a:t>
            </a:r>
          </a:p>
        </p:txBody>
      </p:sp>
    </p:spTree>
    <p:extLst>
      <p:ext uri="{BB962C8B-B14F-4D97-AF65-F5344CB8AC3E}">
        <p14:creationId xmlns:p14="http://schemas.microsoft.com/office/powerpoint/2010/main" val="23352571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56B573E-05A4-AFB0-9934-4AE9C7C466C6}"/>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E97891C-766D-9226-D3F9-0E60B1A33727}"/>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770DD5ED-1D2F-D47F-5C06-D1A3A924DB26}"/>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8F3D8334-16AF-0B77-EF3F-7367750BFDD9}"/>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657FE612-1EAF-6B9D-45C2-BA8F87C188FA}"/>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5" name="Rechthoek 4">
            <a:extLst>
              <a:ext uri="{FF2B5EF4-FFF2-40B4-BE49-F238E27FC236}">
                <a16:creationId xmlns:a16="http://schemas.microsoft.com/office/drawing/2014/main" id="{5D1F2BAB-CC6F-A5DE-E775-F5BDAA381ADB}"/>
              </a:ext>
            </a:extLst>
          </p:cNvPr>
          <p:cNvSpPr/>
          <p:nvPr/>
        </p:nvSpPr>
        <p:spPr>
          <a:xfrm>
            <a:off x="9312441" y="1327285"/>
            <a:ext cx="2310063" cy="1464041"/>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Google Shape;99;g2d17701bccb_0_0">
            <a:extLst>
              <a:ext uri="{FF2B5EF4-FFF2-40B4-BE49-F238E27FC236}">
                <a16:creationId xmlns:a16="http://schemas.microsoft.com/office/drawing/2014/main" id="{B13CF995-07EE-D4B4-10D2-401060A31C7B}"/>
              </a:ext>
            </a:extLst>
          </p:cNvPr>
          <p:cNvSpPr txBox="1">
            <a:spLocks/>
          </p:cNvSpPr>
          <p:nvPr/>
        </p:nvSpPr>
        <p:spPr>
          <a:xfrm>
            <a:off x="2285915" y="6342303"/>
            <a:ext cx="4969340"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a:latin typeface="Effra" panose="02000506080000020004" pitchFamily="2" charset="0"/>
                <a:ea typeface="Arial"/>
                <a:cs typeface="Arial"/>
                <a:sym typeface="Arial"/>
              </a:rPr>
              <a:t>Binas 85C / </a:t>
            </a:r>
            <a:r>
              <a:rPr lang="nl-NL" sz="2000">
                <a:latin typeface="Effra" panose="02000506080000020004"/>
              </a:rPr>
              <a:t>ScienceData p. 287</a:t>
            </a:r>
            <a:endParaRPr lang="nl-NL" sz="2000" dirty="0">
              <a:latin typeface="Effra" panose="02000506080000020004"/>
            </a:endParaRPr>
          </a:p>
        </p:txBody>
      </p:sp>
    </p:spTree>
    <p:extLst>
      <p:ext uri="{BB962C8B-B14F-4D97-AF65-F5344CB8AC3E}">
        <p14:creationId xmlns:p14="http://schemas.microsoft.com/office/powerpoint/2010/main" val="807116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45F2C2E2-C506-FB5B-DF26-68C7C4ED570A}"/>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7BEC274E-122C-02BB-741E-2F862160BEC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Nieren</a:t>
            </a:r>
            <a:endParaRPr>
              <a:latin typeface="Effra" panose="02000506080000020004" pitchFamily="2" charset="0"/>
              <a:ea typeface="Arial"/>
              <a:cs typeface="Arial"/>
              <a:sym typeface="Arial"/>
            </a:endParaRPr>
          </a:p>
        </p:txBody>
      </p:sp>
      <p:grpSp>
        <p:nvGrpSpPr>
          <p:cNvPr id="407" name="Google Shape;407;g2d14e319473_0_21">
            <a:extLst>
              <a:ext uri="{FF2B5EF4-FFF2-40B4-BE49-F238E27FC236}">
                <a16:creationId xmlns:a16="http://schemas.microsoft.com/office/drawing/2014/main" id="{847A9240-8851-B6E9-E727-306BB25376CE}"/>
              </a:ext>
            </a:extLst>
          </p:cNvPr>
          <p:cNvGrpSpPr/>
          <p:nvPr/>
        </p:nvGrpSpPr>
        <p:grpSpPr>
          <a:xfrm>
            <a:off x="1881052" y="108857"/>
            <a:ext cx="10178505" cy="6629399"/>
            <a:chOff x="1881052" y="108857"/>
            <a:chExt cx="10178505" cy="6629399"/>
          </a:xfrm>
        </p:grpSpPr>
        <p:pic>
          <p:nvPicPr>
            <p:cNvPr id="408" name="Google Shape;408;g2d14e319473_0_21">
              <a:extLst>
                <a:ext uri="{FF2B5EF4-FFF2-40B4-BE49-F238E27FC236}">
                  <a16:creationId xmlns:a16="http://schemas.microsoft.com/office/drawing/2014/main" id="{262AC576-5D9C-B6E9-05B5-F785DFA872CB}"/>
                </a:ext>
              </a:extLst>
            </p:cNvPr>
            <p:cNvPicPr preferRelativeResize="0"/>
            <p:nvPr/>
          </p:nvPicPr>
          <p:blipFill rotWithShape="1">
            <a:blip r:embed="rId3">
              <a:alphaModFix/>
            </a:blip>
            <a:srcRect/>
            <a:stretch/>
          </p:blipFill>
          <p:spPr>
            <a:xfrm>
              <a:off x="5350588" y="108857"/>
              <a:ext cx="6708969" cy="6629399"/>
            </a:xfrm>
            <a:prstGeom prst="rect">
              <a:avLst/>
            </a:prstGeom>
            <a:noFill/>
            <a:ln>
              <a:noFill/>
            </a:ln>
          </p:spPr>
        </p:pic>
        <p:pic>
          <p:nvPicPr>
            <p:cNvPr id="409" name="Google Shape;409;g2d14e319473_0_21">
              <a:extLst>
                <a:ext uri="{FF2B5EF4-FFF2-40B4-BE49-F238E27FC236}">
                  <a16:creationId xmlns:a16="http://schemas.microsoft.com/office/drawing/2014/main" id="{0AF1F922-E970-35CE-6767-DF9FE92BDFC9}"/>
                </a:ext>
              </a:extLst>
            </p:cNvPr>
            <p:cNvPicPr preferRelativeResize="0"/>
            <p:nvPr/>
          </p:nvPicPr>
          <p:blipFill rotWithShape="1">
            <a:blip r:embed="rId4">
              <a:alphaModFix/>
            </a:blip>
            <a:srcRect l="37154" t="24652" r="37040" b="13764"/>
            <a:stretch/>
          </p:blipFill>
          <p:spPr>
            <a:xfrm>
              <a:off x="1881052" y="1354432"/>
              <a:ext cx="3508725" cy="4706734"/>
            </a:xfrm>
            <a:prstGeom prst="rect">
              <a:avLst/>
            </a:prstGeom>
            <a:noFill/>
            <a:ln>
              <a:noFill/>
            </a:ln>
          </p:spPr>
        </p:pic>
      </p:grpSp>
      <p:sp>
        <p:nvSpPr>
          <p:cNvPr id="6" name="Rechthoek 5">
            <a:extLst>
              <a:ext uri="{FF2B5EF4-FFF2-40B4-BE49-F238E27FC236}">
                <a16:creationId xmlns:a16="http://schemas.microsoft.com/office/drawing/2014/main" id="{DD05E1DE-C7A2-104D-5FC0-41695FC58625}"/>
              </a:ext>
            </a:extLst>
          </p:cNvPr>
          <p:cNvSpPr/>
          <p:nvPr/>
        </p:nvSpPr>
        <p:spPr>
          <a:xfrm>
            <a:off x="9311148" y="2562729"/>
            <a:ext cx="1574651" cy="3874168"/>
          </a:xfrm>
          <a:prstGeom prst="rect">
            <a:avLst/>
          </a:prstGeom>
          <a:noFill/>
          <a:ln w="381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98" name="Picture 2" descr="Plas Stock Illustrations, Vectors, &amp; Clipart – (4,527 Stock Illustrations)">
            <a:extLst>
              <a:ext uri="{FF2B5EF4-FFF2-40B4-BE49-F238E27FC236}">
                <a16:creationId xmlns:a16="http://schemas.microsoft.com/office/drawing/2014/main" id="{C59B1D20-1368-48BC-2FFC-311FB8F2C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11002" y="4391024"/>
            <a:ext cx="981879" cy="2253835"/>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99;g2d17701bccb_0_0">
            <a:extLst>
              <a:ext uri="{FF2B5EF4-FFF2-40B4-BE49-F238E27FC236}">
                <a16:creationId xmlns:a16="http://schemas.microsoft.com/office/drawing/2014/main" id="{3B7A1967-5752-B702-3FAC-DEBF090FC8C3}"/>
              </a:ext>
            </a:extLst>
          </p:cNvPr>
          <p:cNvSpPr txBox="1">
            <a:spLocks noGrp="1"/>
          </p:cNvSpPr>
          <p:nvPr>
            <p:ph type="body" idx="1"/>
          </p:nvPr>
        </p:nvSpPr>
        <p:spPr>
          <a:xfrm>
            <a:off x="2285915" y="6342303"/>
            <a:ext cx="4969340"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dirty="0">
                <a:latin typeface="Effra" panose="02000506080000020004" pitchFamily="2" charset="0"/>
                <a:ea typeface="Arial"/>
                <a:cs typeface="Arial"/>
                <a:sym typeface="Arial"/>
              </a:rPr>
              <a:t>Binas 85C / </a:t>
            </a:r>
            <a:r>
              <a:rPr lang="nl-NL" sz="2000" dirty="0" err="1">
                <a:latin typeface="Effra" panose="02000506080000020004"/>
              </a:rPr>
              <a:t>ScienceData</a:t>
            </a:r>
            <a:r>
              <a:rPr lang="nl-NL" sz="2000" dirty="0">
                <a:latin typeface="Effra" panose="02000506080000020004"/>
              </a:rPr>
              <a:t> p. 287</a:t>
            </a:r>
          </a:p>
        </p:txBody>
      </p:sp>
    </p:spTree>
    <p:extLst>
      <p:ext uri="{BB962C8B-B14F-4D97-AF65-F5344CB8AC3E}">
        <p14:creationId xmlns:p14="http://schemas.microsoft.com/office/powerpoint/2010/main" val="536234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88009E87-EE1C-5FA7-351B-208FA2693129}"/>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843C4222-16B9-6AA7-3DA0-FF563B8C8004}"/>
              </a:ext>
            </a:extLst>
          </p:cNvPr>
          <p:cNvSpPr txBox="1">
            <a:spLocks noGrp="1"/>
          </p:cNvSpPr>
          <p:nvPr>
            <p:ph type="title"/>
          </p:nvPr>
        </p:nvSpPr>
        <p:spPr>
          <a:xfrm>
            <a:off x="729915" y="38918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Onthouden!</a:t>
            </a:r>
            <a:endParaRPr>
              <a:latin typeface="Effra" panose="02000506080000020004" pitchFamily="2" charset="0"/>
              <a:ea typeface="Arial"/>
              <a:cs typeface="Arial"/>
              <a:sym typeface="Arial"/>
            </a:endParaRPr>
          </a:p>
        </p:txBody>
      </p:sp>
      <p:sp>
        <p:nvSpPr>
          <p:cNvPr id="5" name="Google Shape;99;g2d17701bccb_0_0">
            <a:extLst>
              <a:ext uri="{FF2B5EF4-FFF2-40B4-BE49-F238E27FC236}">
                <a16:creationId xmlns:a16="http://schemas.microsoft.com/office/drawing/2014/main" id="{34958C2D-B12D-494C-BB99-15B88A6B0A84}"/>
              </a:ext>
            </a:extLst>
          </p:cNvPr>
          <p:cNvSpPr txBox="1">
            <a:spLocks/>
          </p:cNvSpPr>
          <p:nvPr/>
        </p:nvSpPr>
        <p:spPr>
          <a:xfrm>
            <a:off x="587128" y="1714889"/>
            <a:ext cx="11251944" cy="490899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lnSpc>
                <a:spcPct val="100000"/>
              </a:lnSpc>
              <a:spcBef>
                <a:spcPts val="0"/>
              </a:spcBef>
              <a:buSzPts val="2600"/>
              <a:buNone/>
            </a:pPr>
            <a:r>
              <a:rPr lang="nl-NL" sz="2400">
                <a:latin typeface="Effra" panose="02000506080000020004"/>
              </a:rPr>
              <a:t>Hormonen die invloed hebben op processen in de nieren:</a:t>
            </a:r>
          </a:p>
          <a:p>
            <a:pPr marL="647700" indent="-457200">
              <a:lnSpc>
                <a:spcPct val="100000"/>
              </a:lnSpc>
              <a:spcBef>
                <a:spcPts val="0"/>
              </a:spcBef>
              <a:buSzPts val="2600"/>
            </a:pPr>
            <a:r>
              <a:rPr lang="nl-NL" sz="2400" b="1">
                <a:latin typeface="Effra" panose="02000506080000020004"/>
              </a:rPr>
              <a:t>ADH – </a:t>
            </a:r>
            <a:r>
              <a:rPr lang="nl-NL" sz="2400">
                <a:latin typeface="Effra" panose="02000506080000020004"/>
              </a:rPr>
              <a:t>terugresorptie van H</a:t>
            </a:r>
            <a:r>
              <a:rPr lang="nl-NL" sz="2400" baseline="-25000">
                <a:latin typeface="Effra" panose="02000506080000020004"/>
              </a:rPr>
              <a:t>2</a:t>
            </a:r>
            <a:r>
              <a:rPr lang="nl-NL" sz="2400">
                <a:latin typeface="Effra" panose="02000506080000020004"/>
              </a:rPr>
              <a:t>O uit de verzamelbuis naar bloed via waterkanalen </a:t>
            </a:r>
            <a:br>
              <a:rPr lang="nl-NL" sz="2400">
                <a:latin typeface="Effra" panose="02000506080000020004"/>
              </a:rPr>
            </a:br>
            <a:r>
              <a:rPr lang="nl-NL" sz="2400">
                <a:latin typeface="Effra" panose="02000506080000020004"/>
              </a:rPr>
              <a:t>&gt; bij uitdroging / hoge osmotische waarde van bloed</a:t>
            </a:r>
            <a:endParaRPr lang="nl-NL" sz="2400" b="1">
              <a:latin typeface="Effra" panose="02000506080000020004"/>
            </a:endParaRPr>
          </a:p>
          <a:p>
            <a:pPr marL="647700" indent="-457200">
              <a:lnSpc>
                <a:spcPct val="100000"/>
              </a:lnSpc>
              <a:spcBef>
                <a:spcPts val="0"/>
              </a:spcBef>
              <a:buSzPts val="2600"/>
            </a:pPr>
            <a:r>
              <a:rPr lang="nl-NL" sz="2400" b="1">
                <a:latin typeface="Effra" panose="02000506080000020004"/>
              </a:rPr>
              <a:t>Aldosteron – </a:t>
            </a:r>
            <a:r>
              <a:rPr lang="nl-NL" sz="2400">
                <a:latin typeface="Effra" panose="02000506080000020004"/>
              </a:rPr>
              <a:t>retentie van Na</a:t>
            </a:r>
            <a:r>
              <a:rPr lang="nl-NL" sz="2400" baseline="30000">
                <a:latin typeface="Effra" panose="02000506080000020004"/>
              </a:rPr>
              <a:t>+</a:t>
            </a:r>
            <a:r>
              <a:rPr lang="nl-NL" sz="2400">
                <a:latin typeface="Effra" panose="02000506080000020004"/>
              </a:rPr>
              <a:t> en daardoor H</a:t>
            </a:r>
            <a:r>
              <a:rPr lang="nl-NL" sz="2400" baseline="-25000">
                <a:latin typeface="Effra" panose="02000506080000020004"/>
              </a:rPr>
              <a:t>2</a:t>
            </a:r>
            <a:r>
              <a:rPr lang="nl-NL" sz="2400">
                <a:latin typeface="Effra" panose="02000506080000020004"/>
              </a:rPr>
              <a:t>O in bloed en uitscheiding van K</a:t>
            </a:r>
            <a:r>
              <a:rPr lang="nl-NL" sz="2400" baseline="30000">
                <a:latin typeface="Effra" panose="02000506080000020004"/>
              </a:rPr>
              <a:t>+ </a:t>
            </a:r>
            <a:br>
              <a:rPr lang="nl-NL" sz="2400" baseline="30000">
                <a:latin typeface="Effra" panose="02000506080000020004"/>
              </a:rPr>
            </a:br>
            <a:r>
              <a:rPr lang="nl-NL" sz="2400">
                <a:latin typeface="Effra" panose="02000506080000020004"/>
              </a:rPr>
              <a:t>&gt;</a:t>
            </a:r>
            <a:r>
              <a:rPr lang="nl-NL" sz="2400" baseline="30000">
                <a:latin typeface="Effra" panose="02000506080000020004"/>
              </a:rPr>
              <a:t> </a:t>
            </a:r>
            <a:r>
              <a:rPr lang="nl-NL" sz="2400">
                <a:latin typeface="Effra" panose="02000506080000020004"/>
              </a:rPr>
              <a:t>bij lage bloeddruk / laag bloedvolume / laag Na</a:t>
            </a:r>
            <a:r>
              <a:rPr lang="nl-NL" sz="2400" baseline="30000">
                <a:latin typeface="Effra" panose="02000506080000020004"/>
              </a:rPr>
              <a:t>+ </a:t>
            </a:r>
            <a:r>
              <a:rPr lang="nl-NL" sz="2400">
                <a:latin typeface="Effra" panose="02000506080000020004"/>
              </a:rPr>
              <a:t>in bloed</a:t>
            </a:r>
          </a:p>
          <a:p>
            <a:pPr marL="190500" indent="0">
              <a:lnSpc>
                <a:spcPct val="100000"/>
              </a:lnSpc>
              <a:spcBef>
                <a:spcPts val="0"/>
              </a:spcBef>
              <a:buSzPts val="2600"/>
              <a:buNone/>
            </a:pPr>
            <a:endParaRPr lang="nl-NL" sz="2400"/>
          </a:p>
          <a:p>
            <a:pPr marL="190500" indent="0">
              <a:lnSpc>
                <a:spcPct val="100000"/>
              </a:lnSpc>
              <a:spcBef>
                <a:spcPts val="0"/>
              </a:spcBef>
              <a:buSzPts val="2600"/>
              <a:buNone/>
            </a:pPr>
            <a:r>
              <a:rPr lang="en-US" sz="2400">
                <a:latin typeface="Effra" panose="02000506080000020004"/>
                <a:sym typeface="Wingdings" panose="05000000000000000000" pitchFamily="2" charset="2"/>
              </a:rPr>
              <a:t>Begrippen: </a:t>
            </a:r>
          </a:p>
          <a:p>
            <a:pPr marL="647700" indent="-457200">
              <a:lnSpc>
                <a:spcPct val="100000"/>
              </a:lnSpc>
              <a:spcBef>
                <a:spcPts val="0"/>
              </a:spcBef>
              <a:buSzPts val="2600"/>
            </a:pPr>
            <a:r>
              <a:rPr lang="nl-NL" sz="2400" b="1">
                <a:latin typeface="Effra" panose="02000506080000020004"/>
              </a:rPr>
              <a:t>Absorptie</a:t>
            </a:r>
            <a:r>
              <a:rPr lang="nl-NL" sz="2400">
                <a:latin typeface="Effra" panose="02000506080000020004"/>
              </a:rPr>
              <a:t> / </a:t>
            </a:r>
            <a:r>
              <a:rPr lang="nl-NL" sz="2400" b="1">
                <a:latin typeface="Effra" panose="02000506080000020004"/>
              </a:rPr>
              <a:t>resorptie = </a:t>
            </a:r>
            <a:r>
              <a:rPr lang="nl-NL" sz="2400">
                <a:latin typeface="Effra" panose="02000506080000020004"/>
              </a:rPr>
              <a:t>opname van voedingsstoffen vanuit darmkanaal naar </a:t>
            </a:r>
            <a:br>
              <a:rPr lang="nl-NL" sz="2400">
                <a:latin typeface="Effra" panose="02000506080000020004"/>
              </a:rPr>
            </a:br>
            <a:r>
              <a:rPr lang="nl-NL" sz="2400">
                <a:latin typeface="Effra" panose="02000506080000020004"/>
              </a:rPr>
              <a:t>bloed of lymfe </a:t>
            </a:r>
            <a:r>
              <a:rPr lang="nl-NL" sz="2400" i="1">
                <a:latin typeface="Effra" panose="02000506080000020004"/>
              </a:rPr>
              <a:t>(uitwendig &gt; inwendig milieu)</a:t>
            </a:r>
          </a:p>
          <a:p>
            <a:pPr marL="647700" indent="-457200">
              <a:lnSpc>
                <a:spcPct val="100000"/>
              </a:lnSpc>
              <a:spcBef>
                <a:spcPts val="0"/>
              </a:spcBef>
              <a:buSzPts val="2600"/>
            </a:pPr>
            <a:r>
              <a:rPr lang="nl-NL" sz="2400" b="1">
                <a:latin typeface="Effra" panose="02000506080000020004"/>
              </a:rPr>
              <a:t>Reabsorptie</a:t>
            </a:r>
            <a:r>
              <a:rPr lang="nl-NL" sz="2400">
                <a:latin typeface="Effra" panose="02000506080000020004"/>
              </a:rPr>
              <a:t> / </a:t>
            </a:r>
            <a:r>
              <a:rPr lang="nl-NL" sz="2400" b="1">
                <a:latin typeface="Effra" panose="02000506080000020004"/>
              </a:rPr>
              <a:t>terugresorptie = </a:t>
            </a:r>
            <a:r>
              <a:rPr lang="nl-NL" sz="2400" u="sng">
                <a:latin typeface="Effra" panose="02000506080000020004"/>
              </a:rPr>
              <a:t>terug</a:t>
            </a:r>
            <a:r>
              <a:rPr lang="nl-NL" sz="2400">
                <a:latin typeface="Effra" panose="02000506080000020004"/>
              </a:rPr>
              <a:t>opname van water, glucose en zouten </a:t>
            </a:r>
            <a:br>
              <a:rPr lang="nl-NL" sz="2400">
                <a:latin typeface="Effra" panose="02000506080000020004"/>
              </a:rPr>
            </a:br>
            <a:r>
              <a:rPr lang="nl-NL" sz="2400">
                <a:latin typeface="Effra" panose="02000506080000020004"/>
              </a:rPr>
              <a:t>vanuit nierbuisjes naar bloed </a:t>
            </a:r>
            <a:r>
              <a:rPr lang="nl-NL" sz="2400" i="1">
                <a:latin typeface="Effra" panose="02000506080000020004"/>
              </a:rPr>
              <a:t>(uitwendig &gt; inwendig milieu)</a:t>
            </a:r>
          </a:p>
          <a:p>
            <a:pPr marL="647700" indent="-457200">
              <a:lnSpc>
                <a:spcPct val="100000"/>
              </a:lnSpc>
              <a:spcBef>
                <a:spcPts val="0"/>
              </a:spcBef>
              <a:buSzPts val="2600"/>
            </a:pPr>
            <a:r>
              <a:rPr lang="nl-NL" sz="2400" b="1">
                <a:latin typeface="Effra" panose="02000506080000020004"/>
              </a:rPr>
              <a:t>Uitscheiding =</a:t>
            </a:r>
            <a:r>
              <a:rPr lang="nl-NL" sz="2400">
                <a:latin typeface="Effra" panose="02000506080000020004"/>
              </a:rPr>
              <a:t> afgifte van afvalstoffen </a:t>
            </a:r>
            <a:r>
              <a:rPr lang="nl-NL" sz="2400" i="1">
                <a:latin typeface="Effra" panose="02000506080000020004"/>
              </a:rPr>
              <a:t>(inwendig &gt; uitwendig milieu)</a:t>
            </a:r>
            <a:br>
              <a:rPr lang="nl-NL"/>
            </a:br>
            <a:endParaRPr lang="nl-NL" sz="2500">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1001024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E4D9C2C0-4AFB-798D-CBEE-B1F3D6D087EC}"/>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EAFC9C7F-AAFF-0352-C959-34FB79BAA70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Voorbeeld (2025-I)</a:t>
            </a:r>
            <a:endParaRPr>
              <a:latin typeface="Effra" panose="02000506080000020004" pitchFamily="2" charset="0"/>
              <a:ea typeface="Arial"/>
              <a:cs typeface="Arial"/>
              <a:sym typeface="Arial"/>
            </a:endParaRPr>
          </a:p>
        </p:txBody>
      </p:sp>
      <p:pic>
        <p:nvPicPr>
          <p:cNvPr id="7" name="Afbeelding 6">
            <a:extLst>
              <a:ext uri="{FF2B5EF4-FFF2-40B4-BE49-F238E27FC236}">
                <a16:creationId xmlns:a16="http://schemas.microsoft.com/office/drawing/2014/main" id="{3D50CEF8-CB34-7A68-2022-0BBA97AC5C74}"/>
              </a:ext>
            </a:extLst>
          </p:cNvPr>
          <p:cNvPicPr>
            <a:picLocks noChangeAspect="1"/>
          </p:cNvPicPr>
          <p:nvPr/>
        </p:nvPicPr>
        <p:blipFill>
          <a:blip r:embed="rId3"/>
          <a:stretch>
            <a:fillRect/>
          </a:stretch>
        </p:blipFill>
        <p:spPr>
          <a:xfrm>
            <a:off x="695236" y="2140247"/>
            <a:ext cx="10658564" cy="3161095"/>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196E09DC-34FD-FA11-6F6A-9615FF96311E}"/>
                  </a:ext>
                </a:extLst>
              </p14:cNvPr>
              <p14:cNvContentPartPr/>
              <p14:nvPr/>
            </p14:nvContentPartPr>
            <p14:xfrm>
              <a:off x="7837834" y="3336212"/>
              <a:ext cx="1520640" cy="32760"/>
            </p14:xfrm>
          </p:contentPart>
        </mc:Choice>
        <mc:Fallback xmlns="">
          <p:pic>
            <p:nvPicPr>
              <p:cNvPr id="2" name="Inkt 1">
                <a:extLst>
                  <a:ext uri="{FF2B5EF4-FFF2-40B4-BE49-F238E27FC236}">
                    <a16:creationId xmlns:a16="http://schemas.microsoft.com/office/drawing/2014/main" id="{196E09DC-34FD-FA11-6F6A-9615FF96311E}"/>
                  </a:ext>
                </a:extLst>
              </p:cNvPr>
              <p:cNvPicPr/>
              <p:nvPr/>
            </p:nvPicPr>
            <p:blipFill>
              <a:blip r:embed="rId5"/>
              <a:stretch>
                <a:fillRect/>
              </a:stretch>
            </p:blipFill>
            <p:spPr>
              <a:xfrm>
                <a:off x="7783834" y="3228212"/>
                <a:ext cx="1628280" cy="248400"/>
              </a:xfrm>
              <a:prstGeom prst="rect">
                <a:avLst/>
              </a:prstGeom>
            </p:spPr>
          </p:pic>
        </mc:Fallback>
      </mc:AlternateContent>
      <p:grpSp>
        <p:nvGrpSpPr>
          <p:cNvPr id="11" name="Groep 10">
            <a:extLst>
              <a:ext uri="{FF2B5EF4-FFF2-40B4-BE49-F238E27FC236}">
                <a16:creationId xmlns:a16="http://schemas.microsoft.com/office/drawing/2014/main" id="{B433ABE2-F146-801C-620F-E633D8EC8225}"/>
              </a:ext>
            </a:extLst>
          </p:cNvPr>
          <p:cNvGrpSpPr/>
          <p:nvPr/>
        </p:nvGrpSpPr>
        <p:grpSpPr>
          <a:xfrm>
            <a:off x="5171768" y="4271211"/>
            <a:ext cx="6862916" cy="2303306"/>
            <a:chOff x="6216316" y="4564937"/>
            <a:chExt cx="5646821" cy="1832135"/>
          </a:xfrm>
        </p:grpSpPr>
        <p:pic>
          <p:nvPicPr>
            <p:cNvPr id="8" name="Google Shape;408;g2d14e319473_0_21">
              <a:extLst>
                <a:ext uri="{FF2B5EF4-FFF2-40B4-BE49-F238E27FC236}">
                  <a16:creationId xmlns:a16="http://schemas.microsoft.com/office/drawing/2014/main" id="{4F67AF28-CCB2-9790-A7E8-D900351D2093}"/>
                </a:ext>
              </a:extLst>
            </p:cNvPr>
            <p:cNvPicPr preferRelativeResize="0"/>
            <p:nvPr/>
          </p:nvPicPr>
          <p:blipFill rotWithShape="1">
            <a:blip r:embed="rId6">
              <a:alphaModFix/>
            </a:blip>
            <a:srcRect l="12176" t="18171" r="5778" b="55719"/>
            <a:stretch>
              <a:fillRect/>
            </a:stretch>
          </p:blipFill>
          <p:spPr>
            <a:xfrm>
              <a:off x="6216316" y="4564937"/>
              <a:ext cx="5646821" cy="1832135"/>
            </a:xfrm>
            <a:prstGeom prst="rect">
              <a:avLst/>
            </a:prstGeom>
            <a:noFill/>
            <a:ln>
              <a:noFill/>
            </a:ln>
          </p:spPr>
        </p:pic>
        <p:sp>
          <p:nvSpPr>
            <p:cNvPr id="10" name="Ovaal 9">
              <a:extLst>
                <a:ext uri="{FF2B5EF4-FFF2-40B4-BE49-F238E27FC236}">
                  <a16:creationId xmlns:a16="http://schemas.microsoft.com/office/drawing/2014/main" id="{3EACBAD6-1D0B-B928-0DC4-3814A8A3310F}"/>
                </a:ext>
              </a:extLst>
            </p:cNvPr>
            <p:cNvSpPr/>
            <p:nvPr/>
          </p:nvSpPr>
          <p:spPr>
            <a:xfrm>
              <a:off x="9829801" y="5116511"/>
              <a:ext cx="574045" cy="5225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360337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05">
          <a:extLst>
            <a:ext uri="{FF2B5EF4-FFF2-40B4-BE49-F238E27FC236}">
              <a16:creationId xmlns:a16="http://schemas.microsoft.com/office/drawing/2014/main" id="{638DF58D-DE1C-F415-3ADE-DB0517CB712C}"/>
            </a:ext>
          </a:extLst>
        </p:cNvPr>
        <p:cNvGrpSpPr/>
        <p:nvPr/>
      </p:nvGrpSpPr>
      <p:grpSpPr>
        <a:xfrm>
          <a:off x="0" y="0"/>
          <a:ext cx="0" cy="0"/>
          <a:chOff x="0" y="0"/>
          <a:chExt cx="0" cy="0"/>
        </a:xfrm>
      </p:grpSpPr>
      <p:sp>
        <p:nvSpPr>
          <p:cNvPr id="406" name="Google Shape;406;g2d14e319473_0_21">
            <a:extLst>
              <a:ext uri="{FF2B5EF4-FFF2-40B4-BE49-F238E27FC236}">
                <a16:creationId xmlns:a16="http://schemas.microsoft.com/office/drawing/2014/main" id="{4ABB5D07-3D7E-3460-3257-91FA868B063B}"/>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EECFE418-A333-0330-0105-8A94D2EAC57D}"/>
              </a:ext>
            </a:extLst>
          </p:cNvPr>
          <p:cNvPicPr>
            <a:picLocks noChangeAspect="1"/>
          </p:cNvPicPr>
          <p:nvPr/>
        </p:nvPicPr>
        <p:blipFill>
          <a:blip r:embed="rId3"/>
          <a:stretch>
            <a:fillRect/>
          </a:stretch>
        </p:blipFill>
        <p:spPr>
          <a:xfrm>
            <a:off x="838200" y="2560750"/>
            <a:ext cx="10527832" cy="549756"/>
          </a:xfrm>
          <a:prstGeom prst="rect">
            <a:avLst/>
          </a:prstGeom>
        </p:spPr>
      </p:pic>
    </p:spTree>
    <p:extLst>
      <p:ext uri="{BB962C8B-B14F-4D97-AF65-F5344CB8AC3E}">
        <p14:creationId xmlns:p14="http://schemas.microsoft.com/office/powerpoint/2010/main" val="34152337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3" name="Picture 6" descr="Afbeeldingsresultaat voor longblaasjes">
            <a:extLst>
              <a:ext uri="{FF2B5EF4-FFF2-40B4-BE49-F238E27FC236}">
                <a16:creationId xmlns:a16="http://schemas.microsoft.com/office/drawing/2014/main" id="{52719838-1EE7-E0FB-9695-8C4427C4F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534" y="139972"/>
            <a:ext cx="4924482" cy="6529769"/>
          </a:xfrm>
          <a:prstGeom prst="rect">
            <a:avLst/>
          </a:prstGeom>
          <a:noFill/>
          <a:extLst>
            <a:ext uri="{909E8E84-426E-40DD-AFC4-6F175D3DCCD1}">
              <a14:hiddenFill xmlns:a14="http://schemas.microsoft.com/office/drawing/2010/main">
                <a:solidFill>
                  <a:srgbClr val="FFFFFF"/>
                </a:solidFill>
              </a14:hiddenFill>
            </a:ext>
          </a:extLst>
        </p:spPr>
      </p:pic>
      <p:sp>
        <p:nvSpPr>
          <p:cNvPr id="569" name="Google Shape;569;g23e5d7deefc_1_85"/>
          <p:cNvSpPr txBox="1">
            <a:spLocks noGrp="1"/>
          </p:cNvSpPr>
          <p:nvPr>
            <p:ph type="title"/>
          </p:nvPr>
        </p:nvSpPr>
        <p:spPr>
          <a:xfrm>
            <a:off x="738902" y="43094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 – gaswisseling</a:t>
            </a:r>
            <a:endParaRPr>
              <a:latin typeface="Effra" panose="02000506080000020004" pitchFamily="2" charset="0"/>
              <a:ea typeface="Arial"/>
              <a:cs typeface="Arial"/>
              <a:sym typeface="Arial"/>
            </a:endParaRPr>
          </a:p>
        </p:txBody>
      </p:sp>
      <p:pic>
        <p:nvPicPr>
          <p:cNvPr id="3074" name="Picture 2" descr="Bronchiolitis - Slingeland Ziekenhuis">
            <a:extLst>
              <a:ext uri="{FF2B5EF4-FFF2-40B4-BE49-F238E27FC236}">
                <a16:creationId xmlns:a16="http://schemas.microsoft.com/office/drawing/2014/main" id="{7CF06BDE-56C5-5523-4BEE-15393C0A0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320" y="1603661"/>
            <a:ext cx="4653154" cy="4720907"/>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89707DC-2C1A-8633-DA46-7299F3D85879}"/>
              </a:ext>
            </a:extLst>
          </p:cNvPr>
          <p:cNvSpPr txBox="1"/>
          <p:nvPr/>
        </p:nvSpPr>
        <p:spPr>
          <a:xfrm>
            <a:off x="2292499" y="6273168"/>
            <a:ext cx="3301477" cy="307777"/>
          </a:xfrm>
          <a:prstGeom prst="rect">
            <a:avLst/>
          </a:prstGeom>
          <a:noFill/>
        </p:spPr>
        <p:txBody>
          <a:bodyPr wrap="square">
            <a:spAutoFit/>
          </a:bodyPr>
          <a:lstStyle/>
          <a:p>
            <a:r>
              <a:rPr lang="nl-NL" err="1">
                <a:solidFill>
                  <a:schemeClr val="tx1"/>
                </a:solidFill>
                <a:hlinkClick r:id="rId5">
                  <a:extLst>
                    <a:ext uri="{A12FA001-AC4F-418D-AE19-62706E023703}">
                      <ahyp:hlinkClr xmlns:ahyp="http://schemas.microsoft.com/office/drawing/2018/hyperlinkcolor" val="tx"/>
                    </a:ext>
                  </a:extLst>
                </a:hlinkClick>
              </a:rPr>
              <a:t>Bronchiolitis</a:t>
            </a:r>
            <a:r>
              <a:rPr lang="nl-NL">
                <a:solidFill>
                  <a:schemeClr val="tx1"/>
                </a:solidFill>
                <a:hlinkClick r:id="rId5">
                  <a:extLst>
                    <a:ext uri="{A12FA001-AC4F-418D-AE19-62706E023703}">
                      <ahyp:hlinkClr xmlns:ahyp="http://schemas.microsoft.com/office/drawing/2018/hyperlinkcolor" val="tx"/>
                    </a:ext>
                  </a:extLst>
                </a:hlinkClick>
              </a:rPr>
              <a:t> - Slingeland Ziekenhuis</a:t>
            </a:r>
            <a:endParaRPr lang="nl-NL">
              <a:solidFill>
                <a:schemeClr val="tx1"/>
              </a:solidFill>
            </a:endParaRPr>
          </a:p>
        </p:txBody>
      </p:sp>
    </p:spTree>
    <p:extLst>
      <p:ext uri="{BB962C8B-B14F-4D97-AF65-F5344CB8AC3E}">
        <p14:creationId xmlns:p14="http://schemas.microsoft.com/office/powerpoint/2010/main" val="3025210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g2d17701bccb_0_65"/>
          <p:cNvSpPr txBox="1"/>
          <p:nvPr/>
        </p:nvSpPr>
        <p:spPr>
          <a:xfrm>
            <a:off x="706849" y="644925"/>
            <a:ext cx="6617875"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DD5FA7E0-8A22-2E47-D410-779E6B15CA3C}"/>
              </a:ext>
            </a:extLst>
          </p:cNvPr>
          <p:cNvPicPr>
            <a:picLocks noChangeAspect="1"/>
          </p:cNvPicPr>
          <p:nvPr/>
        </p:nvPicPr>
        <p:blipFill>
          <a:blip r:embed="rId3"/>
          <a:stretch>
            <a:fillRect/>
          </a:stretch>
        </p:blipFill>
        <p:spPr>
          <a:xfrm>
            <a:off x="2109348" y="1464458"/>
            <a:ext cx="7324302" cy="524114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t 3">
                <a:extLst>
                  <a:ext uri="{FF2B5EF4-FFF2-40B4-BE49-F238E27FC236}">
                    <a16:creationId xmlns:a16="http://schemas.microsoft.com/office/drawing/2014/main" id="{0FFFF6D9-CE84-3E6F-1280-7D7FAF2793D5}"/>
                  </a:ext>
                </a:extLst>
              </p14:cNvPr>
              <p14:cNvContentPartPr/>
              <p14:nvPr/>
            </p14:nvContentPartPr>
            <p14:xfrm>
              <a:off x="3857310" y="4009965"/>
              <a:ext cx="2923560" cy="76680"/>
            </p14:xfrm>
          </p:contentPart>
        </mc:Choice>
        <mc:Fallback xmlns="">
          <p:pic>
            <p:nvPicPr>
              <p:cNvPr id="4" name="Inkt 3">
                <a:extLst>
                  <a:ext uri="{FF2B5EF4-FFF2-40B4-BE49-F238E27FC236}">
                    <a16:creationId xmlns:a16="http://schemas.microsoft.com/office/drawing/2014/main" id="{0FFFF6D9-CE84-3E6F-1280-7D7FAF2793D5}"/>
                  </a:ext>
                </a:extLst>
              </p:cNvPr>
              <p:cNvPicPr/>
              <p:nvPr/>
            </p:nvPicPr>
            <p:blipFill>
              <a:blip r:embed="rId5"/>
              <a:stretch>
                <a:fillRect/>
              </a:stretch>
            </p:blipFill>
            <p:spPr>
              <a:xfrm>
                <a:off x="3803310" y="3901965"/>
                <a:ext cx="30312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t 4">
                <a:extLst>
                  <a:ext uri="{FF2B5EF4-FFF2-40B4-BE49-F238E27FC236}">
                    <a16:creationId xmlns:a16="http://schemas.microsoft.com/office/drawing/2014/main" id="{A8165C22-6FF9-F9CA-9BE7-2B4CFF9BD540}"/>
                  </a:ext>
                </a:extLst>
              </p14:cNvPr>
              <p14:cNvContentPartPr/>
              <p14:nvPr/>
            </p14:nvContentPartPr>
            <p14:xfrm>
              <a:off x="3581190" y="4666965"/>
              <a:ext cx="1586160" cy="13680"/>
            </p14:xfrm>
          </p:contentPart>
        </mc:Choice>
        <mc:Fallback xmlns="">
          <p:pic>
            <p:nvPicPr>
              <p:cNvPr id="5" name="Inkt 4">
                <a:extLst>
                  <a:ext uri="{FF2B5EF4-FFF2-40B4-BE49-F238E27FC236}">
                    <a16:creationId xmlns:a16="http://schemas.microsoft.com/office/drawing/2014/main" id="{A8165C22-6FF9-F9CA-9BE7-2B4CFF9BD540}"/>
                  </a:ext>
                </a:extLst>
              </p:cNvPr>
              <p:cNvPicPr/>
              <p:nvPr/>
            </p:nvPicPr>
            <p:blipFill>
              <a:blip r:embed="rId7"/>
              <a:stretch>
                <a:fillRect/>
              </a:stretch>
            </p:blipFill>
            <p:spPr>
              <a:xfrm>
                <a:off x="3527178" y="4561734"/>
                <a:ext cx="1693824" cy="223791"/>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t 5">
                <a:extLst>
                  <a:ext uri="{FF2B5EF4-FFF2-40B4-BE49-F238E27FC236}">
                    <a16:creationId xmlns:a16="http://schemas.microsoft.com/office/drawing/2014/main" id="{8091C5CB-A0A6-F8E1-9EE6-AB5647300D4C}"/>
                  </a:ext>
                </a:extLst>
              </p14:cNvPr>
              <p14:cNvContentPartPr/>
              <p14:nvPr/>
            </p14:nvContentPartPr>
            <p14:xfrm>
              <a:off x="6752790" y="4666965"/>
              <a:ext cx="1334880" cy="56520"/>
            </p14:xfrm>
          </p:contentPart>
        </mc:Choice>
        <mc:Fallback xmlns="">
          <p:pic>
            <p:nvPicPr>
              <p:cNvPr id="6" name="Inkt 5">
                <a:extLst>
                  <a:ext uri="{FF2B5EF4-FFF2-40B4-BE49-F238E27FC236}">
                    <a16:creationId xmlns:a16="http://schemas.microsoft.com/office/drawing/2014/main" id="{8091C5CB-A0A6-F8E1-9EE6-AB5647300D4C}"/>
                  </a:ext>
                </a:extLst>
              </p:cNvPr>
              <p:cNvPicPr/>
              <p:nvPr/>
            </p:nvPicPr>
            <p:blipFill>
              <a:blip r:embed="rId9"/>
              <a:stretch>
                <a:fillRect/>
              </a:stretch>
            </p:blipFill>
            <p:spPr>
              <a:xfrm>
                <a:off x="6698790" y="4558965"/>
                <a:ext cx="1442520"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t 6">
                <a:extLst>
                  <a:ext uri="{FF2B5EF4-FFF2-40B4-BE49-F238E27FC236}">
                    <a16:creationId xmlns:a16="http://schemas.microsoft.com/office/drawing/2014/main" id="{0DD47D24-D284-B0CC-20AB-802773FC4827}"/>
                  </a:ext>
                </a:extLst>
              </p14:cNvPr>
              <p14:cNvContentPartPr/>
              <p14:nvPr/>
            </p14:nvContentPartPr>
            <p14:xfrm>
              <a:off x="3381030" y="4876125"/>
              <a:ext cx="1009080" cy="38880"/>
            </p14:xfrm>
          </p:contentPart>
        </mc:Choice>
        <mc:Fallback xmlns="">
          <p:pic>
            <p:nvPicPr>
              <p:cNvPr id="7" name="Inkt 6">
                <a:extLst>
                  <a:ext uri="{FF2B5EF4-FFF2-40B4-BE49-F238E27FC236}">
                    <a16:creationId xmlns:a16="http://schemas.microsoft.com/office/drawing/2014/main" id="{0DD47D24-D284-B0CC-20AB-802773FC4827}"/>
                  </a:ext>
                </a:extLst>
              </p:cNvPr>
              <p:cNvPicPr/>
              <p:nvPr/>
            </p:nvPicPr>
            <p:blipFill>
              <a:blip r:embed="rId11"/>
              <a:stretch>
                <a:fillRect/>
              </a:stretch>
            </p:blipFill>
            <p:spPr>
              <a:xfrm>
                <a:off x="3327030" y="4767116"/>
                <a:ext cx="1116720" cy="256535"/>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t 7">
                <a:extLst>
                  <a:ext uri="{FF2B5EF4-FFF2-40B4-BE49-F238E27FC236}">
                    <a16:creationId xmlns:a16="http://schemas.microsoft.com/office/drawing/2014/main" id="{8EB02F95-6825-CDE8-AD74-0BCE32B859B6}"/>
                  </a:ext>
                </a:extLst>
              </p14:cNvPr>
              <p14:cNvContentPartPr/>
              <p14:nvPr/>
            </p14:nvContentPartPr>
            <p14:xfrm>
              <a:off x="5714550" y="4876485"/>
              <a:ext cx="1685160" cy="105840"/>
            </p14:xfrm>
          </p:contentPart>
        </mc:Choice>
        <mc:Fallback xmlns="">
          <p:pic>
            <p:nvPicPr>
              <p:cNvPr id="8" name="Inkt 7">
                <a:extLst>
                  <a:ext uri="{FF2B5EF4-FFF2-40B4-BE49-F238E27FC236}">
                    <a16:creationId xmlns:a16="http://schemas.microsoft.com/office/drawing/2014/main" id="{8EB02F95-6825-CDE8-AD74-0BCE32B859B6}"/>
                  </a:ext>
                </a:extLst>
              </p:cNvPr>
              <p:cNvPicPr/>
              <p:nvPr/>
            </p:nvPicPr>
            <p:blipFill>
              <a:blip r:embed="rId13"/>
              <a:stretch>
                <a:fillRect/>
              </a:stretch>
            </p:blipFill>
            <p:spPr>
              <a:xfrm>
                <a:off x="5660550" y="4768851"/>
                <a:ext cx="1792800" cy="320749"/>
              </a:xfrm>
              <a:prstGeom prst="rect">
                <a:avLst/>
              </a:prstGeom>
            </p:spPr>
          </p:pic>
        </mc:Fallback>
      </mc:AlternateContent>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d14e319473_1_1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C4CF117F-E45E-F68F-19C2-21E3FC7F57D1}"/>
              </a:ext>
            </a:extLst>
          </p:cNvPr>
          <p:cNvPicPr>
            <a:picLocks noChangeAspect="1"/>
          </p:cNvPicPr>
          <p:nvPr/>
        </p:nvPicPr>
        <p:blipFill>
          <a:blip r:embed="rId3"/>
          <a:stretch>
            <a:fillRect/>
          </a:stretch>
        </p:blipFill>
        <p:spPr>
          <a:xfrm>
            <a:off x="838200" y="2669021"/>
            <a:ext cx="10715378" cy="6194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d14e319473_0_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Tijdcodes streams 2023, 2024 en 2025</a:t>
            </a:r>
            <a:endParaRPr>
              <a:latin typeface="Effra" panose="02000506080000020004" pitchFamily="2" charset="0"/>
              <a:ea typeface="Arial"/>
              <a:cs typeface="Arial"/>
              <a:sym typeface="Arial"/>
            </a:endParaRPr>
          </a:p>
        </p:txBody>
      </p:sp>
      <p:grpSp>
        <p:nvGrpSpPr>
          <p:cNvPr id="14" name="Groep 13">
            <a:extLst>
              <a:ext uri="{FF2B5EF4-FFF2-40B4-BE49-F238E27FC236}">
                <a16:creationId xmlns:a16="http://schemas.microsoft.com/office/drawing/2014/main" id="{BC450B75-A2A8-44B1-2BD7-574FEE563D53}"/>
              </a:ext>
            </a:extLst>
          </p:cNvPr>
          <p:cNvGrpSpPr/>
          <p:nvPr/>
        </p:nvGrpSpPr>
        <p:grpSpPr>
          <a:xfrm>
            <a:off x="623915" y="1488581"/>
            <a:ext cx="10765054" cy="5098079"/>
            <a:chOff x="588746" y="1443259"/>
            <a:chExt cx="10765054" cy="5098079"/>
          </a:xfrm>
        </p:grpSpPr>
        <p:pic>
          <p:nvPicPr>
            <p:cNvPr id="2" name="Google Shape;112;g2d14e319473_0_5"/>
            <p:cNvPicPr preferRelativeResize="0"/>
            <p:nvPr/>
          </p:nvPicPr>
          <p:blipFill>
            <a:blip r:embed="rId3">
              <a:alphaModFix/>
            </a:blip>
            <a:stretch>
              <a:fillRect/>
            </a:stretch>
          </p:blipFill>
          <p:spPr>
            <a:xfrm>
              <a:off x="659084" y="2089795"/>
              <a:ext cx="2763384" cy="4451543"/>
            </a:xfrm>
            <a:prstGeom prst="rect">
              <a:avLst/>
            </a:prstGeom>
            <a:noFill/>
            <a:ln>
              <a:noFill/>
            </a:ln>
          </p:spPr>
        </p:pic>
        <p:sp>
          <p:nvSpPr>
            <p:cNvPr id="5" name="Google Shape;114;g2d14e319473_0_5"/>
            <p:cNvSpPr txBox="1"/>
            <p:nvPr/>
          </p:nvSpPr>
          <p:spPr>
            <a:xfrm>
              <a:off x="588746" y="1443259"/>
              <a:ext cx="321074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l-NL" sz="2400" b="1" u="sng">
                  <a:solidFill>
                    <a:schemeClr val="accent1"/>
                  </a:solidFill>
                  <a:latin typeface="Effra" panose="02000506080000020004" pitchFamily="2" charset="0"/>
                  <a:hlinkClick r:id="rId4">
                    <a:extLst>
                      <a:ext uri="{A12FA001-AC4F-418D-AE19-62706E023703}">
                        <ahyp:hlinkClr xmlns:ahyp="http://schemas.microsoft.com/office/drawing/2018/hyperlinkcolor" val="tx"/>
                      </a:ext>
                    </a:extLst>
                  </a:hlinkClick>
                </a:rPr>
                <a:t>Stream 2023</a:t>
              </a:r>
              <a:endParaRPr sz="2400" b="1">
                <a:solidFill>
                  <a:schemeClr val="accent1"/>
                </a:solidFill>
                <a:latin typeface="Effra" panose="02000506080000020004" pitchFamily="2" charset="0"/>
              </a:endParaRPr>
            </a:p>
          </p:txBody>
        </p:sp>
        <p:pic>
          <p:nvPicPr>
            <p:cNvPr id="8" name="Afbeelding 7">
              <a:extLst>
                <a:ext uri="{FF2B5EF4-FFF2-40B4-BE49-F238E27FC236}">
                  <a16:creationId xmlns:a16="http://schemas.microsoft.com/office/drawing/2014/main" id="{25C016BD-3F50-0ABB-4F6D-5F7BAA84A1D0}"/>
                </a:ext>
              </a:extLst>
            </p:cNvPr>
            <p:cNvPicPr>
              <a:picLocks noChangeAspect="1"/>
            </p:cNvPicPr>
            <p:nvPr/>
          </p:nvPicPr>
          <p:blipFill>
            <a:blip r:embed="rId5"/>
            <a:stretch>
              <a:fillRect/>
            </a:stretch>
          </p:blipFill>
          <p:spPr>
            <a:xfrm>
              <a:off x="4007851" y="2089795"/>
              <a:ext cx="3325693" cy="4444546"/>
            </a:xfrm>
            <a:prstGeom prst="rect">
              <a:avLst/>
            </a:prstGeom>
          </p:spPr>
        </p:pic>
        <p:sp>
          <p:nvSpPr>
            <p:cNvPr id="11" name="Tekstvak 10">
              <a:extLst>
                <a:ext uri="{FF2B5EF4-FFF2-40B4-BE49-F238E27FC236}">
                  <a16:creationId xmlns:a16="http://schemas.microsoft.com/office/drawing/2014/main" id="{C3E7D1B9-A60D-61BE-1D16-87BA77DEB7C2}"/>
                </a:ext>
              </a:extLst>
            </p:cNvPr>
            <p:cNvSpPr txBox="1"/>
            <p:nvPr/>
          </p:nvSpPr>
          <p:spPr>
            <a:xfrm>
              <a:off x="3937513" y="1489448"/>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6">
                    <a:extLst>
                      <a:ext uri="{A12FA001-AC4F-418D-AE19-62706E023703}">
                        <ahyp:hlinkClr xmlns:ahyp="http://schemas.microsoft.com/office/drawing/2018/hyperlinkcolor" val="tx"/>
                      </a:ext>
                    </a:extLst>
                  </a:hlinkClick>
                </a:rPr>
                <a:t>Stream 2024</a:t>
              </a:r>
              <a:endParaRPr lang="nl-NL" sz="2400" b="1">
                <a:solidFill>
                  <a:schemeClr val="accent1"/>
                </a:solidFill>
                <a:latin typeface="Effra" panose="02000506080000020004"/>
              </a:endParaRPr>
            </a:p>
          </p:txBody>
        </p:sp>
        <p:sp>
          <p:nvSpPr>
            <p:cNvPr id="9" name="Tekstvak 8">
              <a:extLst>
                <a:ext uri="{FF2B5EF4-FFF2-40B4-BE49-F238E27FC236}">
                  <a16:creationId xmlns:a16="http://schemas.microsoft.com/office/drawing/2014/main" id="{1502F13A-A039-91CC-43A5-B8C9DA2586E0}"/>
                </a:ext>
              </a:extLst>
            </p:cNvPr>
            <p:cNvSpPr txBox="1"/>
            <p:nvPr/>
          </p:nvSpPr>
          <p:spPr>
            <a:xfrm>
              <a:off x="7757407" y="1490769"/>
              <a:ext cx="2226176" cy="461665"/>
            </a:xfrm>
            <a:prstGeom prst="rect">
              <a:avLst/>
            </a:prstGeom>
            <a:noFill/>
          </p:spPr>
          <p:txBody>
            <a:bodyPr wrap="square" rtlCol="0">
              <a:spAutoFit/>
            </a:bodyPr>
            <a:lstStyle/>
            <a:p>
              <a:r>
                <a:rPr lang="nl-NL" sz="2400" b="1">
                  <a:solidFill>
                    <a:schemeClr val="accent1"/>
                  </a:solidFill>
                  <a:latin typeface="Effra" panose="02000506080000020004"/>
                  <a:hlinkClick r:id="rId7">
                    <a:extLst>
                      <a:ext uri="{A12FA001-AC4F-418D-AE19-62706E023703}">
                        <ahyp:hlinkClr xmlns:ahyp="http://schemas.microsoft.com/office/drawing/2018/hyperlinkcolor" val="tx"/>
                      </a:ext>
                    </a:extLst>
                  </a:hlinkClick>
                </a:rPr>
                <a:t>Stream 2025</a:t>
              </a:r>
              <a:endParaRPr lang="nl-NL" sz="2400" b="1">
                <a:solidFill>
                  <a:schemeClr val="accent1"/>
                </a:solidFill>
                <a:latin typeface="Effra" panose="02000506080000020004"/>
              </a:endParaRPr>
            </a:p>
          </p:txBody>
        </p:sp>
        <p:pic>
          <p:nvPicPr>
            <p:cNvPr id="3" name="Afbeelding 2">
              <a:extLst>
                <a:ext uri="{FF2B5EF4-FFF2-40B4-BE49-F238E27FC236}">
                  <a16:creationId xmlns:a16="http://schemas.microsoft.com/office/drawing/2014/main" id="{F0D237C9-5F92-FBAB-4E55-D851D38CA4E7}"/>
                </a:ext>
              </a:extLst>
            </p:cNvPr>
            <p:cNvPicPr>
              <a:picLocks noChangeAspect="1"/>
            </p:cNvPicPr>
            <p:nvPr/>
          </p:nvPicPr>
          <p:blipFill>
            <a:blip r:embed="rId8"/>
            <a:stretch>
              <a:fillRect/>
            </a:stretch>
          </p:blipFill>
          <p:spPr>
            <a:xfrm>
              <a:off x="7819532" y="2089795"/>
              <a:ext cx="3534268" cy="3715268"/>
            </a:xfrm>
            <a:prstGeom prst="rect">
              <a:avLst/>
            </a:prstGeom>
          </p:spPr>
        </p:pic>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18"/>
          <p:cNvSpPr txBox="1">
            <a:spLocks noGrp="1"/>
          </p:cNvSpPr>
          <p:nvPr>
            <p:ph type="title"/>
          </p:nvPr>
        </p:nvSpPr>
        <p:spPr>
          <a:xfrm>
            <a:off x="586813" y="38200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Ademhaling – longvolumes </a:t>
            </a:r>
            <a:endParaRPr>
              <a:latin typeface="Effra" panose="02000506080000020004" pitchFamily="2" charset="0"/>
              <a:ea typeface="Arial"/>
              <a:cs typeface="Arial"/>
              <a:sym typeface="Arial"/>
            </a:endParaRPr>
          </a:p>
        </p:txBody>
      </p:sp>
      <p:pic>
        <p:nvPicPr>
          <p:cNvPr id="563" name="Google Shape;563;p18"/>
          <p:cNvPicPr preferRelativeResize="0"/>
          <p:nvPr/>
        </p:nvPicPr>
        <p:blipFill rotWithShape="1">
          <a:blip r:embed="rId3">
            <a:alphaModFix/>
          </a:blip>
          <a:srcRect/>
          <a:stretch/>
        </p:blipFill>
        <p:spPr>
          <a:xfrm>
            <a:off x="6095995" y="3428996"/>
            <a:ext cx="9" cy="8"/>
          </a:xfrm>
          <a:prstGeom prst="rect">
            <a:avLst/>
          </a:prstGeom>
          <a:noFill/>
          <a:ln>
            <a:noFill/>
          </a:ln>
        </p:spPr>
      </p:pic>
      <p:pic>
        <p:nvPicPr>
          <p:cNvPr id="564" name="Google Shape;564;p18"/>
          <p:cNvPicPr preferRelativeResize="0"/>
          <p:nvPr/>
        </p:nvPicPr>
        <p:blipFill rotWithShape="1">
          <a:blip r:embed="rId4">
            <a:alphaModFix/>
          </a:blip>
          <a:srcRect/>
          <a:stretch/>
        </p:blipFill>
        <p:spPr>
          <a:xfrm>
            <a:off x="5421854" y="1740228"/>
            <a:ext cx="6612867" cy="4703107"/>
          </a:xfrm>
          <a:prstGeom prst="rect">
            <a:avLst/>
          </a:prstGeom>
          <a:noFill/>
          <a:ln>
            <a:noFill/>
          </a:ln>
        </p:spPr>
      </p:pic>
      <p:sp>
        <p:nvSpPr>
          <p:cNvPr id="2" name="Google Shape;99;g2d17701bccb_0_0">
            <a:extLst>
              <a:ext uri="{FF2B5EF4-FFF2-40B4-BE49-F238E27FC236}">
                <a16:creationId xmlns:a16="http://schemas.microsoft.com/office/drawing/2014/main" id="{2F50DA8D-CA8B-9D3A-BB94-542960AE5506}"/>
              </a:ext>
            </a:extLst>
          </p:cNvPr>
          <p:cNvSpPr txBox="1">
            <a:spLocks noGrp="1"/>
          </p:cNvSpPr>
          <p:nvPr>
            <p:ph type="body" idx="1"/>
          </p:nvPr>
        </p:nvSpPr>
        <p:spPr>
          <a:xfrm>
            <a:off x="8422564" y="6315355"/>
            <a:ext cx="3909869" cy="369291"/>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latin typeface="Effra" panose="02000506080000020004" pitchFamily="2" charset="0"/>
                <a:ea typeface="Arial"/>
                <a:cs typeface="Arial"/>
                <a:sym typeface="Arial"/>
              </a:rPr>
              <a:t>Binas 83B / </a:t>
            </a:r>
            <a:r>
              <a:rPr lang="nl-NL" sz="2000">
                <a:latin typeface="Effra" panose="02000506080000020004"/>
              </a:rPr>
              <a:t>ScienceData p. 271</a:t>
            </a:r>
          </a:p>
        </p:txBody>
      </p:sp>
      <p:sp>
        <p:nvSpPr>
          <p:cNvPr id="3" name="Tekstvak 2">
            <a:extLst>
              <a:ext uri="{FF2B5EF4-FFF2-40B4-BE49-F238E27FC236}">
                <a16:creationId xmlns:a16="http://schemas.microsoft.com/office/drawing/2014/main" id="{48340E12-0DCF-C3F9-682E-ABDCF90BEE39}"/>
              </a:ext>
            </a:extLst>
          </p:cNvPr>
          <p:cNvSpPr txBox="1"/>
          <p:nvPr/>
        </p:nvSpPr>
        <p:spPr>
          <a:xfrm>
            <a:off x="575927" y="1514000"/>
            <a:ext cx="4688710" cy="5170646"/>
          </a:xfrm>
          <a:prstGeom prst="rect">
            <a:avLst/>
          </a:prstGeom>
          <a:noFill/>
        </p:spPr>
        <p:txBody>
          <a:bodyPr wrap="square" rtlCol="0">
            <a:spAutoFit/>
          </a:bodyPr>
          <a:lstStyle/>
          <a:p>
            <a:pPr marL="285750" indent="-285750">
              <a:buFont typeface="Arial" panose="020B0604020202020204" pitchFamily="34" charset="0"/>
              <a:buChar char="•"/>
            </a:pPr>
            <a:r>
              <a:rPr lang="nl-NL" sz="2200" b="1">
                <a:latin typeface="Effra" panose="02000506080000020004"/>
              </a:rPr>
              <a:t>Vitale capaciteit</a:t>
            </a:r>
            <a:r>
              <a:rPr lang="nl-NL" sz="2200">
                <a:latin typeface="Effra" panose="02000506080000020004"/>
              </a:rPr>
              <a:t> (V</a:t>
            </a:r>
            <a:r>
              <a:rPr lang="nl-NL" sz="2200" baseline="-25000">
                <a:latin typeface="Effra" panose="02000506080000020004"/>
              </a:rPr>
              <a:t>VC</a:t>
            </a:r>
            <a:r>
              <a:rPr lang="nl-NL" sz="2200">
                <a:latin typeface="Effra" panose="02000506080000020004"/>
              </a:rPr>
              <a:t> )</a:t>
            </a:r>
            <a:br>
              <a:rPr lang="nl-NL" sz="2200">
                <a:latin typeface="Effra" panose="02000506080000020004"/>
              </a:rPr>
            </a:br>
            <a:r>
              <a:rPr lang="nl-NL" sz="2200">
                <a:latin typeface="Effra" panose="02000506080000020004"/>
              </a:rPr>
              <a:t>Na één diepe inademing maximaal uitademen</a:t>
            </a:r>
          </a:p>
          <a:p>
            <a:pPr marL="285750" indent="-285750">
              <a:buFont typeface="Arial" panose="020B0604020202020204" pitchFamily="34" charset="0"/>
              <a:buChar char="•"/>
            </a:pPr>
            <a:endParaRPr lang="nl-NL" sz="2200">
              <a:latin typeface="Effra" panose="02000506080000020004"/>
            </a:endParaRPr>
          </a:p>
          <a:p>
            <a:pPr marL="285750" indent="-285750">
              <a:buFont typeface="Arial" panose="020B0604020202020204" pitchFamily="34" charset="0"/>
              <a:buChar char="•"/>
            </a:pPr>
            <a:r>
              <a:rPr lang="nl-NL" sz="2200" b="1">
                <a:latin typeface="Effra" panose="02000506080000020004"/>
              </a:rPr>
              <a:t>Restvolume</a:t>
            </a:r>
            <a:r>
              <a:rPr lang="nl-NL" sz="2200">
                <a:latin typeface="Effra" panose="02000506080000020004"/>
              </a:rPr>
              <a:t> (</a:t>
            </a:r>
            <a:r>
              <a:rPr lang="nl-NL" sz="2200" err="1">
                <a:latin typeface="Effra" panose="02000506080000020004"/>
              </a:rPr>
              <a:t>V</a:t>
            </a:r>
            <a:r>
              <a:rPr lang="nl-NL" sz="2200" baseline="-25000" err="1">
                <a:latin typeface="Effra" panose="02000506080000020004"/>
              </a:rPr>
              <a:t>rest</a:t>
            </a:r>
            <a:r>
              <a:rPr lang="nl-NL" sz="2200">
                <a:latin typeface="Effra" panose="02000506080000020004"/>
              </a:rPr>
              <a:t>)  </a:t>
            </a:r>
            <a:br>
              <a:rPr lang="nl-NL" sz="2200">
                <a:latin typeface="Effra" panose="02000506080000020004"/>
              </a:rPr>
            </a:br>
            <a:r>
              <a:rPr lang="nl-NL" sz="2200">
                <a:latin typeface="Effra" panose="02000506080000020004"/>
              </a:rPr>
              <a:t>Hoeveelheid lucht blijft achter </a:t>
            </a:r>
            <a:br>
              <a:rPr lang="nl-NL" sz="2200">
                <a:latin typeface="Effra" panose="02000506080000020004"/>
              </a:rPr>
            </a:br>
            <a:r>
              <a:rPr lang="nl-NL" sz="2200">
                <a:latin typeface="Effra" panose="02000506080000020004"/>
              </a:rPr>
              <a:t>in je longen en je luchtwegen </a:t>
            </a:r>
            <a:br>
              <a:rPr lang="nl-NL" sz="2200">
                <a:latin typeface="Effra" panose="02000506080000020004"/>
              </a:rPr>
            </a:br>
            <a:r>
              <a:rPr lang="nl-NL" sz="2200">
                <a:latin typeface="Effra" panose="02000506080000020004"/>
              </a:rPr>
              <a:t>na uitademen: zo’n 1200 </a:t>
            </a:r>
            <a:r>
              <a:rPr lang="nl-NL" sz="2200" err="1">
                <a:latin typeface="Effra" panose="02000506080000020004"/>
              </a:rPr>
              <a:t>mL</a:t>
            </a:r>
            <a:endParaRPr lang="nl-NL" sz="2200">
              <a:latin typeface="Effra" panose="02000506080000020004"/>
            </a:endParaRPr>
          </a:p>
          <a:p>
            <a:pPr marL="285750" indent="-285750">
              <a:buFont typeface="Arial" panose="020B0604020202020204" pitchFamily="34" charset="0"/>
              <a:buChar char="•"/>
            </a:pPr>
            <a:endParaRPr lang="nl-NL" sz="2200">
              <a:latin typeface="Effra" panose="02000506080000020004"/>
            </a:endParaRPr>
          </a:p>
          <a:p>
            <a:pPr marL="285750" indent="-285750">
              <a:buFont typeface="Arial" panose="020B0604020202020204" pitchFamily="34" charset="0"/>
              <a:buChar char="•"/>
            </a:pPr>
            <a:r>
              <a:rPr lang="nl-NL" sz="2200" b="1">
                <a:latin typeface="Effra" panose="02000506080000020004"/>
              </a:rPr>
              <a:t>Totale longcapaciteit</a:t>
            </a:r>
            <a:r>
              <a:rPr lang="nl-NL" sz="2200">
                <a:latin typeface="Effra" panose="02000506080000020004"/>
              </a:rPr>
              <a:t> (V</a:t>
            </a:r>
            <a:r>
              <a:rPr lang="nl-NL" sz="2200" baseline="-25000">
                <a:latin typeface="Effra" panose="02000506080000020004"/>
              </a:rPr>
              <a:t>TC</a:t>
            </a:r>
            <a:r>
              <a:rPr lang="nl-NL" sz="2200">
                <a:latin typeface="Effra" panose="02000506080000020004"/>
              </a:rPr>
              <a:t>) = </a:t>
            </a:r>
            <a:br>
              <a:rPr lang="nl-NL" sz="2200">
                <a:latin typeface="Effra" panose="02000506080000020004"/>
              </a:rPr>
            </a:br>
            <a:r>
              <a:rPr lang="nl-NL" sz="2200">
                <a:latin typeface="Effra" panose="02000506080000020004"/>
              </a:rPr>
              <a:t>vitale capaciteit + restvolume </a:t>
            </a:r>
          </a:p>
          <a:p>
            <a:pPr marL="285750" indent="-285750">
              <a:buFont typeface="Arial" panose="020B0604020202020204" pitchFamily="34" charset="0"/>
              <a:buChar char="•"/>
            </a:pPr>
            <a:endParaRPr lang="nl-NL" sz="2200">
              <a:latin typeface="Effra" panose="02000506080000020004"/>
            </a:endParaRPr>
          </a:p>
          <a:p>
            <a:pPr marL="285750" indent="-285750">
              <a:buFont typeface="Arial" panose="020B0604020202020204" pitchFamily="34" charset="0"/>
              <a:buChar char="•"/>
            </a:pPr>
            <a:r>
              <a:rPr lang="nl-NL" sz="2200" b="1">
                <a:latin typeface="Effra" panose="02000506080000020004"/>
              </a:rPr>
              <a:t>Dode ruimte</a:t>
            </a:r>
            <a:br>
              <a:rPr lang="nl-NL" sz="2200" b="1">
                <a:latin typeface="Effra" panose="02000506080000020004"/>
              </a:rPr>
            </a:br>
            <a:r>
              <a:rPr lang="nl-NL" sz="2200">
                <a:latin typeface="Effra" panose="02000506080000020004"/>
              </a:rPr>
              <a:t>Het deel in je neus, mond, luchtpijp, bronchiën en bronchiolen (~150 </a:t>
            </a:r>
            <a:r>
              <a:rPr lang="nl-NL" sz="2200" err="1">
                <a:latin typeface="Effra" panose="02000506080000020004"/>
              </a:rPr>
              <a:t>mL</a:t>
            </a:r>
            <a:r>
              <a:rPr lang="nl-NL" sz="2200">
                <a:latin typeface="Effra" panose="02000506080000020004"/>
              </a:rPr>
              <a: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Ademhaling – spieren</a:t>
            </a:r>
            <a:endParaRPr>
              <a:latin typeface="Effra" panose="02000506080000020004" pitchFamily="2" charset="0"/>
              <a:ea typeface="Arial"/>
              <a:cs typeface="Arial"/>
              <a:sym typeface="Arial"/>
            </a:endParaRPr>
          </a:p>
        </p:txBody>
      </p:sp>
      <p:grpSp>
        <p:nvGrpSpPr>
          <p:cNvPr id="423" name="Google Shape;423;p30"/>
          <p:cNvGrpSpPr/>
          <p:nvPr/>
        </p:nvGrpSpPr>
        <p:grpSpPr>
          <a:xfrm>
            <a:off x="838200" y="1690825"/>
            <a:ext cx="11136086" cy="4903560"/>
            <a:chOff x="838200" y="1690825"/>
            <a:chExt cx="11136086" cy="4903560"/>
          </a:xfrm>
        </p:grpSpPr>
        <p:pic>
          <p:nvPicPr>
            <p:cNvPr id="424" name="Google Shape;424;p30"/>
            <p:cNvPicPr preferRelativeResize="0"/>
            <p:nvPr/>
          </p:nvPicPr>
          <p:blipFill rotWithShape="1">
            <a:blip r:embed="rId3">
              <a:alphaModFix/>
            </a:blip>
            <a:srcRect r="3267"/>
            <a:stretch/>
          </p:blipFill>
          <p:spPr>
            <a:xfrm>
              <a:off x="5529940" y="1690825"/>
              <a:ext cx="6444346" cy="4903560"/>
            </a:xfrm>
            <a:prstGeom prst="rect">
              <a:avLst/>
            </a:prstGeom>
            <a:noFill/>
            <a:ln>
              <a:noFill/>
            </a:ln>
          </p:spPr>
        </p:pic>
        <p:pic>
          <p:nvPicPr>
            <p:cNvPr id="425" name="Google Shape;425;p30"/>
            <p:cNvPicPr preferRelativeResize="0"/>
            <p:nvPr/>
          </p:nvPicPr>
          <p:blipFill rotWithShape="1">
            <a:blip r:embed="rId4">
              <a:alphaModFix/>
            </a:blip>
            <a:srcRect r="6896"/>
            <a:stretch/>
          </p:blipFill>
          <p:spPr>
            <a:xfrm>
              <a:off x="838200" y="2514599"/>
              <a:ext cx="4329111" cy="3337245"/>
            </a:xfrm>
            <a:prstGeom prst="rect">
              <a:avLst/>
            </a:prstGeom>
            <a:noFill/>
            <a:ln>
              <a:noFill/>
            </a:ln>
          </p:spPr>
        </p:pic>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441E3F9F-6E3D-2DE8-7C0F-5FD29DBC5C2A}"/>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9B52C036-4FFE-5679-D4C3-CFB11A3D5C58}"/>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(2025-II)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8D6A0BD0-0504-97BC-FE25-676FD795BC32}"/>
              </a:ext>
            </a:extLst>
          </p:cNvPr>
          <p:cNvPicPr>
            <a:picLocks noChangeAspect="1"/>
          </p:cNvPicPr>
          <p:nvPr/>
        </p:nvPicPr>
        <p:blipFill>
          <a:blip r:embed="rId3"/>
          <a:stretch>
            <a:fillRect/>
          </a:stretch>
        </p:blipFill>
        <p:spPr>
          <a:xfrm>
            <a:off x="610543" y="1423791"/>
            <a:ext cx="10743257" cy="4586484"/>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t 4">
                <a:extLst>
                  <a:ext uri="{FF2B5EF4-FFF2-40B4-BE49-F238E27FC236}">
                    <a16:creationId xmlns:a16="http://schemas.microsoft.com/office/drawing/2014/main" id="{69D9C6B3-E931-7A5F-6DF9-E5885A3EBF33}"/>
                  </a:ext>
                </a:extLst>
              </p14:cNvPr>
              <p14:cNvContentPartPr/>
              <p14:nvPr/>
            </p14:nvContentPartPr>
            <p14:xfrm>
              <a:off x="9572310" y="3495525"/>
              <a:ext cx="360" cy="360"/>
            </p14:xfrm>
          </p:contentPart>
        </mc:Choice>
        <mc:Fallback xmlns="">
          <p:pic>
            <p:nvPicPr>
              <p:cNvPr id="5" name="Inkt 4">
                <a:extLst>
                  <a:ext uri="{FF2B5EF4-FFF2-40B4-BE49-F238E27FC236}">
                    <a16:creationId xmlns:a16="http://schemas.microsoft.com/office/drawing/2014/main" id="{69D9C6B3-E931-7A5F-6DF9-E5885A3EBF33}"/>
                  </a:ext>
                </a:extLst>
              </p:cNvPr>
              <p:cNvPicPr/>
              <p:nvPr/>
            </p:nvPicPr>
            <p:blipFill>
              <a:blip r:embed="rId5"/>
              <a:stretch>
                <a:fillRect/>
              </a:stretch>
            </p:blipFill>
            <p:spPr>
              <a:xfrm>
                <a:off x="9518310" y="33875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t 5">
                <a:extLst>
                  <a:ext uri="{FF2B5EF4-FFF2-40B4-BE49-F238E27FC236}">
                    <a16:creationId xmlns:a16="http://schemas.microsoft.com/office/drawing/2014/main" id="{1A23137A-5026-40CC-DAC2-44D1913F7B46}"/>
                  </a:ext>
                </a:extLst>
              </p14:cNvPr>
              <p14:cNvContentPartPr/>
              <p14:nvPr/>
            </p14:nvContentPartPr>
            <p14:xfrm>
              <a:off x="8400870" y="3457365"/>
              <a:ext cx="1877400" cy="77400"/>
            </p14:xfrm>
          </p:contentPart>
        </mc:Choice>
        <mc:Fallback xmlns="">
          <p:pic>
            <p:nvPicPr>
              <p:cNvPr id="6" name="Inkt 5">
                <a:extLst>
                  <a:ext uri="{FF2B5EF4-FFF2-40B4-BE49-F238E27FC236}">
                    <a16:creationId xmlns:a16="http://schemas.microsoft.com/office/drawing/2014/main" id="{1A23137A-5026-40CC-DAC2-44D1913F7B46}"/>
                  </a:ext>
                </a:extLst>
              </p:cNvPr>
              <p:cNvPicPr/>
              <p:nvPr/>
            </p:nvPicPr>
            <p:blipFill>
              <a:blip r:embed="rId7"/>
              <a:stretch>
                <a:fillRect/>
              </a:stretch>
            </p:blipFill>
            <p:spPr>
              <a:xfrm>
                <a:off x="8346870" y="3349865"/>
                <a:ext cx="1985040" cy="29204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t 6">
                <a:extLst>
                  <a:ext uri="{FF2B5EF4-FFF2-40B4-BE49-F238E27FC236}">
                    <a16:creationId xmlns:a16="http://schemas.microsoft.com/office/drawing/2014/main" id="{A27ED1A6-E1FB-8207-CEB6-9110E206AFCE}"/>
                  </a:ext>
                </a:extLst>
              </p14:cNvPr>
              <p14:cNvContentPartPr/>
              <p14:nvPr/>
            </p14:nvContentPartPr>
            <p14:xfrm>
              <a:off x="1971270" y="3828885"/>
              <a:ext cx="2171520" cy="11160"/>
            </p14:xfrm>
          </p:contentPart>
        </mc:Choice>
        <mc:Fallback xmlns="">
          <p:pic>
            <p:nvPicPr>
              <p:cNvPr id="7" name="Inkt 6">
                <a:extLst>
                  <a:ext uri="{FF2B5EF4-FFF2-40B4-BE49-F238E27FC236}">
                    <a16:creationId xmlns:a16="http://schemas.microsoft.com/office/drawing/2014/main" id="{A27ED1A6-E1FB-8207-CEB6-9110E206AFCE}"/>
                  </a:ext>
                </a:extLst>
              </p:cNvPr>
              <p:cNvPicPr/>
              <p:nvPr/>
            </p:nvPicPr>
            <p:blipFill>
              <a:blip r:embed="rId9"/>
              <a:stretch>
                <a:fillRect/>
              </a:stretch>
            </p:blipFill>
            <p:spPr>
              <a:xfrm>
                <a:off x="1917270" y="3720885"/>
                <a:ext cx="2279160" cy="226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t 8">
                <a:extLst>
                  <a:ext uri="{FF2B5EF4-FFF2-40B4-BE49-F238E27FC236}">
                    <a16:creationId xmlns:a16="http://schemas.microsoft.com/office/drawing/2014/main" id="{C334FB25-EC20-B797-CB99-53CF8E28D354}"/>
                  </a:ext>
                </a:extLst>
              </p14:cNvPr>
              <p14:cNvContentPartPr/>
              <p14:nvPr/>
            </p14:nvContentPartPr>
            <p14:xfrm>
              <a:off x="7629390" y="4143165"/>
              <a:ext cx="1960200" cy="76680"/>
            </p14:xfrm>
          </p:contentPart>
        </mc:Choice>
        <mc:Fallback xmlns="">
          <p:pic>
            <p:nvPicPr>
              <p:cNvPr id="9" name="Inkt 8">
                <a:extLst>
                  <a:ext uri="{FF2B5EF4-FFF2-40B4-BE49-F238E27FC236}">
                    <a16:creationId xmlns:a16="http://schemas.microsoft.com/office/drawing/2014/main" id="{C334FB25-EC20-B797-CB99-53CF8E28D354}"/>
                  </a:ext>
                </a:extLst>
              </p:cNvPr>
              <p:cNvPicPr/>
              <p:nvPr/>
            </p:nvPicPr>
            <p:blipFill>
              <a:blip r:embed="rId11"/>
              <a:stretch>
                <a:fillRect/>
              </a:stretch>
            </p:blipFill>
            <p:spPr>
              <a:xfrm>
                <a:off x="7575380" y="4035165"/>
                <a:ext cx="206786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t 10">
                <a:extLst>
                  <a:ext uri="{FF2B5EF4-FFF2-40B4-BE49-F238E27FC236}">
                    <a16:creationId xmlns:a16="http://schemas.microsoft.com/office/drawing/2014/main" id="{65BE43B2-FF6D-F40F-BDD1-18D388103038}"/>
                  </a:ext>
                </a:extLst>
              </p14:cNvPr>
              <p14:cNvContentPartPr/>
              <p14:nvPr/>
            </p14:nvContentPartPr>
            <p14:xfrm>
              <a:off x="1914390" y="4390845"/>
              <a:ext cx="1981440" cy="57600"/>
            </p14:xfrm>
          </p:contentPart>
        </mc:Choice>
        <mc:Fallback xmlns="">
          <p:pic>
            <p:nvPicPr>
              <p:cNvPr id="11" name="Inkt 10">
                <a:extLst>
                  <a:ext uri="{FF2B5EF4-FFF2-40B4-BE49-F238E27FC236}">
                    <a16:creationId xmlns:a16="http://schemas.microsoft.com/office/drawing/2014/main" id="{65BE43B2-FF6D-F40F-BDD1-18D388103038}"/>
                  </a:ext>
                </a:extLst>
              </p:cNvPr>
              <p:cNvPicPr/>
              <p:nvPr/>
            </p:nvPicPr>
            <p:blipFill>
              <a:blip r:embed="rId13"/>
              <a:stretch>
                <a:fillRect/>
              </a:stretch>
            </p:blipFill>
            <p:spPr>
              <a:xfrm>
                <a:off x="1860390" y="4282845"/>
                <a:ext cx="2089080" cy="273240"/>
              </a:xfrm>
              <a:prstGeom prst="rect">
                <a:avLst/>
              </a:prstGeom>
            </p:spPr>
          </p:pic>
        </mc:Fallback>
      </mc:AlternateContent>
    </p:spTree>
    <p:extLst>
      <p:ext uri="{BB962C8B-B14F-4D97-AF65-F5344CB8AC3E}">
        <p14:creationId xmlns:p14="http://schemas.microsoft.com/office/powerpoint/2010/main" val="9925262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732316A2-C94E-1273-6126-FF3CACBE3CE0}"/>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B72C4525-3D72-6CDD-A837-296662B63474}"/>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Uitwerkingen</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A9A5ADE-ADD6-3BE1-376A-A686D16E4B0C}"/>
              </a:ext>
            </a:extLst>
          </p:cNvPr>
          <p:cNvPicPr>
            <a:picLocks noChangeAspect="1"/>
          </p:cNvPicPr>
          <p:nvPr/>
        </p:nvPicPr>
        <p:blipFill>
          <a:blip r:embed="rId3"/>
          <a:stretch>
            <a:fillRect/>
          </a:stretch>
        </p:blipFill>
        <p:spPr>
          <a:xfrm>
            <a:off x="838200" y="2737184"/>
            <a:ext cx="10515601" cy="691816"/>
          </a:xfrm>
          <a:prstGeom prst="rect">
            <a:avLst/>
          </a:prstGeom>
        </p:spPr>
      </p:pic>
    </p:spTree>
    <p:extLst>
      <p:ext uri="{BB962C8B-B14F-4D97-AF65-F5344CB8AC3E}">
        <p14:creationId xmlns:p14="http://schemas.microsoft.com/office/powerpoint/2010/main" val="22958990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d17701bccb_0_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Evolutionaire stamboom</a:t>
            </a:r>
            <a:endParaRPr>
              <a:latin typeface="Effra" panose="02000506080000020004" pitchFamily="2" charset="0"/>
              <a:ea typeface="Arial"/>
              <a:cs typeface="Arial"/>
              <a:sym typeface="Arial"/>
            </a:endParaRPr>
          </a:p>
        </p:txBody>
      </p:sp>
      <p:grpSp>
        <p:nvGrpSpPr>
          <p:cNvPr id="120" name="Google Shape;120;g2d17701bccb_0_36"/>
          <p:cNvGrpSpPr/>
          <p:nvPr/>
        </p:nvGrpSpPr>
        <p:grpSpPr>
          <a:xfrm>
            <a:off x="860650" y="1642988"/>
            <a:ext cx="11036176" cy="4957025"/>
            <a:chOff x="936850" y="1642988"/>
            <a:chExt cx="11036176" cy="4957025"/>
          </a:xfrm>
        </p:grpSpPr>
        <p:pic>
          <p:nvPicPr>
            <p:cNvPr id="121" name="Google Shape;121;g2d17701bccb_0_36"/>
            <p:cNvPicPr preferRelativeResize="0"/>
            <p:nvPr/>
          </p:nvPicPr>
          <p:blipFill>
            <a:blip r:embed="rId3">
              <a:alphaModFix/>
            </a:blip>
            <a:stretch>
              <a:fillRect/>
            </a:stretch>
          </p:blipFill>
          <p:spPr>
            <a:xfrm>
              <a:off x="3390925" y="1642988"/>
              <a:ext cx="8582101" cy="4957025"/>
            </a:xfrm>
            <a:prstGeom prst="rect">
              <a:avLst/>
            </a:prstGeom>
            <a:noFill/>
            <a:ln>
              <a:noFill/>
            </a:ln>
          </p:spPr>
        </p:pic>
        <p:pic>
          <p:nvPicPr>
            <p:cNvPr id="124" name="Google Shape;124;g2d17701bccb_0_36"/>
            <p:cNvPicPr preferRelativeResize="0"/>
            <p:nvPr/>
          </p:nvPicPr>
          <p:blipFill rotWithShape="1">
            <a:blip r:embed="rId4">
              <a:alphaModFix/>
            </a:blip>
            <a:srcRect l="19559" r="20108"/>
            <a:stretch/>
          </p:blipFill>
          <p:spPr>
            <a:xfrm>
              <a:off x="936850" y="2974402"/>
              <a:ext cx="2155775" cy="3573325"/>
            </a:xfrm>
            <a:prstGeom prst="rect">
              <a:avLst/>
            </a:prstGeom>
            <a:noFill/>
            <a:ln>
              <a:noFill/>
            </a:ln>
          </p:spPr>
        </p:pic>
      </p:grpSp>
      <p:pic>
        <p:nvPicPr>
          <p:cNvPr id="3" name="Afbeelding 2">
            <a:extLst>
              <a:ext uri="{FF2B5EF4-FFF2-40B4-BE49-F238E27FC236}">
                <a16:creationId xmlns:a16="http://schemas.microsoft.com/office/drawing/2014/main" id="{137844B6-F723-C371-664B-CF745ECD4251}"/>
              </a:ext>
            </a:extLst>
          </p:cNvPr>
          <p:cNvPicPr>
            <a:picLocks noChangeAspect="1"/>
          </p:cNvPicPr>
          <p:nvPr/>
        </p:nvPicPr>
        <p:blipFill>
          <a:blip r:embed="rId5"/>
          <a:stretch>
            <a:fillRect/>
          </a:stretch>
        </p:blipFill>
        <p:spPr>
          <a:xfrm>
            <a:off x="1404354" y="1566800"/>
            <a:ext cx="1344217" cy="145516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2" name="Google Shape;132;g2d17701bccb_0_65"/>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6FE86C3D-DB15-714C-B159-910CF20F037C}"/>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4009D3A1-1C69-B11E-55D2-94236D9A3309}"/>
              </a:ext>
            </a:extLst>
          </p:cNvPr>
          <p:cNvPicPr>
            <a:picLocks noChangeAspect="1"/>
          </p:cNvPicPr>
          <p:nvPr/>
        </p:nvPicPr>
        <p:blipFill>
          <a:blip r:embed="rId4"/>
          <a:srcRect r="9993"/>
          <a:stretch>
            <a:fillRect/>
          </a:stretch>
        </p:blipFill>
        <p:spPr>
          <a:xfrm rot="16200000">
            <a:off x="-358228" y="3410922"/>
            <a:ext cx="4364336" cy="2210108"/>
          </a:xfrm>
          <a:prstGeom prst="rect">
            <a:avLst/>
          </a:prstGeom>
        </p:spPr>
      </p:pic>
      <p:pic>
        <p:nvPicPr>
          <p:cNvPr id="39" name="Afbeelding 38">
            <a:extLst>
              <a:ext uri="{FF2B5EF4-FFF2-40B4-BE49-F238E27FC236}">
                <a16:creationId xmlns:a16="http://schemas.microsoft.com/office/drawing/2014/main" id="{EF9128D3-DFE5-4B18-02BB-E7CB68EED1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675455" y="3318011"/>
            <a:ext cx="216015" cy="195268"/>
          </a:xfrm>
          <a:prstGeom prst="rect">
            <a:avLst/>
          </a:prstGeom>
        </p:spPr>
      </p:pic>
      <p:grpSp>
        <p:nvGrpSpPr>
          <p:cNvPr id="50" name="Groep 49">
            <a:extLst>
              <a:ext uri="{FF2B5EF4-FFF2-40B4-BE49-F238E27FC236}">
                <a16:creationId xmlns:a16="http://schemas.microsoft.com/office/drawing/2014/main" id="{59289A26-0E59-81E3-292A-683E28F79CD6}"/>
              </a:ext>
            </a:extLst>
          </p:cNvPr>
          <p:cNvGrpSpPr/>
          <p:nvPr/>
        </p:nvGrpSpPr>
        <p:grpSpPr>
          <a:xfrm>
            <a:off x="905167" y="3308088"/>
            <a:ext cx="1566724" cy="205191"/>
            <a:chOff x="905167" y="3308088"/>
            <a:chExt cx="1566724" cy="205191"/>
          </a:xfrm>
        </p:grpSpPr>
        <p:pic>
          <p:nvPicPr>
            <p:cNvPr id="40" name="Afbeelding 39">
              <a:extLst>
                <a:ext uri="{FF2B5EF4-FFF2-40B4-BE49-F238E27FC236}">
                  <a16:creationId xmlns:a16="http://schemas.microsoft.com/office/drawing/2014/main" id="{00B74FF0-1704-B166-1FCE-A54748D525D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905167" y="3318011"/>
              <a:ext cx="216014" cy="195268"/>
            </a:xfrm>
            <a:prstGeom prst="rect">
              <a:avLst/>
            </a:prstGeom>
          </p:spPr>
        </p:pic>
        <p:grpSp>
          <p:nvGrpSpPr>
            <p:cNvPr id="41" name="Groep 40">
              <a:extLst>
                <a:ext uri="{FF2B5EF4-FFF2-40B4-BE49-F238E27FC236}">
                  <a16:creationId xmlns:a16="http://schemas.microsoft.com/office/drawing/2014/main" id="{B438DF80-2A78-3E85-1932-9DA6A2E39F4A}"/>
                </a:ext>
              </a:extLst>
            </p:cNvPr>
            <p:cNvGrpSpPr/>
            <p:nvPr/>
          </p:nvGrpSpPr>
          <p:grpSpPr>
            <a:xfrm>
              <a:off x="1134966" y="3315699"/>
              <a:ext cx="445726" cy="195268"/>
              <a:chOff x="1681606" y="6037953"/>
              <a:chExt cx="587380" cy="263579"/>
            </a:xfrm>
          </p:grpSpPr>
          <p:pic>
            <p:nvPicPr>
              <p:cNvPr id="42" name="Afbeelding 41">
                <a:extLst>
                  <a:ext uri="{FF2B5EF4-FFF2-40B4-BE49-F238E27FC236}">
                    <a16:creationId xmlns:a16="http://schemas.microsoft.com/office/drawing/2014/main" id="{EBB4B3D4-F339-1780-EB34-51F3ADDB821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43" name="Afbeelding 42">
                <a:extLst>
                  <a:ext uri="{FF2B5EF4-FFF2-40B4-BE49-F238E27FC236}">
                    <a16:creationId xmlns:a16="http://schemas.microsoft.com/office/drawing/2014/main" id="{97C6598C-52E2-3946-2CF4-164F7D389BD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grpSp>
          <p:nvGrpSpPr>
            <p:cNvPr id="44" name="Groep 43">
              <a:extLst>
                <a:ext uri="{FF2B5EF4-FFF2-40B4-BE49-F238E27FC236}">
                  <a16:creationId xmlns:a16="http://schemas.microsoft.com/office/drawing/2014/main" id="{01D110C4-19DB-D975-2A31-40D1FB0EF3E3}"/>
                </a:ext>
              </a:extLst>
            </p:cNvPr>
            <p:cNvGrpSpPr/>
            <p:nvPr/>
          </p:nvGrpSpPr>
          <p:grpSpPr>
            <a:xfrm>
              <a:off x="1591955" y="3312683"/>
              <a:ext cx="436534" cy="195268"/>
              <a:chOff x="1681606" y="6037953"/>
              <a:chExt cx="575268" cy="263579"/>
            </a:xfrm>
          </p:grpSpPr>
          <p:pic>
            <p:nvPicPr>
              <p:cNvPr id="45" name="Afbeelding 44">
                <a:extLst>
                  <a:ext uri="{FF2B5EF4-FFF2-40B4-BE49-F238E27FC236}">
                    <a16:creationId xmlns:a16="http://schemas.microsoft.com/office/drawing/2014/main" id="{A6808DA2-271B-9331-6FF1-A41E63F8AA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46" name="Afbeelding 45">
                <a:extLst>
                  <a:ext uri="{FF2B5EF4-FFF2-40B4-BE49-F238E27FC236}">
                    <a16:creationId xmlns:a16="http://schemas.microsoft.com/office/drawing/2014/main" id="{0BDCBE32-31BD-4BB4-978F-B0490977617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72211" y="6037953"/>
                <a:ext cx="284663" cy="263579"/>
              </a:xfrm>
              <a:prstGeom prst="rect">
                <a:avLst/>
              </a:prstGeom>
            </p:spPr>
          </p:pic>
        </p:grpSp>
        <p:grpSp>
          <p:nvGrpSpPr>
            <p:cNvPr id="47" name="Groep 46">
              <a:extLst>
                <a:ext uri="{FF2B5EF4-FFF2-40B4-BE49-F238E27FC236}">
                  <a16:creationId xmlns:a16="http://schemas.microsoft.com/office/drawing/2014/main" id="{28994097-4A85-F9A2-5F82-2258ECD90305}"/>
                </a:ext>
              </a:extLst>
            </p:cNvPr>
            <p:cNvGrpSpPr/>
            <p:nvPr/>
          </p:nvGrpSpPr>
          <p:grpSpPr>
            <a:xfrm>
              <a:off x="2030763" y="3308088"/>
              <a:ext cx="441128" cy="195268"/>
              <a:chOff x="1669496" y="6037953"/>
              <a:chExt cx="581322" cy="263579"/>
            </a:xfrm>
          </p:grpSpPr>
          <p:pic>
            <p:nvPicPr>
              <p:cNvPr id="48" name="Afbeelding 47">
                <a:extLst>
                  <a:ext uri="{FF2B5EF4-FFF2-40B4-BE49-F238E27FC236}">
                    <a16:creationId xmlns:a16="http://schemas.microsoft.com/office/drawing/2014/main" id="{305C640E-0B8A-D095-7D0B-2BBD823734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69496" y="6037953"/>
                <a:ext cx="284666" cy="263579"/>
              </a:xfrm>
              <a:prstGeom prst="rect">
                <a:avLst/>
              </a:prstGeom>
            </p:spPr>
          </p:pic>
          <p:pic>
            <p:nvPicPr>
              <p:cNvPr id="49" name="Afbeelding 48">
                <a:extLst>
                  <a:ext uri="{FF2B5EF4-FFF2-40B4-BE49-F238E27FC236}">
                    <a16:creationId xmlns:a16="http://schemas.microsoft.com/office/drawing/2014/main" id="{028B1DE4-2D3E-ED1C-0FC8-848CDA6687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66155" y="6037953"/>
                <a:ext cx="284663" cy="263579"/>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EA25D928-18B8-A876-2FFA-939B575F3316}"/>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BC84E337-2064-DC36-7EF8-D314F9BAFAF4}"/>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F0A09FB5-31A7-9FDD-4DD0-CCE10BBC7803}"/>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75C74F80-FA32-6F55-0EE9-CA3085DBCCCC}"/>
              </a:ext>
            </a:extLst>
          </p:cNvPr>
          <p:cNvPicPr>
            <a:picLocks noChangeAspect="1"/>
          </p:cNvPicPr>
          <p:nvPr/>
        </p:nvPicPr>
        <p:blipFill>
          <a:blip r:embed="rId4"/>
          <a:srcRect r="9993"/>
          <a:stretch>
            <a:fillRect/>
          </a:stretch>
        </p:blipFill>
        <p:spPr>
          <a:xfrm rot="16200000">
            <a:off x="-358228" y="3410922"/>
            <a:ext cx="4364336" cy="2210108"/>
          </a:xfrm>
          <a:prstGeom prst="rect">
            <a:avLst/>
          </a:prstGeom>
        </p:spPr>
      </p:pic>
      <p:sp>
        <p:nvSpPr>
          <p:cNvPr id="18" name="Vermenigvuldigingsteken 17">
            <a:extLst>
              <a:ext uri="{FF2B5EF4-FFF2-40B4-BE49-F238E27FC236}">
                <a16:creationId xmlns:a16="http://schemas.microsoft.com/office/drawing/2014/main" id="{F7126206-8B82-1BF9-DE79-3C9FF36AD927}"/>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7" name="Groep 36">
            <a:extLst>
              <a:ext uri="{FF2B5EF4-FFF2-40B4-BE49-F238E27FC236}">
                <a16:creationId xmlns:a16="http://schemas.microsoft.com/office/drawing/2014/main" id="{A3EDEF7F-D2FA-F731-FCEB-E9D17A12427E}"/>
              </a:ext>
            </a:extLst>
          </p:cNvPr>
          <p:cNvGrpSpPr/>
          <p:nvPr/>
        </p:nvGrpSpPr>
        <p:grpSpPr>
          <a:xfrm>
            <a:off x="807555" y="6136976"/>
            <a:ext cx="529583" cy="179768"/>
            <a:chOff x="757010" y="6115255"/>
            <a:chExt cx="586340" cy="195454"/>
          </a:xfrm>
        </p:grpSpPr>
        <p:grpSp>
          <p:nvGrpSpPr>
            <p:cNvPr id="29" name="Groep 28">
              <a:extLst>
                <a:ext uri="{FF2B5EF4-FFF2-40B4-BE49-F238E27FC236}">
                  <a16:creationId xmlns:a16="http://schemas.microsoft.com/office/drawing/2014/main" id="{4AC5872B-6B84-F779-605C-548ED2172DFE}"/>
                </a:ext>
              </a:extLst>
            </p:cNvPr>
            <p:cNvGrpSpPr/>
            <p:nvPr/>
          </p:nvGrpSpPr>
          <p:grpSpPr>
            <a:xfrm>
              <a:off x="757010" y="6115348"/>
              <a:ext cx="372755" cy="195361"/>
              <a:chOff x="757010" y="6115348"/>
              <a:chExt cx="372755" cy="195361"/>
            </a:xfrm>
          </p:grpSpPr>
          <p:grpSp>
            <p:nvGrpSpPr>
              <p:cNvPr id="28" name="Groep 27">
                <a:extLst>
                  <a:ext uri="{FF2B5EF4-FFF2-40B4-BE49-F238E27FC236}">
                    <a16:creationId xmlns:a16="http://schemas.microsoft.com/office/drawing/2014/main" id="{CAD9327B-5178-859C-618C-767D02C47D84}"/>
                  </a:ext>
                </a:extLst>
              </p:cNvPr>
              <p:cNvGrpSpPr/>
              <p:nvPr/>
            </p:nvGrpSpPr>
            <p:grpSpPr>
              <a:xfrm>
                <a:off x="757010" y="6115348"/>
                <a:ext cx="321593" cy="195361"/>
                <a:chOff x="757010" y="6115348"/>
                <a:chExt cx="321593" cy="195361"/>
              </a:xfrm>
            </p:grpSpPr>
            <p:grpSp>
              <p:nvGrpSpPr>
                <p:cNvPr id="19" name="Groep 18">
                  <a:extLst>
                    <a:ext uri="{FF2B5EF4-FFF2-40B4-BE49-F238E27FC236}">
                      <a16:creationId xmlns:a16="http://schemas.microsoft.com/office/drawing/2014/main" id="{0CD9C4BB-262A-FC01-97D6-37A786D5AB58}"/>
                    </a:ext>
                  </a:extLst>
                </p:cNvPr>
                <p:cNvGrpSpPr/>
                <p:nvPr/>
              </p:nvGrpSpPr>
              <p:grpSpPr>
                <a:xfrm>
                  <a:off x="757010" y="6115348"/>
                  <a:ext cx="266285" cy="195268"/>
                  <a:chOff x="1681606" y="6037953"/>
                  <a:chExt cx="350913" cy="263579"/>
                </a:xfrm>
              </p:grpSpPr>
              <p:pic>
                <p:nvPicPr>
                  <p:cNvPr id="20" name="Afbeelding 19">
                    <a:extLst>
                      <a:ext uri="{FF2B5EF4-FFF2-40B4-BE49-F238E27FC236}">
                        <a16:creationId xmlns:a16="http://schemas.microsoft.com/office/drawing/2014/main" id="{F284535A-D57C-EDB6-2173-822076DD3B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21" name="Afbeelding 20">
                    <a:extLst>
                      <a:ext uri="{FF2B5EF4-FFF2-40B4-BE49-F238E27FC236}">
                        <a16:creationId xmlns:a16="http://schemas.microsoft.com/office/drawing/2014/main" id="{E1E777A5-E4CD-0160-8DF0-6CA712D079C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47854" y="6037953"/>
                    <a:ext cx="284665" cy="263579"/>
                  </a:xfrm>
                  <a:prstGeom prst="rect">
                    <a:avLst/>
                  </a:prstGeom>
                </p:spPr>
              </p:pic>
            </p:grpSp>
            <p:pic>
              <p:nvPicPr>
                <p:cNvPr id="22" name="Afbeelding 21">
                  <a:extLst>
                    <a:ext uri="{FF2B5EF4-FFF2-40B4-BE49-F238E27FC236}">
                      <a16:creationId xmlns:a16="http://schemas.microsoft.com/office/drawing/2014/main" id="{ECA5C088-96D7-EE99-FABF-C66FFD13F5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862588" y="6115441"/>
                  <a:ext cx="216015" cy="195268"/>
                </a:xfrm>
                <a:prstGeom prst="rect">
                  <a:avLst/>
                </a:prstGeom>
              </p:spPr>
            </p:pic>
          </p:grpSp>
          <p:pic>
            <p:nvPicPr>
              <p:cNvPr id="24" name="Afbeelding 23">
                <a:extLst>
                  <a:ext uri="{FF2B5EF4-FFF2-40B4-BE49-F238E27FC236}">
                    <a16:creationId xmlns:a16="http://schemas.microsoft.com/office/drawing/2014/main" id="{AAB78409-0532-3AAC-35D0-A5EF8A6F56D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913750" y="6115348"/>
                <a:ext cx="216015" cy="195268"/>
              </a:xfrm>
              <a:prstGeom prst="rect">
                <a:avLst/>
              </a:prstGeom>
            </p:spPr>
          </p:pic>
        </p:grpSp>
        <p:grpSp>
          <p:nvGrpSpPr>
            <p:cNvPr id="30" name="Groep 29">
              <a:extLst>
                <a:ext uri="{FF2B5EF4-FFF2-40B4-BE49-F238E27FC236}">
                  <a16:creationId xmlns:a16="http://schemas.microsoft.com/office/drawing/2014/main" id="{B976A79E-4C26-7ADC-98A4-574DA2AF3D47}"/>
                </a:ext>
              </a:extLst>
            </p:cNvPr>
            <p:cNvGrpSpPr/>
            <p:nvPr/>
          </p:nvGrpSpPr>
          <p:grpSpPr>
            <a:xfrm>
              <a:off x="970595" y="6115255"/>
              <a:ext cx="372755" cy="195361"/>
              <a:chOff x="757010" y="6115348"/>
              <a:chExt cx="372755" cy="195361"/>
            </a:xfrm>
          </p:grpSpPr>
          <p:grpSp>
            <p:nvGrpSpPr>
              <p:cNvPr id="31" name="Groep 30">
                <a:extLst>
                  <a:ext uri="{FF2B5EF4-FFF2-40B4-BE49-F238E27FC236}">
                    <a16:creationId xmlns:a16="http://schemas.microsoft.com/office/drawing/2014/main" id="{0C92DF2C-22C6-9901-85E4-127847B5189F}"/>
                  </a:ext>
                </a:extLst>
              </p:cNvPr>
              <p:cNvGrpSpPr/>
              <p:nvPr/>
            </p:nvGrpSpPr>
            <p:grpSpPr>
              <a:xfrm>
                <a:off x="757010" y="6115348"/>
                <a:ext cx="321593" cy="195361"/>
                <a:chOff x="757010" y="6115348"/>
                <a:chExt cx="321593" cy="195361"/>
              </a:xfrm>
            </p:grpSpPr>
            <p:grpSp>
              <p:nvGrpSpPr>
                <p:cNvPr id="33" name="Groep 32">
                  <a:extLst>
                    <a:ext uri="{FF2B5EF4-FFF2-40B4-BE49-F238E27FC236}">
                      <a16:creationId xmlns:a16="http://schemas.microsoft.com/office/drawing/2014/main" id="{8F0D2CED-1F4C-0B74-BE04-F21D11CA6418}"/>
                    </a:ext>
                  </a:extLst>
                </p:cNvPr>
                <p:cNvGrpSpPr/>
                <p:nvPr/>
              </p:nvGrpSpPr>
              <p:grpSpPr>
                <a:xfrm>
                  <a:off x="757010" y="6115348"/>
                  <a:ext cx="266285" cy="195268"/>
                  <a:chOff x="1681606" y="6037953"/>
                  <a:chExt cx="350913" cy="263579"/>
                </a:xfrm>
              </p:grpSpPr>
              <p:pic>
                <p:nvPicPr>
                  <p:cNvPr id="35" name="Afbeelding 34">
                    <a:extLst>
                      <a:ext uri="{FF2B5EF4-FFF2-40B4-BE49-F238E27FC236}">
                        <a16:creationId xmlns:a16="http://schemas.microsoft.com/office/drawing/2014/main" id="{712E9345-00C0-805A-3A26-637F5A6BEC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36" name="Afbeelding 35">
                    <a:extLst>
                      <a:ext uri="{FF2B5EF4-FFF2-40B4-BE49-F238E27FC236}">
                        <a16:creationId xmlns:a16="http://schemas.microsoft.com/office/drawing/2014/main" id="{3F04A5D6-F070-BE3F-7223-06101211CDF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47854" y="6037953"/>
                    <a:ext cx="284665" cy="263579"/>
                  </a:xfrm>
                  <a:prstGeom prst="rect">
                    <a:avLst/>
                  </a:prstGeom>
                </p:spPr>
              </p:pic>
            </p:grpSp>
            <p:pic>
              <p:nvPicPr>
                <p:cNvPr id="34" name="Afbeelding 33">
                  <a:extLst>
                    <a:ext uri="{FF2B5EF4-FFF2-40B4-BE49-F238E27FC236}">
                      <a16:creationId xmlns:a16="http://schemas.microsoft.com/office/drawing/2014/main" id="{94C92B0D-16E7-0D23-5190-CA5FC63752F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862588" y="6115441"/>
                  <a:ext cx="216015" cy="195268"/>
                </a:xfrm>
                <a:prstGeom prst="rect">
                  <a:avLst/>
                </a:prstGeom>
              </p:spPr>
            </p:pic>
          </p:grpSp>
          <p:pic>
            <p:nvPicPr>
              <p:cNvPr id="32" name="Afbeelding 31">
                <a:extLst>
                  <a:ext uri="{FF2B5EF4-FFF2-40B4-BE49-F238E27FC236}">
                    <a16:creationId xmlns:a16="http://schemas.microsoft.com/office/drawing/2014/main" id="{DFB04E76-C05A-CF2C-5206-7DFA7C3F33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913750" y="6115348"/>
                <a:ext cx="216015" cy="195268"/>
              </a:xfrm>
              <a:prstGeom prst="rect">
                <a:avLst/>
              </a:prstGeom>
            </p:spPr>
          </p:pic>
        </p:grpSp>
      </p:grpSp>
      <p:grpSp>
        <p:nvGrpSpPr>
          <p:cNvPr id="136" name="Groep 135">
            <a:extLst>
              <a:ext uri="{FF2B5EF4-FFF2-40B4-BE49-F238E27FC236}">
                <a16:creationId xmlns:a16="http://schemas.microsoft.com/office/drawing/2014/main" id="{25A1B21F-5B6A-A852-4998-BF8EF75F7EBC}"/>
              </a:ext>
            </a:extLst>
          </p:cNvPr>
          <p:cNvGrpSpPr/>
          <p:nvPr/>
        </p:nvGrpSpPr>
        <p:grpSpPr>
          <a:xfrm>
            <a:off x="675455" y="3308088"/>
            <a:ext cx="1796436" cy="205191"/>
            <a:chOff x="675455" y="3308088"/>
            <a:chExt cx="1796436" cy="205191"/>
          </a:xfrm>
        </p:grpSpPr>
        <p:pic>
          <p:nvPicPr>
            <p:cNvPr id="59" name="Afbeelding 58">
              <a:extLst>
                <a:ext uri="{FF2B5EF4-FFF2-40B4-BE49-F238E27FC236}">
                  <a16:creationId xmlns:a16="http://schemas.microsoft.com/office/drawing/2014/main" id="{D996B651-77C6-E55E-C230-EBAA2B53CE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675455" y="3318011"/>
              <a:ext cx="216015" cy="195268"/>
            </a:xfrm>
            <a:prstGeom prst="rect">
              <a:avLst/>
            </a:prstGeom>
          </p:spPr>
        </p:pic>
        <p:grpSp>
          <p:nvGrpSpPr>
            <p:cNvPr id="60" name="Groep 59">
              <a:extLst>
                <a:ext uri="{FF2B5EF4-FFF2-40B4-BE49-F238E27FC236}">
                  <a16:creationId xmlns:a16="http://schemas.microsoft.com/office/drawing/2014/main" id="{703D32C2-43AB-7F7D-E6F0-5E5B6D2BF98E}"/>
                </a:ext>
              </a:extLst>
            </p:cNvPr>
            <p:cNvGrpSpPr/>
            <p:nvPr/>
          </p:nvGrpSpPr>
          <p:grpSpPr>
            <a:xfrm>
              <a:off x="905167" y="3308088"/>
              <a:ext cx="1566724" cy="205191"/>
              <a:chOff x="905167" y="3308088"/>
              <a:chExt cx="1566724" cy="205191"/>
            </a:xfrm>
          </p:grpSpPr>
          <p:pic>
            <p:nvPicPr>
              <p:cNvPr id="61" name="Afbeelding 60">
                <a:extLst>
                  <a:ext uri="{FF2B5EF4-FFF2-40B4-BE49-F238E27FC236}">
                    <a16:creationId xmlns:a16="http://schemas.microsoft.com/office/drawing/2014/main" id="{2D94F6AF-23BC-2F24-DF16-32923F51614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905167" y="3318011"/>
                <a:ext cx="216014" cy="195268"/>
              </a:xfrm>
              <a:prstGeom prst="rect">
                <a:avLst/>
              </a:prstGeom>
            </p:spPr>
          </p:pic>
          <p:grpSp>
            <p:nvGrpSpPr>
              <p:cNvPr id="62" name="Groep 61">
                <a:extLst>
                  <a:ext uri="{FF2B5EF4-FFF2-40B4-BE49-F238E27FC236}">
                    <a16:creationId xmlns:a16="http://schemas.microsoft.com/office/drawing/2014/main" id="{493F8D57-D0DF-105C-B805-F820BD27796E}"/>
                  </a:ext>
                </a:extLst>
              </p:cNvPr>
              <p:cNvGrpSpPr/>
              <p:nvPr/>
            </p:nvGrpSpPr>
            <p:grpSpPr>
              <a:xfrm>
                <a:off x="1134966" y="3315699"/>
                <a:ext cx="445726" cy="195268"/>
                <a:chOff x="1681606" y="6037953"/>
                <a:chExt cx="587380" cy="263579"/>
              </a:xfrm>
            </p:grpSpPr>
            <p:pic>
              <p:nvPicPr>
                <p:cNvPr id="134" name="Afbeelding 133">
                  <a:extLst>
                    <a:ext uri="{FF2B5EF4-FFF2-40B4-BE49-F238E27FC236}">
                      <a16:creationId xmlns:a16="http://schemas.microsoft.com/office/drawing/2014/main" id="{B4B0FA7C-F4AB-83E3-A8EE-25F14FB0B9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135" name="Afbeelding 134">
                  <a:extLst>
                    <a:ext uri="{FF2B5EF4-FFF2-40B4-BE49-F238E27FC236}">
                      <a16:creationId xmlns:a16="http://schemas.microsoft.com/office/drawing/2014/main" id="{7EA9B542-A4AB-1815-1DF0-9186F12E397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grpSp>
            <p:nvGrpSpPr>
              <p:cNvPr id="63" name="Groep 62">
                <a:extLst>
                  <a:ext uri="{FF2B5EF4-FFF2-40B4-BE49-F238E27FC236}">
                    <a16:creationId xmlns:a16="http://schemas.microsoft.com/office/drawing/2014/main" id="{746FA4CD-5224-FF73-EE54-F66A0D9ED448}"/>
                  </a:ext>
                </a:extLst>
              </p:cNvPr>
              <p:cNvGrpSpPr/>
              <p:nvPr/>
            </p:nvGrpSpPr>
            <p:grpSpPr>
              <a:xfrm>
                <a:off x="1591955" y="3312683"/>
                <a:ext cx="436534" cy="195268"/>
                <a:chOff x="1681606" y="6037953"/>
                <a:chExt cx="575268" cy="263579"/>
              </a:xfrm>
            </p:grpSpPr>
            <p:pic>
              <p:nvPicPr>
                <p:cNvPr id="131" name="Afbeelding 130">
                  <a:extLst>
                    <a:ext uri="{FF2B5EF4-FFF2-40B4-BE49-F238E27FC236}">
                      <a16:creationId xmlns:a16="http://schemas.microsoft.com/office/drawing/2014/main" id="{36EB2B72-DA50-0ED7-91C3-E17D85CAEE7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133" name="Afbeelding 132">
                  <a:extLst>
                    <a:ext uri="{FF2B5EF4-FFF2-40B4-BE49-F238E27FC236}">
                      <a16:creationId xmlns:a16="http://schemas.microsoft.com/office/drawing/2014/main" id="{D9D23C21-54A2-920B-4842-01DFC0338F5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72211" y="6037953"/>
                  <a:ext cx="284663" cy="263579"/>
                </a:xfrm>
                <a:prstGeom prst="rect">
                  <a:avLst/>
                </a:prstGeom>
              </p:spPr>
            </p:pic>
          </p:grpSp>
          <p:grpSp>
            <p:nvGrpSpPr>
              <p:cNvPr id="128" name="Groep 127">
                <a:extLst>
                  <a:ext uri="{FF2B5EF4-FFF2-40B4-BE49-F238E27FC236}">
                    <a16:creationId xmlns:a16="http://schemas.microsoft.com/office/drawing/2014/main" id="{FC06DDE9-42CA-B71B-3DBC-9BCC226B6993}"/>
                  </a:ext>
                </a:extLst>
              </p:cNvPr>
              <p:cNvGrpSpPr/>
              <p:nvPr/>
            </p:nvGrpSpPr>
            <p:grpSpPr>
              <a:xfrm>
                <a:off x="2030763" y="3308088"/>
                <a:ext cx="441128" cy="195268"/>
                <a:chOff x="1669496" y="6037953"/>
                <a:chExt cx="581322" cy="263579"/>
              </a:xfrm>
            </p:grpSpPr>
            <p:pic>
              <p:nvPicPr>
                <p:cNvPr id="129" name="Afbeelding 128">
                  <a:extLst>
                    <a:ext uri="{FF2B5EF4-FFF2-40B4-BE49-F238E27FC236}">
                      <a16:creationId xmlns:a16="http://schemas.microsoft.com/office/drawing/2014/main" id="{4577F235-527D-F1C6-F208-E3E7956AFEB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69496" y="6037953"/>
                  <a:ext cx="284666" cy="263579"/>
                </a:xfrm>
                <a:prstGeom prst="rect">
                  <a:avLst/>
                </a:prstGeom>
              </p:spPr>
            </p:pic>
            <p:pic>
              <p:nvPicPr>
                <p:cNvPr id="130" name="Afbeelding 129">
                  <a:extLst>
                    <a:ext uri="{FF2B5EF4-FFF2-40B4-BE49-F238E27FC236}">
                      <a16:creationId xmlns:a16="http://schemas.microsoft.com/office/drawing/2014/main" id="{2A5B07AC-7FD1-E698-E28A-F61289D2B7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66155" y="6037953"/>
                  <a:ext cx="284663" cy="263579"/>
                </a:xfrm>
                <a:prstGeom prst="rect">
                  <a:avLst/>
                </a:prstGeom>
              </p:spPr>
            </p:pic>
          </p:grpSp>
        </p:grpSp>
      </p:grpSp>
    </p:spTree>
    <p:extLst>
      <p:ext uri="{BB962C8B-B14F-4D97-AF65-F5344CB8AC3E}">
        <p14:creationId xmlns:p14="http://schemas.microsoft.com/office/powerpoint/2010/main" val="215377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1500"/>
                                        <p:tgtEl>
                                          <p:spTgt spid="136"/>
                                        </p:tgtEl>
                                        <p:attrNameLst>
                                          <p:attrName>ppt_x</p:attrName>
                                        </p:attrNameLst>
                                      </p:cBhvr>
                                      <p:tavLst>
                                        <p:tav tm="0">
                                          <p:val>
                                            <p:strVal val="ppt_x"/>
                                          </p:val>
                                        </p:tav>
                                        <p:tav tm="100000">
                                          <p:val>
                                            <p:strVal val="ppt_x"/>
                                          </p:val>
                                        </p:tav>
                                      </p:tavLst>
                                    </p:anim>
                                    <p:anim calcmode="lin" valueType="num">
                                      <p:cBhvr additive="base">
                                        <p:cTn id="7" dur="1500"/>
                                        <p:tgtEl>
                                          <p:spTgt spid="136"/>
                                        </p:tgtEl>
                                        <p:attrNameLst>
                                          <p:attrName>ppt_y</p:attrName>
                                        </p:attrNameLst>
                                      </p:cBhvr>
                                      <p:tavLst>
                                        <p:tav tm="0">
                                          <p:val>
                                            <p:strVal val="ppt_y"/>
                                          </p:val>
                                        </p:tav>
                                        <p:tav tm="100000">
                                          <p:val>
                                            <p:strVal val="1+ppt_h/2"/>
                                          </p:val>
                                        </p:tav>
                                      </p:tavLst>
                                    </p:anim>
                                    <p:set>
                                      <p:cBhvr>
                                        <p:cTn id="8" dur="1" fill="hold">
                                          <p:stCondLst>
                                            <p:cond delay="1499"/>
                                          </p:stCondLst>
                                        </p:cTn>
                                        <p:tgtEl>
                                          <p:spTgt spid="13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3BE0F1BA-2039-001E-265C-31569982AD58}"/>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EA5B9C46-37E2-4604-667F-30EF16399C32}"/>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ED19B9C3-55F8-B1F8-D842-000B7D084F73}"/>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753E885E-1F8E-C2E7-C86C-B7EA21B3212A}"/>
              </a:ext>
            </a:extLst>
          </p:cNvPr>
          <p:cNvPicPr>
            <a:picLocks noChangeAspect="1"/>
          </p:cNvPicPr>
          <p:nvPr/>
        </p:nvPicPr>
        <p:blipFill>
          <a:blip r:embed="rId4"/>
          <a:srcRect r="9993"/>
          <a:stretch>
            <a:fillRect/>
          </a:stretch>
        </p:blipFill>
        <p:spPr>
          <a:xfrm rot="16200000">
            <a:off x="-358230" y="3410922"/>
            <a:ext cx="4364336" cy="2210108"/>
          </a:xfrm>
          <a:prstGeom prst="rect">
            <a:avLst/>
          </a:prstGeom>
        </p:spPr>
      </p:pic>
      <p:sp>
        <p:nvSpPr>
          <p:cNvPr id="17" name="Vermenigvuldigingsteken 16">
            <a:extLst>
              <a:ext uri="{FF2B5EF4-FFF2-40B4-BE49-F238E27FC236}">
                <a16:creationId xmlns:a16="http://schemas.microsoft.com/office/drawing/2014/main" id="{38483612-6C9A-B153-1C89-75767C0B14CD}"/>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ep 19">
            <a:extLst>
              <a:ext uri="{FF2B5EF4-FFF2-40B4-BE49-F238E27FC236}">
                <a16:creationId xmlns:a16="http://schemas.microsoft.com/office/drawing/2014/main" id="{D11624D1-AF91-D27F-E68A-D8743C03407C}"/>
              </a:ext>
            </a:extLst>
          </p:cNvPr>
          <p:cNvGrpSpPr/>
          <p:nvPr/>
        </p:nvGrpSpPr>
        <p:grpSpPr>
          <a:xfrm>
            <a:off x="1360919" y="3311104"/>
            <a:ext cx="445726" cy="195268"/>
            <a:chOff x="1681606" y="6037953"/>
            <a:chExt cx="587380" cy="263579"/>
          </a:xfrm>
        </p:grpSpPr>
        <p:pic>
          <p:nvPicPr>
            <p:cNvPr id="21" name="Afbeelding 20">
              <a:extLst>
                <a:ext uri="{FF2B5EF4-FFF2-40B4-BE49-F238E27FC236}">
                  <a16:creationId xmlns:a16="http://schemas.microsoft.com/office/drawing/2014/main" id="{99EA17BF-A72D-91AB-7460-03AAAF29E75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22" name="Afbeelding 21">
              <a:extLst>
                <a:ext uri="{FF2B5EF4-FFF2-40B4-BE49-F238E27FC236}">
                  <a16:creationId xmlns:a16="http://schemas.microsoft.com/office/drawing/2014/main" id="{E1A1D134-0E76-6571-9537-8D0CA2C854F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spTree>
    <p:extLst>
      <p:ext uri="{BB962C8B-B14F-4D97-AF65-F5344CB8AC3E}">
        <p14:creationId xmlns:p14="http://schemas.microsoft.com/office/powerpoint/2010/main" val="312887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A60F2F60-0721-0810-5D11-AAEBC3C63221}"/>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67CE872F-9706-7B2D-C7AF-A91A191BA2DA}"/>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A3C90F93-EAB3-55B1-9516-C3766FA0E365}"/>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CB08541D-323E-96DB-FCF8-B6BFFF465167}"/>
              </a:ext>
            </a:extLst>
          </p:cNvPr>
          <p:cNvPicPr>
            <a:picLocks noChangeAspect="1"/>
          </p:cNvPicPr>
          <p:nvPr/>
        </p:nvPicPr>
        <p:blipFill>
          <a:blip r:embed="rId4"/>
          <a:srcRect r="9993"/>
          <a:stretch>
            <a:fillRect/>
          </a:stretch>
        </p:blipFill>
        <p:spPr>
          <a:xfrm rot="16200000">
            <a:off x="-358230" y="3410922"/>
            <a:ext cx="4364336" cy="2210108"/>
          </a:xfrm>
          <a:prstGeom prst="rect">
            <a:avLst/>
          </a:prstGeom>
        </p:spPr>
      </p:pic>
      <p:sp>
        <p:nvSpPr>
          <p:cNvPr id="17" name="Vermenigvuldigingsteken 16">
            <a:extLst>
              <a:ext uri="{FF2B5EF4-FFF2-40B4-BE49-F238E27FC236}">
                <a16:creationId xmlns:a16="http://schemas.microsoft.com/office/drawing/2014/main" id="{6794B70A-2956-02A4-4F22-F41BF31F557C}"/>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Vermenigvuldigingsteken 1">
            <a:extLst>
              <a:ext uri="{FF2B5EF4-FFF2-40B4-BE49-F238E27FC236}">
                <a16:creationId xmlns:a16="http://schemas.microsoft.com/office/drawing/2014/main" id="{00E8BA40-CC24-FA34-C137-3B29C4FC1676}"/>
              </a:ext>
            </a:extLst>
          </p:cNvPr>
          <p:cNvSpPr/>
          <p:nvPr/>
        </p:nvSpPr>
        <p:spPr>
          <a:xfrm>
            <a:off x="11323736" y="5187278"/>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a:extLst>
              <a:ext uri="{FF2B5EF4-FFF2-40B4-BE49-F238E27FC236}">
                <a16:creationId xmlns:a16="http://schemas.microsoft.com/office/drawing/2014/main" id="{975D2A1C-B3E7-E716-6C3E-6FC9D518E42F}"/>
              </a:ext>
            </a:extLst>
          </p:cNvPr>
          <p:cNvCxnSpPr>
            <a:cxnSpLocks/>
          </p:cNvCxnSpPr>
          <p:nvPr/>
        </p:nvCxnSpPr>
        <p:spPr>
          <a:xfrm>
            <a:off x="1731371" y="5502207"/>
            <a:ext cx="724282"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26" name="Groep 25">
            <a:extLst>
              <a:ext uri="{FF2B5EF4-FFF2-40B4-BE49-F238E27FC236}">
                <a16:creationId xmlns:a16="http://schemas.microsoft.com/office/drawing/2014/main" id="{57EE9244-0BEA-8C06-97B6-CEB8D51BDAC3}"/>
              </a:ext>
            </a:extLst>
          </p:cNvPr>
          <p:cNvGrpSpPr/>
          <p:nvPr/>
        </p:nvGrpSpPr>
        <p:grpSpPr>
          <a:xfrm>
            <a:off x="1446705" y="5404573"/>
            <a:ext cx="284666" cy="195268"/>
            <a:chOff x="1681606" y="6037953"/>
            <a:chExt cx="375134" cy="263579"/>
          </a:xfrm>
        </p:grpSpPr>
        <p:pic>
          <p:nvPicPr>
            <p:cNvPr id="27" name="Afbeelding 26">
              <a:extLst>
                <a:ext uri="{FF2B5EF4-FFF2-40B4-BE49-F238E27FC236}">
                  <a16:creationId xmlns:a16="http://schemas.microsoft.com/office/drawing/2014/main" id="{01B73339-3F5E-800C-E32A-A3074935A82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28" name="Afbeelding 27">
              <a:extLst>
                <a:ext uri="{FF2B5EF4-FFF2-40B4-BE49-F238E27FC236}">
                  <a16:creationId xmlns:a16="http://schemas.microsoft.com/office/drawing/2014/main" id="{2230D6B2-475C-A572-A793-8B0EEF7C3F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72074" y="6037953"/>
              <a:ext cx="284666" cy="263579"/>
            </a:xfrm>
            <a:prstGeom prst="rect">
              <a:avLst/>
            </a:prstGeom>
          </p:spPr>
        </p:pic>
      </p:grpSp>
      <p:grpSp>
        <p:nvGrpSpPr>
          <p:cNvPr id="5" name="Groep 4">
            <a:extLst>
              <a:ext uri="{FF2B5EF4-FFF2-40B4-BE49-F238E27FC236}">
                <a16:creationId xmlns:a16="http://schemas.microsoft.com/office/drawing/2014/main" id="{11B9632F-7FFF-FC2B-C373-51C8F277E50B}"/>
              </a:ext>
            </a:extLst>
          </p:cNvPr>
          <p:cNvGrpSpPr/>
          <p:nvPr/>
        </p:nvGrpSpPr>
        <p:grpSpPr>
          <a:xfrm>
            <a:off x="1360919" y="3311104"/>
            <a:ext cx="445726" cy="195268"/>
            <a:chOff x="1681606" y="6037953"/>
            <a:chExt cx="587380" cy="263579"/>
          </a:xfrm>
        </p:grpSpPr>
        <p:pic>
          <p:nvPicPr>
            <p:cNvPr id="6" name="Afbeelding 5">
              <a:extLst>
                <a:ext uri="{FF2B5EF4-FFF2-40B4-BE49-F238E27FC236}">
                  <a16:creationId xmlns:a16="http://schemas.microsoft.com/office/drawing/2014/main" id="{A8581EF1-F528-BE8D-FD89-AC30C48DCBD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7" name="Afbeelding 6">
              <a:extLst>
                <a:ext uri="{FF2B5EF4-FFF2-40B4-BE49-F238E27FC236}">
                  <a16:creationId xmlns:a16="http://schemas.microsoft.com/office/drawing/2014/main" id="{F894FBD9-C8B8-1B7F-77CE-F392BD2023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grpSp>
        <p:nvGrpSpPr>
          <p:cNvPr id="13" name="Groep 12">
            <a:extLst>
              <a:ext uri="{FF2B5EF4-FFF2-40B4-BE49-F238E27FC236}">
                <a16:creationId xmlns:a16="http://schemas.microsoft.com/office/drawing/2014/main" id="{232AF6E1-A128-690B-EAFD-C24C0A727FC9}"/>
              </a:ext>
            </a:extLst>
          </p:cNvPr>
          <p:cNvGrpSpPr/>
          <p:nvPr/>
        </p:nvGrpSpPr>
        <p:grpSpPr>
          <a:xfrm>
            <a:off x="-1" y="-13855"/>
            <a:ext cx="6719455" cy="4984914"/>
            <a:chOff x="3382140" y="325213"/>
            <a:chExt cx="6955927" cy="5079360"/>
          </a:xfrm>
        </p:grpSpPr>
        <p:pic>
          <p:nvPicPr>
            <p:cNvPr id="9" name="Afbeelding 8">
              <a:extLst>
                <a:ext uri="{FF2B5EF4-FFF2-40B4-BE49-F238E27FC236}">
                  <a16:creationId xmlns:a16="http://schemas.microsoft.com/office/drawing/2014/main" id="{2239D4E9-CFF5-D3BA-0CE2-01269FC15876}"/>
                </a:ext>
              </a:extLst>
            </p:cNvPr>
            <p:cNvPicPr>
              <a:picLocks noChangeAspect="1"/>
            </p:cNvPicPr>
            <p:nvPr/>
          </p:nvPicPr>
          <p:blipFill>
            <a:blip r:embed="rId7"/>
            <a:stretch>
              <a:fillRect/>
            </a:stretch>
          </p:blipFill>
          <p:spPr>
            <a:xfrm>
              <a:off x="3382140" y="325213"/>
              <a:ext cx="6955927" cy="5079360"/>
            </a:xfrm>
            <a:prstGeom prst="rect">
              <a:avLst/>
            </a:prstGeom>
          </p:spPr>
        </p:pic>
        <p:sp>
          <p:nvSpPr>
            <p:cNvPr id="10" name="Ovaal 9">
              <a:extLst>
                <a:ext uri="{FF2B5EF4-FFF2-40B4-BE49-F238E27FC236}">
                  <a16:creationId xmlns:a16="http://schemas.microsoft.com/office/drawing/2014/main" id="{F3E386E0-AAFE-D89A-EBF7-B2C41445EBE3}"/>
                </a:ext>
              </a:extLst>
            </p:cNvPr>
            <p:cNvSpPr/>
            <p:nvPr/>
          </p:nvSpPr>
          <p:spPr>
            <a:xfrm>
              <a:off x="4422436" y="4726055"/>
              <a:ext cx="581891" cy="58718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met pijl 11">
              <a:extLst>
                <a:ext uri="{FF2B5EF4-FFF2-40B4-BE49-F238E27FC236}">
                  <a16:creationId xmlns:a16="http://schemas.microsoft.com/office/drawing/2014/main" id="{B944738A-1286-8986-CAC4-B512A29D894A}"/>
                </a:ext>
              </a:extLst>
            </p:cNvPr>
            <p:cNvCxnSpPr/>
            <p:nvPr/>
          </p:nvCxnSpPr>
          <p:spPr>
            <a:xfrm>
              <a:off x="6359236" y="4831246"/>
              <a:ext cx="0" cy="36988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72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1500"/>
                                        <p:tgtEl>
                                          <p:spTgt spid="5"/>
                                        </p:tgtEl>
                                        <p:attrNameLst>
                                          <p:attrName>ppt_x</p:attrName>
                                        </p:attrNameLst>
                                      </p:cBhvr>
                                      <p:tavLst>
                                        <p:tav tm="0">
                                          <p:val>
                                            <p:strVal val="ppt_x"/>
                                          </p:val>
                                        </p:tav>
                                        <p:tav tm="100000">
                                          <p:val>
                                            <p:strVal val="ppt_x"/>
                                          </p:val>
                                        </p:tav>
                                      </p:tavLst>
                                    </p:anim>
                                    <p:anim calcmode="lin" valueType="num">
                                      <p:cBhvr additive="base">
                                        <p:cTn id="7" dur="1500"/>
                                        <p:tgtEl>
                                          <p:spTgt spid="5"/>
                                        </p:tgtEl>
                                        <p:attrNameLst>
                                          <p:attrName>ppt_y</p:attrName>
                                        </p:attrNameLst>
                                      </p:cBhvr>
                                      <p:tavLst>
                                        <p:tav tm="0">
                                          <p:val>
                                            <p:strVal val="ppt_y"/>
                                          </p:val>
                                        </p:tav>
                                        <p:tav tm="100000">
                                          <p:val>
                                            <p:strVal val="1+ppt_h/2"/>
                                          </p:val>
                                        </p:tav>
                                      </p:tavLst>
                                    </p:anim>
                                    <p:set>
                                      <p:cBhvr>
                                        <p:cTn id="8" dur="1" fill="hold">
                                          <p:stCondLst>
                                            <p:cond delay="1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A5395945-59E4-FDF3-B744-647257060FDE}"/>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C9EBF84A-4C10-08B5-CD64-F852A2AB4462}"/>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6E7E2AA7-C33D-7EE2-B74A-976A72396B52}"/>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14658FD0-6FE3-88DD-E5A5-978928DF310A}"/>
              </a:ext>
            </a:extLst>
          </p:cNvPr>
          <p:cNvPicPr>
            <a:picLocks noChangeAspect="1"/>
          </p:cNvPicPr>
          <p:nvPr/>
        </p:nvPicPr>
        <p:blipFill>
          <a:blip r:embed="rId4"/>
          <a:srcRect r="9993"/>
          <a:stretch>
            <a:fillRect/>
          </a:stretch>
        </p:blipFill>
        <p:spPr>
          <a:xfrm rot="16200000">
            <a:off x="-358228" y="3410922"/>
            <a:ext cx="4364336" cy="2210108"/>
          </a:xfrm>
          <a:prstGeom prst="rect">
            <a:avLst/>
          </a:prstGeom>
        </p:spPr>
      </p:pic>
      <p:grpSp>
        <p:nvGrpSpPr>
          <p:cNvPr id="23" name="Groep 22">
            <a:extLst>
              <a:ext uri="{FF2B5EF4-FFF2-40B4-BE49-F238E27FC236}">
                <a16:creationId xmlns:a16="http://schemas.microsoft.com/office/drawing/2014/main" id="{87115AD8-A82C-D784-8A17-364C29787C54}"/>
              </a:ext>
            </a:extLst>
          </p:cNvPr>
          <p:cNvGrpSpPr/>
          <p:nvPr/>
        </p:nvGrpSpPr>
        <p:grpSpPr>
          <a:xfrm>
            <a:off x="1141914" y="3308886"/>
            <a:ext cx="445726" cy="195268"/>
            <a:chOff x="1681606" y="6037953"/>
            <a:chExt cx="587380" cy="263579"/>
          </a:xfrm>
        </p:grpSpPr>
        <p:pic>
          <p:nvPicPr>
            <p:cNvPr id="24" name="Afbeelding 23">
              <a:extLst>
                <a:ext uri="{FF2B5EF4-FFF2-40B4-BE49-F238E27FC236}">
                  <a16:creationId xmlns:a16="http://schemas.microsoft.com/office/drawing/2014/main" id="{01655764-B126-7BD1-BE09-97D6670360F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25" name="Afbeelding 24">
              <a:extLst>
                <a:ext uri="{FF2B5EF4-FFF2-40B4-BE49-F238E27FC236}">
                  <a16:creationId xmlns:a16="http://schemas.microsoft.com/office/drawing/2014/main" id="{DE496B77-6C00-0EA8-E1A2-0FE2C4F7DD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sp>
        <p:nvSpPr>
          <p:cNvPr id="27" name="Vermenigvuldigingsteken 26">
            <a:extLst>
              <a:ext uri="{FF2B5EF4-FFF2-40B4-BE49-F238E27FC236}">
                <a16:creationId xmlns:a16="http://schemas.microsoft.com/office/drawing/2014/main" id="{99941671-65DF-9C78-7DBA-E9FF0C62CC8A}"/>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ermenigvuldigingsteken 27">
            <a:extLst>
              <a:ext uri="{FF2B5EF4-FFF2-40B4-BE49-F238E27FC236}">
                <a16:creationId xmlns:a16="http://schemas.microsoft.com/office/drawing/2014/main" id="{B1C3E59F-291E-38F8-FBB2-543013568CB8}"/>
              </a:ext>
            </a:extLst>
          </p:cNvPr>
          <p:cNvSpPr/>
          <p:nvPr/>
        </p:nvSpPr>
        <p:spPr>
          <a:xfrm>
            <a:off x="11323736" y="5187278"/>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3523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9">
          <a:extLst>
            <a:ext uri="{FF2B5EF4-FFF2-40B4-BE49-F238E27FC236}">
              <a16:creationId xmlns:a16="http://schemas.microsoft.com/office/drawing/2014/main" id="{914029AD-FAC4-4A4B-CED3-198CEE4E7DD1}"/>
            </a:ext>
          </a:extLst>
        </p:cNvPr>
        <p:cNvGrpSpPr/>
        <p:nvPr/>
      </p:nvGrpSpPr>
      <p:grpSpPr>
        <a:xfrm>
          <a:off x="0" y="0"/>
          <a:ext cx="0" cy="0"/>
          <a:chOff x="0" y="0"/>
          <a:chExt cx="0" cy="0"/>
        </a:xfrm>
      </p:grpSpPr>
      <p:sp>
        <p:nvSpPr>
          <p:cNvPr id="90" name="Google Shape;90;g2d14e319473_1_0">
            <a:extLst>
              <a:ext uri="{FF2B5EF4-FFF2-40B4-BE49-F238E27FC236}">
                <a16:creationId xmlns:a16="http://schemas.microsoft.com/office/drawing/2014/main" id="{482621D2-0D15-A48B-3477-9CBD2B61E94F}"/>
              </a:ext>
            </a:extLst>
          </p:cNvPr>
          <p:cNvSpPr txBox="1">
            <a:spLocks noGrp="1"/>
          </p:cNvSpPr>
          <p:nvPr>
            <p:ph type="title"/>
          </p:nvPr>
        </p:nvSpPr>
        <p:spPr>
          <a:xfrm>
            <a:off x="838200" y="29981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Binas vs. ScienceData</a:t>
            </a:r>
            <a:endParaRPr>
              <a:latin typeface="Effra" panose="02000506080000020004" pitchFamily="2" charset="0"/>
              <a:ea typeface="Arial"/>
              <a:cs typeface="Arial"/>
              <a:sym typeface="Arial"/>
            </a:endParaRPr>
          </a:p>
        </p:txBody>
      </p:sp>
      <p:pic>
        <p:nvPicPr>
          <p:cNvPr id="2" name="Afbeelding 1" descr="Afbeelding met tekst, nummer, Parallel&#10;&#10;Door AI gegenereerde inhoud is mogelijk onjuist.">
            <a:extLst>
              <a:ext uri="{FF2B5EF4-FFF2-40B4-BE49-F238E27FC236}">
                <a16:creationId xmlns:a16="http://schemas.microsoft.com/office/drawing/2014/main" id="{E645A251-CA88-4D63-E9B8-14B77CA2FEFD}"/>
              </a:ext>
            </a:extLst>
          </p:cNvPr>
          <p:cNvPicPr>
            <a:picLocks noChangeAspect="1"/>
          </p:cNvPicPr>
          <p:nvPr/>
        </p:nvPicPr>
        <p:blipFill>
          <a:blip r:embed="rId3"/>
          <a:srcRect t="364" r="-258" b="5100"/>
          <a:stretch/>
        </p:blipFill>
        <p:spPr>
          <a:xfrm>
            <a:off x="2910589" y="1371234"/>
            <a:ext cx="4003076" cy="5315819"/>
          </a:xfrm>
          <a:prstGeom prst="rect">
            <a:avLst/>
          </a:prstGeom>
        </p:spPr>
      </p:pic>
      <p:pic>
        <p:nvPicPr>
          <p:cNvPr id="3" name="Afbeelding 2" descr="Afbeelding met tekst, nummer, geel, Parallel&#10;&#10;Door AI gegenereerde inhoud is mogelijk onjuist.">
            <a:extLst>
              <a:ext uri="{FF2B5EF4-FFF2-40B4-BE49-F238E27FC236}">
                <a16:creationId xmlns:a16="http://schemas.microsoft.com/office/drawing/2014/main" id="{DB9BA7C9-01DD-0701-3965-51A1B417DC75}"/>
              </a:ext>
            </a:extLst>
          </p:cNvPr>
          <p:cNvPicPr>
            <a:picLocks noChangeAspect="1"/>
          </p:cNvPicPr>
          <p:nvPr/>
        </p:nvPicPr>
        <p:blipFill>
          <a:blip r:embed="rId4"/>
          <a:srcRect t="-729" r="-165" b="5666"/>
          <a:stretch/>
        </p:blipFill>
        <p:spPr>
          <a:xfrm>
            <a:off x="7058180" y="167640"/>
            <a:ext cx="4855728" cy="6519413"/>
          </a:xfrm>
          <a:prstGeom prst="rect">
            <a:avLst/>
          </a:prstGeom>
        </p:spPr>
      </p:pic>
    </p:spTree>
    <p:extLst>
      <p:ext uri="{BB962C8B-B14F-4D97-AF65-F5344CB8AC3E}">
        <p14:creationId xmlns:p14="http://schemas.microsoft.com/office/powerpoint/2010/main" val="38581078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18DAAA05-D2D2-3514-7D91-F991DC902506}"/>
            </a:ext>
          </a:extLst>
        </p:cNvPr>
        <p:cNvGrpSpPr/>
        <p:nvPr/>
      </p:nvGrpSpPr>
      <p:grpSpPr>
        <a:xfrm>
          <a:off x="0" y="0"/>
          <a:ext cx="0" cy="0"/>
          <a:chOff x="0" y="0"/>
          <a:chExt cx="0" cy="0"/>
        </a:xfrm>
      </p:grpSpPr>
      <p:sp>
        <p:nvSpPr>
          <p:cNvPr id="132" name="Google Shape;132;g2d17701bccb_0_65">
            <a:extLst>
              <a:ext uri="{FF2B5EF4-FFF2-40B4-BE49-F238E27FC236}">
                <a16:creationId xmlns:a16="http://schemas.microsoft.com/office/drawing/2014/main" id="{A045D5FD-8569-8902-CE9D-28BBE24BA290}"/>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F1AD44E8-BE13-35AB-B719-7C34B3D160D0}"/>
              </a:ext>
            </a:extLst>
          </p:cNvPr>
          <p:cNvPicPr>
            <a:picLocks noChangeAspect="1"/>
          </p:cNvPicPr>
          <p:nvPr/>
        </p:nvPicPr>
        <p:blipFill>
          <a:blip r:embed="rId3"/>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4D07A2FC-26EC-A45F-06D9-6194C53BE523}"/>
              </a:ext>
            </a:extLst>
          </p:cNvPr>
          <p:cNvPicPr>
            <a:picLocks noChangeAspect="1"/>
          </p:cNvPicPr>
          <p:nvPr/>
        </p:nvPicPr>
        <p:blipFill>
          <a:blip r:embed="rId4"/>
          <a:srcRect r="9993"/>
          <a:stretch>
            <a:fillRect/>
          </a:stretch>
        </p:blipFill>
        <p:spPr>
          <a:xfrm rot="16200000">
            <a:off x="-358228" y="3410922"/>
            <a:ext cx="4364336" cy="2210108"/>
          </a:xfrm>
          <a:prstGeom prst="rect">
            <a:avLst/>
          </a:prstGeom>
        </p:spPr>
      </p:pic>
      <p:grpSp>
        <p:nvGrpSpPr>
          <p:cNvPr id="21" name="Groep 20">
            <a:extLst>
              <a:ext uri="{FF2B5EF4-FFF2-40B4-BE49-F238E27FC236}">
                <a16:creationId xmlns:a16="http://schemas.microsoft.com/office/drawing/2014/main" id="{1885AB13-1C3D-727D-DEF7-4FFEA43BBADE}"/>
              </a:ext>
            </a:extLst>
          </p:cNvPr>
          <p:cNvGrpSpPr/>
          <p:nvPr/>
        </p:nvGrpSpPr>
        <p:grpSpPr>
          <a:xfrm>
            <a:off x="1518991" y="5721010"/>
            <a:ext cx="284666" cy="195268"/>
            <a:chOff x="1681606" y="6037953"/>
            <a:chExt cx="375134" cy="263579"/>
          </a:xfrm>
        </p:grpSpPr>
        <p:pic>
          <p:nvPicPr>
            <p:cNvPr id="19" name="Afbeelding 18">
              <a:extLst>
                <a:ext uri="{FF2B5EF4-FFF2-40B4-BE49-F238E27FC236}">
                  <a16:creationId xmlns:a16="http://schemas.microsoft.com/office/drawing/2014/main" id="{FB9ADD88-0B7B-CE25-19DE-F5D6EAEE93A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20" name="Afbeelding 19">
              <a:extLst>
                <a:ext uri="{FF2B5EF4-FFF2-40B4-BE49-F238E27FC236}">
                  <a16:creationId xmlns:a16="http://schemas.microsoft.com/office/drawing/2014/main" id="{75274604-311E-6190-F257-E0BFA0199A2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72074" y="6037953"/>
              <a:ext cx="284666" cy="263579"/>
            </a:xfrm>
            <a:prstGeom prst="rect">
              <a:avLst/>
            </a:prstGeom>
          </p:spPr>
        </p:pic>
      </p:grpSp>
      <p:sp>
        <p:nvSpPr>
          <p:cNvPr id="27" name="Vermenigvuldigingsteken 26">
            <a:extLst>
              <a:ext uri="{FF2B5EF4-FFF2-40B4-BE49-F238E27FC236}">
                <a16:creationId xmlns:a16="http://schemas.microsoft.com/office/drawing/2014/main" id="{447D16EF-710A-7371-FDD8-FC154FA04828}"/>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ermenigvuldigingsteken 27">
            <a:extLst>
              <a:ext uri="{FF2B5EF4-FFF2-40B4-BE49-F238E27FC236}">
                <a16:creationId xmlns:a16="http://schemas.microsoft.com/office/drawing/2014/main" id="{95786B63-83A9-E496-C991-434789E14DCE}"/>
              </a:ext>
            </a:extLst>
          </p:cNvPr>
          <p:cNvSpPr/>
          <p:nvPr/>
        </p:nvSpPr>
        <p:spPr>
          <a:xfrm>
            <a:off x="11323736" y="5187278"/>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 name="Groep 1">
            <a:extLst>
              <a:ext uri="{FF2B5EF4-FFF2-40B4-BE49-F238E27FC236}">
                <a16:creationId xmlns:a16="http://schemas.microsoft.com/office/drawing/2014/main" id="{128F9860-FE79-5329-12FA-C2F895BFD706}"/>
              </a:ext>
            </a:extLst>
          </p:cNvPr>
          <p:cNvGrpSpPr/>
          <p:nvPr/>
        </p:nvGrpSpPr>
        <p:grpSpPr>
          <a:xfrm>
            <a:off x="1141914" y="3308886"/>
            <a:ext cx="445726" cy="195268"/>
            <a:chOff x="1681606" y="6037953"/>
            <a:chExt cx="587380" cy="263579"/>
          </a:xfrm>
        </p:grpSpPr>
        <p:pic>
          <p:nvPicPr>
            <p:cNvPr id="5" name="Afbeelding 4">
              <a:extLst>
                <a:ext uri="{FF2B5EF4-FFF2-40B4-BE49-F238E27FC236}">
                  <a16:creationId xmlns:a16="http://schemas.microsoft.com/office/drawing/2014/main" id="{0ADFB9F6-C753-8EEA-CC17-4055CD2452B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6" name="Afbeelding 5">
              <a:extLst>
                <a:ext uri="{FF2B5EF4-FFF2-40B4-BE49-F238E27FC236}">
                  <a16:creationId xmlns:a16="http://schemas.microsoft.com/office/drawing/2014/main" id="{75D7116A-9B2B-853A-DDE6-D733BCD2529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984321" y="6037953"/>
              <a:ext cx="284665" cy="263579"/>
            </a:xfrm>
            <a:prstGeom prst="rect">
              <a:avLst/>
            </a:prstGeom>
          </p:spPr>
        </p:pic>
      </p:grpSp>
    </p:spTree>
    <p:extLst>
      <p:ext uri="{BB962C8B-B14F-4D97-AF65-F5344CB8AC3E}">
        <p14:creationId xmlns:p14="http://schemas.microsoft.com/office/powerpoint/2010/main" val="64125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nodeType="afterEffect">
                                  <p:stCondLst>
                                    <p:cond delay="0"/>
                                  </p:stCondLst>
                                  <p:childTnLst>
                                    <p:anim calcmode="lin" valueType="num">
                                      <p:cBhvr additive="base">
                                        <p:cTn id="6" dur="1500"/>
                                        <p:tgtEl>
                                          <p:spTgt spid="2"/>
                                        </p:tgtEl>
                                        <p:attrNameLst>
                                          <p:attrName>ppt_x</p:attrName>
                                        </p:attrNameLst>
                                      </p:cBhvr>
                                      <p:tavLst>
                                        <p:tav tm="0">
                                          <p:val>
                                            <p:strVal val="ppt_x"/>
                                          </p:val>
                                        </p:tav>
                                        <p:tav tm="100000">
                                          <p:val>
                                            <p:strVal val="ppt_x"/>
                                          </p:val>
                                        </p:tav>
                                      </p:tavLst>
                                    </p:anim>
                                    <p:anim calcmode="lin" valueType="num">
                                      <p:cBhvr additive="base">
                                        <p:cTn id="7" dur="1500"/>
                                        <p:tgtEl>
                                          <p:spTgt spid="2"/>
                                        </p:tgtEl>
                                        <p:attrNameLst>
                                          <p:attrName>ppt_y</p:attrName>
                                        </p:attrNameLst>
                                      </p:cBhvr>
                                      <p:tavLst>
                                        <p:tav tm="0">
                                          <p:val>
                                            <p:strVal val="ppt_y"/>
                                          </p:val>
                                        </p:tav>
                                        <p:tav tm="100000">
                                          <p:val>
                                            <p:strVal val="1+ppt_h/2"/>
                                          </p:val>
                                        </p:tav>
                                      </p:tavLst>
                                    </p:anim>
                                    <p:set>
                                      <p:cBhvr>
                                        <p:cTn id="8" dur="1" fill="hold">
                                          <p:stCondLst>
                                            <p:cond delay="1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9">
          <a:extLst>
            <a:ext uri="{FF2B5EF4-FFF2-40B4-BE49-F238E27FC236}">
              <a16:creationId xmlns:a16="http://schemas.microsoft.com/office/drawing/2014/main" id="{84F08099-1FE6-B53A-7909-6B49DBC8C099}"/>
            </a:ext>
          </a:extLst>
        </p:cNvPr>
        <p:cNvGrpSpPr/>
        <p:nvPr/>
      </p:nvGrpSpPr>
      <p:grpSpPr>
        <a:xfrm>
          <a:off x="0" y="0"/>
          <a:ext cx="0" cy="0"/>
          <a:chOff x="0" y="0"/>
          <a:chExt cx="0" cy="0"/>
        </a:xfrm>
      </p:grpSpPr>
      <p:pic>
        <p:nvPicPr>
          <p:cNvPr id="17" name="Afbeelding 16">
            <a:extLst>
              <a:ext uri="{FF2B5EF4-FFF2-40B4-BE49-F238E27FC236}">
                <a16:creationId xmlns:a16="http://schemas.microsoft.com/office/drawing/2014/main" id="{7B1AF9D6-2FF9-AA45-2673-A0013716E1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397653" y="5721010"/>
            <a:ext cx="216016" cy="195268"/>
          </a:xfrm>
          <a:prstGeom prst="rect">
            <a:avLst/>
          </a:prstGeom>
        </p:spPr>
      </p:pic>
      <p:sp>
        <p:nvSpPr>
          <p:cNvPr id="132" name="Google Shape;132;g2d17701bccb_0_65">
            <a:extLst>
              <a:ext uri="{FF2B5EF4-FFF2-40B4-BE49-F238E27FC236}">
                <a16:creationId xmlns:a16="http://schemas.microsoft.com/office/drawing/2014/main" id="{6404BCCF-49D1-B91D-C58B-6C04CC069220}"/>
              </a:ext>
            </a:extLst>
          </p:cNvPr>
          <p:cNvSpPr txBox="1"/>
          <p:nvPr/>
        </p:nvSpPr>
        <p:spPr>
          <a:xfrm>
            <a:off x="706850" y="644925"/>
            <a:ext cx="3231300" cy="1697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NL" sz="4400">
                <a:solidFill>
                  <a:schemeClr val="dk1"/>
                </a:solidFill>
                <a:latin typeface="Effra" panose="02000506080000020004" pitchFamily="2" charset="0"/>
              </a:rPr>
              <a:t>Voorbeeld (2025-II)</a:t>
            </a:r>
            <a:endParaRPr sz="4400">
              <a:solidFill>
                <a:schemeClr val="dk1"/>
              </a:solidFill>
              <a:latin typeface="Effra" panose="02000506080000020004" pitchFamily="2" charset="0"/>
            </a:endParaRPr>
          </a:p>
        </p:txBody>
      </p:sp>
      <p:pic>
        <p:nvPicPr>
          <p:cNvPr id="3" name="Afbeelding 2">
            <a:extLst>
              <a:ext uri="{FF2B5EF4-FFF2-40B4-BE49-F238E27FC236}">
                <a16:creationId xmlns:a16="http://schemas.microsoft.com/office/drawing/2014/main" id="{A304BEC9-87E4-A2B7-3D79-9C0168071F4E}"/>
              </a:ext>
            </a:extLst>
          </p:cNvPr>
          <p:cNvPicPr>
            <a:picLocks noChangeAspect="1"/>
          </p:cNvPicPr>
          <p:nvPr/>
        </p:nvPicPr>
        <p:blipFill>
          <a:blip r:embed="rId5"/>
          <a:srcRect l="2088" r="-2794"/>
          <a:stretch>
            <a:fillRect/>
          </a:stretch>
        </p:blipFill>
        <p:spPr>
          <a:xfrm>
            <a:off x="3265714" y="324309"/>
            <a:ext cx="8926286" cy="6387131"/>
          </a:xfrm>
          <a:prstGeom prst="rect">
            <a:avLst/>
          </a:prstGeom>
        </p:spPr>
      </p:pic>
      <p:pic>
        <p:nvPicPr>
          <p:cNvPr id="4" name="Afbeelding 3">
            <a:extLst>
              <a:ext uri="{FF2B5EF4-FFF2-40B4-BE49-F238E27FC236}">
                <a16:creationId xmlns:a16="http://schemas.microsoft.com/office/drawing/2014/main" id="{B69E765F-499F-E56B-166A-F6810E4E78C4}"/>
              </a:ext>
            </a:extLst>
          </p:cNvPr>
          <p:cNvPicPr>
            <a:picLocks noChangeAspect="1"/>
          </p:cNvPicPr>
          <p:nvPr/>
        </p:nvPicPr>
        <p:blipFill>
          <a:blip r:embed="rId6"/>
          <a:srcRect r="9993"/>
          <a:stretch>
            <a:fillRect/>
          </a:stretch>
        </p:blipFill>
        <p:spPr>
          <a:xfrm rot="16200000">
            <a:off x="-358228" y="3410922"/>
            <a:ext cx="4364336" cy="2210108"/>
          </a:xfrm>
          <a:prstGeom prst="rect">
            <a:avLst/>
          </a:prstGeom>
        </p:spPr>
      </p:pic>
      <p:sp>
        <p:nvSpPr>
          <p:cNvPr id="27" name="Vermenigvuldigingsteken 26">
            <a:extLst>
              <a:ext uri="{FF2B5EF4-FFF2-40B4-BE49-F238E27FC236}">
                <a16:creationId xmlns:a16="http://schemas.microsoft.com/office/drawing/2014/main" id="{B560ECB7-3232-E009-FA4D-A10F3496B8F3}"/>
              </a:ext>
            </a:extLst>
          </p:cNvPr>
          <p:cNvSpPr/>
          <p:nvPr/>
        </p:nvSpPr>
        <p:spPr>
          <a:xfrm>
            <a:off x="11617499" y="4649867"/>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Vermenigvuldigingsteken 27">
            <a:extLst>
              <a:ext uri="{FF2B5EF4-FFF2-40B4-BE49-F238E27FC236}">
                <a16:creationId xmlns:a16="http://schemas.microsoft.com/office/drawing/2014/main" id="{4705A7F3-1826-9975-C59E-25CCE6456A14}"/>
              </a:ext>
            </a:extLst>
          </p:cNvPr>
          <p:cNvSpPr/>
          <p:nvPr/>
        </p:nvSpPr>
        <p:spPr>
          <a:xfrm>
            <a:off x="11323736" y="5187278"/>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5D7334E8-4B0F-8951-713F-9E7B131996D5}"/>
              </a:ext>
            </a:extLst>
          </p:cNvPr>
          <p:cNvGrpSpPr/>
          <p:nvPr/>
        </p:nvGrpSpPr>
        <p:grpSpPr>
          <a:xfrm>
            <a:off x="1141914" y="3308886"/>
            <a:ext cx="661743" cy="195268"/>
            <a:chOff x="1681606" y="6037953"/>
            <a:chExt cx="872048" cy="263579"/>
          </a:xfrm>
        </p:grpSpPr>
        <p:pic>
          <p:nvPicPr>
            <p:cNvPr id="8" name="Afbeelding 7">
              <a:extLst>
                <a:ext uri="{FF2B5EF4-FFF2-40B4-BE49-F238E27FC236}">
                  <a16:creationId xmlns:a16="http://schemas.microsoft.com/office/drawing/2014/main" id="{EAFF7EA6-CCF8-D4DC-DC54-9DB719FE4A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1606" y="6037953"/>
              <a:ext cx="284666" cy="263579"/>
            </a:xfrm>
            <a:prstGeom prst="rect">
              <a:avLst/>
            </a:prstGeom>
          </p:spPr>
        </p:pic>
        <p:pic>
          <p:nvPicPr>
            <p:cNvPr id="9" name="Afbeelding 8">
              <a:extLst>
                <a:ext uri="{FF2B5EF4-FFF2-40B4-BE49-F238E27FC236}">
                  <a16:creationId xmlns:a16="http://schemas.microsoft.com/office/drawing/2014/main" id="{6104A7F9-6538-6EA3-C777-6B8674CE81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2268990" y="6037953"/>
              <a:ext cx="284664" cy="263579"/>
            </a:xfrm>
            <a:prstGeom prst="rect">
              <a:avLst/>
            </a:prstGeom>
          </p:spPr>
        </p:pic>
      </p:grpSp>
      <p:grpSp>
        <p:nvGrpSpPr>
          <p:cNvPr id="13" name="Groep 12">
            <a:extLst>
              <a:ext uri="{FF2B5EF4-FFF2-40B4-BE49-F238E27FC236}">
                <a16:creationId xmlns:a16="http://schemas.microsoft.com/office/drawing/2014/main" id="{B4302C1E-61D7-1D49-22E9-109B260AE408}"/>
              </a:ext>
            </a:extLst>
          </p:cNvPr>
          <p:cNvGrpSpPr/>
          <p:nvPr/>
        </p:nvGrpSpPr>
        <p:grpSpPr>
          <a:xfrm>
            <a:off x="1517357" y="5721010"/>
            <a:ext cx="284667" cy="195268"/>
            <a:chOff x="1688909" y="6037953"/>
            <a:chExt cx="375135" cy="263579"/>
          </a:xfrm>
        </p:grpSpPr>
        <p:pic>
          <p:nvPicPr>
            <p:cNvPr id="14" name="Afbeelding 13">
              <a:extLst>
                <a:ext uri="{FF2B5EF4-FFF2-40B4-BE49-F238E27FC236}">
                  <a16:creationId xmlns:a16="http://schemas.microsoft.com/office/drawing/2014/main" id="{7586D626-3448-6325-025E-A4812908F8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88909" y="6037953"/>
              <a:ext cx="284665" cy="263579"/>
            </a:xfrm>
            <a:prstGeom prst="rect">
              <a:avLst/>
            </a:prstGeom>
          </p:spPr>
        </p:pic>
        <p:pic>
          <p:nvPicPr>
            <p:cNvPr id="15" name="Afbeelding 14">
              <a:extLst>
                <a:ext uri="{FF2B5EF4-FFF2-40B4-BE49-F238E27FC236}">
                  <a16:creationId xmlns:a16="http://schemas.microsoft.com/office/drawing/2014/main" id="{590AAB0B-7EDA-F993-561D-A161D797CC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79378" y="6037953"/>
              <a:ext cx="284666" cy="263579"/>
            </a:xfrm>
            <a:prstGeom prst="rect">
              <a:avLst/>
            </a:prstGeom>
          </p:spPr>
        </p:pic>
      </p:grpSp>
      <p:grpSp>
        <p:nvGrpSpPr>
          <p:cNvPr id="23" name="Groep 22">
            <a:extLst>
              <a:ext uri="{FF2B5EF4-FFF2-40B4-BE49-F238E27FC236}">
                <a16:creationId xmlns:a16="http://schemas.microsoft.com/office/drawing/2014/main" id="{EE55E406-02D5-265E-06E9-0649F50C7EF2}"/>
              </a:ext>
            </a:extLst>
          </p:cNvPr>
          <p:cNvGrpSpPr/>
          <p:nvPr/>
        </p:nvGrpSpPr>
        <p:grpSpPr>
          <a:xfrm>
            <a:off x="1637417" y="5721010"/>
            <a:ext cx="270163" cy="195268"/>
            <a:chOff x="1647994" y="5721010"/>
            <a:chExt cx="270163" cy="195268"/>
          </a:xfrm>
        </p:grpSpPr>
        <p:pic>
          <p:nvPicPr>
            <p:cNvPr id="18" name="Afbeelding 17">
              <a:extLst>
                <a:ext uri="{FF2B5EF4-FFF2-40B4-BE49-F238E27FC236}">
                  <a16:creationId xmlns:a16="http://schemas.microsoft.com/office/drawing/2014/main" id="{07BF19FE-FB1D-A795-767B-A0DB82279F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647994" y="5721010"/>
              <a:ext cx="216015" cy="195268"/>
            </a:xfrm>
            <a:prstGeom prst="rect">
              <a:avLst/>
            </a:prstGeom>
          </p:spPr>
        </p:pic>
        <p:pic>
          <p:nvPicPr>
            <p:cNvPr id="22" name="Afbeelding 21">
              <a:extLst>
                <a:ext uri="{FF2B5EF4-FFF2-40B4-BE49-F238E27FC236}">
                  <a16:creationId xmlns:a16="http://schemas.microsoft.com/office/drawing/2014/main" id="{384EA6D5-72AA-59DE-CE12-6923173AC3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8000" l="7407" r="92593">
                          <a14:foregroundMark x1="68519" y1="16000" x2="44444" y2="30000"/>
                          <a14:foregroundMark x1="68519" y1="22000" x2="77778" y2="26000"/>
                          <a14:foregroundMark x1="68519" y1="34000" x2="48148" y2="84000"/>
                          <a14:foregroundMark x1="87037" y1="34000" x2="38889" y2="66000"/>
                          <a14:foregroundMark x1="51852" y1="34000" x2="61111" y2="98000"/>
                          <a14:foregroundMark x1="46296" y1="18000" x2="12963" y2="54000"/>
                          <a14:foregroundMark x1="31481" y1="22000" x2="29630" y2="86000"/>
                          <a14:foregroundMark x1="22222" y1="36000" x2="59259" y2="14000"/>
                          <a14:foregroundMark x1="72222" y1="28000" x2="72222" y2="88000"/>
                          <a14:foregroundMark x1="59259" y1="32000" x2="18519" y2="60000"/>
                          <a14:foregroundMark x1="22222" y1="86000" x2="9259" y2="60000"/>
                          <a14:foregroundMark x1="12963" y1="58000" x2="20370" y2="26000"/>
                          <a14:foregroundMark x1="92593" y1="62000" x2="66667" y2="96000"/>
                          <a14:backgroundMark x1="90741" y1="98000" x2="90741" y2="98000"/>
                        </a14:backgroundRemoval>
                      </a14:imgEffect>
                    </a14:imgLayer>
                  </a14:imgProps>
                </a:ext>
              </a:extLst>
            </a:blip>
            <a:stretch>
              <a:fillRect/>
            </a:stretch>
          </p:blipFill>
          <p:spPr>
            <a:xfrm>
              <a:off x="1702142" y="5721010"/>
              <a:ext cx="216015" cy="195268"/>
            </a:xfrm>
            <a:prstGeom prst="rect">
              <a:avLst/>
            </a:prstGeom>
          </p:spPr>
        </p:pic>
      </p:grpSp>
      <p:sp>
        <p:nvSpPr>
          <p:cNvPr id="24" name="Vermenigvuldigingsteken 23">
            <a:extLst>
              <a:ext uri="{FF2B5EF4-FFF2-40B4-BE49-F238E27FC236}">
                <a16:creationId xmlns:a16="http://schemas.microsoft.com/office/drawing/2014/main" id="{4800C725-C0E8-0A75-4BCB-7DFB08AAB992}"/>
              </a:ext>
            </a:extLst>
          </p:cNvPr>
          <p:cNvSpPr/>
          <p:nvPr/>
        </p:nvSpPr>
        <p:spPr>
          <a:xfrm>
            <a:off x="9016604" y="5723353"/>
            <a:ext cx="336113" cy="335049"/>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25" name="Rechte verbindingslijn met pijl 24">
            <a:extLst>
              <a:ext uri="{FF2B5EF4-FFF2-40B4-BE49-F238E27FC236}">
                <a16:creationId xmlns:a16="http://schemas.microsoft.com/office/drawing/2014/main" id="{E511F9DA-F6DD-036F-CF0B-DD246A9C1E54}"/>
              </a:ext>
            </a:extLst>
          </p:cNvPr>
          <p:cNvCxnSpPr>
            <a:cxnSpLocks/>
          </p:cNvCxnSpPr>
          <p:nvPr/>
        </p:nvCxnSpPr>
        <p:spPr>
          <a:xfrm>
            <a:off x="1907580" y="5833800"/>
            <a:ext cx="558531"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26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500"/>
                                        <p:tgtEl>
                                          <p:spTgt spid="7"/>
                                        </p:tgtEl>
                                        <p:attrNameLst>
                                          <p:attrName>ppt_x</p:attrName>
                                        </p:attrNameLst>
                                      </p:cBhvr>
                                      <p:tavLst>
                                        <p:tav tm="0">
                                          <p:val>
                                            <p:strVal val="ppt_x"/>
                                          </p:val>
                                        </p:tav>
                                        <p:tav tm="100000">
                                          <p:val>
                                            <p:strVal val="ppt_x"/>
                                          </p:val>
                                        </p:tav>
                                      </p:tavLst>
                                    </p:anim>
                                    <p:anim calcmode="lin" valueType="num">
                                      <p:cBhvr additive="base">
                                        <p:cTn id="7" dur="1500"/>
                                        <p:tgtEl>
                                          <p:spTgt spid="7"/>
                                        </p:tgtEl>
                                        <p:attrNameLst>
                                          <p:attrName>ppt_y</p:attrName>
                                        </p:attrNameLst>
                                      </p:cBhvr>
                                      <p:tavLst>
                                        <p:tav tm="0">
                                          <p:val>
                                            <p:strVal val="ppt_y"/>
                                          </p:val>
                                        </p:tav>
                                        <p:tav tm="100000">
                                          <p:val>
                                            <p:strVal val="1+ppt_h/2"/>
                                          </p:val>
                                        </p:tav>
                                      </p:tavLst>
                                    </p:anim>
                                    <p:set>
                                      <p:cBhvr>
                                        <p:cTn id="8" dur="1" fill="hold">
                                          <p:stCondLst>
                                            <p:cond delay="1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DBB4BC3A-3100-CB2F-43B1-1574BAFDA31D}"/>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5900F163-E5A6-17BF-7517-B34C7A41B520}"/>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Wetenschappelijke naamgeving</a:t>
            </a:r>
            <a:endParaRPr>
              <a:latin typeface="Effra" panose="02000506080000020004" pitchFamily="2" charset="0"/>
              <a:ea typeface="Arial"/>
              <a:cs typeface="Arial"/>
              <a:sym typeface="Arial"/>
            </a:endParaRPr>
          </a:p>
        </p:txBody>
      </p:sp>
      <p:sp>
        <p:nvSpPr>
          <p:cNvPr id="8" name="Google Shape;265;p41">
            <a:extLst>
              <a:ext uri="{FF2B5EF4-FFF2-40B4-BE49-F238E27FC236}">
                <a16:creationId xmlns:a16="http://schemas.microsoft.com/office/drawing/2014/main" id="{A50B6F85-CB5D-EC9D-53DD-AC2DCC26A7FD}"/>
              </a:ext>
            </a:extLst>
          </p:cNvPr>
          <p:cNvSpPr txBox="1"/>
          <p:nvPr/>
        </p:nvSpPr>
        <p:spPr>
          <a:xfrm>
            <a:off x="800622" y="1690688"/>
            <a:ext cx="10892246" cy="3894137"/>
          </a:xfrm>
          <a:prstGeom prst="rect">
            <a:avLst/>
          </a:prstGeom>
          <a:noFill/>
          <a:ln>
            <a:noFill/>
          </a:ln>
        </p:spPr>
        <p:txBody>
          <a:bodyPr spcFirstLastPara="1" lIns="91425" tIns="91425" rIns="91425" bIns="91425"/>
          <a:lstStyle/>
          <a:p>
            <a:pPr marL="88900">
              <a:lnSpc>
                <a:spcPct val="140000"/>
              </a:lnSpc>
              <a:spcBef>
                <a:spcPts val="0"/>
              </a:spcBef>
              <a:spcAft>
                <a:spcPts val="0"/>
              </a:spcAft>
              <a:buSzPts val="2200"/>
              <a:defRPr/>
            </a:pPr>
            <a:r>
              <a:rPr lang="nl-NL" sz="2600">
                <a:latin typeface="Effra" panose="02000506080000020004"/>
              </a:rPr>
              <a:t>Elke soort heeft een wetenschappelijke naam </a:t>
            </a:r>
            <a:br>
              <a:rPr lang="nl-NL" sz="2600">
                <a:latin typeface="Effra" panose="02000506080000020004"/>
              </a:rPr>
            </a:br>
            <a:r>
              <a:rPr lang="nl-NL" sz="2600">
                <a:latin typeface="Effra" panose="02000506080000020004"/>
              </a:rPr>
              <a:t>in het Latijn die uit twee delen bestaat:</a:t>
            </a:r>
            <a:br>
              <a:rPr lang="nl-NL" sz="2600">
                <a:latin typeface="Effra" panose="02000506080000020004"/>
              </a:rPr>
            </a:br>
            <a:r>
              <a:rPr lang="nl-NL" sz="2600">
                <a:latin typeface="Effra" panose="02000506080000020004"/>
              </a:rPr>
              <a:t>&gt;  De </a:t>
            </a:r>
            <a:r>
              <a:rPr lang="nl-NL" sz="2600" b="1">
                <a:solidFill>
                  <a:schemeClr val="accent6"/>
                </a:solidFill>
                <a:latin typeface="Effra" panose="02000506080000020004"/>
              </a:rPr>
              <a:t>geslachtsnaam</a:t>
            </a:r>
            <a:r>
              <a:rPr lang="nl-NL" sz="2600">
                <a:latin typeface="Effra" panose="02000506080000020004"/>
              </a:rPr>
              <a:t> (met een hoofdletter)</a:t>
            </a:r>
          </a:p>
          <a:p>
            <a:pPr marL="88900">
              <a:lnSpc>
                <a:spcPct val="140000"/>
              </a:lnSpc>
              <a:spcBef>
                <a:spcPts val="0"/>
              </a:spcBef>
              <a:spcAft>
                <a:spcPts val="0"/>
              </a:spcAft>
              <a:buSzPts val="2200"/>
              <a:defRPr/>
            </a:pPr>
            <a:r>
              <a:rPr lang="nl-NL" sz="2600">
                <a:latin typeface="Effra" panose="02000506080000020004"/>
              </a:rPr>
              <a:t>&gt;  De </a:t>
            </a:r>
            <a:r>
              <a:rPr lang="nl-NL" sz="2600" b="1">
                <a:solidFill>
                  <a:schemeClr val="accent2">
                    <a:lumMod val="75000"/>
                  </a:schemeClr>
                </a:solidFill>
                <a:latin typeface="Effra" panose="02000506080000020004"/>
              </a:rPr>
              <a:t>soortaanduiding</a:t>
            </a:r>
            <a:r>
              <a:rPr lang="nl-NL" sz="2600">
                <a:latin typeface="Effra" panose="02000506080000020004"/>
              </a:rPr>
              <a:t> (met een kleine letter)</a:t>
            </a:r>
          </a:p>
          <a:p>
            <a:pPr marL="88900">
              <a:lnSpc>
                <a:spcPct val="140000"/>
              </a:lnSpc>
              <a:spcBef>
                <a:spcPts val="0"/>
              </a:spcBef>
              <a:spcAft>
                <a:spcPts val="0"/>
              </a:spcAft>
              <a:buSzPts val="2200"/>
              <a:defRPr/>
            </a:pPr>
            <a:br>
              <a:rPr lang="nl-NL" sz="2600">
                <a:solidFill>
                  <a:schemeClr val="dk1"/>
                </a:solidFill>
                <a:latin typeface="Effra" panose="02000506080000020004"/>
              </a:rPr>
            </a:br>
            <a:r>
              <a:rPr lang="nl-NL" sz="2600">
                <a:solidFill>
                  <a:schemeClr val="dk1"/>
                </a:solidFill>
                <a:latin typeface="Effra" panose="02000506080000020004"/>
              </a:rPr>
              <a:t>Bijv. </a:t>
            </a:r>
            <a:r>
              <a:rPr lang="nl-NL" sz="2600" i="1" err="1">
                <a:solidFill>
                  <a:schemeClr val="accent6"/>
                </a:solidFill>
                <a:latin typeface="Effra" panose="02000506080000020004"/>
              </a:rPr>
              <a:t>Ursus</a:t>
            </a:r>
            <a:r>
              <a:rPr lang="nl-NL" sz="2600" i="1">
                <a:solidFill>
                  <a:schemeClr val="accent6"/>
                </a:solidFill>
                <a:latin typeface="Effra" panose="02000506080000020004"/>
              </a:rPr>
              <a:t> </a:t>
            </a:r>
            <a:r>
              <a:rPr lang="nl-NL" sz="2600" i="1">
                <a:solidFill>
                  <a:schemeClr val="accent2">
                    <a:lumMod val="75000"/>
                  </a:schemeClr>
                </a:solidFill>
                <a:latin typeface="Effra" panose="02000506080000020004"/>
              </a:rPr>
              <a:t>americanus</a:t>
            </a:r>
          </a:p>
          <a:p>
            <a:pPr>
              <a:lnSpc>
                <a:spcPct val="125000"/>
              </a:lnSpc>
              <a:spcBef>
                <a:spcPts val="0"/>
              </a:spcBef>
              <a:spcAft>
                <a:spcPts val="0"/>
              </a:spcAft>
              <a:defRPr/>
            </a:pPr>
            <a:endParaRPr sz="2400"/>
          </a:p>
        </p:txBody>
      </p:sp>
      <p:pic>
        <p:nvPicPr>
          <p:cNvPr id="2050" name="Picture 2">
            <a:extLst>
              <a:ext uri="{FF2B5EF4-FFF2-40B4-BE49-F238E27FC236}">
                <a16:creationId xmlns:a16="http://schemas.microsoft.com/office/drawing/2014/main" id="{C886634E-70B4-7CC7-46CF-081E3DDD0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 r="4695"/>
          <a:stretch/>
        </p:blipFill>
        <p:spPr bwMode="auto">
          <a:xfrm>
            <a:off x="7177668" y="1363766"/>
            <a:ext cx="4684734" cy="4990609"/>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4AEE48C9-1D43-E8F8-BF1D-C7C0FE447C51}"/>
              </a:ext>
            </a:extLst>
          </p:cNvPr>
          <p:cNvSpPr txBox="1"/>
          <p:nvPr/>
        </p:nvSpPr>
        <p:spPr>
          <a:xfrm>
            <a:off x="9389968" y="6404298"/>
            <a:ext cx="2723144"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Biologie voor het voortgezet onderwijs</a:t>
            </a:r>
            <a:endParaRPr lang="nl-NL" sz="1200">
              <a:solidFill>
                <a:schemeClr val="tx1"/>
              </a:solidFill>
              <a:latin typeface="Effra" panose="02000506080000020004"/>
            </a:endParaRPr>
          </a:p>
        </p:txBody>
      </p:sp>
    </p:spTree>
    <p:extLst>
      <p:ext uri="{BB962C8B-B14F-4D97-AF65-F5344CB8AC3E}">
        <p14:creationId xmlns:p14="http://schemas.microsoft.com/office/powerpoint/2010/main" val="39346138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831AE990-D26E-D616-666E-12B9E226D82D}"/>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09EE9BE5-40DD-6214-A307-9F5B99E2933A}"/>
              </a:ext>
            </a:extLst>
          </p:cNvPr>
          <p:cNvPicPr>
            <a:picLocks noChangeAspect="1"/>
          </p:cNvPicPr>
          <p:nvPr/>
        </p:nvPicPr>
        <p:blipFill>
          <a:blip r:embed="rId3"/>
          <a:stretch>
            <a:fillRect/>
          </a:stretch>
        </p:blipFill>
        <p:spPr>
          <a:xfrm>
            <a:off x="1486865" y="1690688"/>
            <a:ext cx="9218269" cy="4802187"/>
          </a:xfrm>
          <a:prstGeom prst="rect">
            <a:avLst/>
          </a:prstGeom>
        </p:spPr>
      </p:pic>
      <p:sp>
        <p:nvSpPr>
          <p:cNvPr id="7" name="Google Shape;262;p20">
            <a:extLst>
              <a:ext uri="{FF2B5EF4-FFF2-40B4-BE49-F238E27FC236}">
                <a16:creationId xmlns:a16="http://schemas.microsoft.com/office/drawing/2014/main" id="{54DFAA64-AF47-2F11-50E9-CECB111FBB8C}"/>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mc:AlternateContent xmlns:mc="http://schemas.openxmlformats.org/markup-compatibility/2006" xmlns:p14="http://schemas.microsoft.com/office/powerpoint/2010/main">
        <mc:Choice Requires="p14">
          <p:contentPart p14:bwMode="auto" r:id="rId4">
            <p14:nvContentPartPr>
              <p14:cNvPr id="2" name="Inkt 1">
                <a:extLst>
                  <a:ext uri="{FF2B5EF4-FFF2-40B4-BE49-F238E27FC236}">
                    <a16:creationId xmlns:a16="http://schemas.microsoft.com/office/drawing/2014/main" id="{3E7D27AF-0250-20E6-932E-88C0314CE90F}"/>
                  </a:ext>
                </a:extLst>
              </p14:cNvPr>
              <p14:cNvContentPartPr/>
              <p14:nvPr/>
            </p14:nvContentPartPr>
            <p14:xfrm>
              <a:off x="-2242336" y="3958042"/>
              <a:ext cx="360" cy="360"/>
            </p14:xfrm>
          </p:contentPart>
        </mc:Choice>
        <mc:Fallback xmlns="">
          <p:pic>
            <p:nvPicPr>
              <p:cNvPr id="2" name="Inkt 1">
                <a:extLst>
                  <a:ext uri="{FF2B5EF4-FFF2-40B4-BE49-F238E27FC236}">
                    <a16:creationId xmlns:a16="http://schemas.microsoft.com/office/drawing/2014/main" id="{3E7D27AF-0250-20E6-932E-88C0314CE90F}"/>
                  </a:ext>
                </a:extLst>
              </p:cNvPr>
              <p:cNvPicPr/>
              <p:nvPr/>
            </p:nvPicPr>
            <p:blipFill>
              <a:blip r:embed="rId5"/>
              <a:stretch>
                <a:fillRect/>
              </a:stretch>
            </p:blipFill>
            <p:spPr>
              <a:xfrm>
                <a:off x="-2314336" y="381404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t 2">
                <a:extLst>
                  <a:ext uri="{FF2B5EF4-FFF2-40B4-BE49-F238E27FC236}">
                    <a16:creationId xmlns:a16="http://schemas.microsoft.com/office/drawing/2014/main" id="{219E727A-FC45-7BC2-8EBA-7ADFE2F9F351}"/>
                  </a:ext>
                </a:extLst>
              </p14:cNvPr>
              <p14:cNvContentPartPr/>
              <p14:nvPr/>
            </p14:nvContentPartPr>
            <p14:xfrm>
              <a:off x="2693264" y="3281242"/>
              <a:ext cx="1501920" cy="76320"/>
            </p14:xfrm>
          </p:contentPart>
        </mc:Choice>
        <mc:Fallback xmlns="">
          <p:pic>
            <p:nvPicPr>
              <p:cNvPr id="3" name="Inkt 2">
                <a:extLst>
                  <a:ext uri="{FF2B5EF4-FFF2-40B4-BE49-F238E27FC236}">
                    <a16:creationId xmlns:a16="http://schemas.microsoft.com/office/drawing/2014/main" id="{219E727A-FC45-7BC2-8EBA-7ADFE2F9F351}"/>
                  </a:ext>
                </a:extLst>
              </p:cNvPr>
              <p:cNvPicPr/>
              <p:nvPr/>
            </p:nvPicPr>
            <p:blipFill>
              <a:blip r:embed="rId7"/>
              <a:stretch>
                <a:fillRect/>
              </a:stretch>
            </p:blipFill>
            <p:spPr>
              <a:xfrm>
                <a:off x="2621264" y="3137918"/>
                <a:ext cx="1645560" cy="36261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t 3">
                <a:extLst>
                  <a:ext uri="{FF2B5EF4-FFF2-40B4-BE49-F238E27FC236}">
                    <a16:creationId xmlns:a16="http://schemas.microsoft.com/office/drawing/2014/main" id="{75EB6000-CC21-FE51-B1F1-6F66F989D929}"/>
                  </a:ext>
                </a:extLst>
              </p14:cNvPr>
              <p14:cNvContentPartPr/>
              <p14:nvPr/>
            </p14:nvContentPartPr>
            <p14:xfrm>
              <a:off x="2642864" y="3681922"/>
              <a:ext cx="1514520" cy="26280"/>
            </p14:xfrm>
          </p:contentPart>
        </mc:Choice>
        <mc:Fallback xmlns="">
          <p:pic>
            <p:nvPicPr>
              <p:cNvPr id="4" name="Inkt 3">
                <a:extLst>
                  <a:ext uri="{FF2B5EF4-FFF2-40B4-BE49-F238E27FC236}">
                    <a16:creationId xmlns:a16="http://schemas.microsoft.com/office/drawing/2014/main" id="{75EB6000-CC21-FE51-B1F1-6F66F989D929}"/>
                  </a:ext>
                </a:extLst>
              </p:cNvPr>
              <p:cNvPicPr/>
              <p:nvPr/>
            </p:nvPicPr>
            <p:blipFill>
              <a:blip r:embed="rId9"/>
              <a:stretch>
                <a:fillRect/>
              </a:stretch>
            </p:blipFill>
            <p:spPr>
              <a:xfrm>
                <a:off x="2570864" y="3537922"/>
                <a:ext cx="165816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t 4">
                <a:extLst>
                  <a:ext uri="{FF2B5EF4-FFF2-40B4-BE49-F238E27FC236}">
                    <a16:creationId xmlns:a16="http://schemas.microsoft.com/office/drawing/2014/main" id="{38F7DC61-12B7-2D7C-0BC0-608E679C7CD4}"/>
                  </a:ext>
                </a:extLst>
              </p14:cNvPr>
              <p14:cNvContentPartPr/>
              <p14:nvPr/>
            </p14:nvContentPartPr>
            <p14:xfrm>
              <a:off x="2718104" y="4031842"/>
              <a:ext cx="1496880" cy="39240"/>
            </p14:xfrm>
          </p:contentPart>
        </mc:Choice>
        <mc:Fallback xmlns="">
          <p:pic>
            <p:nvPicPr>
              <p:cNvPr id="5" name="Inkt 4">
                <a:extLst>
                  <a:ext uri="{FF2B5EF4-FFF2-40B4-BE49-F238E27FC236}">
                    <a16:creationId xmlns:a16="http://schemas.microsoft.com/office/drawing/2014/main" id="{38F7DC61-12B7-2D7C-0BC0-608E679C7CD4}"/>
                  </a:ext>
                </a:extLst>
              </p:cNvPr>
              <p:cNvPicPr/>
              <p:nvPr/>
            </p:nvPicPr>
            <p:blipFill>
              <a:blip r:embed="rId11"/>
              <a:stretch>
                <a:fillRect/>
              </a:stretch>
            </p:blipFill>
            <p:spPr>
              <a:xfrm>
                <a:off x="2646104" y="3887842"/>
                <a:ext cx="164052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t 7">
                <a:extLst>
                  <a:ext uri="{FF2B5EF4-FFF2-40B4-BE49-F238E27FC236}">
                    <a16:creationId xmlns:a16="http://schemas.microsoft.com/office/drawing/2014/main" id="{E38984FB-EDAC-D6EE-6E38-C215DF6370F1}"/>
                  </a:ext>
                </a:extLst>
              </p14:cNvPr>
              <p14:cNvContentPartPr/>
              <p14:nvPr/>
            </p14:nvContentPartPr>
            <p14:xfrm>
              <a:off x="2655464" y="4396162"/>
              <a:ext cx="938880" cy="13320"/>
            </p14:xfrm>
          </p:contentPart>
        </mc:Choice>
        <mc:Fallback xmlns="">
          <p:pic>
            <p:nvPicPr>
              <p:cNvPr id="8" name="Inkt 7">
                <a:extLst>
                  <a:ext uri="{FF2B5EF4-FFF2-40B4-BE49-F238E27FC236}">
                    <a16:creationId xmlns:a16="http://schemas.microsoft.com/office/drawing/2014/main" id="{E38984FB-EDAC-D6EE-6E38-C215DF6370F1}"/>
                  </a:ext>
                </a:extLst>
              </p:cNvPr>
              <p:cNvPicPr/>
              <p:nvPr/>
            </p:nvPicPr>
            <p:blipFill>
              <a:blip r:embed="rId13"/>
              <a:stretch>
                <a:fillRect/>
              </a:stretch>
            </p:blipFill>
            <p:spPr>
              <a:xfrm>
                <a:off x="2583464" y="4252162"/>
                <a:ext cx="10825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t 9">
                <a:extLst>
                  <a:ext uri="{FF2B5EF4-FFF2-40B4-BE49-F238E27FC236}">
                    <a16:creationId xmlns:a16="http://schemas.microsoft.com/office/drawing/2014/main" id="{87FB213B-01CD-4461-C5A2-0ABB7D5CCFB3}"/>
                  </a:ext>
                </a:extLst>
              </p14:cNvPr>
              <p14:cNvContentPartPr/>
              <p14:nvPr/>
            </p14:nvContentPartPr>
            <p14:xfrm>
              <a:off x="4333424" y="3319042"/>
              <a:ext cx="1364760" cy="51480"/>
            </p14:xfrm>
          </p:contentPart>
        </mc:Choice>
        <mc:Fallback xmlns="">
          <p:pic>
            <p:nvPicPr>
              <p:cNvPr id="10" name="Inkt 9">
                <a:extLst>
                  <a:ext uri="{FF2B5EF4-FFF2-40B4-BE49-F238E27FC236}">
                    <a16:creationId xmlns:a16="http://schemas.microsoft.com/office/drawing/2014/main" id="{87FB213B-01CD-4461-C5A2-0ABB7D5CCFB3}"/>
                  </a:ext>
                </a:extLst>
              </p:cNvPr>
              <p:cNvPicPr/>
              <p:nvPr/>
            </p:nvPicPr>
            <p:blipFill>
              <a:blip r:embed="rId15"/>
              <a:stretch>
                <a:fillRect/>
              </a:stretch>
            </p:blipFill>
            <p:spPr>
              <a:xfrm>
                <a:off x="4261424" y="3175042"/>
                <a:ext cx="150840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t 10">
                <a:extLst>
                  <a:ext uri="{FF2B5EF4-FFF2-40B4-BE49-F238E27FC236}">
                    <a16:creationId xmlns:a16="http://schemas.microsoft.com/office/drawing/2014/main" id="{3CA970A3-4DA6-F872-A233-C09E22AA10F4}"/>
                  </a:ext>
                </a:extLst>
              </p14:cNvPr>
              <p14:cNvContentPartPr/>
              <p14:nvPr/>
            </p14:nvContentPartPr>
            <p14:xfrm>
              <a:off x="4346384" y="3733042"/>
              <a:ext cx="1389960" cy="360"/>
            </p14:xfrm>
          </p:contentPart>
        </mc:Choice>
        <mc:Fallback xmlns="">
          <p:pic>
            <p:nvPicPr>
              <p:cNvPr id="11" name="Inkt 10">
                <a:extLst>
                  <a:ext uri="{FF2B5EF4-FFF2-40B4-BE49-F238E27FC236}">
                    <a16:creationId xmlns:a16="http://schemas.microsoft.com/office/drawing/2014/main" id="{3CA970A3-4DA6-F872-A233-C09E22AA10F4}"/>
                  </a:ext>
                </a:extLst>
              </p:cNvPr>
              <p:cNvPicPr/>
              <p:nvPr/>
            </p:nvPicPr>
            <p:blipFill>
              <a:blip r:embed="rId17"/>
              <a:stretch>
                <a:fillRect/>
              </a:stretch>
            </p:blipFill>
            <p:spPr>
              <a:xfrm>
                <a:off x="4274403" y="3589042"/>
                <a:ext cx="1533563"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t 11">
                <a:extLst>
                  <a:ext uri="{FF2B5EF4-FFF2-40B4-BE49-F238E27FC236}">
                    <a16:creationId xmlns:a16="http://schemas.microsoft.com/office/drawing/2014/main" id="{1495AE16-F448-2914-A1B5-91891910B5C1}"/>
                  </a:ext>
                </a:extLst>
              </p14:cNvPr>
              <p14:cNvContentPartPr/>
              <p14:nvPr/>
            </p14:nvContentPartPr>
            <p14:xfrm>
              <a:off x="4271144" y="4057762"/>
              <a:ext cx="1286640" cy="13680"/>
            </p14:xfrm>
          </p:contentPart>
        </mc:Choice>
        <mc:Fallback xmlns="">
          <p:pic>
            <p:nvPicPr>
              <p:cNvPr id="12" name="Inkt 11">
                <a:extLst>
                  <a:ext uri="{FF2B5EF4-FFF2-40B4-BE49-F238E27FC236}">
                    <a16:creationId xmlns:a16="http://schemas.microsoft.com/office/drawing/2014/main" id="{1495AE16-F448-2914-A1B5-91891910B5C1}"/>
                  </a:ext>
                </a:extLst>
              </p:cNvPr>
              <p:cNvPicPr/>
              <p:nvPr/>
            </p:nvPicPr>
            <p:blipFill>
              <a:blip r:embed="rId19"/>
              <a:stretch>
                <a:fillRect/>
              </a:stretch>
            </p:blipFill>
            <p:spPr>
              <a:xfrm>
                <a:off x="4199164" y="3909870"/>
                <a:ext cx="1430240" cy="30909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t 12">
                <a:extLst>
                  <a:ext uri="{FF2B5EF4-FFF2-40B4-BE49-F238E27FC236}">
                    <a16:creationId xmlns:a16="http://schemas.microsoft.com/office/drawing/2014/main" id="{B5E215B5-D1BF-38F2-D2F5-4CCD1F55D39D}"/>
                  </a:ext>
                </a:extLst>
              </p14:cNvPr>
              <p14:cNvContentPartPr/>
              <p14:nvPr/>
            </p14:nvContentPartPr>
            <p14:xfrm>
              <a:off x="3782624" y="4432522"/>
              <a:ext cx="1352160" cy="14400"/>
            </p14:xfrm>
          </p:contentPart>
        </mc:Choice>
        <mc:Fallback xmlns="">
          <p:pic>
            <p:nvPicPr>
              <p:cNvPr id="13" name="Inkt 12">
                <a:extLst>
                  <a:ext uri="{FF2B5EF4-FFF2-40B4-BE49-F238E27FC236}">
                    <a16:creationId xmlns:a16="http://schemas.microsoft.com/office/drawing/2014/main" id="{B5E215B5-D1BF-38F2-D2F5-4CCD1F55D39D}"/>
                  </a:ext>
                </a:extLst>
              </p:cNvPr>
              <p:cNvPicPr/>
              <p:nvPr/>
            </p:nvPicPr>
            <p:blipFill>
              <a:blip r:embed="rId21"/>
              <a:stretch>
                <a:fillRect/>
              </a:stretch>
            </p:blipFill>
            <p:spPr>
              <a:xfrm>
                <a:off x="3710624" y="4288522"/>
                <a:ext cx="149580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t 13">
                <a:extLst>
                  <a:ext uri="{FF2B5EF4-FFF2-40B4-BE49-F238E27FC236}">
                    <a16:creationId xmlns:a16="http://schemas.microsoft.com/office/drawing/2014/main" id="{813A5F84-0C7A-1A8A-BBF5-1142C51535B4}"/>
                  </a:ext>
                </a:extLst>
              </p14:cNvPr>
              <p14:cNvContentPartPr/>
              <p14:nvPr/>
            </p14:nvContentPartPr>
            <p14:xfrm>
              <a:off x="5874584" y="3294202"/>
              <a:ext cx="1388520" cy="63720"/>
            </p14:xfrm>
          </p:contentPart>
        </mc:Choice>
        <mc:Fallback xmlns="">
          <p:pic>
            <p:nvPicPr>
              <p:cNvPr id="14" name="Inkt 13">
                <a:extLst>
                  <a:ext uri="{FF2B5EF4-FFF2-40B4-BE49-F238E27FC236}">
                    <a16:creationId xmlns:a16="http://schemas.microsoft.com/office/drawing/2014/main" id="{813A5F84-0C7A-1A8A-BBF5-1142C51535B4}"/>
                  </a:ext>
                </a:extLst>
              </p:cNvPr>
              <p:cNvPicPr/>
              <p:nvPr/>
            </p:nvPicPr>
            <p:blipFill>
              <a:blip r:embed="rId23"/>
              <a:stretch>
                <a:fillRect/>
              </a:stretch>
            </p:blipFill>
            <p:spPr>
              <a:xfrm>
                <a:off x="5802565" y="3150202"/>
                <a:ext cx="1532197"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t 14">
                <a:extLst>
                  <a:ext uri="{FF2B5EF4-FFF2-40B4-BE49-F238E27FC236}">
                    <a16:creationId xmlns:a16="http://schemas.microsoft.com/office/drawing/2014/main" id="{C9DEC075-33EE-E756-29B8-23267FA013B3}"/>
                  </a:ext>
                </a:extLst>
              </p14:cNvPr>
              <p14:cNvContentPartPr/>
              <p14:nvPr/>
            </p14:nvContentPartPr>
            <p14:xfrm>
              <a:off x="5861984" y="3682642"/>
              <a:ext cx="1690200" cy="63360"/>
            </p14:xfrm>
          </p:contentPart>
        </mc:Choice>
        <mc:Fallback xmlns="">
          <p:pic>
            <p:nvPicPr>
              <p:cNvPr id="15" name="Inkt 14">
                <a:extLst>
                  <a:ext uri="{FF2B5EF4-FFF2-40B4-BE49-F238E27FC236}">
                    <a16:creationId xmlns:a16="http://schemas.microsoft.com/office/drawing/2014/main" id="{C9DEC075-33EE-E756-29B8-23267FA013B3}"/>
                  </a:ext>
                </a:extLst>
              </p:cNvPr>
              <p:cNvPicPr/>
              <p:nvPr/>
            </p:nvPicPr>
            <p:blipFill>
              <a:blip r:embed="rId25"/>
              <a:stretch>
                <a:fillRect/>
              </a:stretch>
            </p:blipFill>
            <p:spPr>
              <a:xfrm>
                <a:off x="5789984" y="3538642"/>
                <a:ext cx="1833840" cy="351000"/>
              </a:xfrm>
              <a:prstGeom prst="rect">
                <a:avLst/>
              </a:prstGeom>
            </p:spPr>
          </p:pic>
        </mc:Fallback>
      </mc:AlternateContent>
    </p:spTree>
    <p:extLst>
      <p:ext uri="{BB962C8B-B14F-4D97-AF65-F5344CB8AC3E}">
        <p14:creationId xmlns:p14="http://schemas.microsoft.com/office/powerpoint/2010/main" val="22505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44554F1F-3015-7987-F1B6-B6367331CBB7}"/>
            </a:ext>
          </a:extLst>
        </p:cNvPr>
        <p:cNvGrpSpPr/>
        <p:nvPr/>
      </p:nvGrpSpPr>
      <p:grpSpPr>
        <a:xfrm>
          <a:off x="0" y="0"/>
          <a:ext cx="0" cy="0"/>
          <a:chOff x="0" y="0"/>
          <a:chExt cx="0" cy="0"/>
        </a:xfrm>
      </p:grpSpPr>
      <p:pic>
        <p:nvPicPr>
          <p:cNvPr id="6" name="Afbeelding 5">
            <a:extLst>
              <a:ext uri="{FF2B5EF4-FFF2-40B4-BE49-F238E27FC236}">
                <a16:creationId xmlns:a16="http://schemas.microsoft.com/office/drawing/2014/main" id="{22A5B417-9C23-808E-EFD6-1D0B20ABF359}"/>
              </a:ext>
            </a:extLst>
          </p:cNvPr>
          <p:cNvPicPr>
            <a:picLocks noChangeAspect="1"/>
          </p:cNvPicPr>
          <p:nvPr/>
        </p:nvPicPr>
        <p:blipFill>
          <a:blip r:embed="rId3"/>
          <a:stretch>
            <a:fillRect/>
          </a:stretch>
        </p:blipFill>
        <p:spPr>
          <a:xfrm>
            <a:off x="891573" y="2209725"/>
            <a:ext cx="10515600" cy="1299942"/>
          </a:xfrm>
          <a:prstGeom prst="rect">
            <a:avLst/>
          </a:prstGeom>
        </p:spPr>
      </p:pic>
      <p:sp>
        <p:nvSpPr>
          <p:cNvPr id="7" name="Google Shape;282;g2d17701bccb_0_89">
            <a:extLst>
              <a:ext uri="{FF2B5EF4-FFF2-40B4-BE49-F238E27FC236}">
                <a16:creationId xmlns:a16="http://schemas.microsoft.com/office/drawing/2014/main" id="{1AF4A826-BFC6-6BFC-C4AA-777D0FC721B1}"/>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9407389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txBox="1">
            <a:spLocks noGrp="1"/>
          </p:cNvSpPr>
          <p:nvPr>
            <p:ph type="title"/>
          </p:nvPr>
        </p:nvSpPr>
        <p:spPr>
          <a:xfrm>
            <a:off x="235513" y="346525"/>
            <a:ext cx="9392400" cy="893493"/>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a:t>  DNA, RNA en eiwitsynthese</a:t>
            </a:r>
            <a:endParaRPr dirty="0"/>
          </a:p>
        </p:txBody>
      </p:sp>
      <p:sp>
        <p:nvSpPr>
          <p:cNvPr id="179" name="Google Shape;179;p7"/>
          <p:cNvSpPr txBox="1">
            <a:spLocks noGrp="1"/>
          </p:cNvSpPr>
          <p:nvPr>
            <p:ph type="body" idx="1"/>
          </p:nvPr>
        </p:nvSpPr>
        <p:spPr>
          <a:xfrm>
            <a:off x="8862425" y="1825625"/>
            <a:ext cx="30069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nl-NL" b="1"/>
              <a:t>Transcriptie</a:t>
            </a:r>
          </a:p>
          <a:p>
            <a:pPr marL="0" lvl="0" indent="0" algn="l" rtl="0">
              <a:lnSpc>
                <a:spcPct val="90000"/>
              </a:lnSpc>
              <a:spcBef>
                <a:spcPts val="0"/>
              </a:spcBef>
              <a:spcAft>
                <a:spcPts val="0"/>
              </a:spcAft>
              <a:buClr>
                <a:schemeClr val="dk1"/>
              </a:buClr>
              <a:buSzPts val="2800"/>
              <a:buNone/>
            </a:pPr>
            <a:r>
              <a:rPr lang="nl-NL"/>
              <a:t>DNA </a:t>
            </a:r>
            <a:r>
              <a:rPr lang="nl-NL">
                <a:sym typeface="Wingdings" panose="05000000000000000000" pitchFamily="2" charset="2"/>
              </a:rPr>
              <a:t> RNA</a:t>
            </a:r>
            <a:r>
              <a:rPr lang="nl-NL"/>
              <a:t> </a:t>
            </a:r>
            <a:endParaRPr/>
          </a:p>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0"/>
              </a:spcBef>
              <a:spcAft>
                <a:spcPts val="0"/>
              </a:spcAft>
              <a:buClr>
                <a:schemeClr val="dk1"/>
              </a:buClr>
              <a:buSzPts val="2800"/>
              <a:buNone/>
            </a:pPr>
            <a:r>
              <a:rPr lang="nl-NL" b="1"/>
              <a:t>Translatie</a:t>
            </a:r>
            <a:endParaRPr b="1"/>
          </a:p>
          <a:p>
            <a:pPr marL="0" lvl="0" indent="0" algn="l" rtl="0">
              <a:lnSpc>
                <a:spcPct val="90000"/>
              </a:lnSpc>
              <a:spcBef>
                <a:spcPts val="0"/>
              </a:spcBef>
              <a:spcAft>
                <a:spcPts val="0"/>
              </a:spcAft>
              <a:buClr>
                <a:schemeClr val="dk1"/>
              </a:buClr>
              <a:buSzPts val="2800"/>
              <a:buNone/>
            </a:pPr>
            <a:r>
              <a:rPr lang="nl-NL"/>
              <a:t>RNA </a:t>
            </a:r>
            <a:r>
              <a:rPr lang="nl-NL">
                <a:sym typeface="Wingdings" panose="05000000000000000000" pitchFamily="2" charset="2"/>
              </a:rPr>
              <a:t> eiwit</a:t>
            </a:r>
            <a:endParaRPr/>
          </a:p>
          <a:p>
            <a:pPr marL="0" lvl="0" indent="0" algn="l" rtl="0">
              <a:lnSpc>
                <a:spcPct val="90000"/>
              </a:lnSpc>
              <a:spcBef>
                <a:spcPts val="0"/>
              </a:spcBef>
              <a:spcAft>
                <a:spcPts val="0"/>
              </a:spcAft>
              <a:buClr>
                <a:schemeClr val="dk1"/>
              </a:buClr>
              <a:buSzPts val="2800"/>
              <a:buNone/>
            </a:pPr>
            <a:endParaRPr/>
          </a:p>
        </p:txBody>
      </p:sp>
      <p:pic>
        <p:nvPicPr>
          <p:cNvPr id="180" name="Google Shape;180;p7"/>
          <p:cNvPicPr preferRelativeResize="0"/>
          <p:nvPr/>
        </p:nvPicPr>
        <p:blipFill>
          <a:blip r:embed="rId3">
            <a:alphaModFix/>
          </a:blip>
          <a:stretch>
            <a:fillRect/>
          </a:stretch>
        </p:blipFill>
        <p:spPr>
          <a:xfrm>
            <a:off x="136575" y="1502229"/>
            <a:ext cx="8093025" cy="5205363"/>
          </a:xfrm>
          <a:prstGeom prst="rect">
            <a:avLst/>
          </a:prstGeom>
          <a:noFill/>
          <a:ln>
            <a:noFill/>
          </a:ln>
        </p:spPr>
      </p:pic>
      <p:sp>
        <p:nvSpPr>
          <p:cNvPr id="3" name="Google Shape;99;g2d17701bccb_0_0">
            <a:extLst>
              <a:ext uri="{FF2B5EF4-FFF2-40B4-BE49-F238E27FC236}">
                <a16:creationId xmlns:a16="http://schemas.microsoft.com/office/drawing/2014/main" id="{B6B4B074-A4FF-2693-11F5-1B9A2FB6605E}"/>
              </a:ext>
            </a:extLst>
          </p:cNvPr>
          <p:cNvSpPr txBox="1">
            <a:spLocks/>
          </p:cNvSpPr>
          <p:nvPr/>
        </p:nvSpPr>
        <p:spPr>
          <a:xfrm>
            <a:off x="7567569" y="6243009"/>
            <a:ext cx="3909869"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dirty="0">
                <a:latin typeface="Effra" panose="02000506080000020004" pitchFamily="2" charset="0"/>
                <a:ea typeface="Arial"/>
                <a:cs typeface="Arial"/>
                <a:sym typeface="Arial"/>
              </a:rPr>
              <a:t>Binas 71E / </a:t>
            </a:r>
            <a:r>
              <a:rPr lang="nl-NL" sz="2000" dirty="0" err="1">
                <a:latin typeface="Effra" panose="02000506080000020004"/>
              </a:rPr>
              <a:t>ScienceData</a:t>
            </a:r>
            <a:r>
              <a:rPr lang="nl-NL" sz="2000" dirty="0">
                <a:latin typeface="Effra" panose="02000506080000020004"/>
              </a:rPr>
              <a:t> p. 225</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5146AA06-A9E6-834A-4A8B-157087B04809}"/>
              </a:ext>
            </a:extLst>
          </p:cNvPr>
          <p:cNvPicPr>
            <a:picLocks noChangeAspect="1"/>
          </p:cNvPicPr>
          <p:nvPr/>
        </p:nvPicPr>
        <p:blipFill>
          <a:blip r:embed="rId3"/>
          <a:stretch>
            <a:fillRect/>
          </a:stretch>
        </p:blipFill>
        <p:spPr>
          <a:xfrm>
            <a:off x="5398216" y="123726"/>
            <a:ext cx="6633527" cy="6610547"/>
          </a:xfrm>
          <a:prstGeom prst="rect">
            <a:avLst/>
          </a:prstGeom>
        </p:spPr>
      </p:pic>
      <p:pic>
        <p:nvPicPr>
          <p:cNvPr id="7" name="Afbeelding 6">
            <a:extLst>
              <a:ext uri="{FF2B5EF4-FFF2-40B4-BE49-F238E27FC236}">
                <a16:creationId xmlns:a16="http://schemas.microsoft.com/office/drawing/2014/main" id="{6E219393-B9C7-544D-B4DB-E42DF9491D97}"/>
              </a:ext>
            </a:extLst>
          </p:cNvPr>
          <p:cNvPicPr>
            <a:picLocks noChangeAspect="1"/>
          </p:cNvPicPr>
          <p:nvPr/>
        </p:nvPicPr>
        <p:blipFill>
          <a:blip r:embed="rId4"/>
          <a:stretch>
            <a:fillRect/>
          </a:stretch>
        </p:blipFill>
        <p:spPr>
          <a:xfrm>
            <a:off x="160257" y="2591267"/>
            <a:ext cx="5715662" cy="2093856"/>
          </a:xfrm>
          <a:prstGeom prst="rect">
            <a:avLst/>
          </a:prstGeom>
        </p:spPr>
      </p:pic>
      <p:sp>
        <p:nvSpPr>
          <p:cNvPr id="8" name="Google Shape;99;g2d17701bccb_0_0">
            <a:extLst>
              <a:ext uri="{FF2B5EF4-FFF2-40B4-BE49-F238E27FC236}">
                <a16:creationId xmlns:a16="http://schemas.microsoft.com/office/drawing/2014/main" id="{DD0113B2-6E5B-2D8E-2850-AEB9B231BA8B}"/>
              </a:ext>
            </a:extLst>
          </p:cNvPr>
          <p:cNvSpPr txBox="1">
            <a:spLocks/>
          </p:cNvSpPr>
          <p:nvPr/>
        </p:nvSpPr>
        <p:spPr>
          <a:xfrm>
            <a:off x="2294987" y="6310553"/>
            <a:ext cx="3909869"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dirty="0">
                <a:latin typeface="Effra" panose="02000506080000020004" pitchFamily="2" charset="0"/>
                <a:ea typeface="Arial"/>
                <a:cs typeface="Arial"/>
                <a:sym typeface="Arial"/>
              </a:rPr>
              <a:t>Binas 71G / </a:t>
            </a:r>
            <a:r>
              <a:rPr lang="nl-NL" sz="2000" dirty="0" err="1">
                <a:latin typeface="Effra" panose="02000506080000020004"/>
              </a:rPr>
              <a:t>ScienceData</a:t>
            </a:r>
            <a:r>
              <a:rPr lang="nl-NL" sz="2000" dirty="0">
                <a:latin typeface="Effra" panose="02000506080000020004"/>
              </a:rPr>
              <a:t> p. 228</a:t>
            </a:r>
          </a:p>
        </p:txBody>
      </p:sp>
    </p:spTree>
    <p:extLst>
      <p:ext uri="{BB962C8B-B14F-4D97-AF65-F5344CB8AC3E}">
        <p14:creationId xmlns:p14="http://schemas.microsoft.com/office/powerpoint/2010/main" val="591355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34E98502-BBD1-273B-DAF9-33D7EA5894B7}"/>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223CE14B-BDB8-D88C-8CCF-C321D40DC728}"/>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(2025-I)</a:t>
            </a:r>
            <a:endParaRPr>
              <a:latin typeface="Effra" panose="02000506080000020004" pitchFamily="2" charset="0"/>
              <a:ea typeface="Arial"/>
              <a:cs typeface="Arial"/>
              <a:sym typeface="Arial"/>
            </a:endParaRPr>
          </a:p>
        </p:txBody>
      </p:sp>
      <p:grpSp>
        <p:nvGrpSpPr>
          <p:cNvPr id="22" name="Groep 21">
            <a:extLst>
              <a:ext uri="{FF2B5EF4-FFF2-40B4-BE49-F238E27FC236}">
                <a16:creationId xmlns:a16="http://schemas.microsoft.com/office/drawing/2014/main" id="{AB724877-5B09-BDE8-4722-B26852D9BD2D}"/>
              </a:ext>
            </a:extLst>
          </p:cNvPr>
          <p:cNvGrpSpPr/>
          <p:nvPr/>
        </p:nvGrpSpPr>
        <p:grpSpPr>
          <a:xfrm>
            <a:off x="555171" y="2001922"/>
            <a:ext cx="10395858" cy="3702193"/>
            <a:chOff x="838200" y="1947494"/>
            <a:chExt cx="8333471" cy="2963012"/>
          </a:xfrm>
        </p:grpSpPr>
        <p:pic>
          <p:nvPicPr>
            <p:cNvPr id="16" name="Afbeelding 15">
              <a:extLst>
                <a:ext uri="{FF2B5EF4-FFF2-40B4-BE49-F238E27FC236}">
                  <a16:creationId xmlns:a16="http://schemas.microsoft.com/office/drawing/2014/main" id="{ED6C252A-A462-6005-399A-62EE70DBA470}"/>
                </a:ext>
              </a:extLst>
            </p:cNvPr>
            <p:cNvPicPr>
              <a:picLocks noChangeAspect="1"/>
            </p:cNvPicPr>
            <p:nvPr/>
          </p:nvPicPr>
          <p:blipFill>
            <a:blip r:embed="rId3"/>
            <a:stretch>
              <a:fillRect/>
            </a:stretch>
          </p:blipFill>
          <p:spPr>
            <a:xfrm>
              <a:off x="838200" y="1947494"/>
              <a:ext cx="8333471" cy="2963012"/>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t 16">
                  <a:extLst>
                    <a:ext uri="{FF2B5EF4-FFF2-40B4-BE49-F238E27FC236}">
                      <a16:creationId xmlns:a16="http://schemas.microsoft.com/office/drawing/2014/main" id="{65318757-BBBD-026E-54F3-8F51D371FCF6}"/>
                    </a:ext>
                  </a:extLst>
                </p14:cNvPr>
                <p14:cNvContentPartPr/>
                <p14:nvPr/>
              </p14:nvContentPartPr>
              <p14:xfrm>
                <a:off x="3553556" y="2420451"/>
                <a:ext cx="1042200" cy="30600"/>
              </p14:xfrm>
            </p:contentPart>
          </mc:Choice>
          <mc:Fallback xmlns="">
            <p:pic>
              <p:nvPicPr>
                <p:cNvPr id="17" name="Inkt 16">
                  <a:extLst>
                    <a:ext uri="{FF2B5EF4-FFF2-40B4-BE49-F238E27FC236}">
                      <a16:creationId xmlns:a16="http://schemas.microsoft.com/office/drawing/2014/main" id="{65318757-BBBD-026E-54F3-8F51D371FCF6}"/>
                    </a:ext>
                  </a:extLst>
                </p:cNvPr>
                <p:cNvPicPr/>
                <p:nvPr/>
              </p:nvPicPr>
              <p:blipFill>
                <a:blip r:embed="rId5"/>
                <a:stretch>
                  <a:fillRect/>
                </a:stretch>
              </p:blipFill>
              <p:spPr>
                <a:xfrm>
                  <a:off x="3509081" y="2333022"/>
                  <a:ext cx="1130854" cy="205166"/>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t 17">
                  <a:extLst>
                    <a:ext uri="{FF2B5EF4-FFF2-40B4-BE49-F238E27FC236}">
                      <a16:creationId xmlns:a16="http://schemas.microsoft.com/office/drawing/2014/main" id="{D8B31865-F71C-42F7-8EAA-F77C3AE23078}"/>
                    </a:ext>
                  </a:extLst>
                </p14:cNvPr>
                <p14:cNvContentPartPr/>
                <p14:nvPr/>
              </p14:nvContentPartPr>
              <p14:xfrm>
                <a:off x="6108476" y="2638971"/>
                <a:ext cx="1702800" cy="41400"/>
              </p14:xfrm>
            </p:contentPart>
          </mc:Choice>
          <mc:Fallback xmlns="">
            <p:pic>
              <p:nvPicPr>
                <p:cNvPr id="18" name="Inkt 17">
                  <a:extLst>
                    <a:ext uri="{FF2B5EF4-FFF2-40B4-BE49-F238E27FC236}">
                      <a16:creationId xmlns:a16="http://schemas.microsoft.com/office/drawing/2014/main" id="{D8B31865-F71C-42F7-8EAA-F77C3AE23078}"/>
                    </a:ext>
                  </a:extLst>
                </p:cNvPr>
                <p:cNvPicPr/>
                <p:nvPr/>
              </p:nvPicPr>
              <p:blipFill>
                <a:blip r:embed="rId7"/>
                <a:stretch>
                  <a:fillRect/>
                </a:stretch>
              </p:blipFill>
              <p:spPr>
                <a:xfrm>
                  <a:off x="6064016" y="2552118"/>
                  <a:ext cx="1791423" cy="21481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t 19">
                  <a:extLst>
                    <a:ext uri="{FF2B5EF4-FFF2-40B4-BE49-F238E27FC236}">
                      <a16:creationId xmlns:a16="http://schemas.microsoft.com/office/drawing/2014/main" id="{8FEFE969-E81A-6058-399C-BA96EA2408AA}"/>
                    </a:ext>
                  </a:extLst>
                </p14:cNvPr>
                <p14:cNvContentPartPr/>
                <p14:nvPr/>
              </p14:nvContentPartPr>
              <p14:xfrm>
                <a:off x="4138196" y="2903211"/>
                <a:ext cx="1621800" cy="75960"/>
              </p14:xfrm>
            </p:contentPart>
          </mc:Choice>
          <mc:Fallback xmlns="">
            <p:pic>
              <p:nvPicPr>
                <p:cNvPr id="20" name="Inkt 19">
                  <a:extLst>
                    <a:ext uri="{FF2B5EF4-FFF2-40B4-BE49-F238E27FC236}">
                      <a16:creationId xmlns:a16="http://schemas.microsoft.com/office/drawing/2014/main" id="{8FEFE969-E81A-6058-399C-BA96EA2408AA}"/>
                    </a:ext>
                  </a:extLst>
                </p:cNvPr>
                <p:cNvPicPr/>
                <p:nvPr/>
              </p:nvPicPr>
              <p:blipFill>
                <a:blip r:embed="rId9"/>
                <a:stretch>
                  <a:fillRect/>
                </a:stretch>
              </p:blipFill>
              <p:spPr>
                <a:xfrm>
                  <a:off x="4093747" y="2816565"/>
                  <a:ext cx="1710402" cy="248964"/>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t 20">
                  <a:extLst>
                    <a:ext uri="{FF2B5EF4-FFF2-40B4-BE49-F238E27FC236}">
                      <a16:creationId xmlns:a16="http://schemas.microsoft.com/office/drawing/2014/main" id="{6164AB6F-65F3-4368-9AB1-8BF6FF8365F1}"/>
                    </a:ext>
                  </a:extLst>
                </p14:cNvPr>
                <p14:cNvContentPartPr/>
                <p14:nvPr/>
              </p14:nvContentPartPr>
              <p14:xfrm>
                <a:off x="8119656" y="2669256"/>
                <a:ext cx="867600" cy="56160"/>
              </p14:xfrm>
            </p:contentPart>
          </mc:Choice>
          <mc:Fallback xmlns="">
            <p:pic>
              <p:nvPicPr>
                <p:cNvPr id="21" name="Inkt 20">
                  <a:extLst>
                    <a:ext uri="{FF2B5EF4-FFF2-40B4-BE49-F238E27FC236}">
                      <a16:creationId xmlns:a16="http://schemas.microsoft.com/office/drawing/2014/main" id="{6164AB6F-65F3-4368-9AB1-8BF6FF8365F1}"/>
                    </a:ext>
                  </a:extLst>
                </p:cNvPr>
                <p:cNvPicPr/>
                <p:nvPr/>
              </p:nvPicPr>
              <p:blipFill>
                <a:blip r:embed="rId11"/>
                <a:stretch>
                  <a:fillRect/>
                </a:stretch>
              </p:blipFill>
              <p:spPr>
                <a:xfrm>
                  <a:off x="8075209" y="2582856"/>
                  <a:ext cx="956197" cy="228672"/>
                </a:xfrm>
                <a:prstGeom prst="rect">
                  <a:avLst/>
                </a:prstGeom>
              </p:spPr>
            </p:pic>
          </mc:Fallback>
        </mc:AlternateContent>
      </p:grpSp>
    </p:spTree>
    <p:extLst>
      <p:ext uri="{BB962C8B-B14F-4D97-AF65-F5344CB8AC3E}">
        <p14:creationId xmlns:p14="http://schemas.microsoft.com/office/powerpoint/2010/main" val="2764987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BCCC-F4A3-D08C-4754-CEF38C118DC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826DBCCE-E229-C69B-2649-7513A9CA3F5F}"/>
              </a:ext>
            </a:extLst>
          </p:cNvPr>
          <p:cNvPicPr>
            <a:picLocks noChangeAspect="1"/>
          </p:cNvPicPr>
          <p:nvPr/>
        </p:nvPicPr>
        <p:blipFill>
          <a:blip r:embed="rId3"/>
          <a:stretch>
            <a:fillRect/>
          </a:stretch>
        </p:blipFill>
        <p:spPr>
          <a:xfrm>
            <a:off x="160257" y="2591267"/>
            <a:ext cx="5715662" cy="2093856"/>
          </a:xfrm>
          <a:prstGeom prst="rect">
            <a:avLst/>
          </a:prstGeom>
        </p:spPr>
      </p:pic>
      <p:grpSp>
        <p:nvGrpSpPr>
          <p:cNvPr id="10" name="Groep 9">
            <a:extLst>
              <a:ext uri="{FF2B5EF4-FFF2-40B4-BE49-F238E27FC236}">
                <a16:creationId xmlns:a16="http://schemas.microsoft.com/office/drawing/2014/main" id="{E3C44168-35BF-E70D-6A57-635B22564C36}"/>
              </a:ext>
            </a:extLst>
          </p:cNvPr>
          <p:cNvGrpSpPr/>
          <p:nvPr/>
        </p:nvGrpSpPr>
        <p:grpSpPr>
          <a:xfrm>
            <a:off x="5398216" y="123726"/>
            <a:ext cx="6633527" cy="6610547"/>
            <a:chOff x="5398216" y="123726"/>
            <a:chExt cx="6633527" cy="6610547"/>
          </a:xfrm>
        </p:grpSpPr>
        <p:pic>
          <p:nvPicPr>
            <p:cNvPr id="5" name="Afbeelding 4">
              <a:extLst>
                <a:ext uri="{FF2B5EF4-FFF2-40B4-BE49-F238E27FC236}">
                  <a16:creationId xmlns:a16="http://schemas.microsoft.com/office/drawing/2014/main" id="{CE293B87-365F-3B06-E0D6-3B56DAF825BF}"/>
                </a:ext>
              </a:extLst>
            </p:cNvPr>
            <p:cNvPicPr>
              <a:picLocks noChangeAspect="1"/>
            </p:cNvPicPr>
            <p:nvPr/>
          </p:nvPicPr>
          <p:blipFill>
            <a:blip r:embed="rId4"/>
            <a:stretch>
              <a:fillRect/>
            </a:stretch>
          </p:blipFill>
          <p:spPr>
            <a:xfrm>
              <a:off x="5398216" y="123726"/>
              <a:ext cx="6633527" cy="6610547"/>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t 1">
                  <a:extLst>
                    <a:ext uri="{FF2B5EF4-FFF2-40B4-BE49-F238E27FC236}">
                      <a16:creationId xmlns:a16="http://schemas.microsoft.com/office/drawing/2014/main" id="{92220429-1569-95EE-D680-785F301F58C7}"/>
                    </a:ext>
                  </a:extLst>
                </p14:cNvPr>
                <p14:cNvContentPartPr/>
                <p14:nvPr/>
              </p14:nvContentPartPr>
              <p14:xfrm>
                <a:off x="6299856" y="3748536"/>
                <a:ext cx="579240" cy="64800"/>
              </p14:xfrm>
            </p:contentPart>
          </mc:Choice>
          <mc:Fallback xmlns="">
            <p:pic>
              <p:nvPicPr>
                <p:cNvPr id="2" name="Inkt 1">
                  <a:extLst>
                    <a:ext uri="{FF2B5EF4-FFF2-40B4-BE49-F238E27FC236}">
                      <a16:creationId xmlns:a16="http://schemas.microsoft.com/office/drawing/2014/main" id="{92220429-1569-95EE-D680-785F301F58C7}"/>
                    </a:ext>
                  </a:extLst>
                </p:cNvPr>
                <p:cNvPicPr/>
                <p:nvPr/>
              </p:nvPicPr>
              <p:blipFill>
                <a:blip r:embed="rId6"/>
                <a:stretch>
                  <a:fillRect/>
                </a:stretch>
              </p:blipFill>
              <p:spPr>
                <a:xfrm>
                  <a:off x="6245822" y="3639933"/>
                  <a:ext cx="686947" cy="28164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t 2">
                  <a:extLst>
                    <a:ext uri="{FF2B5EF4-FFF2-40B4-BE49-F238E27FC236}">
                      <a16:creationId xmlns:a16="http://schemas.microsoft.com/office/drawing/2014/main" id="{A55E6520-6F3A-38FC-DEBB-915B38E900AC}"/>
                    </a:ext>
                  </a:extLst>
                </p14:cNvPr>
                <p14:cNvContentPartPr/>
                <p14:nvPr/>
              </p14:nvContentPartPr>
              <p14:xfrm>
                <a:off x="6345936" y="3199176"/>
                <a:ext cx="584280" cy="84960"/>
              </p14:xfrm>
            </p:contentPart>
          </mc:Choice>
          <mc:Fallback xmlns="">
            <p:pic>
              <p:nvPicPr>
                <p:cNvPr id="3" name="Inkt 2">
                  <a:extLst>
                    <a:ext uri="{FF2B5EF4-FFF2-40B4-BE49-F238E27FC236}">
                      <a16:creationId xmlns:a16="http://schemas.microsoft.com/office/drawing/2014/main" id="{A55E6520-6F3A-38FC-DEBB-915B38E900AC}"/>
                    </a:ext>
                  </a:extLst>
                </p:cNvPr>
                <p:cNvPicPr/>
                <p:nvPr/>
              </p:nvPicPr>
              <p:blipFill>
                <a:blip r:embed="rId8"/>
                <a:stretch>
                  <a:fillRect/>
                </a:stretch>
              </p:blipFill>
              <p:spPr>
                <a:xfrm>
                  <a:off x="6291969" y="3091632"/>
                  <a:ext cx="691854" cy="29969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t 3">
                  <a:extLst>
                    <a:ext uri="{FF2B5EF4-FFF2-40B4-BE49-F238E27FC236}">
                      <a16:creationId xmlns:a16="http://schemas.microsoft.com/office/drawing/2014/main" id="{EAB6795A-5F10-69CA-97FF-65CE209DCA5C}"/>
                    </a:ext>
                  </a:extLst>
                </p14:cNvPr>
                <p14:cNvContentPartPr/>
                <p14:nvPr/>
              </p14:nvContentPartPr>
              <p14:xfrm>
                <a:off x="8192736" y="3209616"/>
                <a:ext cx="548280" cy="19080"/>
              </p14:xfrm>
            </p:contentPart>
          </mc:Choice>
          <mc:Fallback xmlns="">
            <p:pic>
              <p:nvPicPr>
                <p:cNvPr id="4" name="Inkt 3">
                  <a:extLst>
                    <a:ext uri="{FF2B5EF4-FFF2-40B4-BE49-F238E27FC236}">
                      <a16:creationId xmlns:a16="http://schemas.microsoft.com/office/drawing/2014/main" id="{EAB6795A-5F10-69CA-97FF-65CE209DCA5C}"/>
                    </a:ext>
                  </a:extLst>
                </p:cNvPr>
                <p:cNvPicPr/>
                <p:nvPr/>
              </p:nvPicPr>
              <p:blipFill>
                <a:blip r:embed="rId10"/>
                <a:stretch>
                  <a:fillRect/>
                </a:stretch>
              </p:blipFill>
              <p:spPr>
                <a:xfrm>
                  <a:off x="8138736" y="3101616"/>
                  <a:ext cx="65592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t 8">
                  <a:extLst>
                    <a:ext uri="{FF2B5EF4-FFF2-40B4-BE49-F238E27FC236}">
                      <a16:creationId xmlns:a16="http://schemas.microsoft.com/office/drawing/2014/main" id="{E7BED404-BDDA-6E97-C5E9-AAA4A6C9C02D}"/>
                    </a:ext>
                  </a:extLst>
                </p14:cNvPr>
                <p14:cNvContentPartPr/>
                <p14:nvPr/>
              </p14:nvContentPartPr>
              <p14:xfrm>
                <a:off x="8110656" y="3822336"/>
                <a:ext cx="1902240" cy="720"/>
              </p14:xfrm>
            </p:contentPart>
          </mc:Choice>
          <mc:Fallback xmlns="">
            <p:pic>
              <p:nvPicPr>
                <p:cNvPr id="9" name="Inkt 8">
                  <a:extLst>
                    <a:ext uri="{FF2B5EF4-FFF2-40B4-BE49-F238E27FC236}">
                      <a16:creationId xmlns:a16="http://schemas.microsoft.com/office/drawing/2014/main" id="{E7BED404-BDDA-6E97-C5E9-AAA4A6C9C02D}"/>
                    </a:ext>
                  </a:extLst>
                </p:cNvPr>
                <p:cNvPicPr/>
                <p:nvPr/>
              </p:nvPicPr>
              <p:blipFill>
                <a:blip r:embed="rId12"/>
                <a:stretch>
                  <a:fillRect/>
                </a:stretch>
              </p:blipFill>
              <p:spPr>
                <a:xfrm>
                  <a:off x="8056656" y="3606336"/>
                  <a:ext cx="2009880" cy="432000"/>
                </a:xfrm>
                <a:prstGeom prst="rect">
                  <a:avLst/>
                </a:prstGeom>
              </p:spPr>
            </p:pic>
          </mc:Fallback>
        </mc:AlternateContent>
      </p:grpSp>
      <p:sp>
        <p:nvSpPr>
          <p:cNvPr id="6" name="Google Shape;99;g2d17701bccb_0_0">
            <a:extLst>
              <a:ext uri="{FF2B5EF4-FFF2-40B4-BE49-F238E27FC236}">
                <a16:creationId xmlns:a16="http://schemas.microsoft.com/office/drawing/2014/main" id="{8BC4974C-9965-5AE6-2A20-B619099F6EB7}"/>
              </a:ext>
            </a:extLst>
          </p:cNvPr>
          <p:cNvSpPr txBox="1">
            <a:spLocks/>
          </p:cNvSpPr>
          <p:nvPr/>
        </p:nvSpPr>
        <p:spPr>
          <a:xfrm>
            <a:off x="2294987" y="6310553"/>
            <a:ext cx="3909869" cy="369291"/>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Font typeface="Arial"/>
              <a:buNone/>
            </a:pPr>
            <a:r>
              <a:rPr lang="nl-NL" sz="2000" dirty="0">
                <a:latin typeface="Effra" panose="02000506080000020004" pitchFamily="2" charset="0"/>
                <a:ea typeface="Arial"/>
                <a:cs typeface="Arial"/>
                <a:sym typeface="Arial"/>
              </a:rPr>
              <a:t>Binas 71G / </a:t>
            </a:r>
            <a:r>
              <a:rPr lang="nl-NL" sz="2000" dirty="0" err="1">
                <a:latin typeface="Effra" panose="02000506080000020004"/>
              </a:rPr>
              <a:t>ScienceData</a:t>
            </a:r>
            <a:r>
              <a:rPr lang="nl-NL" sz="2000" dirty="0">
                <a:latin typeface="Effra" panose="02000506080000020004"/>
              </a:rPr>
              <a:t> p. 228</a:t>
            </a:r>
          </a:p>
        </p:txBody>
      </p:sp>
    </p:spTree>
    <p:extLst>
      <p:ext uri="{BB962C8B-B14F-4D97-AF65-F5344CB8AC3E}">
        <p14:creationId xmlns:p14="http://schemas.microsoft.com/office/powerpoint/2010/main" val="17382445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46CFAA96-A4A4-BA65-0226-1530AABE4B06}"/>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45ACAD50-23D6-0FA7-9C3B-D92FFA63E14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 </a:t>
            </a:r>
            <a:endParaRPr>
              <a:latin typeface="Effra" panose="02000506080000020004" pitchFamily="2" charset="0"/>
              <a:ea typeface="Arial"/>
              <a:cs typeface="Arial"/>
              <a:sym typeface="Arial"/>
            </a:endParaRPr>
          </a:p>
        </p:txBody>
      </p:sp>
      <p:grpSp>
        <p:nvGrpSpPr>
          <p:cNvPr id="3" name="Groep 2">
            <a:extLst>
              <a:ext uri="{FF2B5EF4-FFF2-40B4-BE49-F238E27FC236}">
                <a16:creationId xmlns:a16="http://schemas.microsoft.com/office/drawing/2014/main" id="{1B30C270-C29E-6C57-730A-08AA8E84C831}"/>
              </a:ext>
            </a:extLst>
          </p:cNvPr>
          <p:cNvGrpSpPr/>
          <p:nvPr/>
        </p:nvGrpSpPr>
        <p:grpSpPr>
          <a:xfrm>
            <a:off x="280416" y="1654112"/>
            <a:ext cx="8333471" cy="2963012"/>
            <a:chOff x="838200" y="1947494"/>
            <a:chExt cx="8333471" cy="2963012"/>
          </a:xfrm>
        </p:grpSpPr>
        <p:pic>
          <p:nvPicPr>
            <p:cNvPr id="16" name="Afbeelding 15">
              <a:extLst>
                <a:ext uri="{FF2B5EF4-FFF2-40B4-BE49-F238E27FC236}">
                  <a16:creationId xmlns:a16="http://schemas.microsoft.com/office/drawing/2014/main" id="{499B148F-A429-0B46-0869-2203BB162FA7}"/>
                </a:ext>
              </a:extLst>
            </p:cNvPr>
            <p:cNvPicPr>
              <a:picLocks noChangeAspect="1"/>
            </p:cNvPicPr>
            <p:nvPr/>
          </p:nvPicPr>
          <p:blipFill>
            <a:blip r:embed="rId3"/>
            <a:stretch>
              <a:fillRect/>
            </a:stretch>
          </p:blipFill>
          <p:spPr>
            <a:xfrm>
              <a:off x="838200" y="1947494"/>
              <a:ext cx="8333471" cy="2963012"/>
            </a:xfrm>
            <a:prstGeom prst="rect">
              <a:avLst/>
            </a:prstGeom>
          </p:spPr>
        </p:pic>
        <mc:AlternateContent xmlns:mc="http://schemas.openxmlformats.org/markup-compatibility/2006" xmlns:p14="http://schemas.microsoft.com/office/powerpoint/2010/main">
          <mc:Choice Requires="p14">
            <p:contentPart p14:bwMode="auto" r:id="rId4">
              <p14:nvContentPartPr>
                <p14:cNvPr id="17" name="Inkt 16">
                  <a:extLst>
                    <a:ext uri="{FF2B5EF4-FFF2-40B4-BE49-F238E27FC236}">
                      <a16:creationId xmlns:a16="http://schemas.microsoft.com/office/drawing/2014/main" id="{9AA95F21-907E-D4AF-0B10-BA24733E006F}"/>
                    </a:ext>
                  </a:extLst>
                </p14:cNvPr>
                <p14:cNvContentPartPr/>
                <p14:nvPr/>
              </p14:nvContentPartPr>
              <p14:xfrm>
                <a:off x="3553556" y="2420451"/>
                <a:ext cx="1042200" cy="30600"/>
              </p14:xfrm>
            </p:contentPart>
          </mc:Choice>
          <mc:Fallback xmlns="">
            <p:pic>
              <p:nvPicPr>
                <p:cNvPr id="17" name="Inkt 16">
                  <a:extLst>
                    <a:ext uri="{FF2B5EF4-FFF2-40B4-BE49-F238E27FC236}">
                      <a16:creationId xmlns:a16="http://schemas.microsoft.com/office/drawing/2014/main" id="{9AA95F21-907E-D4AF-0B10-BA24733E006F}"/>
                    </a:ext>
                  </a:extLst>
                </p:cNvPr>
                <p:cNvPicPr/>
                <p:nvPr/>
              </p:nvPicPr>
              <p:blipFill>
                <a:blip r:embed="rId5"/>
                <a:stretch>
                  <a:fillRect/>
                </a:stretch>
              </p:blipFill>
              <p:spPr>
                <a:xfrm>
                  <a:off x="3499537" y="2311165"/>
                  <a:ext cx="1149877" cy="24880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t 17">
                  <a:extLst>
                    <a:ext uri="{FF2B5EF4-FFF2-40B4-BE49-F238E27FC236}">
                      <a16:creationId xmlns:a16="http://schemas.microsoft.com/office/drawing/2014/main" id="{2F8A6DEE-BEE5-51B9-377B-131BC3357399}"/>
                    </a:ext>
                  </a:extLst>
                </p14:cNvPr>
                <p14:cNvContentPartPr/>
                <p14:nvPr/>
              </p14:nvContentPartPr>
              <p14:xfrm>
                <a:off x="6108476" y="2638971"/>
                <a:ext cx="1702800" cy="41400"/>
              </p14:xfrm>
            </p:contentPart>
          </mc:Choice>
          <mc:Fallback xmlns="">
            <p:pic>
              <p:nvPicPr>
                <p:cNvPr id="18" name="Inkt 17">
                  <a:extLst>
                    <a:ext uri="{FF2B5EF4-FFF2-40B4-BE49-F238E27FC236}">
                      <a16:creationId xmlns:a16="http://schemas.microsoft.com/office/drawing/2014/main" id="{2F8A6DEE-BEE5-51B9-377B-131BC3357399}"/>
                    </a:ext>
                  </a:extLst>
                </p:cNvPr>
                <p:cNvPicPr/>
                <p:nvPr/>
              </p:nvPicPr>
              <p:blipFill>
                <a:blip r:embed="rId7"/>
                <a:stretch>
                  <a:fillRect/>
                </a:stretch>
              </p:blipFill>
              <p:spPr>
                <a:xfrm>
                  <a:off x="6054465" y="2530971"/>
                  <a:ext cx="1810463"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t 19">
                  <a:extLst>
                    <a:ext uri="{FF2B5EF4-FFF2-40B4-BE49-F238E27FC236}">
                      <a16:creationId xmlns:a16="http://schemas.microsoft.com/office/drawing/2014/main" id="{BB3B5514-DD44-A550-4B28-F08EE092C536}"/>
                    </a:ext>
                  </a:extLst>
                </p14:cNvPr>
                <p14:cNvContentPartPr/>
                <p14:nvPr/>
              </p14:nvContentPartPr>
              <p14:xfrm>
                <a:off x="4138196" y="2903211"/>
                <a:ext cx="1621800" cy="75960"/>
              </p14:xfrm>
            </p:contentPart>
          </mc:Choice>
          <mc:Fallback xmlns="">
            <p:pic>
              <p:nvPicPr>
                <p:cNvPr id="20" name="Inkt 19">
                  <a:extLst>
                    <a:ext uri="{FF2B5EF4-FFF2-40B4-BE49-F238E27FC236}">
                      <a16:creationId xmlns:a16="http://schemas.microsoft.com/office/drawing/2014/main" id="{BB3B5514-DD44-A550-4B28-F08EE092C536}"/>
                    </a:ext>
                  </a:extLst>
                </p:cNvPr>
                <p:cNvPicPr/>
                <p:nvPr/>
              </p:nvPicPr>
              <p:blipFill>
                <a:blip r:embed="rId9"/>
                <a:stretch>
                  <a:fillRect/>
                </a:stretch>
              </p:blipFill>
              <p:spPr>
                <a:xfrm>
                  <a:off x="4084196" y="2795211"/>
                  <a:ext cx="172944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t 20">
                  <a:extLst>
                    <a:ext uri="{FF2B5EF4-FFF2-40B4-BE49-F238E27FC236}">
                      <a16:creationId xmlns:a16="http://schemas.microsoft.com/office/drawing/2014/main" id="{EA7BC1C3-FB9F-B27B-F9E0-DC2ECE479191}"/>
                    </a:ext>
                  </a:extLst>
                </p14:cNvPr>
                <p14:cNvContentPartPr/>
                <p14:nvPr/>
              </p14:nvContentPartPr>
              <p14:xfrm>
                <a:off x="8119656" y="2669256"/>
                <a:ext cx="867600" cy="56160"/>
              </p14:xfrm>
            </p:contentPart>
          </mc:Choice>
          <mc:Fallback xmlns="">
            <p:pic>
              <p:nvPicPr>
                <p:cNvPr id="21" name="Inkt 20">
                  <a:extLst>
                    <a:ext uri="{FF2B5EF4-FFF2-40B4-BE49-F238E27FC236}">
                      <a16:creationId xmlns:a16="http://schemas.microsoft.com/office/drawing/2014/main" id="{EA7BC1C3-FB9F-B27B-F9E0-DC2ECE479191}"/>
                    </a:ext>
                  </a:extLst>
                </p:cNvPr>
                <p:cNvPicPr/>
                <p:nvPr/>
              </p:nvPicPr>
              <p:blipFill>
                <a:blip r:embed="rId11"/>
                <a:stretch>
                  <a:fillRect/>
                </a:stretch>
              </p:blipFill>
              <p:spPr>
                <a:xfrm>
                  <a:off x="8065656" y="2561256"/>
                  <a:ext cx="975240" cy="271800"/>
                </a:xfrm>
                <a:prstGeom prst="rect">
                  <a:avLst/>
                </a:prstGeom>
              </p:spPr>
            </p:pic>
          </mc:Fallback>
        </mc:AlternateContent>
      </p:grpSp>
      <p:sp>
        <p:nvSpPr>
          <p:cNvPr id="2" name="Tekstvak 1">
            <a:extLst>
              <a:ext uri="{FF2B5EF4-FFF2-40B4-BE49-F238E27FC236}">
                <a16:creationId xmlns:a16="http://schemas.microsoft.com/office/drawing/2014/main" id="{2FEB5FBC-5BFD-4F0A-45C4-169CF870DDD9}"/>
              </a:ext>
            </a:extLst>
          </p:cNvPr>
          <p:cNvSpPr txBox="1"/>
          <p:nvPr/>
        </p:nvSpPr>
        <p:spPr>
          <a:xfrm>
            <a:off x="5202212" y="4217158"/>
            <a:ext cx="5294376" cy="1200329"/>
          </a:xfrm>
          <a:prstGeom prst="rect">
            <a:avLst/>
          </a:prstGeom>
          <a:noFill/>
        </p:spPr>
        <p:txBody>
          <a:bodyPr wrap="square" rtlCol="0">
            <a:spAutoFit/>
          </a:bodyPr>
          <a:lstStyle/>
          <a:p>
            <a:r>
              <a:rPr lang="nl-NL" sz="2400">
                <a:latin typeface="Effra" panose="02000506080000020004"/>
              </a:rPr>
              <a:t>Histidine: CAU/C</a:t>
            </a:r>
          </a:p>
          <a:p>
            <a:endParaRPr lang="nl-NL" sz="2400">
              <a:latin typeface="Effra" panose="02000506080000020004"/>
            </a:endParaRPr>
          </a:p>
          <a:p>
            <a:r>
              <a:rPr lang="nl-NL" sz="2400" err="1">
                <a:latin typeface="Effra" panose="02000506080000020004"/>
              </a:rPr>
              <a:t>Leucine</a:t>
            </a:r>
            <a:r>
              <a:rPr lang="nl-NL" sz="2400">
                <a:latin typeface="Effra" panose="02000506080000020004"/>
              </a:rPr>
              <a:t>: UUA, UUG, CUA, CUG, CUU/C</a:t>
            </a:r>
          </a:p>
        </p:txBody>
      </p:sp>
      <mc:AlternateContent xmlns:mc="http://schemas.openxmlformats.org/markup-compatibility/2006" xmlns:p14="http://schemas.microsoft.com/office/powerpoint/2010/main">
        <mc:Choice Requires="p14">
          <p:contentPart p14:bwMode="auto" r:id="rId12">
            <p14:nvContentPartPr>
              <p14:cNvPr id="4" name="Inkt 3">
                <a:extLst>
                  <a:ext uri="{FF2B5EF4-FFF2-40B4-BE49-F238E27FC236}">
                    <a16:creationId xmlns:a16="http://schemas.microsoft.com/office/drawing/2014/main" id="{4784E72A-5D87-B2E8-537B-115B9BE64937}"/>
                  </a:ext>
                </a:extLst>
              </p14:cNvPr>
              <p14:cNvContentPartPr/>
              <p14:nvPr/>
            </p14:nvContentPartPr>
            <p14:xfrm>
              <a:off x="6528816" y="4489416"/>
              <a:ext cx="904680" cy="60840"/>
            </p14:xfrm>
          </p:contentPart>
        </mc:Choice>
        <mc:Fallback xmlns="">
          <p:pic>
            <p:nvPicPr>
              <p:cNvPr id="4" name="Inkt 3">
                <a:extLst>
                  <a:ext uri="{FF2B5EF4-FFF2-40B4-BE49-F238E27FC236}">
                    <a16:creationId xmlns:a16="http://schemas.microsoft.com/office/drawing/2014/main" id="{4784E72A-5D87-B2E8-537B-115B9BE64937}"/>
                  </a:ext>
                </a:extLst>
              </p:cNvPr>
              <p:cNvPicPr/>
              <p:nvPr/>
            </p:nvPicPr>
            <p:blipFill>
              <a:blip r:embed="rId13"/>
              <a:stretch>
                <a:fillRect/>
              </a:stretch>
            </p:blipFill>
            <p:spPr>
              <a:xfrm>
                <a:off x="6474816" y="4381416"/>
                <a:ext cx="1012320" cy="276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 name="Inkt 4">
                <a:extLst>
                  <a:ext uri="{FF2B5EF4-FFF2-40B4-BE49-F238E27FC236}">
                    <a16:creationId xmlns:a16="http://schemas.microsoft.com/office/drawing/2014/main" id="{2350023E-3EF5-66AD-0F8B-196100A2DE9F}"/>
                  </a:ext>
                </a:extLst>
              </p14:cNvPr>
              <p14:cNvContentPartPr/>
              <p14:nvPr/>
            </p14:nvContentPartPr>
            <p14:xfrm>
              <a:off x="9207936" y="5119776"/>
              <a:ext cx="1004760" cy="38160"/>
            </p14:xfrm>
          </p:contentPart>
        </mc:Choice>
        <mc:Fallback xmlns="">
          <p:pic>
            <p:nvPicPr>
              <p:cNvPr id="5" name="Inkt 4">
                <a:extLst>
                  <a:ext uri="{FF2B5EF4-FFF2-40B4-BE49-F238E27FC236}">
                    <a16:creationId xmlns:a16="http://schemas.microsoft.com/office/drawing/2014/main" id="{2350023E-3EF5-66AD-0F8B-196100A2DE9F}"/>
                  </a:ext>
                </a:extLst>
              </p:cNvPr>
              <p:cNvPicPr/>
              <p:nvPr/>
            </p:nvPicPr>
            <p:blipFill>
              <a:blip r:embed="rId15"/>
              <a:stretch>
                <a:fillRect/>
              </a:stretch>
            </p:blipFill>
            <p:spPr>
              <a:xfrm>
                <a:off x="9153936" y="5011776"/>
                <a:ext cx="1112400" cy="253800"/>
              </a:xfrm>
              <a:prstGeom prst="rect">
                <a:avLst/>
              </a:prstGeom>
            </p:spPr>
          </p:pic>
        </mc:Fallback>
      </mc:AlternateContent>
      <p:cxnSp>
        <p:nvCxnSpPr>
          <p:cNvPr id="8" name="Rechte verbindingslijn met pijl 7">
            <a:extLst>
              <a:ext uri="{FF2B5EF4-FFF2-40B4-BE49-F238E27FC236}">
                <a16:creationId xmlns:a16="http://schemas.microsoft.com/office/drawing/2014/main" id="{E1282FAD-66AA-C5DF-9594-DAA8DCF14875}"/>
              </a:ext>
            </a:extLst>
          </p:cNvPr>
          <p:cNvCxnSpPr/>
          <p:nvPr/>
        </p:nvCxnSpPr>
        <p:spPr>
          <a:xfrm flipV="1">
            <a:off x="6793992" y="4572178"/>
            <a:ext cx="0" cy="319862"/>
          </a:xfrm>
          <a:prstGeom prst="straightConnector1">
            <a:avLst/>
          </a:prstGeom>
          <a:ln>
            <a:solidFill>
              <a:srgbClr val="00B050"/>
            </a:solidFill>
            <a:tailEnd type="triangle"/>
          </a:ln>
          <a:effectLst/>
        </p:spPr>
        <p:style>
          <a:lnRef idx="3">
            <a:schemeClr val="accent1"/>
          </a:lnRef>
          <a:fillRef idx="0">
            <a:schemeClr val="accent1"/>
          </a:fillRef>
          <a:effectRef idx="2">
            <a:schemeClr val="accent1"/>
          </a:effectRef>
          <a:fontRef idx="minor">
            <a:schemeClr val="tx1"/>
          </a:fontRef>
        </p:style>
      </p:cxnSp>
      <p:cxnSp>
        <p:nvCxnSpPr>
          <p:cNvPr id="9" name="Rechte verbindingslijn met pijl 8">
            <a:extLst>
              <a:ext uri="{FF2B5EF4-FFF2-40B4-BE49-F238E27FC236}">
                <a16:creationId xmlns:a16="http://schemas.microsoft.com/office/drawing/2014/main" id="{A18329B2-0B3F-C9FE-18D6-3D4D52ABE79D}"/>
              </a:ext>
            </a:extLst>
          </p:cNvPr>
          <p:cNvCxnSpPr/>
          <p:nvPr/>
        </p:nvCxnSpPr>
        <p:spPr>
          <a:xfrm flipV="1">
            <a:off x="9488424" y="5337226"/>
            <a:ext cx="0" cy="319862"/>
          </a:xfrm>
          <a:prstGeom prst="straightConnector1">
            <a:avLst/>
          </a:prstGeom>
          <a:ln>
            <a:solidFill>
              <a:srgbClr val="00B050"/>
            </a:solidFill>
            <a:tailEnd type="triangle"/>
          </a:ln>
          <a:effectLst/>
        </p:spPr>
        <p:style>
          <a:lnRef idx="3">
            <a:schemeClr val="accent1"/>
          </a:lnRef>
          <a:fillRef idx="0">
            <a:schemeClr val="accent1"/>
          </a:fillRef>
          <a:effectRef idx="2">
            <a:schemeClr val="accent1"/>
          </a:effectRef>
          <a:fontRef idx="minor">
            <a:schemeClr val="tx1"/>
          </a:fontRef>
        </p:style>
      </p:cxnSp>
      <p:sp>
        <p:nvSpPr>
          <p:cNvPr id="10" name="Ovaal 9">
            <a:extLst>
              <a:ext uri="{FF2B5EF4-FFF2-40B4-BE49-F238E27FC236}">
                <a16:creationId xmlns:a16="http://schemas.microsoft.com/office/drawing/2014/main" id="{7765D98E-34B9-7C65-D08F-2BF428F5F4C3}"/>
              </a:ext>
            </a:extLst>
          </p:cNvPr>
          <p:cNvSpPr/>
          <p:nvPr/>
        </p:nvSpPr>
        <p:spPr>
          <a:xfrm>
            <a:off x="1161288" y="3979382"/>
            <a:ext cx="2313432" cy="32004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47115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0">
          <a:extLst>
            <a:ext uri="{FF2B5EF4-FFF2-40B4-BE49-F238E27FC236}">
              <a16:creationId xmlns:a16="http://schemas.microsoft.com/office/drawing/2014/main" id="{AF151294-0B6C-F7C8-BA63-C91C262DE83D}"/>
            </a:ext>
          </a:extLst>
        </p:cNvPr>
        <p:cNvGrpSpPr/>
        <p:nvPr/>
      </p:nvGrpSpPr>
      <p:grpSpPr>
        <a:xfrm>
          <a:off x="0" y="0"/>
          <a:ext cx="0" cy="0"/>
          <a:chOff x="0" y="0"/>
          <a:chExt cx="0" cy="0"/>
        </a:xfrm>
      </p:grpSpPr>
      <p:sp>
        <p:nvSpPr>
          <p:cNvPr id="481" name="Google Shape;481;g23e4fb3f7be_0_11">
            <a:extLst>
              <a:ext uri="{FF2B5EF4-FFF2-40B4-BE49-F238E27FC236}">
                <a16:creationId xmlns:a16="http://schemas.microsoft.com/office/drawing/2014/main" id="{EFBC886A-0A8F-64DF-D6A2-4CE6B7784C1E}"/>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Afweercellen</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D8FA46C1-7CF4-F34C-4C4F-0920D6BAC5B3}"/>
              </a:ext>
            </a:extLst>
          </p:cNvPr>
          <p:cNvPicPr>
            <a:picLocks noChangeAspect="1"/>
          </p:cNvPicPr>
          <p:nvPr/>
        </p:nvPicPr>
        <p:blipFill>
          <a:blip r:embed="rId3"/>
          <a:srcRect r="4589"/>
          <a:stretch>
            <a:fillRect/>
          </a:stretch>
        </p:blipFill>
        <p:spPr>
          <a:xfrm>
            <a:off x="5039032" y="118301"/>
            <a:ext cx="7010401" cy="6601733"/>
          </a:xfrm>
          <a:prstGeom prst="rect">
            <a:avLst/>
          </a:prstGeom>
        </p:spPr>
      </p:pic>
      <p:sp>
        <p:nvSpPr>
          <p:cNvPr id="4" name="Google Shape;99;g2d17701bccb_0_0">
            <a:extLst>
              <a:ext uri="{FF2B5EF4-FFF2-40B4-BE49-F238E27FC236}">
                <a16:creationId xmlns:a16="http://schemas.microsoft.com/office/drawing/2014/main" id="{2AA5B49B-93BC-0E0D-F79B-8711A9F79764}"/>
              </a:ext>
            </a:extLst>
          </p:cNvPr>
          <p:cNvSpPr txBox="1">
            <a:spLocks noGrp="1"/>
          </p:cNvSpPr>
          <p:nvPr>
            <p:ph type="body" idx="1"/>
          </p:nvPr>
        </p:nvSpPr>
        <p:spPr>
          <a:xfrm>
            <a:off x="1491342" y="6314732"/>
            <a:ext cx="4604658" cy="1103339"/>
          </a:xfrm>
          <a:prstGeom prst="rect">
            <a:avLst/>
          </a:prstGeom>
          <a:noFill/>
          <a:ln>
            <a:noFill/>
          </a:ln>
        </p:spPr>
        <p:txBody>
          <a:bodyPr spcFirstLastPara="1" wrap="square" lIns="91425" tIns="45700" rIns="91425" bIns="45700" anchor="t" anchorCtr="0">
            <a:spAutoFit/>
          </a:bodyPr>
          <a:lstStyle/>
          <a:p>
            <a:pPr marL="190500" lvl="0" indent="0" algn="l" rtl="0">
              <a:lnSpc>
                <a:spcPct val="90000"/>
              </a:lnSpc>
              <a:spcBef>
                <a:spcPts val="0"/>
              </a:spcBef>
              <a:spcAft>
                <a:spcPts val="0"/>
              </a:spcAft>
              <a:buSzPts val="2600"/>
              <a:buNone/>
            </a:pPr>
            <a:r>
              <a:rPr lang="nl-NL" sz="2000">
                <a:solidFill>
                  <a:schemeClr val="tx1"/>
                </a:solidFill>
                <a:latin typeface="Effra" panose="02000506080000020004" pitchFamily="2" charset="0"/>
                <a:ea typeface="Arial"/>
                <a:cs typeface="Arial"/>
                <a:sym typeface="Arial"/>
              </a:rPr>
              <a:t>Binas 84I / </a:t>
            </a:r>
            <a:r>
              <a:rPr lang="nl-NL" sz="2000">
                <a:solidFill>
                  <a:schemeClr val="tx1"/>
                </a:solidFill>
                <a:latin typeface="Effra" panose="02000506080000020004"/>
              </a:rPr>
              <a:t>ScienceData p. 336+337</a:t>
            </a:r>
          </a:p>
          <a:p>
            <a:pPr marL="190500" lvl="0" indent="0" algn="l" rtl="0">
              <a:lnSpc>
                <a:spcPct val="90000"/>
              </a:lnSpc>
              <a:spcBef>
                <a:spcPts val="0"/>
              </a:spcBef>
              <a:spcAft>
                <a:spcPts val="0"/>
              </a:spcAft>
              <a:buSzPts val="2600"/>
              <a:buNone/>
            </a:pPr>
            <a:br>
              <a:rPr lang="nl-NL" sz="2800">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5" name="Picture 2" descr="Afbeeldingsresultaat voor rode beenmerg">
            <a:extLst>
              <a:ext uri="{FF2B5EF4-FFF2-40B4-BE49-F238E27FC236}">
                <a16:creationId xmlns:a16="http://schemas.microsoft.com/office/drawing/2014/main" id="{AB0E70D5-4843-5C93-C1FA-5850593C8C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451"/>
          <a:stretch>
            <a:fillRect/>
          </a:stretch>
        </p:blipFill>
        <p:spPr bwMode="auto">
          <a:xfrm>
            <a:off x="877528" y="2074606"/>
            <a:ext cx="4068097" cy="2823037"/>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9A635DDF-DEA4-4118-17BA-786553B3DD7E}"/>
              </a:ext>
            </a:extLst>
          </p:cNvPr>
          <p:cNvSpPr txBox="1"/>
          <p:nvPr/>
        </p:nvSpPr>
        <p:spPr>
          <a:xfrm>
            <a:off x="798211" y="4924364"/>
            <a:ext cx="6096000" cy="276999"/>
          </a:xfrm>
          <a:prstGeom prst="rect">
            <a:avLst/>
          </a:prstGeom>
          <a:noFill/>
        </p:spPr>
        <p:txBody>
          <a:bodyPr wrap="square">
            <a:spAutoFit/>
          </a:bodyPr>
          <a:lstStyle/>
          <a:p>
            <a:r>
              <a:rPr lang="nl-NL" sz="1200">
                <a:solidFill>
                  <a:schemeClr val="tx1"/>
                </a:solidFill>
                <a:latin typeface="Effra" panose="02000506080000020004"/>
                <a:hlinkClick r:id="rId5">
                  <a:extLst>
                    <a:ext uri="{A12FA001-AC4F-418D-AE19-62706E023703}">
                      <ahyp:hlinkClr xmlns:ahyp="http://schemas.microsoft.com/office/drawing/2018/hyperlinkcolor" val="tx"/>
                    </a:ext>
                  </a:extLst>
                </a:hlinkClick>
              </a:rPr>
              <a:t>Bloed en bloedcellen - Nationale Vereniging ReumaZorg Nederland</a:t>
            </a:r>
            <a:endParaRPr lang="nl-NL" sz="1200">
              <a:solidFill>
                <a:schemeClr val="tx1"/>
              </a:solidFill>
              <a:latin typeface="Effra" panose="02000506080000020004"/>
            </a:endParaRPr>
          </a:p>
        </p:txBody>
      </p:sp>
    </p:spTree>
    <p:extLst>
      <p:ext uri="{BB962C8B-B14F-4D97-AF65-F5344CB8AC3E}">
        <p14:creationId xmlns:p14="http://schemas.microsoft.com/office/powerpoint/2010/main" val="24010356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6"/>
          <p:cNvSpPr txBox="1">
            <a:spLocks noGrp="1"/>
          </p:cNvSpPr>
          <p:nvPr>
            <p:ph type="title"/>
          </p:nvPr>
        </p:nvSpPr>
        <p:spPr>
          <a:xfrm>
            <a:off x="4561115" y="2700903"/>
            <a:ext cx="307521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Extra slides</a:t>
            </a:r>
            <a:endParaRPr>
              <a:latin typeface="Effra" panose="02000506080000020004" pitchFamily="2" charset="0"/>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3e4fb3f7be_0_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nl-NL">
                <a:latin typeface="Effra" panose="02000506080000020004" pitchFamily="2" charset="0"/>
                <a:ea typeface="Arial"/>
                <a:cs typeface="Arial"/>
                <a:sym typeface="Arial"/>
              </a:rPr>
              <a:t>Typen immuniteit</a:t>
            </a:r>
            <a:endParaRPr>
              <a:latin typeface="Effra" panose="02000506080000020004" pitchFamily="2" charset="0"/>
              <a:ea typeface="Arial"/>
              <a:cs typeface="Arial"/>
              <a:sym typeface="Arial"/>
            </a:endParaRPr>
          </a:p>
        </p:txBody>
      </p:sp>
      <p:graphicFrame>
        <p:nvGraphicFramePr>
          <p:cNvPr id="220" name="Google Shape;220;g23e4fb3f7be_0_11"/>
          <p:cNvGraphicFramePr/>
          <p:nvPr/>
        </p:nvGraphicFramePr>
        <p:xfrm>
          <a:off x="2129896" y="2517606"/>
          <a:ext cx="8157104" cy="2370079"/>
        </p:xfrm>
        <a:graphic>
          <a:graphicData uri="http://schemas.openxmlformats.org/drawingml/2006/table">
            <a:tbl>
              <a:tblPr>
                <a:noFill/>
              </a:tblPr>
              <a:tblGrid>
                <a:gridCol w="1742860">
                  <a:extLst>
                    <a:ext uri="{9D8B030D-6E8A-4147-A177-3AD203B41FA5}">
                      <a16:colId xmlns:a16="http://schemas.microsoft.com/office/drawing/2014/main" val="20000"/>
                    </a:ext>
                  </a:extLst>
                </a:gridCol>
                <a:gridCol w="3573925">
                  <a:extLst>
                    <a:ext uri="{9D8B030D-6E8A-4147-A177-3AD203B41FA5}">
                      <a16:colId xmlns:a16="http://schemas.microsoft.com/office/drawing/2014/main" val="20001"/>
                    </a:ext>
                  </a:extLst>
                </a:gridCol>
                <a:gridCol w="2840319">
                  <a:extLst>
                    <a:ext uri="{9D8B030D-6E8A-4147-A177-3AD203B41FA5}">
                      <a16:colId xmlns:a16="http://schemas.microsoft.com/office/drawing/2014/main" val="20002"/>
                    </a:ext>
                  </a:extLst>
                </a:gridCol>
              </a:tblGrid>
              <a:tr h="758994">
                <a:tc>
                  <a:txBody>
                    <a:bodyPr/>
                    <a:lstStyle/>
                    <a:p>
                      <a:pPr marL="0" lvl="0" indent="0" algn="ctr" rtl="0">
                        <a:lnSpc>
                          <a:spcPct val="115000"/>
                        </a:lnSpc>
                        <a:spcBef>
                          <a:spcPts val="1200"/>
                        </a:spcBef>
                        <a:spcAft>
                          <a:spcPts val="0"/>
                        </a:spcAft>
                        <a:buNone/>
                      </a:pPr>
                      <a:r>
                        <a:rPr lang="nl-NL" sz="2500"/>
                        <a:t> </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b="1"/>
                        <a:t>Natuurlijk</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b="1"/>
                        <a:t>Kunstmatig</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94657">
                <a:tc>
                  <a:txBody>
                    <a:bodyPr/>
                    <a:lstStyle/>
                    <a:p>
                      <a:pPr marL="0" lvl="0" indent="0" algn="ctr" rtl="0">
                        <a:lnSpc>
                          <a:spcPct val="115000"/>
                        </a:lnSpc>
                        <a:spcBef>
                          <a:spcPts val="1200"/>
                        </a:spcBef>
                        <a:spcAft>
                          <a:spcPts val="0"/>
                        </a:spcAft>
                        <a:buNone/>
                      </a:pPr>
                      <a:r>
                        <a:rPr lang="nl-NL" sz="2500" b="1"/>
                        <a:t>Actief</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Ziek worden</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Vaccinatie</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6428">
                <a:tc>
                  <a:txBody>
                    <a:bodyPr/>
                    <a:lstStyle/>
                    <a:p>
                      <a:pPr marL="0" lvl="0" indent="0" algn="ctr" rtl="0">
                        <a:lnSpc>
                          <a:spcPct val="115000"/>
                        </a:lnSpc>
                        <a:spcBef>
                          <a:spcPts val="1200"/>
                        </a:spcBef>
                        <a:spcAft>
                          <a:spcPts val="0"/>
                        </a:spcAft>
                        <a:buNone/>
                      </a:pPr>
                      <a:r>
                        <a:rPr lang="nl-NL" sz="2500" b="1"/>
                        <a:t>Passief</a:t>
                      </a:r>
                      <a:endParaRPr sz="2500" b="1"/>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a:t>Moedermelk/placenta</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ctr" rtl="0">
                        <a:lnSpc>
                          <a:spcPct val="115000"/>
                        </a:lnSpc>
                        <a:spcBef>
                          <a:spcPts val="1200"/>
                        </a:spcBef>
                        <a:spcAft>
                          <a:spcPts val="0"/>
                        </a:spcAft>
                        <a:buNone/>
                      </a:pPr>
                      <a:r>
                        <a:rPr lang="nl-NL" sz="2500" err="1"/>
                        <a:t>Anti-serum</a:t>
                      </a:r>
                      <a:endParaRPr sz="2500"/>
                    </a:p>
                  </a:txBody>
                  <a:tcPr marL="68575" marR="68575" marT="914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 name="Afbeelding 1">
            <a:extLst>
              <a:ext uri="{FF2B5EF4-FFF2-40B4-BE49-F238E27FC236}">
                <a16:creationId xmlns:a16="http://schemas.microsoft.com/office/drawing/2014/main" id="{6280B6A5-C247-F5A3-17AF-90B3559DC9CC}"/>
              </a:ext>
            </a:extLst>
          </p:cNvPr>
          <p:cNvPicPr>
            <a:picLocks noChangeAspect="1"/>
          </p:cNvPicPr>
          <p:nvPr/>
        </p:nvPicPr>
        <p:blipFill>
          <a:blip r:embed="rId3"/>
          <a:srcRect l="8201" b="28127"/>
          <a:stretch/>
        </p:blipFill>
        <p:spPr>
          <a:xfrm>
            <a:off x="9721160" y="3620022"/>
            <a:ext cx="540788" cy="403478"/>
          </a:xfrm>
          <a:prstGeom prst="rect">
            <a:avLst/>
          </a:prstGeom>
        </p:spPr>
      </p:pic>
      <p:pic>
        <p:nvPicPr>
          <p:cNvPr id="3" name="Afbeelding 2">
            <a:extLst>
              <a:ext uri="{FF2B5EF4-FFF2-40B4-BE49-F238E27FC236}">
                <a16:creationId xmlns:a16="http://schemas.microsoft.com/office/drawing/2014/main" id="{C9BAACB3-C067-C8D8-5014-6C192B55C054}"/>
              </a:ext>
            </a:extLst>
          </p:cNvPr>
          <p:cNvPicPr>
            <a:picLocks noChangeAspect="1"/>
          </p:cNvPicPr>
          <p:nvPr/>
        </p:nvPicPr>
        <p:blipFill>
          <a:blip r:embed="rId3"/>
          <a:srcRect l="8201" b="28127"/>
          <a:stretch/>
        </p:blipFill>
        <p:spPr>
          <a:xfrm>
            <a:off x="6867314" y="3620022"/>
            <a:ext cx="540788" cy="40347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Koolstofkringloop</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1F3F36FC-1163-BB01-346A-74FFEE41B419}"/>
              </a:ext>
            </a:extLst>
          </p:cNvPr>
          <p:cNvPicPr>
            <a:picLocks noChangeAspect="1"/>
          </p:cNvPicPr>
          <p:nvPr/>
        </p:nvPicPr>
        <p:blipFill>
          <a:blip r:embed="rId3"/>
          <a:srcRect b="1775"/>
          <a:stretch/>
        </p:blipFill>
        <p:spPr>
          <a:xfrm>
            <a:off x="6855283" y="117566"/>
            <a:ext cx="5195742" cy="6544491"/>
          </a:xfrm>
          <a:prstGeom prst="rect">
            <a:avLst/>
          </a:prstGeom>
        </p:spPr>
      </p:pic>
      <p:sp>
        <p:nvSpPr>
          <p:cNvPr id="5" name="Google Shape;99;g2d17701bccb_0_0">
            <a:extLst>
              <a:ext uri="{FF2B5EF4-FFF2-40B4-BE49-F238E27FC236}">
                <a16:creationId xmlns:a16="http://schemas.microsoft.com/office/drawing/2014/main" id="{06290EF4-632A-3EF1-1189-56F07B9419E7}"/>
              </a:ext>
            </a:extLst>
          </p:cNvPr>
          <p:cNvSpPr txBox="1">
            <a:spLocks/>
          </p:cNvSpPr>
          <p:nvPr/>
        </p:nvSpPr>
        <p:spPr>
          <a:xfrm>
            <a:off x="3152912" y="2574455"/>
            <a:ext cx="10885800" cy="110333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90500" indent="0">
              <a:spcBef>
                <a:spcPts val="0"/>
              </a:spcBef>
              <a:buSzPts val="2600"/>
              <a:buNone/>
            </a:pPr>
            <a:r>
              <a:rPr lang="nl-NL" sz="2000">
                <a:latin typeface="Effra" panose="02000506080000020004" pitchFamily="2" charset="0"/>
                <a:ea typeface="Arial"/>
                <a:cs typeface="Arial"/>
                <a:sym typeface="Arial"/>
              </a:rPr>
              <a:t>Binas 93F / </a:t>
            </a:r>
            <a:r>
              <a:rPr lang="nl-NL" sz="2000">
                <a:latin typeface="Effra" panose="02000506080000020004"/>
              </a:rPr>
              <a:t>ScienceData p. 359</a:t>
            </a:r>
          </a:p>
          <a:p>
            <a:pPr marL="190500" indent="0">
              <a:spcBef>
                <a:spcPts val="0"/>
              </a:spcBef>
              <a:buSzPts val="2600"/>
              <a:buFont typeface="Arial"/>
              <a:buNone/>
            </a:pPr>
            <a:br>
              <a:rPr lang="nl-NL">
                <a:latin typeface="Effra" panose="02000506080000020004" pitchFamily="2" charset="0"/>
                <a:ea typeface="Arial"/>
                <a:cs typeface="Arial"/>
                <a:sym typeface="Arial"/>
              </a:rPr>
            </a:br>
            <a:endParaRPr lang="nl-NL" sz="2500">
              <a:latin typeface="Effra" panose="02000506080000020004" pitchFamily="2" charset="0"/>
              <a:ea typeface="Arial"/>
              <a:cs typeface="Arial"/>
              <a:sym typeface="Arial"/>
            </a:endParaRPr>
          </a:p>
        </p:txBody>
      </p:sp>
      <p:pic>
        <p:nvPicPr>
          <p:cNvPr id="2" name="Google Shape;229;p36">
            <a:extLst>
              <a:ext uri="{FF2B5EF4-FFF2-40B4-BE49-F238E27FC236}">
                <a16:creationId xmlns:a16="http://schemas.microsoft.com/office/drawing/2014/main" id="{E4A1EC35-5F2C-DBF7-7A3A-5AA385D95D38}"/>
              </a:ext>
            </a:extLst>
          </p:cNvPr>
          <p:cNvPicPr preferRelativeResize="0"/>
          <p:nvPr/>
        </p:nvPicPr>
        <p:blipFill rotWithShape="1">
          <a:blip r:embed="rId4">
            <a:alphaModFix/>
          </a:blip>
          <a:srcRect l="3784" t="16516" r="5240" b="22493"/>
          <a:stretch/>
        </p:blipFill>
        <p:spPr>
          <a:xfrm>
            <a:off x="1586845" y="3049540"/>
            <a:ext cx="4684467" cy="3305539"/>
          </a:xfrm>
          <a:prstGeom prst="rect">
            <a:avLst/>
          </a:prstGeom>
          <a:noFill/>
          <a:ln>
            <a:noFill/>
          </a:ln>
        </p:spPr>
      </p:pic>
      <p:sp>
        <p:nvSpPr>
          <p:cNvPr id="3" name="Tekstvak 2">
            <a:extLst>
              <a:ext uri="{FF2B5EF4-FFF2-40B4-BE49-F238E27FC236}">
                <a16:creationId xmlns:a16="http://schemas.microsoft.com/office/drawing/2014/main" id="{54096D25-2005-621A-6A24-B5C91C59C383}"/>
              </a:ext>
            </a:extLst>
          </p:cNvPr>
          <p:cNvSpPr txBox="1"/>
          <p:nvPr/>
        </p:nvSpPr>
        <p:spPr>
          <a:xfrm>
            <a:off x="1553938" y="6422342"/>
            <a:ext cx="4585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solidFill>
                  <a:schemeClr val="tx1"/>
                </a:solidFill>
                <a:latin typeface="Effra"/>
                <a:hlinkClick r:id="rId5">
                  <a:extLst>
                    <a:ext uri="{A12FA001-AC4F-418D-AE19-62706E023703}">
                      <ahyp:hlinkClr xmlns:ahyp="http://schemas.microsoft.com/office/drawing/2018/hyperlinkcolor" val="tx"/>
                    </a:ext>
                  </a:extLst>
                </a:hlinkClick>
              </a:rPr>
              <a:t>Koolstofkringloop | Biologielessen.nl</a:t>
            </a:r>
            <a:endParaRPr lang="nl-NL" sz="1200">
              <a:solidFill>
                <a:schemeClr val="tx1"/>
              </a:solidFill>
              <a:latin typeface="Effra"/>
            </a:endParaRPr>
          </a:p>
        </p:txBody>
      </p:sp>
      <p:sp>
        <p:nvSpPr>
          <p:cNvPr id="6" name="Rechthoek: afgeronde hoeken 5">
            <a:extLst>
              <a:ext uri="{FF2B5EF4-FFF2-40B4-BE49-F238E27FC236}">
                <a16:creationId xmlns:a16="http://schemas.microsoft.com/office/drawing/2014/main" id="{0756AB32-9726-CEA5-EB8D-669B15B279DF}"/>
              </a:ext>
            </a:extLst>
          </p:cNvPr>
          <p:cNvSpPr/>
          <p:nvPr/>
        </p:nvSpPr>
        <p:spPr>
          <a:xfrm>
            <a:off x="8398328" y="2022021"/>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8" name="Rechthoek: afgeronde hoeken 7">
            <a:extLst>
              <a:ext uri="{FF2B5EF4-FFF2-40B4-BE49-F238E27FC236}">
                <a16:creationId xmlns:a16="http://schemas.microsoft.com/office/drawing/2014/main" id="{BEEBF592-CDDB-8965-C14E-89DDF31E7D1D}"/>
              </a:ext>
            </a:extLst>
          </p:cNvPr>
          <p:cNvSpPr/>
          <p:nvPr/>
        </p:nvSpPr>
        <p:spPr>
          <a:xfrm>
            <a:off x="2149928" y="3426278"/>
            <a:ext cx="468085" cy="489857"/>
          </a:xfrm>
          <a:prstGeom prst="round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6">
            <p14:nvContentPartPr>
              <p14:cNvPr id="9" name="Inkt 8">
                <a:extLst>
                  <a:ext uri="{FF2B5EF4-FFF2-40B4-BE49-F238E27FC236}">
                    <a16:creationId xmlns:a16="http://schemas.microsoft.com/office/drawing/2014/main" id="{010D4002-10B1-5637-5DF3-433B537FE1F4}"/>
                  </a:ext>
                </a:extLst>
              </p14:cNvPr>
              <p14:cNvContentPartPr/>
              <p14:nvPr/>
            </p14:nvContentPartPr>
            <p14:xfrm>
              <a:off x="7724913" y="2835412"/>
              <a:ext cx="707938" cy="15417"/>
            </p14:xfrm>
          </p:contentPart>
        </mc:Choice>
        <mc:Fallback xmlns="">
          <p:pic>
            <p:nvPicPr>
              <p:cNvPr id="9" name="Inkt 8">
                <a:extLst>
                  <a:ext uri="{FF2B5EF4-FFF2-40B4-BE49-F238E27FC236}">
                    <a16:creationId xmlns:a16="http://schemas.microsoft.com/office/drawing/2014/main" id="{010D4002-10B1-5637-5DF3-433B537FE1F4}"/>
                  </a:ext>
                </a:extLst>
              </p:cNvPr>
              <p:cNvPicPr/>
              <p:nvPr/>
            </p:nvPicPr>
            <p:blipFill>
              <a:blip r:embed="rId7"/>
              <a:stretch>
                <a:fillRect/>
              </a:stretch>
            </p:blipFill>
            <p:spPr>
              <a:xfrm>
                <a:off x="7670927" y="2730296"/>
                <a:ext cx="815550" cy="225298"/>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t 9">
                <a:extLst>
                  <a:ext uri="{FF2B5EF4-FFF2-40B4-BE49-F238E27FC236}">
                    <a16:creationId xmlns:a16="http://schemas.microsoft.com/office/drawing/2014/main" id="{D09402C4-41D6-9DCF-36D6-1994F0767A04}"/>
                  </a:ext>
                </a:extLst>
              </p14:cNvPr>
              <p14:cNvContentPartPr/>
              <p14:nvPr/>
            </p14:nvContentPartPr>
            <p14:xfrm>
              <a:off x="3152912" y="3298758"/>
              <a:ext cx="937464" cy="13804"/>
            </p14:xfrm>
          </p:contentPart>
        </mc:Choice>
        <mc:Fallback xmlns="">
          <p:pic>
            <p:nvPicPr>
              <p:cNvPr id="10" name="Inkt 9">
                <a:extLst>
                  <a:ext uri="{FF2B5EF4-FFF2-40B4-BE49-F238E27FC236}">
                    <a16:creationId xmlns:a16="http://schemas.microsoft.com/office/drawing/2014/main" id="{D09402C4-41D6-9DCF-36D6-1994F0767A04}"/>
                  </a:ext>
                </a:extLst>
              </p:cNvPr>
              <p:cNvPicPr/>
              <p:nvPr/>
            </p:nvPicPr>
            <p:blipFill>
              <a:blip r:embed="rId9"/>
              <a:stretch>
                <a:fillRect/>
              </a:stretch>
            </p:blipFill>
            <p:spPr>
              <a:xfrm>
                <a:off x="3098931" y="3173267"/>
                <a:ext cx="104506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t 10">
                <a:extLst>
                  <a:ext uri="{FF2B5EF4-FFF2-40B4-BE49-F238E27FC236}">
                    <a16:creationId xmlns:a16="http://schemas.microsoft.com/office/drawing/2014/main" id="{4C974FBB-629E-87BE-6858-4E9ED3831080}"/>
                  </a:ext>
                </a:extLst>
              </p14:cNvPr>
              <p14:cNvContentPartPr/>
              <p14:nvPr/>
            </p14:nvContentPartPr>
            <p14:xfrm>
              <a:off x="3263348" y="3453847"/>
              <a:ext cx="714634" cy="33757"/>
            </p14:xfrm>
          </p:contentPart>
        </mc:Choice>
        <mc:Fallback xmlns="">
          <p:pic>
            <p:nvPicPr>
              <p:cNvPr id="11" name="Inkt 10">
                <a:extLst>
                  <a:ext uri="{FF2B5EF4-FFF2-40B4-BE49-F238E27FC236}">
                    <a16:creationId xmlns:a16="http://schemas.microsoft.com/office/drawing/2014/main" id="{4C974FBB-629E-87BE-6858-4E9ED3831080}"/>
                  </a:ext>
                </a:extLst>
              </p:cNvPr>
              <p:cNvPicPr/>
              <p:nvPr/>
            </p:nvPicPr>
            <p:blipFill>
              <a:blip r:embed="rId11"/>
              <a:stretch>
                <a:fillRect/>
              </a:stretch>
            </p:blipFill>
            <p:spPr>
              <a:xfrm>
                <a:off x="3209400" y="3347246"/>
                <a:ext cx="822171" cy="246604"/>
              </a:xfrm>
              <a:prstGeom prst="rect">
                <a:avLst/>
              </a:prstGeom>
            </p:spPr>
          </p:pic>
        </mc:Fallback>
      </mc:AlternateContent>
      <p:sp>
        <p:nvSpPr>
          <p:cNvPr id="12" name="Rechthoek: afgeronde hoeken 11">
            <a:extLst>
              <a:ext uri="{FF2B5EF4-FFF2-40B4-BE49-F238E27FC236}">
                <a16:creationId xmlns:a16="http://schemas.microsoft.com/office/drawing/2014/main" id="{1EF5E264-6973-834B-4AB8-850D52A44EF0}"/>
              </a:ext>
            </a:extLst>
          </p:cNvPr>
          <p:cNvSpPr/>
          <p:nvPr/>
        </p:nvSpPr>
        <p:spPr>
          <a:xfrm>
            <a:off x="4554403" y="3154940"/>
            <a:ext cx="1705811" cy="1885251"/>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p:sp>
        <p:nvSpPr>
          <p:cNvPr id="13" name="Rechthoek: afgeronde hoeken 12">
            <a:extLst>
              <a:ext uri="{FF2B5EF4-FFF2-40B4-BE49-F238E27FC236}">
                <a16:creationId xmlns:a16="http://schemas.microsoft.com/office/drawing/2014/main" id="{4D837A61-5DDD-1EC1-DA20-86C052EB860E}"/>
              </a:ext>
            </a:extLst>
          </p:cNvPr>
          <p:cNvSpPr/>
          <p:nvPr/>
        </p:nvSpPr>
        <p:spPr>
          <a:xfrm>
            <a:off x="7712837" y="3740243"/>
            <a:ext cx="921724" cy="1686469"/>
          </a:xfrm>
          <a:prstGeom prst="roundRect">
            <a:avLst/>
          </a:prstGeom>
          <a:noFill/>
          <a:ln w="28575">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12">
            <p14:nvContentPartPr>
              <p14:cNvPr id="14" name="Inkt 13">
                <a:extLst>
                  <a:ext uri="{FF2B5EF4-FFF2-40B4-BE49-F238E27FC236}">
                    <a16:creationId xmlns:a16="http://schemas.microsoft.com/office/drawing/2014/main" id="{3878DD4A-20C7-91DE-B5CD-BA1AAF8731D4}"/>
                  </a:ext>
                </a:extLst>
              </p14:cNvPr>
              <p14:cNvContentPartPr/>
              <p14:nvPr/>
            </p14:nvContentPartPr>
            <p14:xfrm>
              <a:off x="8939696" y="5055152"/>
              <a:ext cx="517815" cy="13804"/>
            </p14:xfrm>
          </p:contentPart>
        </mc:Choice>
        <mc:Fallback xmlns="">
          <p:pic>
            <p:nvPicPr>
              <p:cNvPr id="14" name="Inkt 13">
                <a:extLst>
                  <a:ext uri="{FF2B5EF4-FFF2-40B4-BE49-F238E27FC236}">
                    <a16:creationId xmlns:a16="http://schemas.microsoft.com/office/drawing/2014/main" id="{3878DD4A-20C7-91DE-B5CD-BA1AAF8731D4}"/>
                  </a:ext>
                </a:extLst>
              </p:cNvPr>
              <p:cNvPicPr/>
              <p:nvPr/>
            </p:nvPicPr>
            <p:blipFill>
              <a:blip r:embed="rId13"/>
              <a:stretch>
                <a:fillRect/>
              </a:stretch>
            </p:blipFill>
            <p:spPr>
              <a:xfrm>
                <a:off x="8885719" y="913952"/>
                <a:ext cx="625408"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t 14">
                <a:extLst>
                  <a:ext uri="{FF2B5EF4-FFF2-40B4-BE49-F238E27FC236}">
                    <a16:creationId xmlns:a16="http://schemas.microsoft.com/office/drawing/2014/main" id="{77A2C9E3-E433-7F1E-309A-C6FEE24321AC}"/>
                  </a:ext>
                </a:extLst>
              </p14:cNvPr>
              <p14:cNvContentPartPr/>
              <p14:nvPr/>
            </p14:nvContentPartPr>
            <p14:xfrm>
              <a:off x="9017000" y="5165587"/>
              <a:ext cx="495024" cy="22559"/>
            </p14:xfrm>
          </p:contentPart>
        </mc:Choice>
        <mc:Fallback xmlns="">
          <p:pic>
            <p:nvPicPr>
              <p:cNvPr id="15" name="Inkt 14">
                <a:extLst>
                  <a:ext uri="{FF2B5EF4-FFF2-40B4-BE49-F238E27FC236}">
                    <a16:creationId xmlns:a16="http://schemas.microsoft.com/office/drawing/2014/main" id="{77A2C9E3-E433-7F1E-309A-C6FEE24321AC}"/>
                  </a:ext>
                </a:extLst>
              </p:cNvPr>
              <p:cNvPicPr/>
              <p:nvPr/>
            </p:nvPicPr>
            <p:blipFill>
              <a:blip r:embed="rId15"/>
              <a:stretch>
                <a:fillRect/>
              </a:stretch>
            </p:blipFill>
            <p:spPr>
              <a:xfrm>
                <a:off x="8963037" y="5059842"/>
                <a:ext cx="602591" cy="233697"/>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Inkt 15">
                <a:extLst>
                  <a:ext uri="{FF2B5EF4-FFF2-40B4-BE49-F238E27FC236}">
                    <a16:creationId xmlns:a16="http://schemas.microsoft.com/office/drawing/2014/main" id="{35917953-6658-E404-A2DF-976131FA7A95}"/>
                  </a:ext>
                </a:extLst>
              </p14:cNvPr>
              <p14:cNvContentPartPr/>
              <p14:nvPr/>
            </p14:nvContentPartPr>
            <p14:xfrm>
              <a:off x="8751956" y="4436254"/>
              <a:ext cx="518016" cy="22549"/>
            </p14:xfrm>
          </p:contentPart>
        </mc:Choice>
        <mc:Fallback xmlns="">
          <p:pic>
            <p:nvPicPr>
              <p:cNvPr id="16" name="Inkt 15">
                <a:extLst>
                  <a:ext uri="{FF2B5EF4-FFF2-40B4-BE49-F238E27FC236}">
                    <a16:creationId xmlns:a16="http://schemas.microsoft.com/office/drawing/2014/main" id="{35917953-6658-E404-A2DF-976131FA7A95}"/>
                  </a:ext>
                </a:extLst>
              </p:cNvPr>
              <p:cNvPicPr/>
              <p:nvPr/>
            </p:nvPicPr>
            <p:blipFill>
              <a:blip r:embed="rId17"/>
              <a:stretch>
                <a:fillRect/>
              </a:stretch>
            </p:blipFill>
            <p:spPr>
              <a:xfrm>
                <a:off x="8697996" y="4330556"/>
                <a:ext cx="625576" cy="233594"/>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t 19">
                <a:extLst>
                  <a:ext uri="{FF2B5EF4-FFF2-40B4-BE49-F238E27FC236}">
                    <a16:creationId xmlns:a16="http://schemas.microsoft.com/office/drawing/2014/main" id="{440D02BE-906D-BF19-BF88-1471930639D5}"/>
                  </a:ext>
                </a:extLst>
              </p14:cNvPr>
              <p14:cNvContentPartPr/>
              <p14:nvPr/>
            </p14:nvContentPartPr>
            <p14:xfrm>
              <a:off x="8807173" y="4546670"/>
              <a:ext cx="483955" cy="22568"/>
            </p14:xfrm>
          </p:contentPart>
        </mc:Choice>
        <mc:Fallback xmlns="">
          <p:pic>
            <p:nvPicPr>
              <p:cNvPr id="20" name="Inkt 19">
                <a:extLst>
                  <a:ext uri="{FF2B5EF4-FFF2-40B4-BE49-F238E27FC236}">
                    <a16:creationId xmlns:a16="http://schemas.microsoft.com/office/drawing/2014/main" id="{440D02BE-906D-BF19-BF88-1471930639D5}"/>
                  </a:ext>
                </a:extLst>
              </p:cNvPr>
              <p:cNvPicPr/>
              <p:nvPr/>
            </p:nvPicPr>
            <p:blipFill>
              <a:blip r:embed="rId19"/>
              <a:stretch>
                <a:fillRect/>
              </a:stretch>
            </p:blipFill>
            <p:spPr>
              <a:xfrm>
                <a:off x="8753200" y="4440882"/>
                <a:ext cx="591541" cy="233790"/>
              </a:xfrm>
              <a:prstGeom prst="rect">
                <a:avLst/>
              </a:prstGeom>
            </p:spPr>
          </p:pic>
        </mc:Fallback>
      </mc:AlternateContent>
      <p:sp>
        <p:nvSpPr>
          <p:cNvPr id="21" name="Rechthoek: afgeronde hoeken 20">
            <a:extLst>
              <a:ext uri="{FF2B5EF4-FFF2-40B4-BE49-F238E27FC236}">
                <a16:creationId xmlns:a16="http://schemas.microsoft.com/office/drawing/2014/main" id="{1AE613C5-DE47-C4B4-6641-9FEC7EB0B291}"/>
              </a:ext>
            </a:extLst>
          </p:cNvPr>
          <p:cNvSpPr/>
          <p:nvPr/>
        </p:nvSpPr>
        <p:spPr>
          <a:xfrm>
            <a:off x="4551633" y="5318985"/>
            <a:ext cx="1722418" cy="1029588"/>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p:sp>
        <p:nvSpPr>
          <p:cNvPr id="22" name="Rechthoek: afgeronde hoeken 21">
            <a:extLst>
              <a:ext uri="{FF2B5EF4-FFF2-40B4-BE49-F238E27FC236}">
                <a16:creationId xmlns:a16="http://schemas.microsoft.com/office/drawing/2014/main" id="{FE18CD27-5EE0-C9CE-26EA-36B9D19B0893}"/>
              </a:ext>
            </a:extLst>
          </p:cNvPr>
          <p:cNvSpPr/>
          <p:nvPr/>
        </p:nvSpPr>
        <p:spPr>
          <a:xfrm>
            <a:off x="9874588" y="4932463"/>
            <a:ext cx="982507" cy="400112"/>
          </a:xfrm>
          <a:prstGeom prst="round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20">
            <p14:nvContentPartPr>
              <p14:cNvPr id="23" name="Inkt 22">
                <a:extLst>
                  <a:ext uri="{FF2B5EF4-FFF2-40B4-BE49-F238E27FC236}">
                    <a16:creationId xmlns:a16="http://schemas.microsoft.com/office/drawing/2014/main" id="{B1BDA7DC-BAA7-24B4-C26F-F318E11B6A5D}"/>
                  </a:ext>
                </a:extLst>
              </p14:cNvPr>
              <p14:cNvContentPartPr/>
              <p14:nvPr/>
            </p14:nvContentPartPr>
            <p14:xfrm>
              <a:off x="8023086" y="5684061"/>
              <a:ext cx="462989" cy="33699"/>
            </p14:xfrm>
          </p:contentPart>
        </mc:Choice>
        <mc:Fallback xmlns="">
          <p:pic>
            <p:nvPicPr>
              <p:cNvPr id="23" name="Inkt 22">
                <a:extLst>
                  <a:ext uri="{FF2B5EF4-FFF2-40B4-BE49-F238E27FC236}">
                    <a16:creationId xmlns:a16="http://schemas.microsoft.com/office/drawing/2014/main" id="{B1BDA7DC-BAA7-24B4-C26F-F318E11B6A5D}"/>
                  </a:ext>
                </a:extLst>
              </p:cNvPr>
              <p:cNvPicPr/>
              <p:nvPr/>
            </p:nvPicPr>
            <p:blipFill>
              <a:blip r:embed="rId21"/>
              <a:stretch>
                <a:fillRect/>
              </a:stretch>
            </p:blipFill>
            <p:spPr>
              <a:xfrm>
                <a:off x="7969125" y="5577643"/>
                <a:ext cx="570552" cy="2461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Inkt 23">
                <a:extLst>
                  <a:ext uri="{FF2B5EF4-FFF2-40B4-BE49-F238E27FC236}">
                    <a16:creationId xmlns:a16="http://schemas.microsoft.com/office/drawing/2014/main" id="{F67BBCA6-CE61-BCD8-4608-D3654965A229}"/>
                  </a:ext>
                </a:extLst>
              </p14:cNvPr>
              <p14:cNvContentPartPr/>
              <p14:nvPr/>
            </p14:nvContentPartPr>
            <p14:xfrm>
              <a:off x="7791174" y="5817152"/>
              <a:ext cx="851421" cy="33908"/>
            </p14:xfrm>
          </p:contentPart>
        </mc:Choice>
        <mc:Fallback xmlns="">
          <p:pic>
            <p:nvPicPr>
              <p:cNvPr id="24" name="Inkt 23">
                <a:extLst>
                  <a:ext uri="{FF2B5EF4-FFF2-40B4-BE49-F238E27FC236}">
                    <a16:creationId xmlns:a16="http://schemas.microsoft.com/office/drawing/2014/main" id="{F67BBCA6-CE61-BCD8-4608-D3654965A229}"/>
                  </a:ext>
                </a:extLst>
              </p:cNvPr>
              <p:cNvPicPr/>
              <p:nvPr/>
            </p:nvPicPr>
            <p:blipFill>
              <a:blip r:embed="rId23"/>
              <a:stretch>
                <a:fillRect/>
              </a:stretch>
            </p:blipFill>
            <p:spPr>
              <a:xfrm>
                <a:off x="7737195" y="5710074"/>
                <a:ext cx="959018" cy="247707"/>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Inkt 24">
                <a:extLst>
                  <a:ext uri="{FF2B5EF4-FFF2-40B4-BE49-F238E27FC236}">
                    <a16:creationId xmlns:a16="http://schemas.microsoft.com/office/drawing/2014/main" id="{B9D29F3E-062B-F3DD-1939-DE9A995D3D36}"/>
                  </a:ext>
                </a:extLst>
              </p14:cNvPr>
              <p14:cNvContentPartPr/>
              <p14:nvPr/>
            </p14:nvContentPartPr>
            <p14:xfrm>
              <a:off x="10231782" y="5662062"/>
              <a:ext cx="456379" cy="13804"/>
            </p14:xfrm>
          </p:contentPart>
        </mc:Choice>
        <mc:Fallback xmlns="">
          <p:pic>
            <p:nvPicPr>
              <p:cNvPr id="25" name="Inkt 24">
                <a:extLst>
                  <a:ext uri="{FF2B5EF4-FFF2-40B4-BE49-F238E27FC236}">
                    <a16:creationId xmlns:a16="http://schemas.microsoft.com/office/drawing/2014/main" id="{B9D29F3E-062B-F3DD-1939-DE9A995D3D36}"/>
                  </a:ext>
                </a:extLst>
              </p:cNvPr>
              <p:cNvPicPr/>
              <p:nvPr/>
            </p:nvPicPr>
            <p:blipFill>
              <a:blip r:embed="rId25"/>
              <a:stretch>
                <a:fillRect/>
              </a:stretch>
            </p:blipFill>
            <p:spPr>
              <a:xfrm>
                <a:off x="10177794" y="5536571"/>
                <a:ext cx="56399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Inkt 25">
                <a:extLst>
                  <a:ext uri="{FF2B5EF4-FFF2-40B4-BE49-F238E27FC236}">
                    <a16:creationId xmlns:a16="http://schemas.microsoft.com/office/drawing/2014/main" id="{E36720CA-8606-98FE-E853-838D39E72D4E}"/>
                  </a:ext>
                </a:extLst>
              </p14:cNvPr>
              <p14:cNvContentPartPr/>
              <p14:nvPr/>
            </p14:nvContentPartPr>
            <p14:xfrm>
              <a:off x="9966739" y="5772978"/>
              <a:ext cx="871208" cy="13804"/>
            </p14:xfrm>
          </p:contentPart>
        </mc:Choice>
        <mc:Fallback xmlns="">
          <p:pic>
            <p:nvPicPr>
              <p:cNvPr id="26" name="Inkt 25">
                <a:extLst>
                  <a:ext uri="{FF2B5EF4-FFF2-40B4-BE49-F238E27FC236}">
                    <a16:creationId xmlns:a16="http://schemas.microsoft.com/office/drawing/2014/main" id="{E36720CA-8606-98FE-E853-838D39E72D4E}"/>
                  </a:ext>
                </a:extLst>
              </p:cNvPr>
              <p:cNvPicPr/>
              <p:nvPr/>
            </p:nvPicPr>
            <p:blipFill>
              <a:blip r:embed="rId27"/>
              <a:stretch>
                <a:fillRect/>
              </a:stretch>
            </p:blipFill>
            <p:spPr>
              <a:xfrm>
                <a:off x="9912761" y="5647487"/>
                <a:ext cx="97880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Inkt 26">
                <a:extLst>
                  <a:ext uri="{FF2B5EF4-FFF2-40B4-BE49-F238E27FC236}">
                    <a16:creationId xmlns:a16="http://schemas.microsoft.com/office/drawing/2014/main" id="{38302969-FB9D-991C-9706-4ABE0A759A04}"/>
                  </a:ext>
                </a:extLst>
              </p14:cNvPr>
              <p14:cNvContentPartPr/>
              <p14:nvPr/>
            </p14:nvContentPartPr>
            <p14:xfrm>
              <a:off x="3384826" y="5165898"/>
              <a:ext cx="351570" cy="242645"/>
            </p14:xfrm>
          </p:contentPart>
        </mc:Choice>
        <mc:Fallback xmlns="">
          <p:pic>
            <p:nvPicPr>
              <p:cNvPr id="27" name="Inkt 26">
                <a:extLst>
                  <a:ext uri="{FF2B5EF4-FFF2-40B4-BE49-F238E27FC236}">
                    <a16:creationId xmlns:a16="http://schemas.microsoft.com/office/drawing/2014/main" id="{38302969-FB9D-991C-9706-4ABE0A759A04}"/>
                  </a:ext>
                </a:extLst>
              </p:cNvPr>
              <p:cNvPicPr/>
              <p:nvPr/>
            </p:nvPicPr>
            <p:blipFill>
              <a:blip r:embed="rId29"/>
              <a:stretch>
                <a:fillRect/>
              </a:stretch>
            </p:blipFill>
            <p:spPr>
              <a:xfrm>
                <a:off x="3330904" y="5058056"/>
                <a:ext cx="459054" cy="45797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Inkt 27">
                <a:extLst>
                  <a:ext uri="{FF2B5EF4-FFF2-40B4-BE49-F238E27FC236}">
                    <a16:creationId xmlns:a16="http://schemas.microsoft.com/office/drawing/2014/main" id="{8D34EC7D-5B7A-B75A-6BD5-48806E6F88C7}"/>
                  </a:ext>
                </a:extLst>
              </p14:cNvPr>
              <p14:cNvContentPartPr/>
              <p14:nvPr/>
            </p14:nvContentPartPr>
            <p14:xfrm>
              <a:off x="3605695" y="5716991"/>
              <a:ext cx="482707" cy="22856"/>
            </p14:xfrm>
          </p:contentPart>
        </mc:Choice>
        <mc:Fallback xmlns="">
          <p:pic>
            <p:nvPicPr>
              <p:cNvPr id="28" name="Inkt 27">
                <a:extLst>
                  <a:ext uri="{FF2B5EF4-FFF2-40B4-BE49-F238E27FC236}">
                    <a16:creationId xmlns:a16="http://schemas.microsoft.com/office/drawing/2014/main" id="{8D34EC7D-5B7A-B75A-6BD5-48806E6F88C7}"/>
                  </a:ext>
                </a:extLst>
              </p:cNvPr>
              <p:cNvPicPr/>
              <p:nvPr/>
            </p:nvPicPr>
            <p:blipFill>
              <a:blip r:embed="rId31"/>
              <a:stretch>
                <a:fillRect/>
              </a:stretch>
            </p:blipFill>
            <p:spPr>
              <a:xfrm>
                <a:off x="3551701" y="5611502"/>
                <a:ext cx="590335" cy="233483"/>
              </a:xfrm>
              <a:prstGeom prst="rect">
                <a:avLst/>
              </a:prstGeom>
            </p:spPr>
          </p:pic>
        </mc:Fallback>
      </mc:AlternateContent>
      <p:sp>
        <p:nvSpPr>
          <p:cNvPr id="31" name="Rechthoek: afgeronde hoeken 30">
            <a:extLst>
              <a:ext uri="{FF2B5EF4-FFF2-40B4-BE49-F238E27FC236}">
                <a16:creationId xmlns:a16="http://schemas.microsoft.com/office/drawing/2014/main" id="{8124D485-8583-CA90-89C8-850DD858942E}"/>
              </a:ext>
            </a:extLst>
          </p:cNvPr>
          <p:cNvSpPr/>
          <p:nvPr/>
        </p:nvSpPr>
        <p:spPr>
          <a:xfrm>
            <a:off x="1509836" y="5318973"/>
            <a:ext cx="1750021" cy="102131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2" name="Rechthoek: afgeronde hoeken 31">
            <a:extLst>
              <a:ext uri="{FF2B5EF4-FFF2-40B4-BE49-F238E27FC236}">
                <a16:creationId xmlns:a16="http://schemas.microsoft.com/office/drawing/2014/main" id="{C3A73ED4-C295-3D11-B2FC-D0F68F938C21}"/>
              </a:ext>
            </a:extLst>
          </p:cNvPr>
          <p:cNvSpPr/>
          <p:nvPr/>
        </p:nvSpPr>
        <p:spPr>
          <a:xfrm>
            <a:off x="9008357" y="5771754"/>
            <a:ext cx="612545" cy="281404"/>
          </a:xfrm>
          <a:prstGeom prst="roundRect">
            <a:avLst/>
          </a:prstGeom>
          <a:noFill/>
          <a:ln w="28575">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mc:AlternateContent xmlns:mc="http://schemas.openxmlformats.org/markup-compatibility/2006" xmlns:p14="http://schemas.microsoft.com/office/powerpoint/2010/main">
        <mc:Choice Requires="p14">
          <p:contentPart p14:bwMode="auto" r:id="rId32">
            <p14:nvContentPartPr>
              <p14:cNvPr id="33" name="Inkt 32">
                <a:extLst>
                  <a:ext uri="{FF2B5EF4-FFF2-40B4-BE49-F238E27FC236}">
                    <a16:creationId xmlns:a16="http://schemas.microsoft.com/office/drawing/2014/main" id="{2F0B43E0-91D1-AEE1-83EE-F8D5606B3E3A}"/>
                  </a:ext>
                </a:extLst>
              </p14:cNvPr>
              <p14:cNvContentPartPr/>
              <p14:nvPr/>
            </p14:nvContentPartPr>
            <p14:xfrm>
              <a:off x="2279997" y="4436717"/>
              <a:ext cx="13804" cy="495716"/>
            </p14:xfrm>
          </p:contentPart>
        </mc:Choice>
        <mc:Fallback xmlns="">
          <p:pic>
            <p:nvPicPr>
              <p:cNvPr id="33" name="Inkt 32">
                <a:extLst>
                  <a:ext uri="{FF2B5EF4-FFF2-40B4-BE49-F238E27FC236}">
                    <a16:creationId xmlns:a16="http://schemas.microsoft.com/office/drawing/2014/main" id="{2F0B43E0-91D1-AEE1-83EE-F8D5606B3E3A}"/>
                  </a:ext>
                </a:extLst>
              </p:cNvPr>
              <p:cNvPicPr/>
              <p:nvPr/>
            </p:nvPicPr>
            <p:blipFill>
              <a:blip r:embed="rId33"/>
              <a:stretch>
                <a:fillRect/>
              </a:stretch>
            </p:blipFill>
            <p:spPr>
              <a:xfrm>
                <a:off x="2217252" y="4328796"/>
                <a:ext cx="138877" cy="71119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t 33">
                <a:extLst>
                  <a:ext uri="{FF2B5EF4-FFF2-40B4-BE49-F238E27FC236}">
                    <a16:creationId xmlns:a16="http://schemas.microsoft.com/office/drawing/2014/main" id="{9F2D7A87-0B9C-4F50-B8DA-422C55732384}"/>
                  </a:ext>
                </a:extLst>
              </p14:cNvPr>
              <p14:cNvContentPartPr/>
              <p14:nvPr/>
            </p14:nvContentPartPr>
            <p14:xfrm>
              <a:off x="3263347" y="4293152"/>
              <a:ext cx="502352" cy="342932"/>
            </p14:xfrm>
          </p:contentPart>
        </mc:Choice>
        <mc:Fallback xmlns="">
          <p:pic>
            <p:nvPicPr>
              <p:cNvPr id="34" name="Inkt 33">
                <a:extLst>
                  <a:ext uri="{FF2B5EF4-FFF2-40B4-BE49-F238E27FC236}">
                    <a16:creationId xmlns:a16="http://schemas.microsoft.com/office/drawing/2014/main" id="{9F2D7A87-0B9C-4F50-B8DA-422C55732384}"/>
                  </a:ext>
                </a:extLst>
              </p:cNvPr>
              <p:cNvPicPr/>
              <p:nvPr/>
            </p:nvPicPr>
            <p:blipFill>
              <a:blip r:embed="rId35"/>
              <a:stretch>
                <a:fillRect/>
              </a:stretch>
            </p:blipFill>
            <p:spPr>
              <a:xfrm>
                <a:off x="3209408" y="4185312"/>
                <a:ext cx="609870" cy="558253"/>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5" name="Inkt 34">
                <a:extLst>
                  <a:ext uri="{FF2B5EF4-FFF2-40B4-BE49-F238E27FC236}">
                    <a16:creationId xmlns:a16="http://schemas.microsoft.com/office/drawing/2014/main" id="{E5F0311B-CD52-DA96-62C4-3E5E1DE5D330}"/>
                  </a:ext>
                </a:extLst>
              </p14:cNvPr>
              <p14:cNvContentPartPr/>
              <p14:nvPr/>
            </p14:nvContentPartPr>
            <p14:xfrm>
              <a:off x="3384825" y="3807239"/>
              <a:ext cx="723251" cy="37504"/>
            </p14:xfrm>
          </p:contentPart>
        </mc:Choice>
        <mc:Fallback xmlns="">
          <p:pic>
            <p:nvPicPr>
              <p:cNvPr id="35" name="Inkt 34">
                <a:extLst>
                  <a:ext uri="{FF2B5EF4-FFF2-40B4-BE49-F238E27FC236}">
                    <a16:creationId xmlns:a16="http://schemas.microsoft.com/office/drawing/2014/main" id="{E5F0311B-CD52-DA96-62C4-3E5E1DE5D330}"/>
                  </a:ext>
                </a:extLst>
              </p:cNvPr>
              <p:cNvPicPr/>
              <p:nvPr/>
            </p:nvPicPr>
            <p:blipFill>
              <a:blip r:embed="rId37"/>
              <a:stretch>
                <a:fillRect/>
              </a:stretch>
            </p:blipFill>
            <p:spPr>
              <a:xfrm>
                <a:off x="3330851" y="3700085"/>
                <a:ext cx="830839" cy="251455"/>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t 35">
                <a:extLst>
                  <a:ext uri="{FF2B5EF4-FFF2-40B4-BE49-F238E27FC236}">
                    <a16:creationId xmlns:a16="http://schemas.microsoft.com/office/drawing/2014/main" id="{43427162-7047-0A41-ECBC-73FF35F9E780}"/>
                  </a:ext>
                </a:extLst>
              </p14:cNvPr>
              <p14:cNvContentPartPr/>
              <p14:nvPr/>
            </p14:nvContentPartPr>
            <p14:xfrm>
              <a:off x="9039086" y="3718891"/>
              <a:ext cx="370512" cy="13804"/>
            </p14:xfrm>
          </p:contentPart>
        </mc:Choice>
        <mc:Fallback xmlns="">
          <p:pic>
            <p:nvPicPr>
              <p:cNvPr id="36" name="Inkt 35">
                <a:extLst>
                  <a:ext uri="{FF2B5EF4-FFF2-40B4-BE49-F238E27FC236}">
                    <a16:creationId xmlns:a16="http://schemas.microsoft.com/office/drawing/2014/main" id="{43427162-7047-0A41-ECBC-73FF35F9E780}"/>
                  </a:ext>
                </a:extLst>
              </p:cNvPr>
              <p:cNvPicPr/>
              <p:nvPr/>
            </p:nvPicPr>
            <p:blipFill>
              <a:blip r:embed="rId39"/>
              <a:stretch>
                <a:fillRect/>
              </a:stretch>
            </p:blipFill>
            <p:spPr>
              <a:xfrm>
                <a:off x="8985128" y="3423091"/>
                <a:ext cx="478068" cy="604418"/>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t 36">
                <a:extLst>
                  <a:ext uri="{FF2B5EF4-FFF2-40B4-BE49-F238E27FC236}">
                    <a16:creationId xmlns:a16="http://schemas.microsoft.com/office/drawing/2014/main" id="{88207D35-DEC5-D008-A149-D6BCBA7A987D}"/>
                  </a:ext>
                </a:extLst>
              </p14:cNvPr>
              <p14:cNvContentPartPr/>
              <p14:nvPr/>
            </p14:nvContentPartPr>
            <p14:xfrm>
              <a:off x="8928652" y="3829326"/>
              <a:ext cx="539948" cy="13804"/>
            </p14:xfrm>
          </p:contentPart>
        </mc:Choice>
        <mc:Fallback xmlns="">
          <p:pic>
            <p:nvPicPr>
              <p:cNvPr id="37" name="Inkt 36">
                <a:extLst>
                  <a:ext uri="{FF2B5EF4-FFF2-40B4-BE49-F238E27FC236}">
                    <a16:creationId xmlns:a16="http://schemas.microsoft.com/office/drawing/2014/main" id="{88207D35-DEC5-D008-A149-D6BCBA7A987D}"/>
                  </a:ext>
                </a:extLst>
              </p:cNvPr>
              <p:cNvPicPr/>
              <p:nvPr/>
            </p:nvPicPr>
            <p:blipFill>
              <a:blip r:embed="rId41"/>
              <a:stretch>
                <a:fillRect/>
              </a:stretch>
            </p:blipFill>
            <p:spPr>
              <a:xfrm>
                <a:off x="8874693" y="3703835"/>
                <a:ext cx="647506"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t 37">
                <a:extLst>
                  <a:ext uri="{FF2B5EF4-FFF2-40B4-BE49-F238E27FC236}">
                    <a16:creationId xmlns:a16="http://schemas.microsoft.com/office/drawing/2014/main" id="{EDF8F6D9-6736-CA68-7453-1F4298F29752}"/>
                  </a:ext>
                </a:extLst>
              </p14:cNvPr>
              <p14:cNvContentPartPr/>
              <p14:nvPr/>
            </p14:nvContentPartPr>
            <p14:xfrm>
              <a:off x="9480825" y="3486978"/>
              <a:ext cx="452045" cy="13804"/>
            </p14:xfrm>
          </p:contentPart>
        </mc:Choice>
        <mc:Fallback xmlns="">
          <p:pic>
            <p:nvPicPr>
              <p:cNvPr id="38" name="Inkt 37">
                <a:extLst>
                  <a:ext uri="{FF2B5EF4-FFF2-40B4-BE49-F238E27FC236}">
                    <a16:creationId xmlns:a16="http://schemas.microsoft.com/office/drawing/2014/main" id="{EDF8F6D9-6736-CA68-7453-1F4298F29752}"/>
                  </a:ext>
                </a:extLst>
              </p:cNvPr>
              <p:cNvPicPr/>
              <p:nvPr/>
            </p:nvPicPr>
            <p:blipFill>
              <a:blip r:embed="rId43"/>
              <a:stretch>
                <a:fillRect/>
              </a:stretch>
            </p:blipFill>
            <p:spPr>
              <a:xfrm>
                <a:off x="9426882" y="-654222"/>
                <a:ext cx="559572"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t 38">
                <a:extLst>
                  <a:ext uri="{FF2B5EF4-FFF2-40B4-BE49-F238E27FC236}">
                    <a16:creationId xmlns:a16="http://schemas.microsoft.com/office/drawing/2014/main" id="{5F137C6A-8750-197B-B322-C5D1C6E527A0}"/>
                  </a:ext>
                </a:extLst>
              </p14:cNvPr>
              <p14:cNvContentPartPr/>
              <p14:nvPr/>
            </p14:nvContentPartPr>
            <p14:xfrm>
              <a:off x="10132391" y="2857500"/>
              <a:ext cx="469971" cy="13804"/>
            </p14:xfrm>
          </p:contentPart>
        </mc:Choice>
        <mc:Fallback xmlns="">
          <p:pic>
            <p:nvPicPr>
              <p:cNvPr id="39" name="Inkt 38">
                <a:extLst>
                  <a:ext uri="{FF2B5EF4-FFF2-40B4-BE49-F238E27FC236}">
                    <a16:creationId xmlns:a16="http://schemas.microsoft.com/office/drawing/2014/main" id="{5F137C6A-8750-197B-B322-C5D1C6E527A0}"/>
                  </a:ext>
                </a:extLst>
              </p:cNvPr>
              <p:cNvPicPr/>
              <p:nvPr/>
            </p:nvPicPr>
            <p:blipFill>
              <a:blip r:embed="rId45"/>
              <a:stretch>
                <a:fillRect/>
              </a:stretch>
            </p:blipFill>
            <p:spPr>
              <a:xfrm>
                <a:off x="10078454" y="-1283700"/>
                <a:ext cx="577485"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t 39">
                <a:extLst>
                  <a:ext uri="{FF2B5EF4-FFF2-40B4-BE49-F238E27FC236}">
                    <a16:creationId xmlns:a16="http://schemas.microsoft.com/office/drawing/2014/main" id="{67ADAFC7-D845-CA7D-0CBC-F75839FA2489}"/>
                  </a:ext>
                </a:extLst>
              </p14:cNvPr>
              <p14:cNvContentPartPr/>
              <p14:nvPr/>
            </p14:nvContentPartPr>
            <p14:xfrm>
              <a:off x="10154479" y="2990021"/>
              <a:ext cx="480898" cy="13804"/>
            </p14:xfrm>
          </p:contentPart>
        </mc:Choice>
        <mc:Fallback xmlns="">
          <p:pic>
            <p:nvPicPr>
              <p:cNvPr id="40" name="Inkt 39">
                <a:extLst>
                  <a:ext uri="{FF2B5EF4-FFF2-40B4-BE49-F238E27FC236}">
                    <a16:creationId xmlns:a16="http://schemas.microsoft.com/office/drawing/2014/main" id="{67ADAFC7-D845-CA7D-0CBC-F75839FA2489}"/>
                  </a:ext>
                </a:extLst>
              </p:cNvPr>
              <p:cNvPicPr/>
              <p:nvPr/>
            </p:nvPicPr>
            <p:blipFill>
              <a:blip r:embed="rId47"/>
              <a:stretch>
                <a:fillRect/>
              </a:stretch>
            </p:blipFill>
            <p:spPr>
              <a:xfrm>
                <a:off x="10100526" y="-1151179"/>
                <a:ext cx="588444" cy="8282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t 40">
                <a:extLst>
                  <a:ext uri="{FF2B5EF4-FFF2-40B4-BE49-F238E27FC236}">
                    <a16:creationId xmlns:a16="http://schemas.microsoft.com/office/drawing/2014/main" id="{22EAD3CD-22C4-6B05-EE22-AC7289AB16A7}"/>
                  </a:ext>
                </a:extLst>
              </p14:cNvPr>
              <p14:cNvContentPartPr/>
              <p14:nvPr/>
            </p14:nvContentPartPr>
            <p14:xfrm>
              <a:off x="8542130" y="6082196"/>
              <a:ext cx="417942" cy="13804"/>
            </p14:xfrm>
          </p:contentPart>
        </mc:Choice>
        <mc:Fallback xmlns="">
          <p:pic>
            <p:nvPicPr>
              <p:cNvPr id="41" name="Inkt 40">
                <a:extLst>
                  <a:ext uri="{FF2B5EF4-FFF2-40B4-BE49-F238E27FC236}">
                    <a16:creationId xmlns:a16="http://schemas.microsoft.com/office/drawing/2014/main" id="{22EAD3CD-22C4-6B05-EE22-AC7289AB16A7}"/>
                  </a:ext>
                </a:extLst>
              </p:cNvPr>
              <p:cNvPicPr/>
              <p:nvPr/>
            </p:nvPicPr>
            <p:blipFill>
              <a:blip r:embed="rId49"/>
              <a:stretch>
                <a:fillRect/>
              </a:stretch>
            </p:blipFill>
            <p:spPr>
              <a:xfrm>
                <a:off x="8488179" y="5956705"/>
                <a:ext cx="525485" cy="264368"/>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t 42">
                <a:extLst>
                  <a:ext uri="{FF2B5EF4-FFF2-40B4-BE49-F238E27FC236}">
                    <a16:creationId xmlns:a16="http://schemas.microsoft.com/office/drawing/2014/main" id="{554437A0-2B92-02E2-10C3-CF291F8F7F49}"/>
                  </a:ext>
                </a:extLst>
              </p14:cNvPr>
              <p14:cNvContentPartPr/>
              <p14:nvPr/>
            </p14:nvContentPartPr>
            <p14:xfrm>
              <a:off x="9624391" y="6036838"/>
              <a:ext cx="477555" cy="34314"/>
            </p14:xfrm>
          </p:contentPart>
        </mc:Choice>
        <mc:Fallback xmlns="">
          <p:pic>
            <p:nvPicPr>
              <p:cNvPr id="43" name="Inkt 42">
                <a:extLst>
                  <a:ext uri="{FF2B5EF4-FFF2-40B4-BE49-F238E27FC236}">
                    <a16:creationId xmlns:a16="http://schemas.microsoft.com/office/drawing/2014/main" id="{554437A0-2B92-02E2-10C3-CF291F8F7F49}"/>
                  </a:ext>
                </a:extLst>
              </p:cNvPr>
              <p:cNvPicPr/>
              <p:nvPr/>
            </p:nvPicPr>
            <p:blipFill>
              <a:blip r:embed="rId51"/>
              <a:stretch>
                <a:fillRect/>
              </a:stretch>
            </p:blipFill>
            <p:spPr>
              <a:xfrm>
                <a:off x="9570450" y="5929607"/>
                <a:ext cx="585077" cy="24841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13" grpId="0" animBg="1"/>
      <p:bldP spid="21" grpId="0" animBg="1"/>
      <p:bldP spid="22" grpId="0" animBg="1"/>
      <p:bldP spid="31" grpId="0" animBg="1"/>
      <p:bldP spid="3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nl-NL">
                <a:latin typeface="Effra" panose="02000506080000020004" pitchFamily="2" charset="0"/>
                <a:ea typeface="Arial"/>
                <a:cs typeface="Arial"/>
                <a:sym typeface="Arial"/>
              </a:rPr>
              <a:t>Osmose</a:t>
            </a:r>
            <a:endParaRPr>
              <a:latin typeface="Effra" panose="02000506080000020004" pitchFamily="2" charset="0"/>
              <a:ea typeface="Arial"/>
              <a:cs typeface="Arial"/>
              <a:sym typeface="Arial"/>
            </a:endParaRPr>
          </a:p>
        </p:txBody>
      </p:sp>
      <p:pic>
        <p:nvPicPr>
          <p:cNvPr id="309" name="Google Shape;309;p59" descr="OsmoseNed"/>
          <p:cNvPicPr preferRelativeResize="0"/>
          <p:nvPr/>
        </p:nvPicPr>
        <p:blipFill rotWithShape="1">
          <a:blip r:embed="rId3">
            <a:alphaModFix/>
          </a:blip>
          <a:srcRect/>
          <a:stretch/>
        </p:blipFill>
        <p:spPr>
          <a:xfrm>
            <a:off x="6246564" y="130634"/>
            <a:ext cx="5788237" cy="6556157"/>
          </a:xfrm>
          <a:prstGeom prst="rect">
            <a:avLst/>
          </a:prstGeom>
          <a:noFill/>
          <a:ln>
            <a:noFill/>
          </a:ln>
        </p:spPr>
      </p:pic>
      <p:sp>
        <p:nvSpPr>
          <p:cNvPr id="3" name="Tekstvak 2">
            <a:extLst>
              <a:ext uri="{FF2B5EF4-FFF2-40B4-BE49-F238E27FC236}">
                <a16:creationId xmlns:a16="http://schemas.microsoft.com/office/drawing/2014/main" id="{C55F9A49-B814-F7CA-72A5-564315526354}"/>
              </a:ext>
            </a:extLst>
          </p:cNvPr>
          <p:cNvSpPr txBox="1"/>
          <p:nvPr/>
        </p:nvSpPr>
        <p:spPr>
          <a:xfrm>
            <a:off x="5029200" y="6354375"/>
            <a:ext cx="6096000"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Wat is osmose?</a:t>
            </a:r>
            <a:endParaRPr lang="nl-NL" sz="1200">
              <a:solidFill>
                <a:schemeClr val="tx1"/>
              </a:solidFill>
              <a:latin typeface="Effra" panose="02000506080000020004"/>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d14e319473_0_7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Turgor en plasmolyse</a:t>
            </a:r>
            <a:endParaRPr>
              <a:latin typeface="Effra" panose="02000506080000020004" pitchFamily="2" charset="0"/>
              <a:ea typeface="Arial"/>
              <a:cs typeface="Arial"/>
              <a:sym typeface="Arial"/>
            </a:endParaRPr>
          </a:p>
        </p:txBody>
      </p:sp>
      <p:pic>
        <p:nvPicPr>
          <p:cNvPr id="317" name="Google Shape;317;g2d14e319473_0_77"/>
          <p:cNvPicPr preferRelativeResize="0"/>
          <p:nvPr/>
        </p:nvPicPr>
        <p:blipFill rotWithShape="1">
          <a:blip r:embed="rId3">
            <a:alphaModFix/>
          </a:blip>
          <a:srcRect l="3065" t="19369" r="1139" b="3026"/>
          <a:stretch/>
        </p:blipFill>
        <p:spPr>
          <a:xfrm>
            <a:off x="2108172" y="1614626"/>
            <a:ext cx="7975654" cy="4681000"/>
          </a:xfrm>
          <a:prstGeom prst="rect">
            <a:avLst/>
          </a:prstGeom>
          <a:noFill/>
          <a:ln>
            <a:noFill/>
          </a:ln>
        </p:spPr>
      </p:pic>
      <p:grpSp>
        <p:nvGrpSpPr>
          <p:cNvPr id="15" name="Groep 14">
            <a:extLst>
              <a:ext uri="{FF2B5EF4-FFF2-40B4-BE49-F238E27FC236}">
                <a16:creationId xmlns:a16="http://schemas.microsoft.com/office/drawing/2014/main" id="{79E6BB51-6C5B-D171-4FAD-77F90C20673D}"/>
              </a:ext>
            </a:extLst>
          </p:cNvPr>
          <p:cNvGrpSpPr/>
          <p:nvPr/>
        </p:nvGrpSpPr>
        <p:grpSpPr>
          <a:xfrm>
            <a:off x="4093032" y="2449283"/>
            <a:ext cx="6476997" cy="1133605"/>
            <a:chOff x="4093032" y="2449283"/>
            <a:chExt cx="6476997" cy="1133605"/>
          </a:xfrm>
        </p:grpSpPr>
        <p:sp>
          <p:nvSpPr>
            <p:cNvPr id="2" name="Tekstvak 1">
              <a:extLst>
                <a:ext uri="{FF2B5EF4-FFF2-40B4-BE49-F238E27FC236}">
                  <a16:creationId xmlns:a16="http://schemas.microsoft.com/office/drawing/2014/main" id="{D6C51AB0-C763-D6B4-B462-BB25BA2813EA}"/>
                </a:ext>
              </a:extLst>
            </p:cNvPr>
            <p:cNvSpPr txBox="1"/>
            <p:nvPr/>
          </p:nvSpPr>
          <p:spPr>
            <a:xfrm>
              <a:off x="4093032" y="2449283"/>
              <a:ext cx="1132113" cy="307777"/>
            </a:xfrm>
            <a:prstGeom prst="rect">
              <a:avLst/>
            </a:prstGeom>
            <a:noFill/>
          </p:spPr>
          <p:txBody>
            <a:bodyPr wrap="square" rtlCol="0">
              <a:spAutoFit/>
            </a:bodyPr>
            <a:lstStyle/>
            <a:p>
              <a:r>
                <a:rPr lang="nl-NL" b="1" dirty="0"/>
                <a:t>0,1% NaCl</a:t>
              </a:r>
            </a:p>
          </p:txBody>
        </p:sp>
        <p:sp>
          <p:nvSpPr>
            <p:cNvPr id="4" name="Tekstvak 3">
              <a:extLst>
                <a:ext uri="{FF2B5EF4-FFF2-40B4-BE49-F238E27FC236}">
                  <a16:creationId xmlns:a16="http://schemas.microsoft.com/office/drawing/2014/main" id="{614484AD-FCFA-2F6C-3F2F-253425524FE8}"/>
                </a:ext>
              </a:extLst>
            </p:cNvPr>
            <p:cNvSpPr txBox="1"/>
            <p:nvPr/>
          </p:nvSpPr>
          <p:spPr>
            <a:xfrm>
              <a:off x="4637315" y="3275111"/>
              <a:ext cx="1132113" cy="307777"/>
            </a:xfrm>
            <a:prstGeom prst="rect">
              <a:avLst/>
            </a:prstGeom>
            <a:noFill/>
          </p:spPr>
          <p:txBody>
            <a:bodyPr wrap="square" rtlCol="0">
              <a:spAutoFit/>
            </a:bodyPr>
            <a:lstStyle/>
            <a:p>
              <a:r>
                <a:rPr lang="nl-NL" b="1" dirty="0"/>
                <a:t>0,9% NaCl</a:t>
              </a:r>
            </a:p>
          </p:txBody>
        </p:sp>
        <p:sp>
          <p:nvSpPr>
            <p:cNvPr id="5" name="Tekstvak 4">
              <a:extLst>
                <a:ext uri="{FF2B5EF4-FFF2-40B4-BE49-F238E27FC236}">
                  <a16:creationId xmlns:a16="http://schemas.microsoft.com/office/drawing/2014/main" id="{36E6C696-1887-271C-4A95-33C10473C779}"/>
                </a:ext>
              </a:extLst>
            </p:cNvPr>
            <p:cNvSpPr txBox="1"/>
            <p:nvPr/>
          </p:nvSpPr>
          <p:spPr>
            <a:xfrm>
              <a:off x="6553199" y="3198909"/>
              <a:ext cx="1132113" cy="307777"/>
            </a:xfrm>
            <a:prstGeom prst="rect">
              <a:avLst/>
            </a:prstGeom>
            <a:noFill/>
          </p:spPr>
          <p:txBody>
            <a:bodyPr wrap="square" rtlCol="0">
              <a:spAutoFit/>
            </a:bodyPr>
            <a:lstStyle/>
            <a:p>
              <a:r>
                <a:rPr lang="nl-NL" b="1" dirty="0"/>
                <a:t>0,9% NaCl</a:t>
              </a:r>
            </a:p>
          </p:txBody>
        </p:sp>
        <p:sp>
          <p:nvSpPr>
            <p:cNvPr id="6" name="Tekstvak 5">
              <a:extLst>
                <a:ext uri="{FF2B5EF4-FFF2-40B4-BE49-F238E27FC236}">
                  <a16:creationId xmlns:a16="http://schemas.microsoft.com/office/drawing/2014/main" id="{02B1ABB8-23AD-01CF-5D43-0E2E4199BFB6}"/>
                </a:ext>
              </a:extLst>
            </p:cNvPr>
            <p:cNvSpPr txBox="1"/>
            <p:nvPr/>
          </p:nvSpPr>
          <p:spPr>
            <a:xfrm>
              <a:off x="5918216" y="2460169"/>
              <a:ext cx="1132113" cy="307777"/>
            </a:xfrm>
            <a:prstGeom prst="rect">
              <a:avLst/>
            </a:prstGeom>
            <a:noFill/>
          </p:spPr>
          <p:txBody>
            <a:bodyPr wrap="square" rtlCol="0">
              <a:spAutoFit/>
            </a:bodyPr>
            <a:lstStyle/>
            <a:p>
              <a:r>
                <a:rPr lang="nl-NL" b="1" dirty="0"/>
                <a:t>0,9% NaCl</a:t>
              </a:r>
            </a:p>
          </p:txBody>
        </p:sp>
        <p:sp>
          <p:nvSpPr>
            <p:cNvPr id="7" name="Tekstvak 6">
              <a:extLst>
                <a:ext uri="{FF2B5EF4-FFF2-40B4-BE49-F238E27FC236}">
                  <a16:creationId xmlns:a16="http://schemas.microsoft.com/office/drawing/2014/main" id="{63FB4101-C048-D7DA-3844-B136027D56E3}"/>
                </a:ext>
              </a:extLst>
            </p:cNvPr>
            <p:cNvSpPr txBox="1"/>
            <p:nvPr/>
          </p:nvSpPr>
          <p:spPr>
            <a:xfrm>
              <a:off x="8810200" y="3110336"/>
              <a:ext cx="1759829" cy="307777"/>
            </a:xfrm>
            <a:prstGeom prst="rect">
              <a:avLst/>
            </a:prstGeom>
            <a:noFill/>
          </p:spPr>
          <p:txBody>
            <a:bodyPr wrap="square" rtlCol="0">
              <a:spAutoFit/>
            </a:bodyPr>
            <a:lstStyle/>
            <a:p>
              <a:r>
                <a:rPr lang="nl-NL" b="1" dirty="0"/>
                <a:t>in cel: 0,1% NaCl</a:t>
              </a:r>
            </a:p>
          </p:txBody>
        </p:sp>
        <p:sp>
          <p:nvSpPr>
            <p:cNvPr id="8" name="Tekstvak 7">
              <a:extLst>
                <a:ext uri="{FF2B5EF4-FFF2-40B4-BE49-F238E27FC236}">
                  <a16:creationId xmlns:a16="http://schemas.microsoft.com/office/drawing/2014/main" id="{9767F628-A094-28F6-65E0-F363D703EF84}"/>
                </a:ext>
              </a:extLst>
            </p:cNvPr>
            <p:cNvSpPr txBox="1"/>
            <p:nvPr/>
          </p:nvSpPr>
          <p:spPr>
            <a:xfrm>
              <a:off x="7674284" y="2471055"/>
              <a:ext cx="1132113" cy="307777"/>
            </a:xfrm>
            <a:prstGeom prst="rect">
              <a:avLst/>
            </a:prstGeom>
            <a:noFill/>
          </p:spPr>
          <p:txBody>
            <a:bodyPr wrap="square" rtlCol="0">
              <a:spAutoFit/>
            </a:bodyPr>
            <a:lstStyle/>
            <a:p>
              <a:r>
                <a:rPr lang="nl-NL" b="1" dirty="0"/>
                <a:t>0,9% NaCl</a:t>
              </a:r>
            </a:p>
          </p:txBody>
        </p:sp>
      </p:grpSp>
      <p:grpSp>
        <p:nvGrpSpPr>
          <p:cNvPr id="16" name="Groep 15">
            <a:extLst>
              <a:ext uri="{FF2B5EF4-FFF2-40B4-BE49-F238E27FC236}">
                <a16:creationId xmlns:a16="http://schemas.microsoft.com/office/drawing/2014/main" id="{0D06206C-32E3-22EB-E9A5-CBE6D79CEE01}"/>
              </a:ext>
            </a:extLst>
          </p:cNvPr>
          <p:cNvGrpSpPr/>
          <p:nvPr/>
        </p:nvGrpSpPr>
        <p:grpSpPr>
          <a:xfrm>
            <a:off x="3951517" y="4738166"/>
            <a:ext cx="5591595" cy="1110437"/>
            <a:chOff x="3951517" y="4738166"/>
            <a:chExt cx="5591595" cy="1110437"/>
          </a:xfrm>
        </p:grpSpPr>
        <p:sp>
          <p:nvSpPr>
            <p:cNvPr id="9" name="Tekstvak 8">
              <a:extLst>
                <a:ext uri="{FF2B5EF4-FFF2-40B4-BE49-F238E27FC236}">
                  <a16:creationId xmlns:a16="http://schemas.microsoft.com/office/drawing/2014/main" id="{C2C0FF30-0FA6-0495-8E4F-8828A8EE0037}"/>
                </a:ext>
              </a:extLst>
            </p:cNvPr>
            <p:cNvSpPr txBox="1"/>
            <p:nvPr/>
          </p:nvSpPr>
          <p:spPr>
            <a:xfrm>
              <a:off x="3951517" y="5540826"/>
              <a:ext cx="1132113" cy="307777"/>
            </a:xfrm>
            <a:prstGeom prst="rect">
              <a:avLst/>
            </a:prstGeom>
            <a:noFill/>
          </p:spPr>
          <p:txBody>
            <a:bodyPr wrap="square" rtlCol="0">
              <a:spAutoFit/>
            </a:bodyPr>
            <a:lstStyle/>
            <a:p>
              <a:r>
                <a:rPr lang="nl-NL" b="1" dirty="0"/>
                <a:t>0,1% NaCl</a:t>
              </a:r>
            </a:p>
          </p:txBody>
        </p:sp>
        <p:sp>
          <p:nvSpPr>
            <p:cNvPr id="10" name="Tekstvak 9">
              <a:extLst>
                <a:ext uri="{FF2B5EF4-FFF2-40B4-BE49-F238E27FC236}">
                  <a16:creationId xmlns:a16="http://schemas.microsoft.com/office/drawing/2014/main" id="{B001A721-ED83-8145-380C-84AE7D4043FC}"/>
                </a:ext>
              </a:extLst>
            </p:cNvPr>
            <p:cNvSpPr txBox="1"/>
            <p:nvPr/>
          </p:nvSpPr>
          <p:spPr>
            <a:xfrm>
              <a:off x="4550231" y="4859397"/>
              <a:ext cx="1132113" cy="307777"/>
            </a:xfrm>
            <a:prstGeom prst="rect">
              <a:avLst/>
            </a:prstGeom>
            <a:noFill/>
          </p:spPr>
          <p:txBody>
            <a:bodyPr wrap="square" rtlCol="0">
              <a:spAutoFit/>
            </a:bodyPr>
            <a:lstStyle/>
            <a:p>
              <a:r>
                <a:rPr lang="nl-NL" b="1" dirty="0"/>
                <a:t>0,9% NaCl</a:t>
              </a:r>
            </a:p>
          </p:txBody>
        </p:sp>
        <p:sp>
          <p:nvSpPr>
            <p:cNvPr id="11" name="Tekstvak 10">
              <a:extLst>
                <a:ext uri="{FF2B5EF4-FFF2-40B4-BE49-F238E27FC236}">
                  <a16:creationId xmlns:a16="http://schemas.microsoft.com/office/drawing/2014/main" id="{8A8DFDC1-C016-B358-19CA-B7E1F1D4F4BD}"/>
                </a:ext>
              </a:extLst>
            </p:cNvPr>
            <p:cNvSpPr txBox="1"/>
            <p:nvPr/>
          </p:nvSpPr>
          <p:spPr>
            <a:xfrm>
              <a:off x="6651173" y="4738166"/>
              <a:ext cx="1132113" cy="307777"/>
            </a:xfrm>
            <a:prstGeom prst="rect">
              <a:avLst/>
            </a:prstGeom>
            <a:noFill/>
          </p:spPr>
          <p:txBody>
            <a:bodyPr wrap="square" rtlCol="0">
              <a:spAutoFit/>
            </a:bodyPr>
            <a:lstStyle/>
            <a:p>
              <a:r>
                <a:rPr lang="nl-NL" b="1" dirty="0"/>
                <a:t>0,9% NaCl</a:t>
              </a:r>
            </a:p>
          </p:txBody>
        </p:sp>
        <p:sp>
          <p:nvSpPr>
            <p:cNvPr id="12" name="Tekstvak 11">
              <a:extLst>
                <a:ext uri="{FF2B5EF4-FFF2-40B4-BE49-F238E27FC236}">
                  <a16:creationId xmlns:a16="http://schemas.microsoft.com/office/drawing/2014/main" id="{DFA3499D-EFC4-23AE-5F8F-DEC2B7B29884}"/>
                </a:ext>
              </a:extLst>
            </p:cNvPr>
            <p:cNvSpPr txBox="1"/>
            <p:nvPr/>
          </p:nvSpPr>
          <p:spPr>
            <a:xfrm>
              <a:off x="6019801" y="5529940"/>
              <a:ext cx="1132113" cy="307777"/>
            </a:xfrm>
            <a:prstGeom prst="rect">
              <a:avLst/>
            </a:prstGeom>
            <a:noFill/>
          </p:spPr>
          <p:txBody>
            <a:bodyPr wrap="square" rtlCol="0">
              <a:spAutoFit/>
            </a:bodyPr>
            <a:lstStyle/>
            <a:p>
              <a:r>
                <a:rPr lang="nl-NL" b="1" dirty="0"/>
                <a:t>0,9% NaCl</a:t>
              </a:r>
            </a:p>
          </p:txBody>
        </p:sp>
        <p:sp>
          <p:nvSpPr>
            <p:cNvPr id="13" name="Tekstvak 12">
              <a:extLst>
                <a:ext uri="{FF2B5EF4-FFF2-40B4-BE49-F238E27FC236}">
                  <a16:creationId xmlns:a16="http://schemas.microsoft.com/office/drawing/2014/main" id="{8942C61B-C66A-F570-B2CF-BFFD80CB4A66}"/>
                </a:ext>
              </a:extLst>
            </p:cNvPr>
            <p:cNvSpPr txBox="1"/>
            <p:nvPr/>
          </p:nvSpPr>
          <p:spPr>
            <a:xfrm>
              <a:off x="7855829" y="5529939"/>
              <a:ext cx="1132113" cy="307777"/>
            </a:xfrm>
            <a:prstGeom prst="rect">
              <a:avLst/>
            </a:prstGeom>
            <a:noFill/>
          </p:spPr>
          <p:txBody>
            <a:bodyPr wrap="square" rtlCol="0">
              <a:spAutoFit/>
            </a:bodyPr>
            <a:lstStyle/>
            <a:p>
              <a:r>
                <a:rPr lang="nl-NL" b="1" dirty="0"/>
                <a:t>0,9% NaCl</a:t>
              </a:r>
            </a:p>
          </p:txBody>
        </p:sp>
        <p:sp>
          <p:nvSpPr>
            <p:cNvPr id="14" name="Tekstvak 13">
              <a:extLst>
                <a:ext uri="{FF2B5EF4-FFF2-40B4-BE49-F238E27FC236}">
                  <a16:creationId xmlns:a16="http://schemas.microsoft.com/office/drawing/2014/main" id="{6C010310-FC8C-42B4-50F9-5B9349542E85}"/>
                </a:ext>
              </a:extLst>
            </p:cNvPr>
            <p:cNvSpPr txBox="1"/>
            <p:nvPr/>
          </p:nvSpPr>
          <p:spPr>
            <a:xfrm>
              <a:off x="8410999" y="4799938"/>
              <a:ext cx="1132113" cy="307777"/>
            </a:xfrm>
            <a:prstGeom prst="rect">
              <a:avLst/>
            </a:prstGeom>
            <a:noFill/>
          </p:spPr>
          <p:txBody>
            <a:bodyPr wrap="square" rtlCol="0">
              <a:spAutoFit/>
            </a:bodyPr>
            <a:lstStyle/>
            <a:p>
              <a:r>
                <a:rPr lang="nl-NL" b="1" dirty="0"/>
                <a:t>0,1% NaCl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31">
          <a:extLst>
            <a:ext uri="{FF2B5EF4-FFF2-40B4-BE49-F238E27FC236}">
              <a16:creationId xmlns:a16="http://schemas.microsoft.com/office/drawing/2014/main" id="{A029BAAA-29A3-C5A1-24CE-EBB978CE435E}"/>
            </a:ext>
          </a:extLst>
        </p:cNvPr>
        <p:cNvGrpSpPr/>
        <p:nvPr/>
      </p:nvGrpSpPr>
      <p:grpSpPr>
        <a:xfrm>
          <a:off x="0" y="0"/>
          <a:ext cx="0" cy="0"/>
          <a:chOff x="0" y="0"/>
          <a:chExt cx="0" cy="0"/>
        </a:xfrm>
      </p:grpSpPr>
      <p:pic>
        <p:nvPicPr>
          <p:cNvPr id="7170" name="Picture 2" descr="Insuline en cortisol - Lopen met een Lach">
            <a:extLst>
              <a:ext uri="{FF2B5EF4-FFF2-40B4-BE49-F238E27FC236}">
                <a16:creationId xmlns:a16="http://schemas.microsoft.com/office/drawing/2014/main" id="{4AF5950C-5ABD-56DC-4350-EADE3D624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501" y="1491343"/>
            <a:ext cx="6769782" cy="478649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7160D958-1248-4B69-D42F-5CCE50A95AC0}"/>
              </a:ext>
            </a:extLst>
          </p:cNvPr>
          <p:cNvSpPr txBox="1"/>
          <p:nvPr/>
        </p:nvSpPr>
        <p:spPr>
          <a:xfrm>
            <a:off x="2775155" y="6354375"/>
            <a:ext cx="6096000" cy="276999"/>
          </a:xfrm>
          <a:prstGeom prst="rect">
            <a:avLst/>
          </a:prstGeom>
          <a:noFill/>
        </p:spPr>
        <p:txBody>
          <a:bodyPr wrap="square">
            <a:spAutoFit/>
          </a:bodyPr>
          <a:lstStyle/>
          <a:p>
            <a:r>
              <a:rPr lang="nl-NL" sz="1200">
                <a:solidFill>
                  <a:schemeClr val="tx1"/>
                </a:solidFill>
                <a:latin typeface="Effra" panose="02000506080000020004"/>
                <a:hlinkClick r:id="rId4">
                  <a:extLst>
                    <a:ext uri="{A12FA001-AC4F-418D-AE19-62706E023703}">
                      <ahyp:hlinkClr xmlns:ahyp="http://schemas.microsoft.com/office/drawing/2018/hyperlinkcolor" val="tx"/>
                    </a:ext>
                  </a:extLst>
                </a:hlinkClick>
              </a:rPr>
              <a:t>Insuline en cortisol - Lopen met een Lach</a:t>
            </a:r>
            <a:endParaRPr lang="nl-NL" sz="1200">
              <a:solidFill>
                <a:schemeClr val="tx1"/>
              </a:solidFill>
              <a:latin typeface="Effra" panose="02000506080000020004"/>
            </a:endParaRPr>
          </a:p>
        </p:txBody>
      </p:sp>
      <p:sp>
        <p:nvSpPr>
          <p:cNvPr id="5" name="Google Shape;315;g2d14e319473_0_77">
            <a:extLst>
              <a:ext uri="{FF2B5EF4-FFF2-40B4-BE49-F238E27FC236}">
                <a16:creationId xmlns:a16="http://schemas.microsoft.com/office/drawing/2014/main" id="{8872CB9B-9BBC-97BA-1928-8479E9C51D5F}"/>
              </a:ext>
            </a:extLst>
          </p:cNvPr>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nl-NL">
                <a:latin typeface="Effra" panose="02000506080000020004" pitchFamily="2" charset="0"/>
                <a:ea typeface="Arial"/>
                <a:cs typeface="Arial"/>
                <a:sym typeface="Arial"/>
              </a:rPr>
              <a:t>Insuline vs. glucagon</a:t>
            </a:r>
            <a:endParaRPr>
              <a:latin typeface="Effra" panose="02000506080000020004" pitchFamily="2" charset="0"/>
              <a:ea typeface="Arial"/>
              <a:cs typeface="Arial"/>
              <a:sym typeface="Arial"/>
            </a:endParaRPr>
          </a:p>
        </p:txBody>
      </p:sp>
    </p:spTree>
    <p:extLst>
      <p:ext uri="{BB962C8B-B14F-4D97-AF65-F5344CB8AC3E}">
        <p14:creationId xmlns:p14="http://schemas.microsoft.com/office/powerpoint/2010/main" val="29619353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14337998-1AD3-66FA-2212-2B06CE58445E}"/>
            </a:ext>
          </a:extLst>
        </p:cNvPr>
        <p:cNvGrpSpPr/>
        <p:nvPr/>
      </p:nvGrpSpPr>
      <p:grpSpPr>
        <a:xfrm>
          <a:off x="0" y="0"/>
          <a:ext cx="0" cy="0"/>
          <a:chOff x="0" y="0"/>
          <a:chExt cx="0" cy="0"/>
        </a:xfrm>
      </p:grpSpPr>
      <p:sp>
        <p:nvSpPr>
          <p:cNvPr id="422" name="Google Shape;422;p30">
            <a:extLst>
              <a:ext uri="{FF2B5EF4-FFF2-40B4-BE49-F238E27FC236}">
                <a16:creationId xmlns:a16="http://schemas.microsoft.com/office/drawing/2014/main" id="{C0D6E8D1-999F-B360-FC04-9C5FB9717718}"/>
              </a:ext>
            </a:extLst>
          </p:cNvPr>
          <p:cNvSpPr txBox="1">
            <a:spLocks noGrp="1"/>
          </p:cNvSpPr>
          <p:nvPr>
            <p:ph type="title"/>
          </p:nvPr>
        </p:nvSpPr>
        <p:spPr>
          <a:xfrm>
            <a:off x="838200" y="55505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dirty="0" err="1">
                <a:latin typeface="Effra" panose="02000506080000020004" pitchFamily="2" charset="0"/>
                <a:ea typeface="Arial"/>
                <a:cs typeface="Arial"/>
                <a:sym typeface="Arial"/>
              </a:rPr>
              <a:t>Karyogram</a:t>
            </a:r>
            <a:r>
              <a:rPr lang="nl-NL" dirty="0">
                <a:latin typeface="Effra" panose="02000506080000020004" pitchFamily="2" charset="0"/>
                <a:ea typeface="Arial"/>
                <a:cs typeface="Arial"/>
                <a:sym typeface="Arial"/>
              </a:rPr>
              <a:t> &amp; chromosomen vs. chromatiden</a:t>
            </a:r>
            <a:endParaRPr dirty="0">
              <a:latin typeface="Effra" panose="02000506080000020004" pitchFamily="2" charset="0"/>
              <a:ea typeface="Arial"/>
              <a:cs typeface="Arial"/>
              <a:sym typeface="Arial"/>
            </a:endParaRPr>
          </a:p>
        </p:txBody>
      </p:sp>
      <p:pic>
        <p:nvPicPr>
          <p:cNvPr id="6" name="Afbeelding 5" descr="Afbeelding met Kleurrijkheid, lijn, Kinderkunst, ontwerp&#10;&#10;Door AI gegenereerde inhoud is mogelijk onjuist.">
            <a:extLst>
              <a:ext uri="{FF2B5EF4-FFF2-40B4-BE49-F238E27FC236}">
                <a16:creationId xmlns:a16="http://schemas.microsoft.com/office/drawing/2014/main" id="{7E1F69DD-026B-56BE-674B-0CEAE24C993C}"/>
              </a:ext>
            </a:extLst>
          </p:cNvPr>
          <p:cNvPicPr>
            <a:picLocks noChangeAspect="1"/>
          </p:cNvPicPr>
          <p:nvPr/>
        </p:nvPicPr>
        <p:blipFill>
          <a:blip r:embed="rId3"/>
          <a:srcRect l="2022"/>
          <a:stretch/>
        </p:blipFill>
        <p:spPr>
          <a:xfrm>
            <a:off x="5016136" y="2638697"/>
            <a:ext cx="6327407" cy="4029054"/>
          </a:xfrm>
          <a:prstGeom prst="rect">
            <a:avLst/>
          </a:prstGeom>
        </p:spPr>
      </p:pic>
      <p:sp>
        <p:nvSpPr>
          <p:cNvPr id="3" name="Google Shape;99;g2d17701bccb_0_0">
            <a:extLst>
              <a:ext uri="{FF2B5EF4-FFF2-40B4-BE49-F238E27FC236}">
                <a16:creationId xmlns:a16="http://schemas.microsoft.com/office/drawing/2014/main" id="{30919213-0204-6413-0E6C-C5717A6233FA}"/>
              </a:ext>
            </a:extLst>
          </p:cNvPr>
          <p:cNvSpPr txBox="1">
            <a:spLocks/>
          </p:cNvSpPr>
          <p:nvPr/>
        </p:nvSpPr>
        <p:spPr>
          <a:xfrm>
            <a:off x="692289" y="1997211"/>
            <a:ext cx="10885800" cy="276225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635000" indent="-444500">
              <a:spcBef>
                <a:spcPts val="0"/>
              </a:spcBef>
              <a:buSzPts val="2600"/>
            </a:pPr>
            <a:r>
              <a:rPr lang="nl-NL" dirty="0">
                <a:latin typeface="Effra" panose="02000506080000020004"/>
                <a:ea typeface="Arial"/>
                <a:cs typeface="Arial"/>
                <a:sym typeface="Arial"/>
              </a:rPr>
              <a:t>Binas 88A </a:t>
            </a:r>
            <a:r>
              <a:rPr lang="nl-NL" dirty="0">
                <a:latin typeface="Effra" panose="02000506080000020004"/>
                <a:ea typeface="Arial"/>
                <a:cs typeface="Arial"/>
                <a:sym typeface="Wingdings" panose="05000000000000000000" pitchFamily="2" charset="2"/>
              </a:rPr>
              <a:t></a:t>
            </a:r>
            <a:r>
              <a:rPr lang="nl-NL" dirty="0">
                <a:latin typeface="Effra" panose="02000506080000020004"/>
              </a:rPr>
              <a:t> overzicht van alle chromosomen van groot naar klein</a:t>
            </a:r>
            <a:br>
              <a:rPr lang="nl-NL" dirty="0">
                <a:latin typeface="Effra" panose="02000506080000020004" pitchFamily="2" charset="0"/>
                <a:ea typeface="Arial"/>
                <a:cs typeface="Arial"/>
                <a:sym typeface="Arial"/>
              </a:rPr>
            </a:br>
            <a:endParaRPr lang="nl-NL" dirty="0">
              <a:latin typeface="Effra" panose="02000506080000020004" pitchFamily="2" charset="0"/>
              <a:ea typeface="Arial"/>
              <a:cs typeface="Arial"/>
              <a:sym typeface="Arial"/>
            </a:endParaRPr>
          </a:p>
          <a:p>
            <a:pPr marL="114300" indent="0">
              <a:buNone/>
            </a:pPr>
            <a:r>
              <a:rPr lang="nl-NL" dirty="0">
                <a:latin typeface="Effra" panose="02000506080000020004"/>
              </a:rPr>
              <a:t>A = chromosoom</a:t>
            </a:r>
          </a:p>
          <a:p>
            <a:pPr marL="114300" indent="0">
              <a:buNone/>
            </a:pPr>
            <a:r>
              <a:rPr lang="nl-NL" dirty="0">
                <a:latin typeface="Effra" panose="02000506080000020004"/>
              </a:rPr>
              <a:t>B = chromosomenpaar</a:t>
            </a:r>
          </a:p>
          <a:p>
            <a:pPr marL="114300" indent="0">
              <a:buNone/>
            </a:pPr>
            <a:r>
              <a:rPr lang="nl-NL" dirty="0">
                <a:latin typeface="Effra" panose="02000506080000020004"/>
              </a:rPr>
              <a:t>C = </a:t>
            </a:r>
            <a:r>
              <a:rPr lang="nl-NL" dirty="0" err="1">
                <a:latin typeface="Effra" panose="02000506080000020004"/>
              </a:rPr>
              <a:t>chromatide</a:t>
            </a:r>
            <a:r>
              <a:rPr lang="nl-NL" dirty="0">
                <a:latin typeface="Effra" panose="02000506080000020004"/>
              </a:rPr>
              <a:t> </a:t>
            </a:r>
          </a:p>
          <a:p>
            <a:pPr marL="635000" indent="-444500">
              <a:spcBef>
                <a:spcPts val="0"/>
              </a:spcBef>
              <a:buSzPts val="2600"/>
            </a:pPr>
            <a:endParaRPr lang="nl-NL" sz="2500" dirty="0">
              <a:latin typeface="Effra" panose="02000506080000020004" pitchFamily="2" charset="0"/>
              <a:ea typeface="Arial"/>
              <a:cs typeface="Arial"/>
              <a:sym typeface="Arial"/>
            </a:endParaRPr>
          </a:p>
        </p:txBody>
      </p:sp>
      <p:sp>
        <p:nvSpPr>
          <p:cNvPr id="2" name="Tekstvak 1">
            <a:extLst>
              <a:ext uri="{FF2B5EF4-FFF2-40B4-BE49-F238E27FC236}">
                <a16:creationId xmlns:a16="http://schemas.microsoft.com/office/drawing/2014/main" id="{FF849955-FAD6-4867-DD90-2F7F6B6324D6}"/>
              </a:ext>
            </a:extLst>
          </p:cNvPr>
          <p:cNvSpPr txBox="1"/>
          <p:nvPr/>
        </p:nvSpPr>
        <p:spPr>
          <a:xfrm>
            <a:off x="838200" y="6130434"/>
            <a:ext cx="34146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a:solidFill>
                  <a:schemeClr val="tx1"/>
                </a:solidFill>
                <a:latin typeface="Effra"/>
                <a:hlinkClick r:id="rId4">
                  <a:extLst>
                    <a:ext uri="{A12FA001-AC4F-418D-AE19-62706E023703}">
                      <ahyp:hlinkClr xmlns:ahyp="http://schemas.microsoft.com/office/drawing/2018/hyperlinkcolor" val="tx"/>
                    </a:ext>
                  </a:extLst>
                </a:hlinkClick>
              </a:rPr>
              <a:t>Wat is een chromosoom en wat zijn chromatiden? - Biologie van Meneer Spoor</a:t>
            </a:r>
            <a:endParaRPr lang="nl-NL" sz="1200">
              <a:solidFill>
                <a:schemeClr val="tx1"/>
              </a:solidFill>
              <a:latin typeface="Effra"/>
            </a:endParaRPr>
          </a:p>
        </p:txBody>
      </p:sp>
    </p:spTree>
    <p:extLst>
      <p:ext uri="{BB962C8B-B14F-4D97-AF65-F5344CB8AC3E}">
        <p14:creationId xmlns:p14="http://schemas.microsoft.com/office/powerpoint/2010/main" val="18781275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5A497368-FC3A-97C4-7484-BFE1F49D0FC8}"/>
            </a:ext>
          </a:extLst>
        </p:cNvPr>
        <p:cNvGrpSpPr/>
        <p:nvPr/>
      </p:nvGrpSpPr>
      <p:grpSpPr>
        <a:xfrm>
          <a:off x="0" y="0"/>
          <a:ext cx="0" cy="0"/>
          <a:chOff x="0" y="0"/>
          <a:chExt cx="0" cy="0"/>
        </a:xfrm>
      </p:grpSpPr>
      <p:sp>
        <p:nvSpPr>
          <p:cNvPr id="7" name="Google Shape;262;p20">
            <a:extLst>
              <a:ext uri="{FF2B5EF4-FFF2-40B4-BE49-F238E27FC236}">
                <a16:creationId xmlns:a16="http://schemas.microsoft.com/office/drawing/2014/main" id="{D23E7108-AA00-2544-8724-581977F4DEDA}"/>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(2024-I)</a:t>
            </a:r>
            <a:endParaRPr>
              <a:latin typeface="Effra" panose="02000506080000020004" pitchFamily="2" charset="0"/>
              <a:ea typeface="Arial"/>
              <a:cs typeface="Arial"/>
              <a:sym typeface="Arial"/>
            </a:endParaRPr>
          </a:p>
        </p:txBody>
      </p:sp>
      <p:pic>
        <p:nvPicPr>
          <p:cNvPr id="2" name="Afbeelding 1">
            <a:extLst>
              <a:ext uri="{FF2B5EF4-FFF2-40B4-BE49-F238E27FC236}">
                <a16:creationId xmlns:a16="http://schemas.microsoft.com/office/drawing/2014/main" id="{B15FFEC0-168C-0BAE-408A-A752D5B9584C}"/>
              </a:ext>
            </a:extLst>
          </p:cNvPr>
          <p:cNvPicPr>
            <a:picLocks noChangeAspect="1"/>
          </p:cNvPicPr>
          <p:nvPr/>
        </p:nvPicPr>
        <p:blipFill>
          <a:blip r:embed="rId3"/>
          <a:stretch>
            <a:fillRect/>
          </a:stretch>
        </p:blipFill>
        <p:spPr>
          <a:xfrm>
            <a:off x="149213" y="1436277"/>
            <a:ext cx="6982799" cy="5239481"/>
          </a:xfrm>
          <a:prstGeom prst="rect">
            <a:avLst/>
          </a:prstGeom>
        </p:spPr>
      </p:pic>
      <p:pic>
        <p:nvPicPr>
          <p:cNvPr id="4" name="Afbeelding 3">
            <a:extLst>
              <a:ext uri="{FF2B5EF4-FFF2-40B4-BE49-F238E27FC236}">
                <a16:creationId xmlns:a16="http://schemas.microsoft.com/office/drawing/2014/main" id="{27822683-3174-DE2C-E5DC-EBCB0DCAF4EF}"/>
              </a:ext>
            </a:extLst>
          </p:cNvPr>
          <p:cNvPicPr>
            <a:picLocks noChangeAspect="1"/>
          </p:cNvPicPr>
          <p:nvPr/>
        </p:nvPicPr>
        <p:blipFill>
          <a:blip r:embed="rId4"/>
          <a:stretch>
            <a:fillRect/>
          </a:stretch>
        </p:blipFill>
        <p:spPr>
          <a:xfrm>
            <a:off x="4850163" y="4985328"/>
            <a:ext cx="7183404" cy="1703493"/>
          </a:xfrm>
          <a:prstGeom prst="rect">
            <a:avLst/>
          </a:prstGeom>
        </p:spPr>
      </p:pic>
    </p:spTree>
    <p:extLst>
      <p:ext uri="{BB962C8B-B14F-4D97-AF65-F5344CB8AC3E}">
        <p14:creationId xmlns:p14="http://schemas.microsoft.com/office/powerpoint/2010/main" val="15553819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63DE438C-3F54-66E7-09A1-22BE5613F72D}"/>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67F14F6D-E85C-F867-70DB-BC91C0FA6222}"/>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Uitwerking</a:t>
            </a:r>
            <a:endParaRPr>
              <a:latin typeface="Effra" panose="02000506080000020004" pitchFamily="2" charset="0"/>
              <a:ea typeface="Arial"/>
              <a:cs typeface="Arial"/>
              <a:sym typeface="Arial"/>
            </a:endParaRPr>
          </a:p>
        </p:txBody>
      </p:sp>
      <p:pic>
        <p:nvPicPr>
          <p:cNvPr id="3" name="Afbeelding 2">
            <a:extLst>
              <a:ext uri="{FF2B5EF4-FFF2-40B4-BE49-F238E27FC236}">
                <a16:creationId xmlns:a16="http://schemas.microsoft.com/office/drawing/2014/main" id="{349F5CB7-432F-5B87-812E-4CFB7FE04333}"/>
              </a:ext>
            </a:extLst>
          </p:cNvPr>
          <p:cNvPicPr>
            <a:picLocks noChangeAspect="1"/>
          </p:cNvPicPr>
          <p:nvPr/>
        </p:nvPicPr>
        <p:blipFill>
          <a:blip r:embed="rId3"/>
          <a:stretch>
            <a:fillRect/>
          </a:stretch>
        </p:blipFill>
        <p:spPr>
          <a:xfrm>
            <a:off x="668380" y="2255222"/>
            <a:ext cx="10440147" cy="487978"/>
          </a:xfrm>
          <a:prstGeom prst="rect">
            <a:avLst/>
          </a:prstGeom>
        </p:spPr>
      </p:pic>
    </p:spTree>
    <p:extLst>
      <p:ext uri="{BB962C8B-B14F-4D97-AF65-F5344CB8AC3E}">
        <p14:creationId xmlns:p14="http://schemas.microsoft.com/office/powerpoint/2010/main" val="24081090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81">
          <a:extLst>
            <a:ext uri="{FF2B5EF4-FFF2-40B4-BE49-F238E27FC236}">
              <a16:creationId xmlns:a16="http://schemas.microsoft.com/office/drawing/2014/main" id="{F3C12063-E341-91AA-6E0E-832307D3EB0A}"/>
            </a:ext>
          </a:extLst>
        </p:cNvPr>
        <p:cNvGrpSpPr/>
        <p:nvPr/>
      </p:nvGrpSpPr>
      <p:grpSpPr>
        <a:xfrm>
          <a:off x="0" y="0"/>
          <a:ext cx="0" cy="0"/>
          <a:chOff x="0" y="0"/>
          <a:chExt cx="0" cy="0"/>
        </a:xfrm>
      </p:grpSpPr>
      <p:sp>
        <p:nvSpPr>
          <p:cNvPr id="7" name="Google Shape;282;g2d17701bccb_0_89">
            <a:extLst>
              <a:ext uri="{FF2B5EF4-FFF2-40B4-BE49-F238E27FC236}">
                <a16:creationId xmlns:a16="http://schemas.microsoft.com/office/drawing/2014/main" id="{823FACD2-4B27-50D5-2476-24B609E47C8D}"/>
              </a:ext>
            </a:extLst>
          </p:cNvPr>
          <p:cNvSpPr txBox="1">
            <a:spLocks noGrp="1"/>
          </p:cNvSpPr>
          <p:nvPr>
            <p:ph type="title"/>
          </p:nvPr>
        </p:nvSpPr>
        <p:spPr>
          <a:xfrm>
            <a:off x="679435" y="330769"/>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nl-NL">
                <a:latin typeface="Effra" panose="02000506080000020004" pitchFamily="2" charset="0"/>
                <a:ea typeface="Arial"/>
                <a:cs typeface="Arial"/>
                <a:sym typeface="Arial"/>
              </a:rPr>
              <a:t>Voorbeeld (2023-I)</a:t>
            </a:r>
            <a:endParaRPr>
              <a:latin typeface="Effra" panose="02000506080000020004" pitchFamily="2" charset="0"/>
              <a:ea typeface="Arial"/>
              <a:cs typeface="Arial"/>
              <a:sym typeface="Arial"/>
            </a:endParaRPr>
          </a:p>
        </p:txBody>
      </p:sp>
      <p:pic>
        <p:nvPicPr>
          <p:cNvPr id="4" name="Afbeelding 3">
            <a:extLst>
              <a:ext uri="{FF2B5EF4-FFF2-40B4-BE49-F238E27FC236}">
                <a16:creationId xmlns:a16="http://schemas.microsoft.com/office/drawing/2014/main" id="{93DD7B18-DA8D-295C-0E08-F91E9C271FE0}"/>
              </a:ext>
            </a:extLst>
          </p:cNvPr>
          <p:cNvPicPr>
            <a:picLocks noChangeAspect="1"/>
          </p:cNvPicPr>
          <p:nvPr/>
        </p:nvPicPr>
        <p:blipFill>
          <a:blip r:embed="rId3"/>
          <a:stretch>
            <a:fillRect/>
          </a:stretch>
        </p:blipFill>
        <p:spPr>
          <a:xfrm>
            <a:off x="3435533" y="1520367"/>
            <a:ext cx="8441326" cy="5006864"/>
          </a:xfrm>
          <a:prstGeom prst="rect">
            <a:avLst/>
          </a:prstGeom>
        </p:spPr>
      </p:pic>
      <p:sp>
        <p:nvSpPr>
          <p:cNvPr id="2" name="Tekstvak 1">
            <a:extLst>
              <a:ext uri="{FF2B5EF4-FFF2-40B4-BE49-F238E27FC236}">
                <a16:creationId xmlns:a16="http://schemas.microsoft.com/office/drawing/2014/main" id="{29D10E41-305D-FECC-BF3A-37DB79E05820}"/>
              </a:ext>
            </a:extLst>
          </p:cNvPr>
          <p:cNvSpPr txBox="1"/>
          <p:nvPr/>
        </p:nvSpPr>
        <p:spPr>
          <a:xfrm>
            <a:off x="679435" y="1820090"/>
            <a:ext cx="3213296"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300">
                <a:latin typeface="Effra"/>
              </a:rPr>
              <a:t>Eerder gegeven info:</a:t>
            </a:r>
          </a:p>
          <a:p>
            <a:pPr marL="285750" indent="-285750">
              <a:buFont typeface="Calibri"/>
              <a:buChar char="-"/>
            </a:pPr>
            <a:r>
              <a:rPr lang="nl-NL" sz="2300">
                <a:latin typeface="Effra"/>
              </a:rPr>
              <a:t>De mutatie is recessief</a:t>
            </a:r>
          </a:p>
          <a:p>
            <a:pPr marL="285750" indent="-285750">
              <a:buFont typeface="Calibri"/>
              <a:buChar char="-"/>
            </a:pPr>
            <a:r>
              <a:rPr lang="nl-NL" sz="2300">
                <a:latin typeface="Effra"/>
              </a:rPr>
              <a:t>Ryan heeft de mutatie </a:t>
            </a:r>
          </a:p>
          <a:p>
            <a:pPr marL="285750" indent="-285750">
              <a:buFont typeface="Calibri"/>
              <a:buChar char="-"/>
            </a:pPr>
            <a:endParaRPr lang="nl-NL"/>
          </a:p>
        </p:txBody>
      </p:sp>
    </p:spTree>
    <p:extLst>
      <p:ext uri="{BB962C8B-B14F-4D97-AF65-F5344CB8AC3E}">
        <p14:creationId xmlns:p14="http://schemas.microsoft.com/office/powerpoint/2010/main" val="3771956889"/>
      </p:ext>
    </p:extLst>
  </p:cSld>
  <p:clrMapOvr>
    <a:masterClrMapping/>
  </p:clrMapOvr>
</p:sld>
</file>

<file path=ppt/theme/theme1.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Props1.xml><?xml version="1.0" encoding="utf-8"?>
<ds:datastoreItem xmlns:ds="http://schemas.openxmlformats.org/officeDocument/2006/customXml" ds:itemID="{B6188DD6-2500-4ADE-921A-BECAA5D95F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df434-8271-45be-9229-b36057b16eca"/>
    <ds:schemaRef ds:uri="403b03e0-f3b3-4df8-8b82-7dc7d4ddf2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680913-DCFB-439F-A859-D5501D65354C}">
  <ds:schemaRefs>
    <ds:schemaRef ds:uri="http://schemas.microsoft.com/sharepoint/v3/contenttype/forms"/>
  </ds:schemaRefs>
</ds:datastoreItem>
</file>

<file path=customXml/itemProps3.xml><?xml version="1.0" encoding="utf-8"?>
<ds:datastoreItem xmlns:ds="http://schemas.openxmlformats.org/officeDocument/2006/customXml" ds:itemID="{FD183A17-3114-4550-B3DC-F9972FA07882}">
  <ds:schemaRefs>
    <ds:schemaRef ds:uri="http://schemas.microsoft.com/office/2006/metadata/properties"/>
    <ds:schemaRef ds:uri="http://schemas.microsoft.com/office/infopath/2007/PartnerControls"/>
    <ds:schemaRef ds:uri="f7bdf434-8271-45be-9229-b36057b16eca"/>
    <ds:schemaRef ds:uri="403b03e0-f3b3-4df8-8b82-7dc7d4ddf286"/>
  </ds:schemaRefs>
</ds:datastoreItem>
</file>

<file path=docProps/app.xml><?xml version="1.0" encoding="utf-8"?>
<Properties xmlns="http://schemas.openxmlformats.org/officeDocument/2006/extended-properties" xmlns:vt="http://schemas.openxmlformats.org/officeDocument/2006/docPropsVTypes">
  <TotalTime>31</TotalTime>
  <Words>2682</Words>
  <Application>Microsoft Office PowerPoint</Application>
  <PresentationFormat>Breedbeeld</PresentationFormat>
  <Paragraphs>619</Paragraphs>
  <Slides>113</Slides>
  <Notes>101</Notes>
  <HiddenSlides>0</HiddenSlides>
  <MMClips>0</MMClips>
  <ScaleCrop>false</ScaleCrop>
  <HeadingPairs>
    <vt:vector size="4" baseType="variant">
      <vt:variant>
        <vt:lpstr>Thema</vt:lpstr>
      </vt:variant>
      <vt:variant>
        <vt:i4>1</vt:i4>
      </vt:variant>
      <vt:variant>
        <vt:lpstr>Diatitels</vt:lpstr>
      </vt:variant>
      <vt:variant>
        <vt:i4>113</vt:i4>
      </vt:variant>
    </vt:vector>
  </HeadingPairs>
  <TitlesOfParts>
    <vt:vector size="114" baseType="lpstr">
      <vt:lpstr>Kantoorthema</vt:lpstr>
      <vt:lpstr>HAVO biologie</vt:lpstr>
      <vt:lpstr>Opbouw examen</vt:lpstr>
      <vt:lpstr>Stappenplan – proefopzet</vt:lpstr>
      <vt:lpstr>Stappenplan – natuurlijke selectie</vt:lpstr>
      <vt:lpstr>Leerstof en syllabus</vt:lpstr>
      <vt:lpstr>Tijdens deze stream</vt:lpstr>
      <vt:lpstr>Tijdcodes streams 2023, 2024 en 2025</vt:lpstr>
      <vt:lpstr>Binas vs. ScienceData</vt:lpstr>
      <vt:lpstr>Afweercellen</vt:lpstr>
      <vt:lpstr>PowerPoint-presentatie</vt:lpstr>
      <vt:lpstr>Aangeboren afweer</vt:lpstr>
      <vt:lpstr>Verworven afweer</vt:lpstr>
      <vt:lpstr>Verworven afweer</vt:lpstr>
      <vt:lpstr>Voorbeeld  (2025-I)</vt:lpstr>
      <vt:lpstr>Uitwerking</vt:lpstr>
      <vt:lpstr>Allergieёn</vt:lpstr>
      <vt:lpstr>Bloedsamenstelling </vt:lpstr>
      <vt:lpstr>Bloedsamenstelling – rode bloedcellen</vt:lpstr>
      <vt:lpstr>Voorbeeld  (2025-I)</vt:lpstr>
      <vt:lpstr>Uitwerking</vt:lpstr>
      <vt:lpstr>Bloedgroepen</vt:lpstr>
      <vt:lpstr>PowerPoint-presentatie</vt:lpstr>
      <vt:lpstr>Voorbeeld (2025-I)</vt:lpstr>
      <vt:lpstr>Uitwerking</vt:lpstr>
      <vt:lpstr>Energieproductie</vt:lpstr>
      <vt:lpstr>Dissimilatie</vt:lpstr>
      <vt:lpstr>PowerPoint-presentatie</vt:lpstr>
      <vt:lpstr>Voorbeeld (2024-II)</vt:lpstr>
      <vt:lpstr>Uitwerking</vt:lpstr>
      <vt:lpstr>Stikstofkringloop</vt:lpstr>
      <vt:lpstr>Voorbeeld (2024-I)</vt:lpstr>
      <vt:lpstr>Uitwerking</vt:lpstr>
      <vt:lpstr>Zenuwstelsel</vt:lpstr>
      <vt:lpstr>Centraal zenuwstelsel</vt:lpstr>
      <vt:lpstr>Doorsnede</vt:lpstr>
      <vt:lpstr>PowerPoint-presentatie</vt:lpstr>
      <vt:lpstr>Autonoom zenuwstelsel</vt:lpstr>
      <vt:lpstr>Voorbeeld (2023-II)</vt:lpstr>
      <vt:lpstr>Uitwerking</vt:lpstr>
      <vt:lpstr>Impulsoverdracht</vt:lpstr>
      <vt:lpstr>PowerPoint-presentatie</vt:lpstr>
      <vt:lpstr>Voorbeeld (2024-I)</vt:lpstr>
      <vt:lpstr>Uitwerking</vt:lpstr>
      <vt:lpstr>Let op – schematische weergaves ook begrijpen!</vt:lpstr>
      <vt:lpstr>Erfelijkheid – stambomen</vt:lpstr>
      <vt:lpstr>PowerPoint-presentatie</vt:lpstr>
      <vt:lpstr>PowerPoint-presentatie</vt:lpstr>
      <vt:lpstr>Voorbeeld (2025-II)</vt:lpstr>
      <vt:lpstr>Uitwerking</vt:lpstr>
      <vt:lpstr>Vertering – opname en transport</vt:lpstr>
      <vt:lpstr>Let op!</vt:lpstr>
      <vt:lpstr>Voorbeeld (2024-II)</vt:lpstr>
      <vt:lpstr>Uitwerking</vt:lpstr>
      <vt:lpstr>Hormonen – positieve en negatieve terugkoppeling</vt:lpstr>
      <vt:lpstr>Menstruatiecyclus</vt:lpstr>
      <vt:lpstr>Hormonen</vt:lpstr>
      <vt:lpstr>PowerPoint-presentatie</vt:lpstr>
      <vt:lpstr>Uitwerking</vt:lpstr>
      <vt:lpstr>Nieren</vt:lpstr>
      <vt:lpstr>Nieren</vt:lpstr>
      <vt:lpstr>Nieren</vt:lpstr>
      <vt:lpstr>Nieren</vt:lpstr>
      <vt:lpstr>Nieren</vt:lpstr>
      <vt:lpstr>Onthouden!</vt:lpstr>
      <vt:lpstr>Voorbeeld (2025-I)</vt:lpstr>
      <vt:lpstr>Uitwerking</vt:lpstr>
      <vt:lpstr>Ademhaling – gaswisseling</vt:lpstr>
      <vt:lpstr>PowerPoint-presentatie</vt:lpstr>
      <vt:lpstr>Uitwerking</vt:lpstr>
      <vt:lpstr>Ademhaling – longvolumes </vt:lpstr>
      <vt:lpstr>Ademhaling – spieren</vt:lpstr>
      <vt:lpstr>Voorbeeld (2025-II)</vt:lpstr>
      <vt:lpstr>Uitwerkingen</vt:lpstr>
      <vt:lpstr>Evolutionaire stamboom</vt:lpstr>
      <vt:lpstr>PowerPoint-presentatie</vt:lpstr>
      <vt:lpstr>PowerPoint-presentatie</vt:lpstr>
      <vt:lpstr>PowerPoint-presentatie</vt:lpstr>
      <vt:lpstr>PowerPoint-presentatie</vt:lpstr>
      <vt:lpstr>PowerPoint-presentatie</vt:lpstr>
      <vt:lpstr>PowerPoint-presentatie</vt:lpstr>
      <vt:lpstr>PowerPoint-presentatie</vt:lpstr>
      <vt:lpstr>Wetenschappelijke naamgeving</vt:lpstr>
      <vt:lpstr>Voorbeeld (2024-I)</vt:lpstr>
      <vt:lpstr>Uitwerking</vt:lpstr>
      <vt:lpstr>  DNA, RNA en eiwitsynthese</vt:lpstr>
      <vt:lpstr>PowerPoint-presentatie</vt:lpstr>
      <vt:lpstr>Voorbeeld (2025-I)</vt:lpstr>
      <vt:lpstr>PowerPoint-presentatie</vt:lpstr>
      <vt:lpstr>Uitwerking </vt:lpstr>
      <vt:lpstr>Extra slides</vt:lpstr>
      <vt:lpstr>Typen immuniteit</vt:lpstr>
      <vt:lpstr>Koolstofkringloop</vt:lpstr>
      <vt:lpstr>Osmose</vt:lpstr>
      <vt:lpstr>Turgor en plasmolyse</vt:lpstr>
      <vt:lpstr>Insuline vs. glucagon</vt:lpstr>
      <vt:lpstr>Karyogram &amp; chromosomen vs. chromatiden</vt:lpstr>
      <vt:lpstr>Voorbeeld (2024-I)</vt:lpstr>
      <vt:lpstr>Uitwerking</vt:lpstr>
      <vt:lpstr>Voorbeeld (2023-I)</vt:lpstr>
      <vt:lpstr>Uitwerking</vt:lpstr>
      <vt:lpstr>Erfelijkheid – kruisingen</vt:lpstr>
      <vt:lpstr>Erfelijkheid – kruisingen</vt:lpstr>
      <vt:lpstr>Erfelijkheid – kruisingen</vt:lpstr>
      <vt:lpstr>Printscreens die niet verspringen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HAVO biologie</dc:title>
  <dc:creator>Jos Stolper</dc:creator>
  <cp:lastModifiedBy>Gelderen, S. van</cp:lastModifiedBy>
  <cp:revision>3</cp:revision>
  <dcterms:created xsi:type="dcterms:W3CDTF">2022-04-29T11:47:46Z</dcterms:created>
  <dcterms:modified xsi:type="dcterms:W3CDTF">2026-05-18T13:59:47Z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