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259" r:id="rId5"/>
    <p:sldId id="2684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5" r:id="rId16"/>
    <p:sldId id="276" r:id="rId17"/>
    <p:sldId id="268" r:id="rId18"/>
    <p:sldId id="269" r:id="rId19"/>
    <p:sldId id="270" r:id="rId20"/>
    <p:sldId id="2632" r:id="rId21"/>
    <p:sldId id="271" r:id="rId22"/>
    <p:sldId id="2642" r:id="rId23"/>
    <p:sldId id="2645" r:id="rId24"/>
    <p:sldId id="2643" r:id="rId25"/>
    <p:sldId id="2593" r:id="rId26"/>
    <p:sldId id="2594" r:id="rId27"/>
    <p:sldId id="2595" r:id="rId28"/>
    <p:sldId id="2589" r:id="rId29"/>
    <p:sldId id="342" r:id="rId30"/>
    <p:sldId id="2590" r:id="rId31"/>
    <p:sldId id="2608" r:id="rId32"/>
    <p:sldId id="405" r:id="rId33"/>
    <p:sldId id="356" r:id="rId34"/>
    <p:sldId id="357" r:id="rId35"/>
    <p:sldId id="407" r:id="rId36"/>
    <p:sldId id="408" r:id="rId37"/>
    <p:sldId id="2629" r:id="rId38"/>
    <p:sldId id="2609" r:id="rId39"/>
    <p:sldId id="2598" r:id="rId40"/>
    <p:sldId id="2614" r:id="rId41"/>
    <p:sldId id="277" r:id="rId42"/>
    <p:sldId id="2631" r:id="rId43"/>
    <p:sldId id="2630" r:id="rId44"/>
    <p:sldId id="281" r:id="rId45"/>
    <p:sldId id="2585" r:id="rId46"/>
    <p:sldId id="2623" r:id="rId47"/>
    <p:sldId id="2633" r:id="rId48"/>
    <p:sldId id="2640" r:id="rId49"/>
    <p:sldId id="2667" r:id="rId50"/>
    <p:sldId id="2668" r:id="rId51"/>
    <p:sldId id="2664" r:id="rId52"/>
    <p:sldId id="2663" r:id="rId53"/>
    <p:sldId id="2665" r:id="rId54"/>
    <p:sldId id="2628" r:id="rId55"/>
    <p:sldId id="2615" r:id="rId56"/>
    <p:sldId id="2674" r:id="rId57"/>
    <p:sldId id="2635" r:id="rId58"/>
    <p:sldId id="2675" r:id="rId59"/>
    <p:sldId id="2616" r:id="rId60"/>
    <p:sldId id="2682" r:id="rId61"/>
    <p:sldId id="2649" r:id="rId62"/>
    <p:sldId id="2650" r:id="rId63"/>
    <p:sldId id="2636" r:id="rId64"/>
    <p:sldId id="2683" r:id="rId65"/>
    <p:sldId id="2638" r:id="rId66"/>
    <p:sldId id="2641" r:id="rId6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69F7"/>
    <a:srgbClr val="955EEE"/>
    <a:srgbClr val="652EA3"/>
    <a:srgbClr val="945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D4AA1B-F748-78D3-BBB6-CADD5F9B7AA0}" v="189" dt="2026-05-20T12:57:11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9" autoAdjust="0"/>
    <p:restoredTop sz="86027"/>
  </p:normalViewPr>
  <p:slideViewPr>
    <p:cSldViewPr snapToGrid="0">
      <p:cViewPr varScale="1">
        <p:scale>
          <a:sx n="54" d="100"/>
          <a:sy n="54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tske Zwiebel" userId="41908160-4446-4403-ae32-ad9357c53ccb" providerId="ADAL" clId="{9699C7C4-02DA-4E3D-AA24-1185A111257E}"/>
    <pc:docChg chg="custSel modSld">
      <pc:chgData name="Sietske Zwiebel" userId="41908160-4446-4403-ae32-ad9357c53ccb" providerId="ADAL" clId="{9699C7C4-02DA-4E3D-AA24-1185A111257E}" dt="2026-05-18T17:30:31.349" v="25" actId="1076"/>
      <pc:docMkLst>
        <pc:docMk/>
      </pc:docMkLst>
      <pc:sldChg chg="modSp mod">
        <pc:chgData name="Sietske Zwiebel" userId="41908160-4446-4403-ae32-ad9357c53ccb" providerId="ADAL" clId="{9699C7C4-02DA-4E3D-AA24-1185A111257E}" dt="2026-05-18T17:30:21.121" v="24" actId="2711"/>
        <pc:sldMkLst>
          <pc:docMk/>
          <pc:sldMk cId="3866503595" sldId="2623"/>
        </pc:sldMkLst>
        <pc:spChg chg="mod">
          <ac:chgData name="Sietske Zwiebel" userId="41908160-4446-4403-ae32-ad9357c53ccb" providerId="ADAL" clId="{9699C7C4-02DA-4E3D-AA24-1185A111257E}" dt="2026-05-18T17:30:21.121" v="24" actId="2711"/>
          <ac:spMkLst>
            <pc:docMk/>
            <pc:sldMk cId="3866503595" sldId="2623"/>
            <ac:spMk id="2" creationId="{92B674F6-C562-4F76-84FE-5A6E65846230}"/>
          </ac:spMkLst>
        </pc:spChg>
      </pc:sldChg>
      <pc:sldChg chg="delSp modSp mod">
        <pc:chgData name="Sietske Zwiebel" userId="41908160-4446-4403-ae32-ad9357c53ccb" providerId="ADAL" clId="{9699C7C4-02DA-4E3D-AA24-1185A111257E}" dt="2026-05-18T17:29:59.892" v="22" actId="2711"/>
        <pc:sldMkLst>
          <pc:docMk/>
          <pc:sldMk cId="4194256845" sldId="2663"/>
        </pc:sldMkLst>
        <pc:spChg chg="mod">
          <ac:chgData name="Sietske Zwiebel" userId="41908160-4446-4403-ae32-ad9357c53ccb" providerId="ADAL" clId="{9699C7C4-02DA-4E3D-AA24-1185A111257E}" dt="2026-05-18T17:29:59.892" v="22" actId="2711"/>
          <ac:spMkLst>
            <pc:docMk/>
            <pc:sldMk cId="4194256845" sldId="2663"/>
            <ac:spMk id="2" creationId="{65147FE3-0999-7DD8-DCA9-922C8C9987BA}"/>
          </ac:spMkLst>
        </pc:spChg>
      </pc:sldChg>
      <pc:sldChg chg="delSp modSp mod">
        <pc:chgData name="Sietske Zwiebel" userId="41908160-4446-4403-ae32-ad9357c53ccb" providerId="ADAL" clId="{9699C7C4-02DA-4E3D-AA24-1185A111257E}" dt="2026-05-18T17:29:55.709" v="21" actId="2711"/>
        <pc:sldMkLst>
          <pc:docMk/>
          <pc:sldMk cId="1538093619" sldId="2664"/>
        </pc:sldMkLst>
        <pc:spChg chg="mod">
          <ac:chgData name="Sietske Zwiebel" userId="41908160-4446-4403-ae32-ad9357c53ccb" providerId="ADAL" clId="{9699C7C4-02DA-4E3D-AA24-1185A111257E}" dt="2026-05-18T17:29:55.709" v="21" actId="2711"/>
          <ac:spMkLst>
            <pc:docMk/>
            <pc:sldMk cId="1538093619" sldId="2664"/>
            <ac:spMk id="2" creationId="{6F35CDC4-37B4-7137-9106-BA60BA08071F}"/>
          </ac:spMkLst>
        </pc:spChg>
      </pc:sldChg>
      <pc:sldChg chg="modSp mod">
        <pc:chgData name="Sietske Zwiebel" userId="41908160-4446-4403-ae32-ad9357c53ccb" providerId="ADAL" clId="{9699C7C4-02DA-4E3D-AA24-1185A111257E}" dt="2026-05-18T17:30:07.679" v="23" actId="2711"/>
        <pc:sldMkLst>
          <pc:docMk/>
          <pc:sldMk cId="3414287113" sldId="2668"/>
        </pc:sldMkLst>
        <pc:spChg chg="mod">
          <ac:chgData name="Sietske Zwiebel" userId="41908160-4446-4403-ae32-ad9357c53ccb" providerId="ADAL" clId="{9699C7C4-02DA-4E3D-AA24-1185A111257E}" dt="2026-05-18T17:30:07.679" v="23" actId="2711"/>
          <ac:spMkLst>
            <pc:docMk/>
            <pc:sldMk cId="3414287113" sldId="2668"/>
            <ac:spMk id="2" creationId="{92B674F6-C562-4F76-84FE-5A6E65846230}"/>
          </ac:spMkLst>
        </pc:spChg>
      </pc:sldChg>
      <pc:sldChg chg="modSp mod">
        <pc:chgData name="Sietske Zwiebel" userId="41908160-4446-4403-ae32-ad9357c53ccb" providerId="ADAL" clId="{9699C7C4-02DA-4E3D-AA24-1185A111257E}" dt="2026-05-18T17:30:31.349" v="25" actId="1076"/>
        <pc:sldMkLst>
          <pc:docMk/>
          <pc:sldMk cId="3823592333" sldId="2674"/>
        </pc:sldMkLst>
        <pc:spChg chg="mod">
          <ac:chgData name="Sietske Zwiebel" userId="41908160-4446-4403-ae32-ad9357c53ccb" providerId="ADAL" clId="{9699C7C4-02DA-4E3D-AA24-1185A111257E}" dt="2026-05-18T17:30:31.349" v="25" actId="1076"/>
          <ac:spMkLst>
            <pc:docMk/>
            <pc:sldMk cId="3823592333" sldId="2674"/>
            <ac:spMk id="2" creationId="{406C5963-A38B-9391-476E-FD0D3E43C94E}"/>
          </ac:spMkLst>
        </pc:spChg>
      </pc:sldChg>
      <pc:sldChg chg="modSp mod">
        <pc:chgData name="Sietske Zwiebel" userId="41908160-4446-4403-ae32-ad9357c53ccb" providerId="ADAL" clId="{9699C7C4-02DA-4E3D-AA24-1185A111257E}" dt="2026-05-18T17:28:57.901" v="18" actId="20577"/>
        <pc:sldMkLst>
          <pc:docMk/>
          <pc:sldMk cId="3242420302" sldId="2684"/>
        </pc:sldMkLst>
        <pc:spChg chg="mod">
          <ac:chgData name="Sietske Zwiebel" userId="41908160-4446-4403-ae32-ad9357c53ccb" providerId="ADAL" clId="{9699C7C4-02DA-4E3D-AA24-1185A111257E}" dt="2026-05-18T17:28:57.901" v="18" actId="20577"/>
          <ac:spMkLst>
            <pc:docMk/>
            <pc:sldMk cId="3242420302" sldId="2684"/>
            <ac:spMk id="2" creationId="{5682CD29-CF58-8567-58F4-94EEFA70FFFD}"/>
          </ac:spMkLst>
        </pc:spChg>
      </pc:sldChg>
    </pc:docChg>
  </pc:docChgLst>
  <pc:docChgLst>
    <pc:chgData name="Eva Doesborgh" userId="S::eva.doesborgh@nos.nl::52750715-7212-4236-abe8-36435f677fdf" providerId="AD" clId="Web-{F6D4AA1B-F748-78D3-BBB6-CADD5F9B7AA0}"/>
    <pc:docChg chg="modSld modMainMaster">
      <pc:chgData name="Eva Doesborgh" userId="S::eva.doesborgh@nos.nl::52750715-7212-4236-abe8-36435f677fdf" providerId="AD" clId="Web-{F6D4AA1B-F748-78D3-BBB6-CADD5F9B7AA0}" dt="2026-05-20T12:57:11.238" v="171" actId="20577"/>
      <pc:docMkLst>
        <pc:docMk/>
      </pc:docMkLst>
      <pc:sldChg chg="modSp mod setBg">
        <pc:chgData name="Eva Doesborgh" userId="S::eva.doesborgh@nos.nl::52750715-7212-4236-abe8-36435f677fdf" providerId="AD" clId="Web-{F6D4AA1B-F748-78D3-BBB6-CADD5F9B7AA0}" dt="2026-05-20T12:41:14.671" v="16" actId="20577"/>
        <pc:sldMkLst>
          <pc:docMk/>
          <pc:sldMk cId="4091093734" sldId="259"/>
        </pc:sldMkLst>
        <pc:spChg chg="mod">
          <ac:chgData name="Eva Doesborgh" userId="S::eva.doesborgh@nos.nl::52750715-7212-4236-abe8-36435f677fdf" providerId="AD" clId="Web-{F6D4AA1B-F748-78D3-BBB6-CADD5F9B7AA0}" dt="2026-05-20T12:41:10.593" v="15" actId="20577"/>
          <ac:spMkLst>
            <pc:docMk/>
            <pc:sldMk cId="4091093734" sldId="259"/>
            <ac:spMk id="2" creationId="{9693EDAA-6965-073F-11C0-17F4CA5AB142}"/>
          </ac:spMkLst>
        </pc:spChg>
        <pc:spChg chg="mod">
          <ac:chgData name="Eva Doesborgh" userId="S::eva.doesborgh@nos.nl::52750715-7212-4236-abe8-36435f677fdf" providerId="AD" clId="Web-{F6D4AA1B-F748-78D3-BBB6-CADD5F9B7AA0}" dt="2026-05-20T12:41:14.671" v="16" actId="20577"/>
          <ac:spMkLst>
            <pc:docMk/>
            <pc:sldMk cId="4091093734" sldId="259"/>
            <ac:spMk id="3" creationId="{B8D50DCB-3BCC-5C0B-6835-9AE6D672751F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1:43.157" v="24" actId="20577"/>
        <pc:sldMkLst>
          <pc:docMk/>
          <pc:sldMk cId="1884090924" sldId="260"/>
        </pc:sldMkLst>
        <pc:spChg chg="mod">
          <ac:chgData name="Eva Doesborgh" userId="S::eva.doesborgh@nos.nl::52750715-7212-4236-abe8-36435f677fdf" providerId="AD" clId="Web-{F6D4AA1B-F748-78D3-BBB6-CADD5F9B7AA0}" dt="2026-05-20T12:41:28.328" v="20" actId="20577"/>
          <ac:spMkLst>
            <pc:docMk/>
            <pc:sldMk cId="1884090924" sldId="260"/>
            <ac:spMk id="8" creationId="{9620EE33-27B2-4E58-1B42-5DE23B192395}"/>
          </ac:spMkLst>
        </pc:spChg>
        <pc:spChg chg="mod">
          <ac:chgData name="Eva Doesborgh" userId="S::eva.doesborgh@nos.nl::52750715-7212-4236-abe8-36435f677fdf" providerId="AD" clId="Web-{F6D4AA1B-F748-78D3-BBB6-CADD5F9B7AA0}" dt="2026-05-20T12:41:31.062" v="21" actId="20577"/>
          <ac:spMkLst>
            <pc:docMk/>
            <pc:sldMk cId="1884090924" sldId="260"/>
            <ac:spMk id="9" creationId="{124917AD-799B-FD12-5975-472770821E14}"/>
          </ac:spMkLst>
        </pc:spChg>
        <pc:spChg chg="mod">
          <ac:chgData name="Eva Doesborgh" userId="S::eva.doesborgh@nos.nl::52750715-7212-4236-abe8-36435f677fdf" providerId="AD" clId="Web-{F6D4AA1B-F748-78D3-BBB6-CADD5F9B7AA0}" dt="2026-05-20T12:41:35.578" v="22" actId="20577"/>
          <ac:spMkLst>
            <pc:docMk/>
            <pc:sldMk cId="1884090924" sldId="260"/>
            <ac:spMk id="10" creationId="{3A1A42DD-BAEF-6968-9377-38B0968004B8}"/>
          </ac:spMkLst>
        </pc:spChg>
        <pc:spChg chg="mod">
          <ac:chgData name="Eva Doesborgh" userId="S::eva.doesborgh@nos.nl::52750715-7212-4236-abe8-36435f677fdf" providerId="AD" clId="Web-{F6D4AA1B-F748-78D3-BBB6-CADD5F9B7AA0}" dt="2026-05-20T12:41:43.157" v="24" actId="20577"/>
          <ac:spMkLst>
            <pc:docMk/>
            <pc:sldMk cId="1884090924" sldId="260"/>
            <ac:spMk id="11" creationId="{CC25674F-183A-652A-3F44-0DD2BD2262CC}"/>
          </ac:spMkLst>
        </pc:spChg>
        <pc:spChg chg="mod">
          <ac:chgData name="Eva Doesborgh" userId="S::eva.doesborgh@nos.nl::52750715-7212-4236-abe8-36435f677fdf" providerId="AD" clId="Web-{F6D4AA1B-F748-78D3-BBB6-CADD5F9B7AA0}" dt="2026-05-20T12:41:39.969" v="23" actId="20577"/>
          <ac:spMkLst>
            <pc:docMk/>
            <pc:sldMk cId="1884090924" sldId="260"/>
            <ac:spMk id="15" creationId="{5BAEC37E-F59C-780A-9D02-4403EBDE599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1:57.313" v="28" actId="20577"/>
        <pc:sldMkLst>
          <pc:docMk/>
          <pc:sldMk cId="3470473723" sldId="261"/>
        </pc:sldMkLst>
        <pc:spChg chg="mod">
          <ac:chgData name="Eva Doesborgh" userId="S::eva.doesborgh@nos.nl::52750715-7212-4236-abe8-36435f677fdf" providerId="AD" clId="Web-{F6D4AA1B-F748-78D3-BBB6-CADD5F9B7AA0}" dt="2026-05-20T12:41:57.313" v="28" actId="20577"/>
          <ac:spMkLst>
            <pc:docMk/>
            <pc:sldMk cId="3470473723" sldId="261"/>
            <ac:spMk id="2" creationId="{F38B260C-9310-6334-2588-597841F23403}"/>
          </ac:spMkLst>
        </pc:spChg>
        <pc:spChg chg="mod">
          <ac:chgData name="Eva Doesborgh" userId="S::eva.doesborgh@nos.nl::52750715-7212-4236-abe8-36435f677fdf" providerId="AD" clId="Web-{F6D4AA1B-F748-78D3-BBB6-CADD5F9B7AA0}" dt="2026-05-20T12:41:55.063" v="27" actId="20577"/>
          <ac:spMkLst>
            <pc:docMk/>
            <pc:sldMk cId="3470473723" sldId="261"/>
            <ac:spMk id="3" creationId="{8F04F3CA-88C4-9604-B02F-4D1DA43436AC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01.001" v="29" actId="20577"/>
        <pc:sldMkLst>
          <pc:docMk/>
          <pc:sldMk cId="2177434207" sldId="262"/>
        </pc:sldMkLst>
        <pc:spChg chg="mod">
          <ac:chgData name="Eva Doesborgh" userId="S::eva.doesborgh@nos.nl::52750715-7212-4236-abe8-36435f677fdf" providerId="AD" clId="Web-{F6D4AA1B-F748-78D3-BBB6-CADD5F9B7AA0}" dt="2026-05-20T12:42:01.001" v="29" actId="20577"/>
          <ac:spMkLst>
            <pc:docMk/>
            <pc:sldMk cId="2177434207" sldId="262"/>
            <ac:spMk id="2" creationId="{5EF97F65-B5A0-0F6A-DF04-8DFDED9D1208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05.032" v="30" actId="20577"/>
        <pc:sldMkLst>
          <pc:docMk/>
          <pc:sldMk cId="3727297796" sldId="263"/>
        </pc:sldMkLst>
        <pc:spChg chg="mod">
          <ac:chgData name="Eva Doesborgh" userId="S::eva.doesborgh@nos.nl::52750715-7212-4236-abe8-36435f677fdf" providerId="AD" clId="Web-{F6D4AA1B-F748-78D3-BBB6-CADD5F9B7AA0}" dt="2026-05-20T12:42:05.032" v="30" actId="20577"/>
          <ac:spMkLst>
            <pc:docMk/>
            <pc:sldMk cId="3727297796" sldId="263"/>
            <ac:spMk id="2" creationId="{231AA2D2-3FCF-2F6D-62B4-063EEE3CB031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14.830" v="32" actId="20577"/>
        <pc:sldMkLst>
          <pc:docMk/>
          <pc:sldMk cId="202207111" sldId="264"/>
        </pc:sldMkLst>
        <pc:spChg chg="mod">
          <ac:chgData name="Eva Doesborgh" userId="S::eva.doesborgh@nos.nl::52750715-7212-4236-abe8-36435f677fdf" providerId="AD" clId="Web-{F6D4AA1B-F748-78D3-BBB6-CADD5F9B7AA0}" dt="2026-05-20T12:42:09.923" v="31" actId="20577"/>
          <ac:spMkLst>
            <pc:docMk/>
            <pc:sldMk cId="202207111" sldId="264"/>
            <ac:spMk id="2" creationId="{31104862-9A93-5159-8F54-D9C1CD95FBEE}"/>
          </ac:spMkLst>
        </pc:spChg>
        <pc:spChg chg="mod">
          <ac:chgData name="Eva Doesborgh" userId="S::eva.doesborgh@nos.nl::52750715-7212-4236-abe8-36435f677fdf" providerId="AD" clId="Web-{F6D4AA1B-F748-78D3-BBB6-CADD5F9B7AA0}" dt="2026-05-20T12:42:14.830" v="32" actId="20577"/>
          <ac:spMkLst>
            <pc:docMk/>
            <pc:sldMk cId="202207111" sldId="264"/>
            <ac:spMk id="3" creationId="{DE2DB195-BA38-50EC-3F5E-E6A83B908D0E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23.830" v="35" actId="20577"/>
        <pc:sldMkLst>
          <pc:docMk/>
          <pc:sldMk cId="3612193926" sldId="265"/>
        </pc:sldMkLst>
        <pc:spChg chg="mod">
          <ac:chgData name="Eva Doesborgh" userId="S::eva.doesborgh@nos.nl::52750715-7212-4236-abe8-36435f677fdf" providerId="AD" clId="Web-{F6D4AA1B-F748-78D3-BBB6-CADD5F9B7AA0}" dt="2026-05-20T12:42:20.580" v="33" actId="20577"/>
          <ac:spMkLst>
            <pc:docMk/>
            <pc:sldMk cId="3612193926" sldId="265"/>
            <ac:spMk id="2" creationId="{0ED3D2CE-F4B0-C087-5240-67A771CF4429}"/>
          </ac:spMkLst>
        </pc:spChg>
        <pc:spChg chg="mod">
          <ac:chgData name="Eva Doesborgh" userId="S::eva.doesborgh@nos.nl::52750715-7212-4236-abe8-36435f677fdf" providerId="AD" clId="Web-{F6D4AA1B-F748-78D3-BBB6-CADD5F9B7AA0}" dt="2026-05-20T12:42:23.830" v="35" actId="20577"/>
          <ac:spMkLst>
            <pc:docMk/>
            <pc:sldMk cId="3612193926" sldId="265"/>
            <ac:spMk id="3" creationId="{19C93DAE-C1F5-ACC7-B4C1-4AB5119831E4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30.674" v="39" actId="20577"/>
        <pc:sldMkLst>
          <pc:docMk/>
          <pc:sldMk cId="429429987" sldId="266"/>
        </pc:sldMkLst>
        <pc:spChg chg="mod">
          <ac:chgData name="Eva Doesborgh" userId="S::eva.doesborgh@nos.nl::52750715-7212-4236-abe8-36435f677fdf" providerId="AD" clId="Web-{F6D4AA1B-F748-78D3-BBB6-CADD5F9B7AA0}" dt="2026-05-20T12:42:30.674" v="39" actId="20577"/>
          <ac:spMkLst>
            <pc:docMk/>
            <pc:sldMk cId="429429987" sldId="266"/>
            <ac:spMk id="2" creationId="{77F53B57-9C9D-AB5A-055F-EF0E3E7E2975}"/>
          </ac:spMkLst>
        </pc:spChg>
        <pc:spChg chg="mod">
          <ac:chgData name="Eva Doesborgh" userId="S::eva.doesborgh@nos.nl::52750715-7212-4236-abe8-36435f677fdf" providerId="AD" clId="Web-{F6D4AA1B-F748-78D3-BBB6-CADD5F9B7AA0}" dt="2026-05-20T12:42:28.455" v="37" actId="20577"/>
          <ac:spMkLst>
            <pc:docMk/>
            <pc:sldMk cId="429429987" sldId="266"/>
            <ac:spMk id="3" creationId="{4210A936-9C30-0F67-5296-C0855F0CD863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2:43.940" v="42" actId="1076"/>
        <pc:sldMkLst>
          <pc:docMk/>
          <pc:sldMk cId="3087251063" sldId="267"/>
        </pc:sldMkLst>
        <pc:spChg chg="mod">
          <ac:chgData name="Eva Doesborgh" userId="S::eva.doesborgh@nos.nl::52750715-7212-4236-abe8-36435f677fdf" providerId="AD" clId="Web-{F6D4AA1B-F748-78D3-BBB6-CADD5F9B7AA0}" dt="2026-05-20T12:42:43.940" v="42" actId="1076"/>
          <ac:spMkLst>
            <pc:docMk/>
            <pc:sldMk cId="3087251063" sldId="267"/>
            <ac:spMk id="2" creationId="{C21D6280-48CE-9B6F-CB5E-A09BEB80D5DA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4:10.709" v="51" actId="20577"/>
        <pc:sldMkLst>
          <pc:docMk/>
          <pc:sldMk cId="3158709925" sldId="268"/>
        </pc:sldMkLst>
        <pc:spChg chg="mod">
          <ac:chgData name="Eva Doesborgh" userId="S::eva.doesborgh@nos.nl::52750715-7212-4236-abe8-36435f677fdf" providerId="AD" clId="Web-{F6D4AA1B-F748-78D3-BBB6-CADD5F9B7AA0}" dt="2026-05-20T12:44:06.881" v="50" actId="20577"/>
          <ac:spMkLst>
            <pc:docMk/>
            <pc:sldMk cId="3158709925" sldId="268"/>
            <ac:spMk id="2" creationId="{0E497BA0-9DDF-C400-392C-7ED0ECC689EB}"/>
          </ac:spMkLst>
        </pc:spChg>
        <pc:spChg chg="mod">
          <ac:chgData name="Eva Doesborgh" userId="S::eva.doesborgh@nos.nl::52750715-7212-4236-abe8-36435f677fdf" providerId="AD" clId="Web-{F6D4AA1B-F748-78D3-BBB6-CADD5F9B7AA0}" dt="2026-05-20T12:44:10.709" v="51" actId="20577"/>
          <ac:spMkLst>
            <pc:docMk/>
            <pc:sldMk cId="3158709925" sldId="268"/>
            <ac:spMk id="3" creationId="{A5E46BB6-1115-71F1-1CFD-088D81A752DB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5:00.180" v="55" actId="20577"/>
        <pc:sldMkLst>
          <pc:docMk/>
          <pc:sldMk cId="230414976" sldId="269"/>
        </pc:sldMkLst>
        <pc:spChg chg="mod">
          <ac:chgData name="Eva Doesborgh" userId="S::eva.doesborgh@nos.nl::52750715-7212-4236-abe8-36435f677fdf" providerId="AD" clId="Web-{F6D4AA1B-F748-78D3-BBB6-CADD5F9B7AA0}" dt="2026-05-20T12:45:00.180" v="55" actId="20577"/>
          <ac:spMkLst>
            <pc:docMk/>
            <pc:sldMk cId="230414976" sldId="269"/>
            <ac:spMk id="2" creationId="{B6360F59-1B4C-12BE-6B13-F6201BEFED51}"/>
          </ac:spMkLst>
        </pc:spChg>
        <pc:spChg chg="mod">
          <ac:chgData name="Eva Doesborgh" userId="S::eva.doesborgh@nos.nl::52750715-7212-4236-abe8-36435f677fdf" providerId="AD" clId="Web-{F6D4AA1B-F748-78D3-BBB6-CADD5F9B7AA0}" dt="2026-05-20T12:44:51.695" v="53" actId="20577"/>
          <ac:spMkLst>
            <pc:docMk/>
            <pc:sldMk cId="230414976" sldId="269"/>
            <ac:spMk id="3" creationId="{016AC988-64F6-9D4A-2FE0-58D21BEB2DA1}"/>
          </ac:spMkLst>
        </pc:spChg>
        <pc:spChg chg="mod">
          <ac:chgData name="Eva Doesborgh" userId="S::eva.doesborgh@nos.nl::52750715-7212-4236-abe8-36435f677fdf" providerId="AD" clId="Web-{F6D4AA1B-F748-78D3-BBB6-CADD5F9B7AA0}" dt="2026-05-20T12:44:56.601" v="54" actId="20577"/>
          <ac:spMkLst>
            <pc:docMk/>
            <pc:sldMk cId="230414976" sldId="269"/>
            <ac:spMk id="4" creationId="{AE337DC5-6872-AF75-8A57-664F490BA3AC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5:08.649" v="57" actId="20577"/>
        <pc:sldMkLst>
          <pc:docMk/>
          <pc:sldMk cId="3556532271" sldId="270"/>
        </pc:sldMkLst>
        <pc:spChg chg="mod">
          <ac:chgData name="Eva Doesborgh" userId="S::eva.doesborgh@nos.nl::52750715-7212-4236-abe8-36435f677fdf" providerId="AD" clId="Web-{F6D4AA1B-F748-78D3-BBB6-CADD5F9B7AA0}" dt="2026-05-20T12:45:04.555" v="56" actId="20577"/>
          <ac:spMkLst>
            <pc:docMk/>
            <pc:sldMk cId="3556532271" sldId="270"/>
            <ac:spMk id="3" creationId="{A09C8143-89A7-C7A4-CEA9-05CCCF96F4A3}"/>
          </ac:spMkLst>
        </pc:spChg>
        <pc:spChg chg="mod">
          <ac:chgData name="Eva Doesborgh" userId="S::eva.doesborgh@nos.nl::52750715-7212-4236-abe8-36435f677fdf" providerId="AD" clId="Web-{F6D4AA1B-F748-78D3-BBB6-CADD5F9B7AA0}" dt="2026-05-20T12:45:08.649" v="57" actId="20577"/>
          <ac:spMkLst>
            <pc:docMk/>
            <pc:sldMk cId="3556532271" sldId="270"/>
            <ac:spMk id="4" creationId="{3521D5DD-743B-BDF9-4523-B8E4D1811269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5:41.931" v="59" actId="20577"/>
        <pc:sldMkLst>
          <pc:docMk/>
          <pc:sldMk cId="314421396" sldId="271"/>
        </pc:sldMkLst>
        <pc:spChg chg="mod">
          <ac:chgData name="Eva Doesborgh" userId="S::eva.doesborgh@nos.nl::52750715-7212-4236-abe8-36435f677fdf" providerId="AD" clId="Web-{F6D4AA1B-F748-78D3-BBB6-CADD5F9B7AA0}" dt="2026-05-20T12:45:41.931" v="59" actId="20577"/>
          <ac:spMkLst>
            <pc:docMk/>
            <pc:sldMk cId="314421396" sldId="271"/>
            <ac:spMk id="2" creationId="{EEBFEDCF-84D0-AF03-81A6-AB8273C5B863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1:49.016" v="25" actId="20577"/>
        <pc:sldMkLst>
          <pc:docMk/>
          <pc:sldMk cId="3767453487" sldId="274"/>
        </pc:sldMkLst>
        <pc:spChg chg="mod">
          <ac:chgData name="Eva Doesborgh" userId="S::eva.doesborgh@nos.nl::52750715-7212-4236-abe8-36435f677fdf" providerId="AD" clId="Web-{F6D4AA1B-F748-78D3-BBB6-CADD5F9B7AA0}" dt="2026-05-20T12:41:49.016" v="25" actId="20577"/>
          <ac:spMkLst>
            <pc:docMk/>
            <pc:sldMk cId="3767453487" sldId="274"/>
            <ac:spMk id="2" creationId="{0757F74E-B0E0-8949-9B02-90DDD67A259A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3:24.770" v="45" actId="20577"/>
        <pc:sldMkLst>
          <pc:docMk/>
          <pc:sldMk cId="2981748727" sldId="275"/>
        </pc:sldMkLst>
        <pc:spChg chg="mod">
          <ac:chgData name="Eva Doesborgh" userId="S::eva.doesborgh@nos.nl::52750715-7212-4236-abe8-36435f677fdf" providerId="AD" clId="Web-{F6D4AA1B-F748-78D3-BBB6-CADD5F9B7AA0}" dt="2026-05-20T12:43:20.160" v="44" actId="20577"/>
          <ac:spMkLst>
            <pc:docMk/>
            <pc:sldMk cId="2981748727" sldId="275"/>
            <ac:spMk id="2" creationId="{D015D2B8-2526-89BC-84A8-5CC93AE85F22}"/>
          </ac:spMkLst>
        </pc:spChg>
        <pc:spChg chg="mod">
          <ac:chgData name="Eva Doesborgh" userId="S::eva.doesborgh@nos.nl::52750715-7212-4236-abe8-36435f677fdf" providerId="AD" clId="Web-{F6D4AA1B-F748-78D3-BBB6-CADD5F9B7AA0}" dt="2026-05-20T12:43:24.770" v="45" actId="20577"/>
          <ac:spMkLst>
            <pc:docMk/>
            <pc:sldMk cId="2981748727" sldId="275"/>
            <ac:spMk id="3" creationId="{FF618F0C-EA99-4B04-0894-8D1BC63DB57C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3:42.771" v="48" actId="20577"/>
        <pc:sldMkLst>
          <pc:docMk/>
          <pc:sldMk cId="3328696605" sldId="276"/>
        </pc:sldMkLst>
        <pc:spChg chg="mod">
          <ac:chgData name="Eva Doesborgh" userId="S::eva.doesborgh@nos.nl::52750715-7212-4236-abe8-36435f677fdf" providerId="AD" clId="Web-{F6D4AA1B-F748-78D3-BBB6-CADD5F9B7AA0}" dt="2026-05-20T12:43:34.692" v="47" actId="20577"/>
          <ac:spMkLst>
            <pc:docMk/>
            <pc:sldMk cId="3328696605" sldId="276"/>
            <ac:spMk id="2" creationId="{C23DB2DF-338C-6ABE-7824-38844897D559}"/>
          </ac:spMkLst>
        </pc:spChg>
        <pc:spChg chg="mod">
          <ac:chgData name="Eva Doesborgh" userId="S::eva.doesborgh@nos.nl::52750715-7212-4236-abe8-36435f677fdf" providerId="AD" clId="Web-{F6D4AA1B-F748-78D3-BBB6-CADD5F9B7AA0}" dt="2026-05-20T12:43:42.771" v="48" actId="20577"/>
          <ac:spMkLst>
            <pc:docMk/>
            <pc:sldMk cId="3328696605" sldId="276"/>
            <ac:spMk id="3" creationId="{80A1D798-B553-8719-DF6E-8CFA17514C2E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0:52.458" v="117" actId="20577"/>
        <pc:sldMkLst>
          <pc:docMk/>
          <pc:sldMk cId="288301238" sldId="277"/>
        </pc:sldMkLst>
        <pc:spChg chg="mod">
          <ac:chgData name="Eva Doesborgh" userId="S::eva.doesborgh@nos.nl::52750715-7212-4236-abe8-36435f677fdf" providerId="AD" clId="Web-{F6D4AA1B-F748-78D3-BBB6-CADD5F9B7AA0}" dt="2026-05-20T12:50:52.458" v="117" actId="20577"/>
          <ac:spMkLst>
            <pc:docMk/>
            <pc:sldMk cId="288301238" sldId="277"/>
            <ac:spMk id="2" creationId="{F06E8EEA-8C57-AB9F-D3C9-E2D5411F42A3}"/>
          </ac:spMkLst>
        </pc:spChg>
        <pc:spChg chg="mod">
          <ac:chgData name="Eva Doesborgh" userId="S::eva.doesborgh@nos.nl::52750715-7212-4236-abe8-36435f677fdf" providerId="AD" clId="Web-{F6D4AA1B-F748-78D3-BBB6-CADD5F9B7AA0}" dt="2026-05-20T12:50:46.364" v="115" actId="14100"/>
          <ac:spMkLst>
            <pc:docMk/>
            <pc:sldMk cId="288301238" sldId="277"/>
            <ac:spMk id="3" creationId="{2C8D7BEF-31CC-4FAE-DDDD-9B7196359865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1:35.257" v="124" actId="20577"/>
        <pc:sldMkLst>
          <pc:docMk/>
          <pc:sldMk cId="626728080" sldId="281"/>
        </pc:sldMkLst>
        <pc:spChg chg="mod">
          <ac:chgData name="Eva Doesborgh" userId="S::eva.doesborgh@nos.nl::52750715-7212-4236-abe8-36435f677fdf" providerId="AD" clId="Web-{F6D4AA1B-F748-78D3-BBB6-CADD5F9B7AA0}" dt="2026-05-20T12:51:35.257" v="124" actId="20577"/>
          <ac:spMkLst>
            <pc:docMk/>
            <pc:sldMk cId="626728080" sldId="281"/>
            <ac:spMk id="2" creationId="{765C0C6C-AB55-25F1-3336-1A5A0C7BA615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06.218" v="81" actId="20577"/>
        <pc:sldMkLst>
          <pc:docMk/>
          <pc:sldMk cId="641551571" sldId="342"/>
        </pc:sldMkLst>
        <pc:spChg chg="mod">
          <ac:chgData name="Eva Doesborgh" userId="S::eva.doesborgh@nos.nl::52750715-7212-4236-abe8-36435f677fdf" providerId="AD" clId="Web-{F6D4AA1B-F748-78D3-BBB6-CADD5F9B7AA0}" dt="2026-05-20T12:48:01.202" v="78" actId="20577"/>
          <ac:spMkLst>
            <pc:docMk/>
            <pc:sldMk cId="641551571" sldId="342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8:03.530" v="80" actId="20577"/>
          <ac:spMkLst>
            <pc:docMk/>
            <pc:sldMk cId="641551571" sldId="342"/>
            <ac:spMk id="4" creationId="{7C0BDD32-F8BF-5428-9C42-A85C1A8520E1}"/>
          </ac:spMkLst>
        </pc:spChg>
        <pc:spChg chg="mod">
          <ac:chgData name="Eva Doesborgh" userId="S::eva.doesborgh@nos.nl::52750715-7212-4236-abe8-36435f677fdf" providerId="AD" clId="Web-{F6D4AA1B-F748-78D3-BBB6-CADD5F9B7AA0}" dt="2026-05-20T12:48:06.218" v="81" actId="20577"/>
          <ac:spMkLst>
            <pc:docMk/>
            <pc:sldMk cId="641551571" sldId="342"/>
            <ac:spMk id="13" creationId="{40A1A006-53CF-7D65-5873-D42277CDB28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36.469" v="90" actId="20577"/>
        <pc:sldMkLst>
          <pc:docMk/>
          <pc:sldMk cId="2974548491" sldId="356"/>
        </pc:sldMkLst>
        <pc:spChg chg="mod">
          <ac:chgData name="Eva Doesborgh" userId="S::eva.doesborgh@nos.nl::52750715-7212-4236-abe8-36435f677fdf" providerId="AD" clId="Web-{F6D4AA1B-F748-78D3-BBB6-CADD5F9B7AA0}" dt="2026-05-20T12:48:36.469" v="90" actId="20577"/>
          <ac:spMkLst>
            <pc:docMk/>
            <pc:sldMk cId="2974548491" sldId="356"/>
            <ac:spMk id="2" creationId="{AF62C2A2-5532-4F12-8BCB-A9CED9ED1D18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44.141" v="93" actId="20577"/>
        <pc:sldMkLst>
          <pc:docMk/>
          <pc:sldMk cId="753256928" sldId="357"/>
        </pc:sldMkLst>
        <pc:spChg chg="mod">
          <ac:chgData name="Eva Doesborgh" userId="S::eva.doesborgh@nos.nl::52750715-7212-4236-abe8-36435f677fdf" providerId="AD" clId="Web-{F6D4AA1B-F748-78D3-BBB6-CADD5F9B7AA0}" dt="2026-05-20T12:48:41.266" v="92" actId="20577"/>
          <ac:spMkLst>
            <pc:docMk/>
            <pc:sldMk cId="753256928" sldId="357"/>
            <ac:spMk id="2" creationId="{4180AB88-63F5-4D10-A72E-7745FEC02904}"/>
          </ac:spMkLst>
        </pc:spChg>
        <pc:spChg chg="mod">
          <ac:chgData name="Eva Doesborgh" userId="S::eva.doesborgh@nos.nl::52750715-7212-4236-abe8-36435f677fdf" providerId="AD" clId="Web-{F6D4AA1B-F748-78D3-BBB6-CADD5F9B7AA0}" dt="2026-05-20T12:48:44.141" v="93" actId="20577"/>
          <ac:spMkLst>
            <pc:docMk/>
            <pc:sldMk cId="753256928" sldId="357"/>
            <ac:spMk id="7" creationId="{DE1BDCDA-AAF3-492E-A7C4-96B2FDF7F719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32.047" v="89" actId="20577"/>
        <pc:sldMkLst>
          <pc:docMk/>
          <pc:sldMk cId="1533078174" sldId="405"/>
        </pc:sldMkLst>
        <pc:spChg chg="mod">
          <ac:chgData name="Eva Doesborgh" userId="S::eva.doesborgh@nos.nl::52750715-7212-4236-abe8-36435f677fdf" providerId="AD" clId="Web-{F6D4AA1B-F748-78D3-BBB6-CADD5F9B7AA0}" dt="2026-05-20T12:48:29.125" v="88" actId="20577"/>
          <ac:spMkLst>
            <pc:docMk/>
            <pc:sldMk cId="1533078174" sldId="405"/>
            <ac:spMk id="2" creationId="{CDDE3AD9-DCE3-4B92-B8CA-A686926C8698}"/>
          </ac:spMkLst>
        </pc:spChg>
        <pc:spChg chg="mod">
          <ac:chgData name="Eva Doesborgh" userId="S::eva.doesborgh@nos.nl::52750715-7212-4236-abe8-36435f677fdf" providerId="AD" clId="Web-{F6D4AA1B-F748-78D3-BBB6-CADD5F9B7AA0}" dt="2026-05-20T12:48:32.047" v="89" actId="20577"/>
          <ac:spMkLst>
            <pc:docMk/>
            <pc:sldMk cId="1533078174" sldId="405"/>
            <ac:spMk id="7" creationId="{669CBE57-28B3-4333-B7EC-FA8E51007D2C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53.766" v="96" actId="20577"/>
        <pc:sldMkLst>
          <pc:docMk/>
          <pc:sldMk cId="2779976729" sldId="407"/>
        </pc:sldMkLst>
        <pc:spChg chg="mod">
          <ac:chgData name="Eva Doesborgh" userId="S::eva.doesborgh@nos.nl::52750715-7212-4236-abe8-36435f677fdf" providerId="AD" clId="Web-{F6D4AA1B-F748-78D3-BBB6-CADD5F9B7AA0}" dt="2026-05-20T12:48:50.547" v="94" actId="20577"/>
          <ac:spMkLst>
            <pc:docMk/>
            <pc:sldMk cId="2779976729" sldId="407"/>
            <ac:spMk id="2" creationId="{3F3B5885-C872-4DDD-B99C-4350222D42B8}"/>
          </ac:spMkLst>
        </pc:spChg>
        <pc:spChg chg="mod">
          <ac:chgData name="Eva Doesborgh" userId="S::eva.doesborgh@nos.nl::52750715-7212-4236-abe8-36435f677fdf" providerId="AD" clId="Web-{F6D4AA1B-F748-78D3-BBB6-CADD5F9B7AA0}" dt="2026-05-20T12:48:53.766" v="96" actId="20577"/>
          <ac:spMkLst>
            <pc:docMk/>
            <pc:sldMk cId="2779976729" sldId="407"/>
            <ac:spMk id="3" creationId="{B1640168-1810-4C4A-9609-AA96F3CEAF75}"/>
          </ac:spMkLst>
        </pc:spChg>
      </pc:sldChg>
      <pc:sldChg chg="mod">
        <pc:chgData name="Eva Doesborgh" userId="S::eva.doesborgh@nos.nl::52750715-7212-4236-abe8-36435f677fdf" providerId="AD" clId="Web-{F6D4AA1B-F748-78D3-BBB6-CADD5F9B7AA0}" dt="2026-05-20T12:40:33.763" v="13"/>
        <pc:sldMkLst>
          <pc:docMk/>
          <pc:sldMk cId="2457957528" sldId="408"/>
        </pc:sldMkLst>
      </pc:sldChg>
      <pc:sldChg chg="modSp mod">
        <pc:chgData name="Eva Doesborgh" userId="S::eva.doesborgh@nos.nl::52750715-7212-4236-abe8-36435f677fdf" providerId="AD" clId="Web-{F6D4AA1B-F748-78D3-BBB6-CADD5F9B7AA0}" dt="2026-05-20T12:51:53.757" v="129" actId="20577"/>
        <pc:sldMkLst>
          <pc:docMk/>
          <pc:sldMk cId="3834395293" sldId="2585"/>
        </pc:sldMkLst>
        <pc:spChg chg="mod">
          <ac:chgData name="Eva Doesborgh" userId="S::eva.doesborgh@nos.nl::52750715-7212-4236-abe8-36435f677fdf" providerId="AD" clId="Web-{F6D4AA1B-F748-78D3-BBB6-CADD5F9B7AA0}" dt="2026-05-20T12:51:44.304" v="127" actId="14100"/>
          <ac:spMkLst>
            <pc:docMk/>
            <pc:sldMk cId="3834395293" sldId="2585"/>
            <ac:spMk id="2" creationId="{92B674F6-C562-4F76-84FE-5A6E65846230}"/>
          </ac:spMkLst>
        </pc:spChg>
        <pc:spChg chg="mod">
          <ac:chgData name="Eva Doesborgh" userId="S::eva.doesborgh@nos.nl::52750715-7212-4236-abe8-36435f677fdf" providerId="AD" clId="Web-{F6D4AA1B-F748-78D3-BBB6-CADD5F9B7AA0}" dt="2026-05-20T12:51:53.757" v="129" actId="20577"/>
          <ac:spMkLst>
            <pc:docMk/>
            <pc:sldMk cId="3834395293" sldId="2585"/>
            <ac:spMk id="3" creationId="{A745CA3A-1013-4129-828C-01E25CFA2E52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7:58.796" v="76" actId="20577"/>
        <pc:sldMkLst>
          <pc:docMk/>
          <pc:sldMk cId="3151608316" sldId="2589"/>
        </pc:sldMkLst>
        <pc:spChg chg="mod">
          <ac:chgData name="Eva Doesborgh" userId="S::eva.doesborgh@nos.nl::52750715-7212-4236-abe8-36435f677fdf" providerId="AD" clId="Web-{F6D4AA1B-F748-78D3-BBB6-CADD5F9B7AA0}" dt="2026-05-20T12:47:58.796" v="76" actId="20577"/>
          <ac:spMkLst>
            <pc:docMk/>
            <pc:sldMk cId="3151608316" sldId="2589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7:53.889" v="72" actId="20577"/>
          <ac:spMkLst>
            <pc:docMk/>
            <pc:sldMk cId="3151608316" sldId="2589"/>
            <ac:spMk id="4" creationId="{7C0BDD32-F8BF-5428-9C42-A85C1A8520E1}"/>
          </ac:spMkLst>
        </pc:spChg>
        <pc:spChg chg="mod">
          <ac:chgData name="Eva Doesborgh" userId="S::eva.doesborgh@nos.nl::52750715-7212-4236-abe8-36435f677fdf" providerId="AD" clId="Web-{F6D4AA1B-F748-78D3-BBB6-CADD5F9B7AA0}" dt="2026-05-20T12:47:56.420" v="74" actId="20577"/>
          <ac:spMkLst>
            <pc:docMk/>
            <pc:sldMk cId="3151608316" sldId="2589"/>
            <ac:spMk id="13" creationId="{40A1A006-53CF-7D65-5873-D42277CDB28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8:18.874" v="85" actId="20577"/>
        <pc:sldMkLst>
          <pc:docMk/>
          <pc:sldMk cId="2374427068" sldId="2590"/>
        </pc:sldMkLst>
        <pc:spChg chg="mod">
          <ac:chgData name="Eva Doesborgh" userId="S::eva.doesborgh@nos.nl::52750715-7212-4236-abe8-36435f677fdf" providerId="AD" clId="Web-{F6D4AA1B-F748-78D3-BBB6-CADD5F9B7AA0}" dt="2026-05-20T12:48:13.234" v="82" actId="20577"/>
          <ac:spMkLst>
            <pc:docMk/>
            <pc:sldMk cId="2374427068" sldId="2590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8:16.187" v="84" actId="20577"/>
          <ac:spMkLst>
            <pc:docMk/>
            <pc:sldMk cId="2374427068" sldId="2590"/>
            <ac:spMk id="4" creationId="{7C0BDD32-F8BF-5428-9C42-A85C1A8520E1}"/>
          </ac:spMkLst>
        </pc:spChg>
        <pc:spChg chg="mod">
          <ac:chgData name="Eva Doesborgh" userId="S::eva.doesborgh@nos.nl::52750715-7212-4236-abe8-36435f677fdf" providerId="AD" clId="Web-{F6D4AA1B-F748-78D3-BBB6-CADD5F9B7AA0}" dt="2026-05-20T12:48:18.874" v="85" actId="20577"/>
          <ac:spMkLst>
            <pc:docMk/>
            <pc:sldMk cId="2374427068" sldId="2590"/>
            <ac:spMk id="13" creationId="{40A1A006-53CF-7D65-5873-D42277CDB28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6:06.213" v="66" actId="20577"/>
        <pc:sldMkLst>
          <pc:docMk/>
          <pc:sldMk cId="2046523895" sldId="2593"/>
        </pc:sldMkLst>
        <pc:spChg chg="mod">
          <ac:chgData name="Eva Doesborgh" userId="S::eva.doesborgh@nos.nl::52750715-7212-4236-abe8-36435f677fdf" providerId="AD" clId="Web-{F6D4AA1B-F748-78D3-BBB6-CADD5F9B7AA0}" dt="2026-05-20T12:45:58.666" v="63" actId="20577"/>
          <ac:spMkLst>
            <pc:docMk/>
            <pc:sldMk cId="2046523895" sldId="2593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6:01.885" v="64" actId="20577"/>
          <ac:spMkLst>
            <pc:docMk/>
            <pc:sldMk cId="2046523895" sldId="2593"/>
            <ac:spMk id="4" creationId="{7C0BDD32-F8BF-5428-9C42-A85C1A8520E1}"/>
          </ac:spMkLst>
        </pc:spChg>
        <pc:spChg chg="mod">
          <ac:chgData name="Eva Doesborgh" userId="S::eva.doesborgh@nos.nl::52750715-7212-4236-abe8-36435f677fdf" providerId="AD" clId="Web-{F6D4AA1B-F748-78D3-BBB6-CADD5F9B7AA0}" dt="2026-05-20T12:46:06.213" v="66" actId="20577"/>
          <ac:spMkLst>
            <pc:docMk/>
            <pc:sldMk cId="2046523895" sldId="2593"/>
            <ac:spMk id="13" creationId="{40A1A006-53CF-7D65-5873-D42277CDB28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7:01.075" v="69" actId="20577"/>
        <pc:sldMkLst>
          <pc:docMk/>
          <pc:sldMk cId="1852248834" sldId="2594"/>
        </pc:sldMkLst>
        <pc:spChg chg="mod">
          <ac:chgData name="Eva Doesborgh" userId="S::eva.doesborgh@nos.nl::52750715-7212-4236-abe8-36435f677fdf" providerId="AD" clId="Web-{F6D4AA1B-F748-78D3-BBB6-CADD5F9B7AA0}" dt="2026-05-20T12:47:01.075" v="69" actId="20577"/>
          <ac:spMkLst>
            <pc:docMk/>
            <pc:sldMk cId="1852248834" sldId="2594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6:58.262" v="67" actId="20577"/>
          <ac:spMkLst>
            <pc:docMk/>
            <pc:sldMk cId="1852248834" sldId="2594"/>
            <ac:spMk id="4" creationId="{7C0BDD32-F8BF-5428-9C42-A85C1A8520E1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7:07.028" v="71" actId="20577"/>
        <pc:sldMkLst>
          <pc:docMk/>
          <pc:sldMk cId="2224811981" sldId="2595"/>
        </pc:sldMkLst>
        <pc:spChg chg="mod">
          <ac:chgData name="Eva Doesborgh" userId="S::eva.doesborgh@nos.nl::52750715-7212-4236-abe8-36435f677fdf" providerId="AD" clId="Web-{F6D4AA1B-F748-78D3-BBB6-CADD5F9B7AA0}" dt="2026-05-20T12:47:03.419" v="70" actId="20577"/>
          <ac:spMkLst>
            <pc:docMk/>
            <pc:sldMk cId="2224811981" sldId="2595"/>
            <ac:spMk id="2" creationId="{C0D00CD8-21DB-4BF8-B469-C69D98F80A6B}"/>
          </ac:spMkLst>
        </pc:spChg>
        <pc:spChg chg="mod">
          <ac:chgData name="Eva Doesborgh" userId="S::eva.doesborgh@nos.nl::52750715-7212-4236-abe8-36435f677fdf" providerId="AD" clId="Web-{F6D4AA1B-F748-78D3-BBB6-CADD5F9B7AA0}" dt="2026-05-20T12:47:07.028" v="71" actId="20577"/>
          <ac:spMkLst>
            <pc:docMk/>
            <pc:sldMk cId="2224811981" sldId="2595"/>
            <ac:spMk id="4" creationId="{7C0BDD32-F8BF-5428-9C42-A85C1A8520E1}"/>
          </ac:spMkLst>
        </pc:spChg>
      </pc:sldChg>
      <pc:sldChg chg="mod">
        <pc:chgData name="Eva Doesborgh" userId="S::eva.doesborgh@nos.nl::52750715-7212-4236-abe8-36435f677fdf" providerId="AD" clId="Web-{F6D4AA1B-F748-78D3-BBB6-CADD5F9B7AA0}" dt="2026-05-20T12:40:33.763" v="13"/>
        <pc:sldMkLst>
          <pc:docMk/>
          <pc:sldMk cId="4210902034" sldId="2598"/>
        </pc:sldMkLst>
      </pc:sldChg>
      <pc:sldChg chg="modSp mod">
        <pc:chgData name="Eva Doesborgh" userId="S::eva.doesborgh@nos.nl::52750715-7212-4236-abe8-36435f677fdf" providerId="AD" clId="Web-{F6D4AA1B-F748-78D3-BBB6-CADD5F9B7AA0}" dt="2026-05-20T12:48:23.953" v="86" actId="20577"/>
        <pc:sldMkLst>
          <pc:docMk/>
          <pc:sldMk cId="82981785" sldId="2608"/>
        </pc:sldMkLst>
        <pc:spChg chg="mod">
          <ac:chgData name="Eva Doesborgh" userId="S::eva.doesborgh@nos.nl::52750715-7212-4236-abe8-36435f677fdf" providerId="AD" clId="Web-{F6D4AA1B-F748-78D3-BBB6-CADD5F9B7AA0}" dt="2026-05-20T12:48:23.953" v="86" actId="20577"/>
          <ac:spMkLst>
            <pc:docMk/>
            <pc:sldMk cId="82981785" sldId="2608"/>
            <ac:spMk id="2" creationId="{C0D00CD8-21DB-4BF8-B469-C69D98F80A6B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9:27.330" v="111" actId="20577"/>
        <pc:sldMkLst>
          <pc:docMk/>
          <pc:sldMk cId="1149329444" sldId="2609"/>
        </pc:sldMkLst>
        <pc:spChg chg="mod">
          <ac:chgData name="Eva Doesborgh" userId="S::eva.doesborgh@nos.nl::52750715-7212-4236-abe8-36435f677fdf" providerId="AD" clId="Web-{F6D4AA1B-F748-78D3-BBB6-CADD5F9B7AA0}" dt="2026-05-20T12:49:27.330" v="111" actId="20577"/>
          <ac:spMkLst>
            <pc:docMk/>
            <pc:sldMk cId="1149329444" sldId="2609"/>
            <ac:spMk id="2" creationId="{92B674F6-C562-4F76-84FE-5A6E65846230}"/>
          </ac:spMkLst>
        </pc:spChg>
        <pc:spChg chg="mod">
          <ac:chgData name="Eva Doesborgh" userId="S::eva.doesborgh@nos.nl::52750715-7212-4236-abe8-36435f677fdf" providerId="AD" clId="Web-{F6D4AA1B-F748-78D3-BBB6-CADD5F9B7AA0}" dt="2026-05-20T12:49:24.142" v="109" actId="20577"/>
          <ac:spMkLst>
            <pc:docMk/>
            <pc:sldMk cId="1149329444" sldId="2609"/>
            <ac:spMk id="3" creationId="{A745CA3A-1013-4129-828C-01E25CFA2E52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9:33.174" v="113" actId="20577"/>
        <pc:sldMkLst>
          <pc:docMk/>
          <pc:sldMk cId="3557528365" sldId="2614"/>
        </pc:sldMkLst>
        <pc:spChg chg="mod">
          <ac:chgData name="Eva Doesborgh" userId="S::eva.doesborgh@nos.nl::52750715-7212-4236-abe8-36435f677fdf" providerId="AD" clId="Web-{F6D4AA1B-F748-78D3-BBB6-CADD5F9B7AA0}" dt="2026-05-20T12:49:33.174" v="113" actId="20577"/>
          <ac:spMkLst>
            <pc:docMk/>
            <pc:sldMk cId="3557528365" sldId="2614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18.260" v="145" actId="20577"/>
        <pc:sldMkLst>
          <pc:docMk/>
          <pc:sldMk cId="3648099883" sldId="2615"/>
        </pc:sldMkLst>
        <pc:spChg chg="mod">
          <ac:chgData name="Eva Doesborgh" userId="S::eva.doesborgh@nos.nl::52750715-7212-4236-abe8-36435f677fdf" providerId="AD" clId="Web-{F6D4AA1B-F748-78D3-BBB6-CADD5F9B7AA0}" dt="2026-05-20T12:53:18.260" v="145" actId="20577"/>
          <ac:spMkLst>
            <pc:docMk/>
            <pc:sldMk cId="3648099883" sldId="2615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55.449" v="154" actId="20577"/>
        <pc:sldMkLst>
          <pc:docMk/>
          <pc:sldMk cId="1172498538" sldId="2616"/>
        </pc:sldMkLst>
        <pc:spChg chg="mod">
          <ac:chgData name="Eva Doesborgh" userId="S::eva.doesborgh@nos.nl::52750715-7212-4236-abe8-36435f677fdf" providerId="AD" clId="Web-{F6D4AA1B-F748-78D3-BBB6-CADD5F9B7AA0}" dt="2026-05-20T12:53:55.449" v="154" actId="20577"/>
          <ac:spMkLst>
            <pc:docMk/>
            <pc:sldMk cId="1172498538" sldId="2616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10.852" v="131" actId="20577"/>
        <pc:sldMkLst>
          <pc:docMk/>
          <pc:sldMk cId="3866503595" sldId="2623"/>
        </pc:sldMkLst>
        <pc:spChg chg="mod">
          <ac:chgData name="Eva Doesborgh" userId="S::eva.doesborgh@nos.nl::52750715-7212-4236-abe8-36435f677fdf" providerId="AD" clId="Web-{F6D4AA1B-F748-78D3-BBB6-CADD5F9B7AA0}" dt="2026-05-20T12:52:07.695" v="130" actId="20577"/>
          <ac:spMkLst>
            <pc:docMk/>
            <pc:sldMk cId="3866503595" sldId="2623"/>
            <ac:spMk id="2" creationId="{92B674F6-C562-4F76-84FE-5A6E65846230}"/>
          </ac:spMkLst>
        </pc:spChg>
        <pc:spChg chg="mod">
          <ac:chgData name="Eva Doesborgh" userId="S::eva.doesborgh@nos.nl::52750715-7212-4236-abe8-36435f677fdf" providerId="AD" clId="Web-{F6D4AA1B-F748-78D3-BBB6-CADD5F9B7AA0}" dt="2026-05-20T12:52:10.852" v="131" actId="20577"/>
          <ac:spMkLst>
            <pc:docMk/>
            <pc:sldMk cId="3866503595" sldId="2623"/>
            <ac:spMk id="3" creationId="{8B485702-E87C-819B-ADFE-8F0672F39EA5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12.979" v="144" actId="20577"/>
        <pc:sldMkLst>
          <pc:docMk/>
          <pc:sldMk cId="4211316235" sldId="2628"/>
        </pc:sldMkLst>
        <pc:spChg chg="mod">
          <ac:chgData name="Eva Doesborgh" userId="S::eva.doesborgh@nos.nl::52750715-7212-4236-abe8-36435f677fdf" providerId="AD" clId="Web-{F6D4AA1B-F748-78D3-BBB6-CADD5F9B7AA0}" dt="2026-05-20T12:53:12.979" v="144" actId="20577"/>
          <ac:spMkLst>
            <pc:docMk/>
            <pc:sldMk cId="4211316235" sldId="2628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9:21.814" v="107" actId="20577"/>
        <pc:sldMkLst>
          <pc:docMk/>
          <pc:sldMk cId="2861310106" sldId="2629"/>
        </pc:sldMkLst>
        <pc:spChg chg="mod">
          <ac:chgData name="Eva Doesborgh" userId="S::eva.doesborgh@nos.nl::52750715-7212-4236-abe8-36435f677fdf" providerId="AD" clId="Web-{F6D4AA1B-F748-78D3-BBB6-CADD5F9B7AA0}" dt="2026-05-20T12:48:56.485" v="98" actId="20577"/>
          <ac:spMkLst>
            <pc:docMk/>
            <pc:sldMk cId="2861310106" sldId="2629"/>
            <ac:spMk id="2" creationId="{00000000-0000-0000-0000-000000000000}"/>
          </ac:spMkLst>
        </pc:spChg>
        <pc:spChg chg="mod">
          <ac:chgData name="Eva Doesborgh" userId="S::eva.doesborgh@nos.nl::52750715-7212-4236-abe8-36435f677fdf" providerId="AD" clId="Web-{F6D4AA1B-F748-78D3-BBB6-CADD5F9B7AA0}" dt="2026-05-20T12:49:21.814" v="107" actId="20577"/>
          <ac:spMkLst>
            <pc:docMk/>
            <pc:sldMk cId="2861310106" sldId="2629"/>
            <ac:spMk id="5" creationId="{361953E0-D924-2B18-BF67-8DF1F0854952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1:26.584" v="123" actId="20577"/>
        <pc:sldMkLst>
          <pc:docMk/>
          <pc:sldMk cId="114884094" sldId="2630"/>
        </pc:sldMkLst>
        <pc:spChg chg="mod">
          <ac:chgData name="Eva Doesborgh" userId="S::eva.doesborgh@nos.nl::52750715-7212-4236-abe8-36435f677fdf" providerId="AD" clId="Web-{F6D4AA1B-F748-78D3-BBB6-CADD5F9B7AA0}" dt="2026-05-20T12:51:20.647" v="120" actId="20577"/>
          <ac:spMkLst>
            <pc:docMk/>
            <pc:sldMk cId="114884094" sldId="2630"/>
            <ac:spMk id="2" creationId="{D9083802-CFB8-BCB5-32CA-2906B0E65FBD}"/>
          </ac:spMkLst>
        </pc:spChg>
        <pc:spChg chg="mod">
          <ac:chgData name="Eva Doesborgh" userId="S::eva.doesborgh@nos.nl::52750715-7212-4236-abe8-36435f677fdf" providerId="AD" clId="Web-{F6D4AA1B-F748-78D3-BBB6-CADD5F9B7AA0}" dt="2026-05-20T12:51:26.584" v="123" actId="20577"/>
          <ac:spMkLst>
            <pc:docMk/>
            <pc:sldMk cId="114884094" sldId="2630"/>
            <ac:spMk id="3" creationId="{31D17854-8D98-43C1-7C59-B3B74AF07F2E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1:03.818" v="118" actId="20577"/>
        <pc:sldMkLst>
          <pc:docMk/>
          <pc:sldMk cId="450650308" sldId="2631"/>
        </pc:sldMkLst>
        <pc:spChg chg="mod">
          <ac:chgData name="Eva Doesborgh" userId="S::eva.doesborgh@nos.nl::52750715-7212-4236-abe8-36435f677fdf" providerId="AD" clId="Web-{F6D4AA1B-F748-78D3-BBB6-CADD5F9B7AA0}" dt="2026-05-20T12:51:03.818" v="118" actId="20577"/>
          <ac:spMkLst>
            <pc:docMk/>
            <pc:sldMk cId="450650308" sldId="2631"/>
            <ac:spMk id="2" creationId="{35B1B346-ED31-144E-8D74-A1FD5C108FA8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5:38.337" v="58" actId="20577"/>
        <pc:sldMkLst>
          <pc:docMk/>
          <pc:sldMk cId="97457039" sldId="2632"/>
        </pc:sldMkLst>
        <pc:spChg chg="mod">
          <ac:chgData name="Eva Doesborgh" userId="S::eva.doesborgh@nos.nl::52750715-7212-4236-abe8-36435f677fdf" providerId="AD" clId="Web-{F6D4AA1B-F748-78D3-BBB6-CADD5F9B7AA0}" dt="2026-05-20T12:45:38.337" v="58" actId="20577"/>
          <ac:spMkLst>
            <pc:docMk/>
            <pc:sldMk cId="97457039" sldId="2632"/>
            <ac:spMk id="3" creationId="{F8A0D148-D2E4-16C8-784C-8A297EC151FB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17.758" v="132" actId="20577"/>
        <pc:sldMkLst>
          <pc:docMk/>
          <pc:sldMk cId="4179106962" sldId="2633"/>
        </pc:sldMkLst>
        <pc:spChg chg="mod">
          <ac:chgData name="Eva Doesborgh" userId="S::eva.doesborgh@nos.nl::52750715-7212-4236-abe8-36435f677fdf" providerId="AD" clId="Web-{F6D4AA1B-F748-78D3-BBB6-CADD5F9B7AA0}" dt="2026-05-20T12:52:17.758" v="132" actId="20577"/>
          <ac:spMkLst>
            <pc:docMk/>
            <pc:sldMk cId="4179106962" sldId="2633"/>
            <ac:spMk id="2" creationId="{81CB1D41-DFAB-908F-2352-92761BBE95F6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43.542" v="151" actId="14100"/>
        <pc:sldMkLst>
          <pc:docMk/>
          <pc:sldMk cId="3619389676" sldId="2635"/>
        </pc:sldMkLst>
        <pc:spChg chg="mod">
          <ac:chgData name="Eva Doesborgh" userId="S::eva.doesborgh@nos.nl::52750715-7212-4236-abe8-36435f677fdf" providerId="AD" clId="Web-{F6D4AA1B-F748-78D3-BBB6-CADD5F9B7AA0}" dt="2026-05-20T12:53:43.542" v="151" actId="14100"/>
          <ac:spMkLst>
            <pc:docMk/>
            <pc:sldMk cId="3619389676" sldId="2635"/>
            <ac:spMk id="2" creationId="{81DD794B-99CD-9AF1-725E-230FD53D2819}"/>
          </ac:spMkLst>
        </pc:spChg>
        <pc:spChg chg="mod">
          <ac:chgData name="Eva Doesborgh" userId="S::eva.doesborgh@nos.nl::52750715-7212-4236-abe8-36435f677fdf" providerId="AD" clId="Web-{F6D4AA1B-F748-78D3-BBB6-CADD5F9B7AA0}" dt="2026-05-20T12:53:32.183" v="148" actId="20577"/>
          <ac:spMkLst>
            <pc:docMk/>
            <pc:sldMk cId="3619389676" sldId="2635"/>
            <ac:spMk id="9" creationId="{467DA50B-7319-E1B9-1FD4-EF900063717A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6:41.611" v="167" actId="20577"/>
        <pc:sldMkLst>
          <pc:docMk/>
          <pc:sldMk cId="1437072731" sldId="2636"/>
        </pc:sldMkLst>
        <pc:spChg chg="mod">
          <ac:chgData name="Eva Doesborgh" userId="S::eva.doesborgh@nos.nl::52750715-7212-4236-abe8-36435f677fdf" providerId="AD" clId="Web-{F6D4AA1B-F748-78D3-BBB6-CADD5F9B7AA0}" dt="2026-05-20T12:56:41.611" v="167" actId="20577"/>
          <ac:spMkLst>
            <pc:docMk/>
            <pc:sldMk cId="1437072731" sldId="2636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7:07.628" v="170" actId="20577"/>
        <pc:sldMkLst>
          <pc:docMk/>
          <pc:sldMk cId="1857583711" sldId="2638"/>
        </pc:sldMkLst>
        <pc:spChg chg="mod">
          <ac:chgData name="Eva Doesborgh" userId="S::eva.doesborgh@nos.nl::52750715-7212-4236-abe8-36435f677fdf" providerId="AD" clId="Web-{F6D4AA1B-F748-78D3-BBB6-CADD5F9B7AA0}" dt="2026-05-20T12:57:07.628" v="170" actId="20577"/>
          <ac:spMkLst>
            <pc:docMk/>
            <pc:sldMk cId="1857583711" sldId="2638"/>
            <ac:spMk id="2" creationId="{EE84BAE1-6A27-6E8A-AC2F-00EB3496DAC1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28.915" v="134" actId="20577"/>
        <pc:sldMkLst>
          <pc:docMk/>
          <pc:sldMk cId="370238227" sldId="2640"/>
        </pc:sldMkLst>
        <pc:spChg chg="mod">
          <ac:chgData name="Eva Doesborgh" userId="S::eva.doesborgh@nos.nl::52750715-7212-4236-abe8-36435f677fdf" providerId="AD" clId="Web-{F6D4AA1B-F748-78D3-BBB6-CADD5F9B7AA0}" dt="2026-05-20T12:52:28.915" v="134" actId="20577"/>
          <ac:spMkLst>
            <pc:docMk/>
            <pc:sldMk cId="370238227" sldId="2640"/>
            <ac:spMk id="2" creationId="{78D7B1DF-93C0-4C07-3771-A2F374987616}"/>
          </ac:spMkLst>
        </pc:spChg>
        <pc:spChg chg="mod">
          <ac:chgData name="Eva Doesborgh" userId="S::eva.doesborgh@nos.nl::52750715-7212-4236-abe8-36435f677fdf" providerId="AD" clId="Web-{F6D4AA1B-F748-78D3-BBB6-CADD5F9B7AA0}" dt="2026-05-20T12:52:25.415" v="133" actId="20577"/>
          <ac:spMkLst>
            <pc:docMk/>
            <pc:sldMk cId="370238227" sldId="2640"/>
            <ac:spMk id="3" creationId="{C69A725F-4FFD-D92C-D9D2-CFED51F8EE67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7:11.238" v="171" actId="20577"/>
        <pc:sldMkLst>
          <pc:docMk/>
          <pc:sldMk cId="3881070755" sldId="2641"/>
        </pc:sldMkLst>
        <pc:spChg chg="mod">
          <ac:chgData name="Eva Doesborgh" userId="S::eva.doesborgh@nos.nl::52750715-7212-4236-abe8-36435f677fdf" providerId="AD" clId="Web-{F6D4AA1B-F748-78D3-BBB6-CADD5F9B7AA0}" dt="2026-05-20T12:57:11.238" v="171" actId="20577"/>
          <ac:spMkLst>
            <pc:docMk/>
            <pc:sldMk cId="3881070755" sldId="2641"/>
            <ac:spMk id="2" creationId="{782AD24D-8E9A-C302-E280-0C0233190C3B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5:49.150" v="60" actId="20577"/>
        <pc:sldMkLst>
          <pc:docMk/>
          <pc:sldMk cId="3897722084" sldId="2642"/>
        </pc:sldMkLst>
        <pc:spChg chg="mod">
          <ac:chgData name="Eva Doesborgh" userId="S::eva.doesborgh@nos.nl::52750715-7212-4236-abe8-36435f677fdf" providerId="AD" clId="Web-{F6D4AA1B-F748-78D3-BBB6-CADD5F9B7AA0}" dt="2026-05-20T12:45:49.150" v="60" actId="20577"/>
          <ac:spMkLst>
            <pc:docMk/>
            <pc:sldMk cId="3897722084" sldId="2642"/>
            <ac:spMk id="2" creationId="{BB90D962-935A-D266-488D-06A8EDC58279}"/>
          </ac:spMkLst>
        </pc:spChg>
      </pc:sldChg>
      <pc:sldChg chg="mod">
        <pc:chgData name="Eva Doesborgh" userId="S::eva.doesborgh@nos.nl::52750715-7212-4236-abe8-36435f677fdf" providerId="AD" clId="Web-{F6D4AA1B-F748-78D3-BBB6-CADD5F9B7AA0}" dt="2026-05-20T12:40:33.763" v="13"/>
        <pc:sldMkLst>
          <pc:docMk/>
          <pc:sldMk cId="940666114" sldId="2643"/>
        </pc:sldMkLst>
      </pc:sldChg>
      <pc:sldChg chg="modSp mod">
        <pc:chgData name="Eva Doesborgh" userId="S::eva.doesborgh@nos.nl::52750715-7212-4236-abe8-36435f677fdf" providerId="AD" clId="Web-{F6D4AA1B-F748-78D3-BBB6-CADD5F9B7AA0}" dt="2026-05-20T12:45:53.963" v="62" actId="20577"/>
        <pc:sldMkLst>
          <pc:docMk/>
          <pc:sldMk cId="2364155646" sldId="2645"/>
        </pc:sldMkLst>
        <pc:spChg chg="mod">
          <ac:chgData name="Eva Doesborgh" userId="S::eva.doesborgh@nos.nl::52750715-7212-4236-abe8-36435f677fdf" providerId="AD" clId="Web-{F6D4AA1B-F748-78D3-BBB6-CADD5F9B7AA0}" dt="2026-05-20T12:45:53.963" v="62" actId="20577"/>
          <ac:spMkLst>
            <pc:docMk/>
            <pc:sldMk cId="2364155646" sldId="2645"/>
            <ac:spMk id="4" creationId="{B632BF31-71B5-746F-56D8-157B7EE03925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4:41.279" v="164" actId="14100"/>
        <pc:sldMkLst>
          <pc:docMk/>
          <pc:sldMk cId="313091449" sldId="2649"/>
        </pc:sldMkLst>
        <pc:spChg chg="mod">
          <ac:chgData name="Eva Doesborgh" userId="S::eva.doesborgh@nos.nl::52750715-7212-4236-abe8-36435f677fdf" providerId="AD" clId="Web-{F6D4AA1B-F748-78D3-BBB6-CADD5F9B7AA0}" dt="2026-05-20T12:54:12.794" v="157" actId="20577"/>
          <ac:spMkLst>
            <pc:docMk/>
            <pc:sldMk cId="313091449" sldId="2649"/>
            <ac:spMk id="2" creationId="{301B4CEC-1807-A858-D508-33856112C1AA}"/>
          </ac:spMkLst>
        </pc:spChg>
        <pc:spChg chg="mod">
          <ac:chgData name="Eva Doesborgh" userId="S::eva.doesborgh@nos.nl::52750715-7212-4236-abe8-36435f677fdf" providerId="AD" clId="Web-{F6D4AA1B-F748-78D3-BBB6-CADD5F9B7AA0}" dt="2026-05-20T12:54:41.279" v="164" actId="14100"/>
          <ac:spMkLst>
            <pc:docMk/>
            <pc:sldMk cId="313091449" sldId="2649"/>
            <ac:spMk id="3" creationId="{83D70FBE-3523-4282-2CD7-4A80CB0CD762}"/>
          </ac:spMkLst>
        </pc:spChg>
        <pc:spChg chg="mod">
          <ac:chgData name="Eva Doesborgh" userId="S::eva.doesborgh@nos.nl::52750715-7212-4236-abe8-36435f677fdf" providerId="AD" clId="Web-{F6D4AA1B-F748-78D3-BBB6-CADD5F9B7AA0}" dt="2026-05-20T12:54:19.075" v="159" actId="20577"/>
          <ac:spMkLst>
            <pc:docMk/>
            <pc:sldMk cId="313091449" sldId="2649"/>
            <ac:spMk id="8" creationId="{A0C5345F-146E-20F1-19D0-7F2216BF3071}"/>
          </ac:spMkLst>
        </pc:spChg>
        <pc:spChg chg="mod">
          <ac:chgData name="Eva Doesborgh" userId="S::eva.doesborgh@nos.nl::52750715-7212-4236-abe8-36435f677fdf" providerId="AD" clId="Web-{F6D4AA1B-F748-78D3-BBB6-CADD5F9B7AA0}" dt="2026-05-20T12:54:22.419" v="160" actId="20577"/>
          <ac:spMkLst>
            <pc:docMk/>
            <pc:sldMk cId="313091449" sldId="2649"/>
            <ac:spMk id="9" creationId="{589C338B-0B1D-F2D7-4E4A-24DD77D4BF24}"/>
          </ac:spMkLst>
        </pc:spChg>
        <pc:spChg chg="mod">
          <ac:chgData name="Eva Doesborgh" userId="S::eva.doesborgh@nos.nl::52750715-7212-4236-abe8-36435f677fdf" providerId="AD" clId="Web-{F6D4AA1B-F748-78D3-BBB6-CADD5F9B7AA0}" dt="2026-05-20T12:54:25.778" v="161" actId="20577"/>
          <ac:spMkLst>
            <pc:docMk/>
            <pc:sldMk cId="313091449" sldId="2649"/>
            <ac:spMk id="10" creationId="{961DAF2C-6E9F-0BE7-C3EE-DD4BC94C5DC4}"/>
          </ac:spMkLst>
        </pc:spChg>
        <pc:spChg chg="mod">
          <ac:chgData name="Eva Doesborgh" userId="S::eva.doesborgh@nos.nl::52750715-7212-4236-abe8-36435f677fdf" providerId="AD" clId="Web-{F6D4AA1B-F748-78D3-BBB6-CADD5F9B7AA0}" dt="2026-05-20T12:54:30.638" v="162" actId="20577"/>
          <ac:spMkLst>
            <pc:docMk/>
            <pc:sldMk cId="313091449" sldId="2649"/>
            <ac:spMk id="11" creationId="{17F91118-F4FF-59A3-39DE-F93FA863DEF9}"/>
          </ac:spMkLst>
        </pc:spChg>
        <pc:spChg chg="mod">
          <ac:chgData name="Eva Doesborgh" userId="S::eva.doesborgh@nos.nl::52750715-7212-4236-abe8-36435f677fdf" providerId="AD" clId="Web-{F6D4AA1B-F748-78D3-BBB6-CADD5F9B7AA0}" dt="2026-05-20T12:54:35.779" v="163" actId="20577"/>
          <ac:spMkLst>
            <pc:docMk/>
            <pc:sldMk cId="313091449" sldId="2649"/>
            <ac:spMk id="12" creationId="{86C9A32D-408F-EB06-82F3-5D5BF2A37B72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6:36.549" v="166" actId="20577"/>
        <pc:sldMkLst>
          <pc:docMk/>
          <pc:sldMk cId="3858614021" sldId="2650"/>
        </pc:sldMkLst>
        <pc:spChg chg="mod">
          <ac:chgData name="Eva Doesborgh" userId="S::eva.doesborgh@nos.nl::52750715-7212-4236-abe8-36435f677fdf" providerId="AD" clId="Web-{F6D4AA1B-F748-78D3-BBB6-CADD5F9B7AA0}" dt="2026-05-20T12:56:36.549" v="166" actId="20577"/>
          <ac:spMkLst>
            <pc:docMk/>
            <pc:sldMk cId="3858614021" sldId="2650"/>
            <ac:spMk id="2" creationId="{8B45B40D-FAE6-EE72-57CE-8F64881139F6}"/>
          </ac:spMkLst>
        </pc:spChg>
        <pc:spChg chg="mod">
          <ac:chgData name="Eva Doesborgh" userId="S::eva.doesborgh@nos.nl::52750715-7212-4236-abe8-36435f677fdf" providerId="AD" clId="Web-{F6D4AA1B-F748-78D3-BBB6-CADD5F9B7AA0}" dt="2026-05-20T12:54:50.623" v="165" actId="20577"/>
          <ac:spMkLst>
            <pc:docMk/>
            <pc:sldMk cId="3858614021" sldId="2650"/>
            <ac:spMk id="3" creationId="{BCA3FF77-9C0E-5689-4A08-7D40EE79385A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55.009" v="141" actId="20577"/>
        <pc:sldMkLst>
          <pc:docMk/>
          <pc:sldMk cId="4194256845" sldId="2663"/>
        </pc:sldMkLst>
        <pc:spChg chg="mod">
          <ac:chgData name="Eva Doesborgh" userId="S::eva.doesborgh@nos.nl::52750715-7212-4236-abe8-36435f677fdf" providerId="AD" clId="Web-{F6D4AA1B-F748-78D3-BBB6-CADD5F9B7AA0}" dt="2026-05-20T12:52:55.009" v="141" actId="20577"/>
          <ac:spMkLst>
            <pc:docMk/>
            <pc:sldMk cId="4194256845" sldId="2663"/>
            <ac:spMk id="2" creationId="{65147FE3-0999-7DD8-DCA9-922C8C9987BA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50.603" v="140" actId="20577"/>
        <pc:sldMkLst>
          <pc:docMk/>
          <pc:sldMk cId="1538093619" sldId="2664"/>
        </pc:sldMkLst>
        <pc:spChg chg="mod">
          <ac:chgData name="Eva Doesborgh" userId="S::eva.doesborgh@nos.nl::52750715-7212-4236-abe8-36435f677fdf" providerId="AD" clId="Web-{F6D4AA1B-F748-78D3-BBB6-CADD5F9B7AA0}" dt="2026-05-20T12:52:50.603" v="140" actId="20577"/>
          <ac:spMkLst>
            <pc:docMk/>
            <pc:sldMk cId="1538093619" sldId="2664"/>
            <ac:spMk id="2" creationId="{6F35CDC4-37B4-7137-9106-BA60BA08071F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06.744" v="143" actId="20577"/>
        <pc:sldMkLst>
          <pc:docMk/>
          <pc:sldMk cId="1116010721" sldId="2665"/>
        </pc:sldMkLst>
        <pc:spChg chg="mod">
          <ac:chgData name="Eva Doesborgh" userId="S::eva.doesborgh@nos.nl::52750715-7212-4236-abe8-36435f677fdf" providerId="AD" clId="Web-{F6D4AA1B-F748-78D3-BBB6-CADD5F9B7AA0}" dt="2026-05-20T12:53:02.322" v="142" actId="20577"/>
          <ac:spMkLst>
            <pc:docMk/>
            <pc:sldMk cId="1116010721" sldId="2665"/>
            <ac:spMk id="2" creationId="{818AE3F7-F7DA-24ED-5776-CC45DF52BC8B}"/>
          </ac:spMkLst>
        </pc:spChg>
        <pc:spChg chg="mod">
          <ac:chgData name="Eva Doesborgh" userId="S::eva.doesborgh@nos.nl::52750715-7212-4236-abe8-36435f677fdf" providerId="AD" clId="Web-{F6D4AA1B-F748-78D3-BBB6-CADD5F9B7AA0}" dt="2026-05-20T12:53:06.744" v="143" actId="20577"/>
          <ac:spMkLst>
            <pc:docMk/>
            <pc:sldMk cId="1116010721" sldId="2665"/>
            <ac:spMk id="3" creationId="{C95FD133-C063-BE81-B594-5B27DD63403C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37.868" v="137" actId="20577"/>
        <pc:sldMkLst>
          <pc:docMk/>
          <pc:sldMk cId="54012444" sldId="2667"/>
        </pc:sldMkLst>
        <pc:spChg chg="mod">
          <ac:chgData name="Eva Doesborgh" userId="S::eva.doesborgh@nos.nl::52750715-7212-4236-abe8-36435f677fdf" providerId="AD" clId="Web-{F6D4AA1B-F748-78D3-BBB6-CADD5F9B7AA0}" dt="2026-05-20T12:52:37.868" v="137" actId="20577"/>
          <ac:spMkLst>
            <pc:docMk/>
            <pc:sldMk cId="54012444" sldId="2667"/>
            <ac:spMk id="2" creationId="{C145B59B-CAC6-F144-68BF-7E059001D6A4}"/>
          </ac:spMkLst>
        </pc:spChg>
        <pc:spChg chg="mod">
          <ac:chgData name="Eva Doesborgh" userId="S::eva.doesborgh@nos.nl::52750715-7212-4236-abe8-36435f677fdf" providerId="AD" clId="Web-{F6D4AA1B-F748-78D3-BBB6-CADD5F9B7AA0}" dt="2026-05-20T12:52:34.618" v="136" actId="20577"/>
          <ac:spMkLst>
            <pc:docMk/>
            <pc:sldMk cId="54012444" sldId="2667"/>
            <ac:spMk id="3" creationId="{71DC5ED4-68BC-76D8-8A4E-C3A04595E8B8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2:43.665" v="138" actId="20577"/>
        <pc:sldMkLst>
          <pc:docMk/>
          <pc:sldMk cId="3414287113" sldId="2668"/>
        </pc:sldMkLst>
        <pc:spChg chg="mod">
          <ac:chgData name="Eva Doesborgh" userId="S::eva.doesborgh@nos.nl::52750715-7212-4236-abe8-36435f677fdf" providerId="AD" clId="Web-{F6D4AA1B-F748-78D3-BBB6-CADD5F9B7AA0}" dt="2026-05-20T12:52:43.665" v="138" actId="20577"/>
          <ac:spMkLst>
            <pc:docMk/>
            <pc:sldMk cId="3414287113" sldId="2668"/>
            <ac:spMk id="2" creationId="{92B674F6-C562-4F76-84FE-5A6E65846230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26.823" v="147" actId="20577"/>
        <pc:sldMkLst>
          <pc:docMk/>
          <pc:sldMk cId="3823592333" sldId="2674"/>
        </pc:sldMkLst>
        <pc:spChg chg="mod">
          <ac:chgData name="Eva Doesborgh" userId="S::eva.doesborgh@nos.nl::52750715-7212-4236-abe8-36435f677fdf" providerId="AD" clId="Web-{F6D4AA1B-F748-78D3-BBB6-CADD5F9B7AA0}" dt="2026-05-20T12:53:24.542" v="146" actId="20577"/>
          <ac:spMkLst>
            <pc:docMk/>
            <pc:sldMk cId="3823592333" sldId="2674"/>
            <ac:spMk id="2" creationId="{406C5963-A38B-9391-476E-FD0D3E43C94E}"/>
          </ac:spMkLst>
        </pc:spChg>
        <pc:spChg chg="mod">
          <ac:chgData name="Eva Doesborgh" userId="S::eva.doesborgh@nos.nl::52750715-7212-4236-abe8-36435f677fdf" providerId="AD" clId="Web-{F6D4AA1B-F748-78D3-BBB6-CADD5F9B7AA0}" dt="2026-05-20T12:53:26.823" v="147" actId="20577"/>
          <ac:spMkLst>
            <pc:docMk/>
            <pc:sldMk cId="3823592333" sldId="2674"/>
            <ac:spMk id="7" creationId="{B4A85166-F495-AD1B-EE4D-74A0BCF10316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3:51.480" v="153" actId="20577"/>
        <pc:sldMkLst>
          <pc:docMk/>
          <pc:sldMk cId="1094232866" sldId="2675"/>
        </pc:sldMkLst>
        <pc:spChg chg="mod">
          <ac:chgData name="Eva Doesborgh" userId="S::eva.doesborgh@nos.nl::52750715-7212-4236-abe8-36435f677fdf" providerId="AD" clId="Web-{F6D4AA1B-F748-78D3-BBB6-CADD5F9B7AA0}" dt="2026-05-20T12:53:49.293" v="152" actId="20577"/>
          <ac:spMkLst>
            <pc:docMk/>
            <pc:sldMk cId="1094232866" sldId="2675"/>
            <ac:spMk id="2" creationId="{92B674F6-C562-4F76-84FE-5A6E65846230}"/>
          </ac:spMkLst>
        </pc:spChg>
        <pc:spChg chg="mod">
          <ac:chgData name="Eva Doesborgh" userId="S::eva.doesborgh@nos.nl::52750715-7212-4236-abe8-36435f677fdf" providerId="AD" clId="Web-{F6D4AA1B-F748-78D3-BBB6-CADD5F9B7AA0}" dt="2026-05-20T12:53:51.480" v="153" actId="20577"/>
          <ac:spMkLst>
            <pc:docMk/>
            <pc:sldMk cId="1094232866" sldId="2675"/>
            <ac:spMk id="4" creationId="{FD32ADB0-DCB6-37FA-2213-6AFF22B00DAB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4:02.559" v="156" actId="20577"/>
        <pc:sldMkLst>
          <pc:docMk/>
          <pc:sldMk cId="610782619" sldId="2682"/>
        </pc:sldMkLst>
        <pc:spChg chg="mod">
          <ac:chgData name="Eva Doesborgh" userId="S::eva.doesborgh@nos.nl::52750715-7212-4236-abe8-36435f677fdf" providerId="AD" clId="Web-{F6D4AA1B-F748-78D3-BBB6-CADD5F9B7AA0}" dt="2026-05-20T12:54:02.559" v="156" actId="20577"/>
          <ac:spMkLst>
            <pc:docMk/>
            <pc:sldMk cId="610782619" sldId="2682"/>
            <ac:spMk id="2" creationId="{6C7AA74F-0199-AF42-2817-A011890089B0}"/>
          </ac:spMkLst>
        </pc:spChg>
        <pc:spChg chg="mod">
          <ac:chgData name="Eva Doesborgh" userId="S::eva.doesborgh@nos.nl::52750715-7212-4236-abe8-36435f677fdf" providerId="AD" clId="Web-{F6D4AA1B-F748-78D3-BBB6-CADD5F9B7AA0}" dt="2026-05-20T12:53:59.871" v="155" actId="20577"/>
          <ac:spMkLst>
            <pc:docMk/>
            <pc:sldMk cId="610782619" sldId="2682"/>
            <ac:spMk id="3" creationId="{FFE96334-2DB5-7C18-03F0-577FC12AF6CE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57:03.878" v="169" actId="20577"/>
        <pc:sldMkLst>
          <pc:docMk/>
          <pc:sldMk cId="1712623094" sldId="2683"/>
        </pc:sldMkLst>
        <pc:spChg chg="mod">
          <ac:chgData name="Eva Doesborgh" userId="S::eva.doesborgh@nos.nl::52750715-7212-4236-abe8-36435f677fdf" providerId="AD" clId="Web-{F6D4AA1B-F748-78D3-BBB6-CADD5F9B7AA0}" dt="2026-05-20T12:57:00.909" v="168" actId="20577"/>
          <ac:spMkLst>
            <pc:docMk/>
            <pc:sldMk cId="1712623094" sldId="2683"/>
            <ac:spMk id="2" creationId="{92B674F6-C562-4F76-84FE-5A6E65846230}"/>
          </ac:spMkLst>
        </pc:spChg>
        <pc:spChg chg="mod">
          <ac:chgData name="Eva Doesborgh" userId="S::eva.doesborgh@nos.nl::52750715-7212-4236-abe8-36435f677fdf" providerId="AD" clId="Web-{F6D4AA1B-F748-78D3-BBB6-CADD5F9B7AA0}" dt="2026-05-20T12:57:03.878" v="169" actId="20577"/>
          <ac:spMkLst>
            <pc:docMk/>
            <pc:sldMk cId="1712623094" sldId="2683"/>
            <ac:spMk id="6" creationId="{A5B23E62-B1ED-7947-7B5C-8BC7319546D9}"/>
          </ac:spMkLst>
        </pc:spChg>
      </pc:sldChg>
      <pc:sldChg chg="modSp mod">
        <pc:chgData name="Eva Doesborgh" userId="S::eva.doesborgh@nos.nl::52750715-7212-4236-abe8-36435f677fdf" providerId="AD" clId="Web-{F6D4AA1B-F748-78D3-BBB6-CADD5F9B7AA0}" dt="2026-05-20T12:41:19.859" v="17" actId="20577"/>
        <pc:sldMkLst>
          <pc:docMk/>
          <pc:sldMk cId="3242420302" sldId="2684"/>
        </pc:sldMkLst>
        <pc:spChg chg="mod">
          <ac:chgData name="Eva Doesborgh" userId="S::eva.doesborgh@nos.nl::52750715-7212-4236-abe8-36435f677fdf" providerId="AD" clId="Web-{F6D4AA1B-F748-78D3-BBB6-CADD5F9B7AA0}" dt="2026-05-20T12:41:19.859" v="17" actId="20577"/>
          <ac:spMkLst>
            <pc:docMk/>
            <pc:sldMk cId="3242420302" sldId="2684"/>
            <ac:spMk id="2" creationId="{5682CD29-CF58-8567-58F4-94EEFA70FFFD}"/>
          </ac:spMkLst>
        </pc:spChg>
      </pc:sldChg>
      <pc:sldMasterChg chg="mod setBg modSldLayout">
        <pc:chgData name="Eva Doesborgh" userId="S::eva.doesborgh@nos.nl::52750715-7212-4236-abe8-36435f677fdf" providerId="AD" clId="Web-{F6D4AA1B-F748-78D3-BBB6-CADD5F9B7AA0}" dt="2026-05-20T12:40:33.763" v="13"/>
        <pc:sldMasterMkLst>
          <pc:docMk/>
          <pc:sldMasterMk cId="2409340885" sldId="2147483648"/>
        </pc:sldMasterMkLst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2193480507" sldId="2147483649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3270663994" sldId="2147483650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2488676462" sldId="2147483651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2943136888" sldId="2147483652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3217546534" sldId="2147483653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2936944853" sldId="2147483654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1448589031" sldId="2147483655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3348366556" sldId="2147483656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3571185057" sldId="2147483657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2512128128" sldId="2147483658"/>
          </pc:sldLayoutMkLst>
        </pc:sldLayoutChg>
        <pc:sldLayoutChg chg="mod">
          <pc:chgData name="Eva Doesborgh" userId="S::eva.doesborgh@nos.nl::52750715-7212-4236-abe8-36435f677fdf" providerId="AD" clId="Web-{F6D4AA1B-F748-78D3-BBB6-CADD5F9B7AA0}" dt="2026-05-20T12:40:33.763" v="13"/>
          <pc:sldLayoutMkLst>
            <pc:docMk/>
            <pc:sldMasterMk cId="2409340885" sldId="2147483648"/>
            <pc:sldLayoutMk cId="178675939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2023-2 </a:t>
            </a:r>
            <a:r>
              <a:rPr lang="nl-NL" dirty="0" err="1"/>
              <a:t>opg</a:t>
            </a:r>
            <a:r>
              <a:rPr lang="nl-NL" dirty="0"/>
              <a:t>. 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85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395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61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2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017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975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563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764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54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5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84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2022-3 India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923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Roy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971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70E2E-751F-0584-DFB9-D848AFCEF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7A44773-75FB-0940-F1C6-B9C04153D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BD7460-6F92-1FA2-DA87-25A6237A8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2018-2</a:t>
            </a:r>
          </a:p>
          <a:p>
            <a:endParaRPr lang="nl-NL" dirty="0"/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 juist antwoord dat ingaat op de globalisering is: streamingsdiensten zorgen voor een makkelijkere (goedkopere /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snellere) uitwisseling van (verschillende soorten) muziek / zorgen voor een groter wereldwijd (muziek)netwerk 1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Een juist antwoord dat ingaat op de herwaardering van regionale en nationale identiteiten is: artiesten die gericht zijn op hun eigen land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en/of regio / op hun eigen taal kunnen door middel van streamingsdiensten makkelijker een podium krijgen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BEEA6C-4DFE-3111-D40B-5739D1003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660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D46A-E6E1-5685-68A1-959EDBD6D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83BFB8-BE45-9128-EA50-1900515C9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A1DFDC-7AE8-D4C7-2E24-FF5A683A9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2019-2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50D189-098E-E719-AE8F-303937A8F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602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F628-9FD8-D715-FD40-DC45A3CD4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E87BF81-63DC-6031-D0D0-8276274F2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29DE969-7EAB-A41D-81F4-F6A17E9C7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2018-2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528E95-CEDB-4F14-68E7-0B79F637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228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A69F4-C840-49FD-40AB-3167F2684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925B6CB-D503-2341-A127-14C481DA4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4A32BC-CD2A-4DC1-A84A-46905E53B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2018-2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B60F04-5D0B-A3EE-E712-60BB320DB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971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311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403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143A-080B-A8D2-8AFB-DB715F3D5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A7B83FC-FF4D-B5F6-270A-385814D1C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B40014-72F4-6EFD-E151-187A64F2D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759AC2-A44F-F2E2-4F7B-158AF39E7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78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325C-9CB6-776C-DEEE-A72F3AB40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C69AD84-6DA6-87B5-B86B-64BEF373A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C9DDDD-90A7-4ACD-829B-2117AC931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66910D-F7CF-DFAE-3EA3-F87B3058F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688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7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61BFC-7013-05CA-9F2C-A08EBB6C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F4B2A5-71D2-6D98-0996-AD4F5E78C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038F3D-DD7D-2BFE-CB8A-46824242B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2021-2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9D5ACB-FA05-E2DB-C15D-B707C6F6C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717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992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848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BE836-03B2-D09B-E209-3DD8822C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221A93-DD55-FBC6-1400-0D52E9574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976935-1918-D053-A1C5-19902D5E0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4335A7-E1AC-06DF-BAD0-B4A5396EA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807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389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Roy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136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47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4339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D922-BCCF-7D0F-3150-D16003564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2FF4B2-69C3-2029-D58C-7BB4DB2AD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1BDC2B2-ED0A-EC87-7B07-6B4739965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Little C – </a:t>
            </a:r>
            <a:r>
              <a:rPr lang="nl-NL" dirty="0" err="1"/>
              <a:t>Coolhaven</a:t>
            </a:r>
            <a:r>
              <a:rPr lang="nl-NL" dirty="0"/>
              <a:t> R’dam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0C8EB3-2EB8-8395-16E0-433926BEA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651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A432F-A857-EE01-B6AB-77B6DD1B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B95CF9-FFCF-D3F1-9AFA-6E765A962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18D251B-7C76-8DE9-4737-0CE1FA8A7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2024-2 </a:t>
            </a:r>
            <a:r>
              <a:rPr lang="nl-NL" dirty="0" err="1"/>
              <a:t>opg</a:t>
            </a:r>
            <a:r>
              <a:rPr lang="nl-NL" dirty="0"/>
              <a:t>. 8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0AD2BD-54E1-BCA4-AF2F-162FC30B7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62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059E2-8723-7143-5B6C-141B5B811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389B475-B43C-A4FB-BDBD-242B445F0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7C9EF2-A173-38A3-23BB-A5BC15929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2018-2</a:t>
            </a:r>
          </a:p>
          <a:p>
            <a:endParaRPr lang="nl-NL" dirty="0"/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 juist antwoord dat ingaat op de globalisering is: streamingsdiensten zorgen voor een makkelijkere (goedkopere /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snellere) uitwisseling van (verschillende soorten) muziek / zorgen voor een groter wereldwijd (muziek)netwerk 1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Een juist antwoord dat ingaat op de herwaardering van regionale en nationale identiteiten is: artiesten die gericht zijn op hun eigen land</a:t>
            </a:r>
            <a:br>
              <a:rPr lang="nl-NL" dirty="0"/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en/of regio / op hun eigen taal kunnen door middel van streamingsdiensten makkelijker een podium krijgen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324661-D9ED-BE1A-9984-35840A3B6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6156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44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32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174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274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Sietske/Roy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00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3EDAA-6965-073F-11C0-17F4CA5AB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3" y="791059"/>
            <a:ext cx="9144000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+mn-lt"/>
              </a:rPr>
              <a:t>Aardrijkskunde algemeen </a:t>
            </a:r>
            <a:endParaRPr lang="nl-NL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D50DCB-3BCC-5C0B-6835-9AE6D6727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7"/>
            <a:ext cx="9144000" cy="4068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Geen atlas maar </a:t>
            </a:r>
            <a:r>
              <a:rPr lang="nl-NL" b="1" dirty="0">
                <a:solidFill>
                  <a:srgbClr val="8A69F7"/>
                </a:solidFill>
                <a:latin typeface="Effra"/>
              </a:rPr>
              <a:t>kaartenkatern (nietmachine!)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Soorten vragen: beschrijf / verklaar / beredeneer / oorzaak-gevolg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Opbouw examen: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8A69F7"/>
                </a:solidFill>
              </a:rPr>
              <a:t>Opgave 1 en 2: Wereld; Globalisering</a:t>
            </a:r>
            <a:endParaRPr lang="nl-NL" sz="2400">
              <a:solidFill>
                <a:srgbClr val="8A69F7"/>
              </a:solidFill>
              <a:ea typeface="Calibri"/>
              <a:cs typeface="Calibri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8A69F7"/>
                </a:solidFill>
              </a:rPr>
              <a:t>Opgave 3 en 4: Aarde; Endogene en exogene processen</a:t>
            </a:r>
            <a:endParaRPr lang="nl-NL" sz="2400">
              <a:solidFill>
                <a:srgbClr val="8A69F7"/>
              </a:solidFill>
              <a:ea typeface="Calibri"/>
              <a:cs typeface="Calibri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8A69F7"/>
                </a:solidFill>
              </a:rPr>
              <a:t>Opgave 5 en 6: Brazilië; sociaal en/of fysisch</a:t>
            </a:r>
            <a:endParaRPr lang="nl-NL" sz="2400">
              <a:solidFill>
                <a:srgbClr val="8A69F7"/>
              </a:solidFill>
              <a:ea typeface="Calibri"/>
              <a:cs typeface="Calibri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8A69F7"/>
                </a:solidFill>
              </a:rPr>
              <a:t>Opgave 7 en 8: Leefomgeving; Wateroverlast en Steden in NL</a:t>
            </a:r>
            <a:endParaRPr lang="nl-NL">
              <a:solidFill>
                <a:srgbClr val="8A69F7"/>
              </a:solidFill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Wat is belangrijk per domein?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Algemene kennis nodig/handig voor het examen!</a:t>
            </a:r>
          </a:p>
        </p:txBody>
      </p:sp>
    </p:spTree>
    <p:extLst>
      <p:ext uri="{BB962C8B-B14F-4D97-AF65-F5344CB8AC3E}">
        <p14:creationId xmlns:p14="http://schemas.microsoft.com/office/powerpoint/2010/main" val="409109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63B84-5231-A289-BFFF-1110915E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53B57-9C9D-AB5A-055F-EF0E3E7E2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5724939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Domein Wereld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210A936-9C30-0F67-5296-C0855F0CD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6"/>
            <a:ext cx="9144000" cy="3463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Weet wat er in de wereld gebeurt..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Wereldsysteem / centrum-periferiemodel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Grensgebied V.S - Mexico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Productieketen  / </a:t>
            </a:r>
            <a:r>
              <a:rPr lang="nl-NL">
                <a:solidFill>
                  <a:srgbClr val="8A69F7"/>
                </a:solidFill>
                <a:latin typeface="Effra"/>
              </a:rPr>
              <a:t>global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shift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8A69F7"/>
                </a:solidFill>
                <a:latin typeface="Effra"/>
              </a:rPr>
              <a:t>Rehoring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/ offshoring / outsourcing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8A69F7"/>
                </a:solidFill>
                <a:latin typeface="Effra"/>
              </a:rPr>
              <a:t>Ruimtelijke afwenteling</a:t>
            </a:r>
          </a:p>
        </p:txBody>
      </p:sp>
      <p:pic>
        <p:nvPicPr>
          <p:cNvPr id="4" name="Picture 2" descr="Globalisering is goed voor iedereen. - Het Alforto-raamwerk">
            <a:extLst>
              <a:ext uri="{FF2B5EF4-FFF2-40B4-BE49-F238E27FC236}">
                <a16:creationId xmlns:a16="http://schemas.microsoft.com/office/drawing/2014/main" id="{2BDFAB83-4218-D454-B540-93862E29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74056"/>
            <a:ext cx="5533339" cy="4828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357D-3175-A3EC-7A5E-8A0C89038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0A83CC-4C12-ED1E-CBAD-02FBC3C2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24" y="2740311"/>
            <a:ext cx="8875886" cy="18389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1D6280-48CE-9B6F-CB5E-A09BEB80D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3739" y="249504"/>
            <a:ext cx="6783646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Aandachtspunten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CC7D890-9315-C0B6-8109-E98EBE214CE0}"/>
              </a:ext>
            </a:extLst>
          </p:cNvPr>
          <p:cNvSpPr txBox="1"/>
          <p:nvPr/>
        </p:nvSpPr>
        <p:spPr>
          <a:xfrm>
            <a:off x="438871" y="1362909"/>
            <a:ext cx="11314258" cy="1200329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i="1" dirty="0">
                <a:solidFill>
                  <a:srgbClr val="652EA3"/>
                </a:solidFill>
                <a:latin typeface="Effra" panose="02000506080000020004"/>
              </a:rPr>
              <a:t>De koloniale grootmachten hebben in de koloniale periode de basis gelegd van de huidige mondiale centrum-periferie verhoudingen en de internationale arbeidsverdeling die daar uit naar voren kwam.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A242D0-B2C1-28E7-EB11-2F470267E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437" y="4241527"/>
            <a:ext cx="4788146" cy="227341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041DD8-36B5-8433-4DF5-E8244561A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71" y="4840376"/>
            <a:ext cx="5865151" cy="13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B432-4268-7E0A-37D1-2FB895F67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5D2B8-2526-89BC-84A8-5CC93AE8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818" y="154379"/>
            <a:ext cx="6547629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Aandachtspunten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F618F0C-EA99-4B04-0894-8D1BC63DB57C}"/>
              </a:ext>
            </a:extLst>
          </p:cNvPr>
          <p:cNvSpPr txBox="1"/>
          <p:nvPr/>
        </p:nvSpPr>
        <p:spPr>
          <a:xfrm>
            <a:off x="438871" y="1362909"/>
            <a:ext cx="11314258" cy="1200329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Politieke migratie vindt vooral plaats binnen de regio van herkomst. Economische migratie vindt vooral plaats richting economische centrumgebieden, ook naar de centrumgebieden in opkomende economieën.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EE5278-B62E-62F3-7D44-49B990D7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6" y="2848213"/>
            <a:ext cx="6302667" cy="16340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928A9A3-CF18-80F2-CDFD-52421AF8B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873" y="2172881"/>
            <a:ext cx="5531134" cy="451508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563C58-1971-E01C-F731-B36991F23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70" y="5034692"/>
            <a:ext cx="604303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D2C0-A666-E051-40D6-E1AD8FEB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DB2DF-338C-6ABE-7824-38844897D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951" y="154379"/>
            <a:ext cx="6682496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Aandachtspunten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A1D798-B553-8719-DF6E-8CFA17514C2E}"/>
              </a:ext>
            </a:extLst>
          </p:cNvPr>
          <p:cNvSpPr txBox="1"/>
          <p:nvPr/>
        </p:nvSpPr>
        <p:spPr>
          <a:xfrm>
            <a:off x="438871" y="1362909"/>
            <a:ext cx="11314258" cy="1200329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Economische globalisering heeft geleid tot mondiale stijging van welvaart én uitvergroting van bestaande economische ongelijkheid. Globalisering leidt tot tegenreacties zoals de herwaardering van regionale (en nationale) identiteiten.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C66A84-2819-F8AB-3C7C-DD72F601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94" y="2710061"/>
            <a:ext cx="6896653" cy="15677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9AA1AC4-1C34-9336-B7BE-ACC950CB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96" y="4277851"/>
            <a:ext cx="5481865" cy="230238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213039-0721-A75A-A07A-08F82218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358" y="3931006"/>
            <a:ext cx="5245771" cy="26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2E3F-079A-86E4-6A9F-C257FBA19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0E497BA0-9DDF-C400-392C-7ED0ECC689EB}"/>
              </a:ext>
            </a:extLst>
          </p:cNvPr>
          <p:cNvSpPr txBox="1">
            <a:spLocks/>
          </p:cNvSpPr>
          <p:nvPr/>
        </p:nvSpPr>
        <p:spPr>
          <a:xfrm>
            <a:off x="505731" y="769810"/>
            <a:ext cx="4635500" cy="127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>
                <a:solidFill>
                  <a:srgbClr val="8A69F7"/>
                </a:solidFill>
                <a:latin typeface="Effra"/>
              </a:rPr>
              <a:t>Reshoring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A5E46BB6-1115-71F1-1CFD-088D81A752DB}"/>
              </a:ext>
            </a:extLst>
          </p:cNvPr>
          <p:cNvSpPr txBox="1">
            <a:spLocks/>
          </p:cNvSpPr>
          <p:nvPr/>
        </p:nvSpPr>
        <p:spPr>
          <a:xfrm>
            <a:off x="505731" y="2277945"/>
            <a:ext cx="5588168" cy="381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9800" dirty="0">
                <a:solidFill>
                  <a:srgbClr val="8A69F7"/>
                </a:solidFill>
                <a:latin typeface="Effra"/>
              </a:rPr>
              <a:t>Het terughalen van de productie naar het eigen land.</a:t>
            </a:r>
          </a:p>
          <a:p>
            <a:pPr algn="l"/>
            <a:br>
              <a:rPr lang="nl-NL" sz="9800" dirty="0">
                <a:solidFill>
                  <a:srgbClr val="8A69F7"/>
                </a:solidFill>
              </a:rPr>
            </a:br>
            <a:r>
              <a:rPr lang="nl-NL" sz="9800" dirty="0">
                <a:solidFill>
                  <a:srgbClr val="8A69F7"/>
                </a:solidFill>
                <a:latin typeface="Effra"/>
              </a:rPr>
              <a:t>Motieven:</a:t>
            </a:r>
          </a:p>
          <a:p>
            <a:pPr algn="l"/>
            <a:r>
              <a:rPr lang="nl-NL" sz="9800" dirty="0">
                <a:solidFill>
                  <a:srgbClr val="8A69F7"/>
                </a:solidFill>
                <a:latin typeface="Effra"/>
              </a:rPr>
              <a:t>- Minder afhankelijk van het buitenland</a:t>
            </a:r>
          </a:p>
          <a:p>
            <a:pPr algn="l"/>
            <a:r>
              <a:rPr lang="nl-NL" sz="9800" dirty="0">
                <a:solidFill>
                  <a:srgbClr val="8A69F7"/>
                </a:solidFill>
                <a:latin typeface="Effra"/>
              </a:rPr>
              <a:t>- Creëren van werkgelegenheid in eigen</a:t>
            </a:r>
          </a:p>
          <a:p>
            <a:pPr algn="l"/>
            <a:r>
              <a:rPr lang="nl-NL" sz="9800" dirty="0">
                <a:solidFill>
                  <a:srgbClr val="8A69F7"/>
                </a:solidFill>
                <a:latin typeface="Effra"/>
              </a:rPr>
              <a:t>land</a:t>
            </a:r>
          </a:p>
          <a:p>
            <a:pPr algn="l"/>
            <a:r>
              <a:rPr lang="nl-NL" sz="9800" dirty="0">
                <a:solidFill>
                  <a:srgbClr val="8A69F7"/>
                </a:solidFill>
                <a:latin typeface="Effra"/>
              </a:rPr>
              <a:t>- Minder invloed van handelstarieven</a:t>
            </a:r>
          </a:p>
          <a:p>
            <a:pPr marL="285750" indent="-285750" algn="l">
              <a:buFontTx/>
              <a:buChar char="-"/>
            </a:pPr>
            <a:endParaRPr lang="nl-NL" dirty="0"/>
          </a:p>
        </p:txBody>
      </p:sp>
      <p:pic>
        <p:nvPicPr>
          <p:cNvPr id="4" name="Picture 2" descr="Reshoring: minder afhankelijk van buitenlandse grondstoffen en productie -  Dibevo">
            <a:extLst>
              <a:ext uri="{FF2B5EF4-FFF2-40B4-BE49-F238E27FC236}">
                <a16:creationId xmlns:a16="http://schemas.microsoft.com/office/drawing/2014/main" id="{46CCD492-7D92-161A-6856-C3B036BB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87" y="3325772"/>
            <a:ext cx="5538541" cy="323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schermopname, hemel, buitenshuis&#10;&#10;Door AI gegenereerde inhoud is mogelijk onjuist.">
            <a:extLst>
              <a:ext uri="{FF2B5EF4-FFF2-40B4-BE49-F238E27FC236}">
                <a16:creationId xmlns:a16="http://schemas.microsoft.com/office/drawing/2014/main" id="{163164F8-67C2-C4AA-5A4E-DA613C6CA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9" y="311380"/>
            <a:ext cx="3620569" cy="283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87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69D2F-851B-3AD5-C5DE-B5DD8E30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60F59-1B4C-12BE-6B13-F6201BEFED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8A69F7"/>
                </a:solidFill>
                <a:latin typeface="Effra"/>
              </a:rPr>
              <a:t>Domein Aarde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6AC988-64F6-9D4A-2FE0-58D21BEB2D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Endogene processen: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Wat zijn endogene processen?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8A69F7"/>
                </a:solidFill>
                <a:latin typeface="Effra"/>
              </a:rPr>
              <a:t>Subductiezone</a:t>
            </a:r>
            <a:endParaRPr lang="nl-NL" sz="2800" dirty="0">
              <a:solidFill>
                <a:srgbClr val="8A69F7"/>
              </a:solidFill>
              <a:latin typeface="Effr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Slab pull en </a:t>
            </a:r>
            <a:r>
              <a:rPr lang="nl-NL" sz="2800">
                <a:solidFill>
                  <a:srgbClr val="8A69F7"/>
                </a:solidFill>
                <a:latin typeface="Effra"/>
              </a:rPr>
              <a:t>ridge</a:t>
            </a:r>
            <a:r>
              <a:rPr lang="nl-NL" sz="2800" dirty="0">
                <a:solidFill>
                  <a:srgbClr val="8A69F7"/>
                </a:solidFill>
                <a:latin typeface="Effra"/>
              </a:rPr>
              <a:t> push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Type vulkanen en erupties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Gesteentekringloop</a:t>
            </a:r>
          </a:p>
          <a:p>
            <a:pPr algn="l"/>
            <a:endParaRPr lang="nl-NL" sz="2800" dirty="0">
              <a:solidFill>
                <a:srgbClr val="7030A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337DC5-6872-AF75-8A57-664F490BA3AC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rgbClr val="8A69F7"/>
                </a:solidFill>
              </a:rPr>
              <a:t>Exogene processen: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Wat zijn exogene processen?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Mondiale luchtstromen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Klimaatclassificatie van </a:t>
            </a:r>
            <a:r>
              <a:rPr lang="nl-NL">
                <a:solidFill>
                  <a:srgbClr val="8A69F7"/>
                </a:solidFill>
              </a:rPr>
              <a:t>Köppen</a:t>
            </a:r>
            <a:endParaRPr lang="nl-NL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Erosie &amp; verwering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Klimaatfactoren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r>
              <a:rPr lang="nl-NL" dirty="0">
                <a:solidFill>
                  <a:srgbClr val="8A69F7"/>
                </a:solidFill>
              </a:rPr>
              <a:t>Passaatwinden en moessons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lvl="1"/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26024-A620-3DF6-B55C-CCFCDA999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1D76ECAC-0BE3-3A54-4262-FD0B65CB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4" y="2759691"/>
            <a:ext cx="8894651" cy="335295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09C8143-89A7-C7A4-CEA9-05CCCF96F4A3}"/>
              </a:ext>
            </a:extLst>
          </p:cNvPr>
          <p:cNvSpPr txBox="1">
            <a:spLocks/>
          </p:cNvSpPr>
          <p:nvPr/>
        </p:nvSpPr>
        <p:spPr>
          <a:xfrm>
            <a:off x="695696" y="62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rgbClr val="8A69F7"/>
                </a:solidFill>
                <a:latin typeface="Effra"/>
              </a:rPr>
              <a:t>Ridge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push </a:t>
            </a:r>
            <a:r>
              <a:rPr lang="nl-NL">
                <a:solidFill>
                  <a:srgbClr val="8A69F7"/>
                </a:solidFill>
                <a:latin typeface="Effra"/>
              </a:rPr>
              <a:t>vs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slab pull (</a:t>
            </a:r>
            <a:r>
              <a:rPr lang="nl-NL">
                <a:solidFill>
                  <a:srgbClr val="8A69F7"/>
                </a:solidFill>
                <a:latin typeface="Effra"/>
              </a:rPr>
              <a:t>subductiezone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waar?)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521D5DD-743B-BDF9-4523-B8E4D1811269}"/>
              </a:ext>
            </a:extLst>
          </p:cNvPr>
          <p:cNvSpPr txBox="1"/>
          <p:nvPr/>
        </p:nvSpPr>
        <p:spPr>
          <a:xfrm>
            <a:off x="963561" y="2249878"/>
            <a:ext cx="51324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solidFill>
                  <a:srgbClr val="8A69F7"/>
                </a:solidFill>
                <a:latin typeface="Segoe UI"/>
                <a:cs typeface="Segoe UI"/>
              </a:rPr>
              <a:t>Wat voor plaatgrenzen zie je bij 1 &amp; 2?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5B88F1F-9662-D393-4FE3-C09F7777EBFD}"/>
              </a:ext>
            </a:extLst>
          </p:cNvPr>
          <p:cNvSpPr/>
          <p:nvPr/>
        </p:nvSpPr>
        <p:spPr>
          <a:xfrm>
            <a:off x="3129755" y="3125949"/>
            <a:ext cx="769434" cy="735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2738D22D-ABF6-EB0D-FFA8-0126DD5AAEFC}"/>
              </a:ext>
            </a:extLst>
          </p:cNvPr>
          <p:cNvSpPr/>
          <p:nvPr/>
        </p:nvSpPr>
        <p:spPr>
          <a:xfrm>
            <a:off x="5806286" y="3061009"/>
            <a:ext cx="769434" cy="735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532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7D519-CF00-DE92-E978-55A0E553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8A0D148-D2E4-16C8-784C-8A297EC151FB}"/>
              </a:ext>
            </a:extLst>
          </p:cNvPr>
          <p:cNvSpPr txBox="1">
            <a:spLocks/>
          </p:cNvSpPr>
          <p:nvPr/>
        </p:nvSpPr>
        <p:spPr>
          <a:xfrm>
            <a:off x="660070" y="265051"/>
            <a:ext cx="10515600" cy="960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8A69F7"/>
                </a:solidFill>
                <a:latin typeface="Effra"/>
              </a:rPr>
              <a:t>Plooiingsgebergten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0590CD-9897-C8F4-4F14-1C5904DD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531" y="1536920"/>
            <a:ext cx="9513222" cy="4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5B769-EFB9-FBE0-4DC8-6A3CD3F26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FEDCF-84D0-AF03-81A6-AB8273C5B863}"/>
              </a:ext>
            </a:extLst>
          </p:cNvPr>
          <p:cNvSpPr txBox="1">
            <a:spLocks/>
          </p:cNvSpPr>
          <p:nvPr/>
        </p:nvSpPr>
        <p:spPr>
          <a:xfrm>
            <a:off x="695696" y="62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rgbClr val="8A69F7"/>
                </a:solidFill>
                <a:latin typeface="Effra"/>
              </a:rPr>
              <a:t>Hotspot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C5187-D4B4-2448-8D3D-1B8EE564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284" y="1946251"/>
            <a:ext cx="3875212" cy="44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fbeeldingsresultaat voor hawaii islands map">
            <a:extLst>
              <a:ext uri="{FF2B5EF4-FFF2-40B4-BE49-F238E27FC236}">
                <a16:creationId xmlns:a16="http://schemas.microsoft.com/office/drawing/2014/main" id="{1C1EE437-1C28-A54D-8786-758C4F9C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008" y="2775347"/>
            <a:ext cx="3962775" cy="2840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7928-EAAD-9D13-2AEF-02B081F5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8665B8E-239F-0630-E8B4-A1249AC6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3" y="2498278"/>
            <a:ext cx="9684774" cy="267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90D962-935A-D266-488D-06A8EDC58279}"/>
              </a:ext>
            </a:extLst>
          </p:cNvPr>
          <p:cNvSpPr txBox="1">
            <a:spLocks/>
          </p:cNvSpPr>
          <p:nvPr/>
        </p:nvSpPr>
        <p:spPr>
          <a:xfrm>
            <a:off x="660070" y="265051"/>
            <a:ext cx="10515600" cy="960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8A69F7"/>
                </a:solidFill>
                <a:latin typeface="Effra"/>
              </a:rPr>
              <a:t>Plaatgrenzen</a:t>
            </a:r>
          </a:p>
        </p:txBody>
      </p:sp>
    </p:spTree>
    <p:extLst>
      <p:ext uri="{BB962C8B-B14F-4D97-AF65-F5344CB8AC3E}">
        <p14:creationId xmlns:p14="http://schemas.microsoft.com/office/powerpoint/2010/main" val="389772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9DCA5-ED84-6600-C0D3-64FDD32AD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CD29-CF58-8567-58F4-94EEFA70F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39" y="791059"/>
            <a:ext cx="9144000" cy="1011237"/>
          </a:xfrm>
        </p:spPr>
        <p:txBody>
          <a:bodyPr/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Nieuwe lay-out examen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09B596-FE96-7398-9DA0-D13F0600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9" y="2104337"/>
            <a:ext cx="6088469" cy="34659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77F696-F446-774E-0E07-0536C6E83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295" y="2104337"/>
            <a:ext cx="5169166" cy="39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635C97-4519-F6A5-0D0A-9ADF344F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70" y="1390854"/>
            <a:ext cx="9070259" cy="51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632BF31-71B5-746F-56D8-157B7EE03925}"/>
              </a:ext>
            </a:extLst>
          </p:cNvPr>
          <p:cNvSpPr txBox="1">
            <a:spLocks/>
          </p:cNvSpPr>
          <p:nvPr/>
        </p:nvSpPr>
        <p:spPr>
          <a:xfrm>
            <a:off x="660070" y="265051"/>
            <a:ext cx="10515600" cy="960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8A69F7"/>
                </a:solidFill>
                <a:latin typeface="Effra"/>
              </a:rPr>
              <a:t>Viscositeit (magma)</a:t>
            </a:r>
          </a:p>
        </p:txBody>
      </p:sp>
    </p:spTree>
    <p:extLst>
      <p:ext uri="{BB962C8B-B14F-4D97-AF65-F5344CB8AC3E}">
        <p14:creationId xmlns:p14="http://schemas.microsoft.com/office/powerpoint/2010/main" val="236415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AE19D-12EC-E625-E67C-316038074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8220D61-FB94-28CF-9729-CA428900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55" y="759839"/>
            <a:ext cx="8011191" cy="53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6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608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Erosie + sedimentatie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2725"/>
            <a:ext cx="10154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1) Watererosie (fluviatiel en mariene)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0894279-6690-79FB-AA05-9B8657AB3B69}"/>
              </a:ext>
            </a:extLst>
          </p:cNvPr>
          <p:cNvCxnSpPr>
            <a:cxnSpLocks/>
          </p:cNvCxnSpPr>
          <p:nvPr/>
        </p:nvCxnSpPr>
        <p:spPr>
          <a:xfrm>
            <a:off x="3918857" y="2505553"/>
            <a:ext cx="154057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3093943-960C-7BC7-CD40-5B9F8968F7FB}"/>
              </a:ext>
            </a:extLst>
          </p:cNvPr>
          <p:cNvCxnSpPr>
            <a:cxnSpLocks/>
          </p:cNvCxnSpPr>
          <p:nvPr/>
        </p:nvCxnSpPr>
        <p:spPr>
          <a:xfrm>
            <a:off x="3918857" y="2702528"/>
            <a:ext cx="1540570" cy="5287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40A1A006-53CF-7D65-5873-D42277CDB287}"/>
              </a:ext>
            </a:extLst>
          </p:cNvPr>
          <p:cNvSpPr txBox="1">
            <a:spLocks/>
          </p:cNvSpPr>
          <p:nvPr/>
        </p:nvSpPr>
        <p:spPr>
          <a:xfrm>
            <a:off x="5568294" y="1860234"/>
            <a:ext cx="640599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</a:rPr>
              <a:t>Fluviatiel: V-dal / trap / delta / puinwaaier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</a:rPr>
              <a:t>Mariene: Pilaren in zee / estuarium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pic>
        <p:nvPicPr>
          <p:cNvPr id="12" name="Picture 2" descr="Estuarium - Wikipedia">
            <a:extLst>
              <a:ext uri="{FF2B5EF4-FFF2-40B4-BE49-F238E27FC236}">
                <a16:creationId xmlns:a16="http://schemas.microsoft.com/office/drawing/2014/main" id="{BB8D2A85-0833-5DF5-F7E7-2F5995CC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104" y="3782411"/>
            <a:ext cx="3695696" cy="287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fbeelding 2">
            <a:extLst>
              <a:ext uri="{FF2B5EF4-FFF2-40B4-BE49-F238E27FC236}">
                <a16:creationId xmlns:a16="http://schemas.microsoft.com/office/drawing/2014/main" id="{BBC5A7AB-8429-8E67-6252-0D5A60AB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" y="3018971"/>
            <a:ext cx="3712340" cy="32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upload.wikimedia.org/wikipedia/commons/e/ee/The_twelve_apostles_Victoria_Australia_2010.jpg">
            <a:extLst>
              <a:ext uri="{FF2B5EF4-FFF2-40B4-BE49-F238E27FC236}">
                <a16:creationId xmlns:a16="http://schemas.microsoft.com/office/drawing/2014/main" id="{58497320-65D1-1DC9-CD72-05097532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43" y="3748394"/>
            <a:ext cx="3848329" cy="2574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2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253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Erosie + sedimentatie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548332"/>
            <a:ext cx="10154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2) IJserosie (glaciaal)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 U-dal / gladde hellingen / morene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</p:txBody>
      </p:sp>
      <p:pic>
        <p:nvPicPr>
          <p:cNvPr id="16" name="Picture 6" descr="U-dal 2">
            <a:extLst>
              <a:ext uri="{FF2B5EF4-FFF2-40B4-BE49-F238E27FC236}">
                <a16:creationId xmlns:a16="http://schemas.microsoft.com/office/drawing/2014/main" id="{B4945EEC-0A3F-328A-3B21-B070F818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1" y="3317716"/>
            <a:ext cx="5396139" cy="269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1C0AB47-C53F-9DA1-C8F9-D04E65E1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93" y="152107"/>
            <a:ext cx="3672710" cy="2038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3D8B10D-EA09-0B79-90DD-21BF835AA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48" y="2754157"/>
            <a:ext cx="5760720" cy="382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2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658771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Erosie + sedimentatie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952" y="1584696"/>
            <a:ext cx="10154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3) Winderosie (eolisch)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 duinen / paddenstoelrotsen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53C15A-4E10-560A-6417-81DC1E07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08" y="1730374"/>
            <a:ext cx="3571875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1">
            <a:extLst>
              <a:ext uri="{FF2B5EF4-FFF2-40B4-BE49-F238E27FC236}">
                <a16:creationId xmlns:a16="http://schemas.microsoft.com/office/drawing/2014/main" id="{86D92BE9-A8F5-66CB-79DA-581DB852A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21" y="2757713"/>
            <a:ext cx="5839991" cy="373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11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52" y="592689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Gesteentegroepen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952" y="1477818"/>
            <a:ext cx="10154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1) Sedimentgesteente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8A69F7"/>
                </a:solidFill>
                <a:latin typeface="Effra"/>
              </a:rPr>
              <a:t>Voorbeelden: 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Zandsteen – Schalie – Kalksteen </a:t>
            </a:r>
            <a:endParaRPr lang="nl-NL" b="1" dirty="0">
              <a:solidFill>
                <a:srgbClr val="8A69F7"/>
              </a:solidFill>
              <a:latin typeface="Effra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26F638-353B-848D-D9D7-E445A195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88" y="3773714"/>
            <a:ext cx="4022507" cy="287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ossielen - Gelders Geologisch Museum">
            <a:extLst>
              <a:ext uri="{FF2B5EF4-FFF2-40B4-BE49-F238E27FC236}">
                <a16:creationId xmlns:a16="http://schemas.microsoft.com/office/drawing/2014/main" id="{862274ED-89E7-4845-ACDE-AACBA77E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63" y="3766456"/>
            <a:ext cx="4294214" cy="2873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0894279-6690-79FB-AA05-9B8657AB3B69}"/>
              </a:ext>
            </a:extLst>
          </p:cNvPr>
          <p:cNvCxnSpPr/>
          <p:nvPr/>
        </p:nvCxnSpPr>
        <p:spPr>
          <a:xfrm flipV="1">
            <a:off x="3918857" y="1814286"/>
            <a:ext cx="1540570" cy="47897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3093943-960C-7BC7-CD40-5B9F8968F7FB}"/>
              </a:ext>
            </a:extLst>
          </p:cNvPr>
          <p:cNvCxnSpPr>
            <a:cxnSpLocks/>
          </p:cNvCxnSpPr>
          <p:nvPr/>
        </p:nvCxnSpPr>
        <p:spPr>
          <a:xfrm>
            <a:off x="3918857" y="2490232"/>
            <a:ext cx="1540570" cy="281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40A1A006-53CF-7D65-5873-D42277CDB287}"/>
              </a:ext>
            </a:extLst>
          </p:cNvPr>
          <p:cNvSpPr txBox="1">
            <a:spLocks/>
          </p:cNvSpPr>
          <p:nvPr/>
        </p:nvSpPr>
        <p:spPr>
          <a:xfrm>
            <a:off x="5568295" y="164793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rgbClr val="8A69F7"/>
                </a:solidFill>
              </a:rPr>
              <a:t>Horizontale gelaagdheid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</a:rPr>
              <a:t>Aanwezigheid fossielen (!)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608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092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Gesteentegroepen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0026" y="1560946"/>
            <a:ext cx="100438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2) Metamorf gesteente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 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8A69F7"/>
                </a:solidFill>
                <a:latin typeface="Effra"/>
              </a:rPr>
              <a:t>Voorbeelden: 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leisteen – kwartsiet – </a:t>
            </a: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marmer – steenkool</a:t>
            </a:r>
            <a:endParaRPr lang="nl-NL" b="1" dirty="0">
              <a:solidFill>
                <a:srgbClr val="8A69F7"/>
              </a:solidFill>
              <a:latin typeface="Effra"/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0894279-6690-79FB-AA05-9B8657AB3B69}"/>
              </a:ext>
            </a:extLst>
          </p:cNvPr>
          <p:cNvCxnSpPr/>
          <p:nvPr/>
        </p:nvCxnSpPr>
        <p:spPr>
          <a:xfrm flipV="1">
            <a:off x="3954483" y="2039918"/>
            <a:ext cx="1540570" cy="47897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3093943-960C-7BC7-CD40-5B9F8968F7FB}"/>
              </a:ext>
            </a:extLst>
          </p:cNvPr>
          <p:cNvCxnSpPr>
            <a:cxnSpLocks/>
          </p:cNvCxnSpPr>
          <p:nvPr/>
        </p:nvCxnSpPr>
        <p:spPr>
          <a:xfrm>
            <a:off x="3954483" y="2715864"/>
            <a:ext cx="1540570" cy="281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40A1A006-53CF-7D65-5873-D42277CDB287}"/>
              </a:ext>
            </a:extLst>
          </p:cNvPr>
          <p:cNvSpPr txBox="1">
            <a:spLocks/>
          </p:cNvSpPr>
          <p:nvPr/>
        </p:nvSpPr>
        <p:spPr>
          <a:xfrm>
            <a:off x="5603921" y="1873570"/>
            <a:ext cx="618827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rgbClr val="8A69F7"/>
                </a:solidFill>
              </a:rPr>
              <a:t>Geplooide lagen / vervorming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</a:rPr>
              <a:t>Hoge druk en/of hoge temperatuur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</a:rPr>
              <a:t>Dieper in de aardkorst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141F59FD-4664-4971-5252-90A605ABD204}"/>
              </a:ext>
            </a:extLst>
          </p:cNvPr>
          <p:cNvCxnSpPr>
            <a:cxnSpLocks/>
          </p:cNvCxnSpPr>
          <p:nvPr/>
        </p:nvCxnSpPr>
        <p:spPr>
          <a:xfrm>
            <a:off x="3954483" y="2912839"/>
            <a:ext cx="1407886" cy="9222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356A960-4251-C493-A696-D0AAFC83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67" y="4049239"/>
            <a:ext cx="4319697" cy="2569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551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144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Gesteentegroepen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BDD32-F8BF-5428-9C42-A85C1A85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7195"/>
            <a:ext cx="10154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3) Stollingsgesteente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dirty="0">
                <a:solidFill>
                  <a:srgbClr val="8A69F7"/>
                </a:solidFill>
                <a:latin typeface="Effra"/>
              </a:rPr>
              <a:t>Te herkennen aan: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0894279-6690-79FB-AA05-9B8657AB3B69}"/>
              </a:ext>
            </a:extLst>
          </p:cNvPr>
          <p:cNvCxnSpPr/>
          <p:nvPr/>
        </p:nvCxnSpPr>
        <p:spPr>
          <a:xfrm flipV="1">
            <a:off x="3842657" y="2016167"/>
            <a:ext cx="1540570" cy="47897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3093943-960C-7BC7-CD40-5B9F8968F7FB}"/>
              </a:ext>
            </a:extLst>
          </p:cNvPr>
          <p:cNvCxnSpPr>
            <a:cxnSpLocks/>
          </p:cNvCxnSpPr>
          <p:nvPr/>
        </p:nvCxnSpPr>
        <p:spPr>
          <a:xfrm>
            <a:off x="3842657" y="2692113"/>
            <a:ext cx="1540570" cy="4706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40A1A006-53CF-7D65-5873-D42277CDB287}"/>
              </a:ext>
            </a:extLst>
          </p:cNvPr>
          <p:cNvSpPr txBox="1">
            <a:spLocks/>
          </p:cNvSpPr>
          <p:nvPr/>
        </p:nvSpPr>
        <p:spPr>
          <a:xfrm>
            <a:off x="5492094" y="1849819"/>
            <a:ext cx="642050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solidFill>
                  <a:srgbClr val="8A69F7"/>
                </a:solidFill>
              </a:rPr>
              <a:t>Basalt: </a:t>
            </a:r>
            <a:r>
              <a:rPr lang="nl-NL" dirty="0">
                <a:solidFill>
                  <a:srgbClr val="8A69F7"/>
                </a:solidFill>
              </a:rPr>
              <a:t>Kleine kristallen, hexagonen, verticale pilaren</a:t>
            </a:r>
            <a:r>
              <a:rPr lang="nl-NL" dirty="0">
                <a:solidFill>
                  <a:srgbClr val="8A69F7"/>
                </a:solidFill>
                <a:sym typeface="Wingdings" panose="05000000000000000000" pitchFamily="2" charset="2"/>
              </a:rPr>
              <a:t> </a:t>
            </a:r>
            <a:br>
              <a:rPr lang="nl-NL" dirty="0">
                <a:solidFill>
                  <a:srgbClr val="8A69F7"/>
                </a:solidFill>
              </a:rPr>
            </a:br>
            <a:br>
              <a:rPr lang="nl-NL" dirty="0">
                <a:solidFill>
                  <a:srgbClr val="8A69F7"/>
                </a:solidFill>
              </a:rPr>
            </a:br>
            <a:r>
              <a:rPr lang="nl-NL" b="1" dirty="0">
                <a:solidFill>
                  <a:srgbClr val="8A69F7"/>
                </a:solidFill>
              </a:rPr>
              <a:t>Graniet: </a:t>
            </a:r>
            <a:r>
              <a:rPr lang="nl-NL" dirty="0">
                <a:solidFill>
                  <a:srgbClr val="8A69F7"/>
                </a:solidFill>
              </a:rPr>
              <a:t>Grote kristallen (keukenblad) 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pic>
        <p:nvPicPr>
          <p:cNvPr id="12" name="Afbeelding 1">
            <a:extLst>
              <a:ext uri="{FF2B5EF4-FFF2-40B4-BE49-F238E27FC236}">
                <a16:creationId xmlns:a16="http://schemas.microsoft.com/office/drawing/2014/main" id="{3BC9C7D6-6816-ACAE-A851-43B6D96DA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" y="2956730"/>
            <a:ext cx="2775083" cy="3700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06 Basalt pilaren bij Svartifoss in het Vatnajökull NP aan de zuidkust">
            <a:extLst>
              <a:ext uri="{FF2B5EF4-FFF2-40B4-BE49-F238E27FC236}">
                <a16:creationId xmlns:a16="http://schemas.microsoft.com/office/drawing/2014/main" id="{F41123AD-3978-6772-22BC-9C1FCEF6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7" y="3563030"/>
            <a:ext cx="3862230" cy="302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aniet steen – Steenhouwerij Krul">
            <a:extLst>
              <a:ext uri="{FF2B5EF4-FFF2-40B4-BE49-F238E27FC236}">
                <a16:creationId xmlns:a16="http://schemas.microsoft.com/office/drawing/2014/main" id="{C65EEFC5-6081-F5FA-4D2C-6F8C6052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68" y="3563029"/>
            <a:ext cx="4128396" cy="2929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2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00CD8-21DB-4BF8-B469-C69D98F8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03" y="628615"/>
            <a:ext cx="10515600" cy="970189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Gesteentekringloop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86C7A01-931E-B82E-72F8-F678C89482D8}"/>
              </a:ext>
            </a:extLst>
          </p:cNvPr>
          <p:cNvSpPr txBox="1">
            <a:spLocks/>
          </p:cNvSpPr>
          <p:nvPr/>
        </p:nvSpPr>
        <p:spPr>
          <a:xfrm>
            <a:off x="856861" y="5910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pic>
        <p:nvPicPr>
          <p:cNvPr id="6" name="Picture 2" descr="Afbeeldingsresultaat voor rock cycle">
            <a:extLst>
              <a:ext uri="{FF2B5EF4-FFF2-40B4-BE49-F238E27FC236}">
                <a16:creationId xmlns:a16="http://schemas.microsoft.com/office/drawing/2014/main" id="{D7BF73DF-4D3F-3B2D-7932-FF75AFC17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414" y="2055745"/>
            <a:ext cx="3833880" cy="39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872B6A48-5371-4EAE-E424-D7CC6789A472}"/>
              </a:ext>
            </a:extLst>
          </p:cNvPr>
          <p:cNvSpPr txBox="1">
            <a:spLocks/>
          </p:cNvSpPr>
          <p:nvPr/>
        </p:nvSpPr>
        <p:spPr>
          <a:xfrm>
            <a:off x="669928" y="1048019"/>
            <a:ext cx="10972800" cy="548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	</a:t>
            </a:r>
            <a:endParaRPr lang="en-NL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2616C83-1AF6-38B5-311E-96C00D8A440C}"/>
              </a:ext>
            </a:extLst>
          </p:cNvPr>
          <p:cNvGrpSpPr/>
          <p:nvPr/>
        </p:nvGrpSpPr>
        <p:grpSpPr>
          <a:xfrm>
            <a:off x="4901145" y="1268702"/>
            <a:ext cx="6741583" cy="5289551"/>
            <a:chOff x="4882484" y="921489"/>
            <a:chExt cx="6741583" cy="528955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49F66E7-887B-AC61-87E0-A2621AB7F247}"/>
                </a:ext>
              </a:extLst>
            </p:cNvPr>
            <p:cNvGrpSpPr/>
            <p:nvPr/>
          </p:nvGrpSpPr>
          <p:grpSpPr>
            <a:xfrm>
              <a:off x="6251968" y="2568736"/>
              <a:ext cx="3981449" cy="2630538"/>
              <a:chOff x="6251968" y="2568736"/>
              <a:chExt cx="3981449" cy="2630538"/>
            </a:xfrm>
          </p:grpSpPr>
          <p:cxnSp>
            <p:nvCxnSpPr>
              <p:cNvPr id="31" name="AutoShape 15">
                <a:extLst>
                  <a:ext uri="{FF2B5EF4-FFF2-40B4-BE49-F238E27FC236}">
                    <a16:creationId xmlns:a16="http://schemas.microsoft.com/office/drawing/2014/main" id="{66B34A3D-FABF-2D35-D36E-01D3E2B2DEF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58316" y="2790507"/>
                <a:ext cx="3793067" cy="24087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AutoShape 16">
                <a:extLst>
                  <a:ext uri="{FF2B5EF4-FFF2-40B4-BE49-F238E27FC236}">
                    <a16:creationId xmlns:a16="http://schemas.microsoft.com/office/drawing/2014/main" id="{72705EEF-4791-4B20-BE20-D18C1A69026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58316" y="4581207"/>
                <a:ext cx="3793067" cy="6180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21">
                <a:extLst>
                  <a:ext uri="{FF2B5EF4-FFF2-40B4-BE49-F238E27FC236}">
                    <a16:creationId xmlns:a16="http://schemas.microsoft.com/office/drawing/2014/main" id="{C873A9E4-A0FF-001A-7840-12995A2092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251968" y="2602123"/>
                <a:ext cx="3981449" cy="730251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E6721F25-FD6F-E870-1817-4D4EE49B5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7871">
                <a:off x="6722124" y="2568736"/>
                <a:ext cx="3459213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Metamorfose</a:t>
                </a:r>
                <a:endPara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9A795ACB-F3DE-EB39-525B-17629D7BB537}"/>
                </a:ext>
              </a:extLst>
            </p:cNvPr>
            <p:cNvGrpSpPr/>
            <p:nvPr/>
          </p:nvGrpSpPr>
          <p:grpSpPr>
            <a:xfrm>
              <a:off x="7644733" y="921489"/>
              <a:ext cx="3979334" cy="3083985"/>
              <a:chOff x="7644733" y="921489"/>
              <a:chExt cx="3979334" cy="3083985"/>
            </a:xfrm>
          </p:grpSpPr>
          <p:sp>
            <p:nvSpPr>
              <p:cNvPr id="27" name="Oval 2">
                <a:extLst>
                  <a:ext uri="{FF2B5EF4-FFF2-40B4-BE49-F238E27FC236}">
                    <a16:creationId xmlns:a16="http://schemas.microsoft.com/office/drawing/2014/main" id="{2B4E6C50-0BD7-7B5A-042A-E30A43D28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4733" y="921489"/>
                <a:ext cx="1219200" cy="5842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700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Magma</a:t>
                </a:r>
                <a:endParaRPr lang="en-NL" altLang="en-NL" sz="17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2EC34767-6E99-351B-A3A1-19B94815A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0350" y="3196907"/>
                <a:ext cx="1373717" cy="80856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Stollings-gesteente</a:t>
                </a:r>
                <a:endParaRPr lang="en-NL" altLang="en-NL" sz="2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29" name="AutoShape 7">
                <a:extLst>
                  <a:ext uri="{FF2B5EF4-FFF2-40B4-BE49-F238E27FC236}">
                    <a16:creationId xmlns:a16="http://schemas.microsoft.com/office/drawing/2014/main" id="{B8D376A2-87FA-3379-F4D0-50176E96E8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63933" y="1213590"/>
                <a:ext cx="2072216" cy="1983317"/>
              </a:xfrm>
              <a:prstGeom prst="curvedConnector2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Rectangle 6">
                <a:extLst>
                  <a:ext uri="{FF2B5EF4-FFF2-40B4-BE49-F238E27FC236}">
                    <a16:creationId xmlns:a16="http://schemas.microsoft.com/office/drawing/2014/main" id="{5AB6FC37-4048-ABFD-48E7-E188F6FD9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10513">
                <a:off x="9184819" y="1135001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Stollen</a:t>
                </a:r>
                <a:endParaRPr lang="en-NL" altLang="en-NL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0328BBB6-C8DD-E65E-E564-2694490DDFBB}"/>
                </a:ext>
              </a:extLst>
            </p:cNvPr>
            <p:cNvGrpSpPr/>
            <p:nvPr/>
          </p:nvGrpSpPr>
          <p:grpSpPr>
            <a:xfrm>
              <a:off x="5570400" y="1053125"/>
              <a:ext cx="2074333" cy="1333098"/>
              <a:chOff x="5570400" y="1053125"/>
              <a:chExt cx="2074333" cy="1333098"/>
            </a:xfrm>
          </p:grpSpPr>
          <p:cxnSp>
            <p:nvCxnSpPr>
              <p:cNvPr id="25" name="AutoShape 10">
                <a:extLst>
                  <a:ext uri="{FF2B5EF4-FFF2-40B4-BE49-F238E27FC236}">
                    <a16:creationId xmlns:a16="http://schemas.microsoft.com/office/drawing/2014/main" id="{E3A7F278-CF5B-0AAE-14E0-4A7C26F5D7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>
                <a:off x="6021250" y="762740"/>
                <a:ext cx="1172633" cy="2074333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F4E2DBF5-E8C6-F37A-D903-A5A1A1628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278483">
                <a:off x="5605649" y="1053125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Smelten</a:t>
                </a:r>
                <a:endParaRPr lang="en-NL" altLang="en-NL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28035E97-3E86-7909-21EB-5F9E1EAE9BC2}"/>
                </a:ext>
              </a:extLst>
            </p:cNvPr>
            <p:cNvGrpSpPr/>
            <p:nvPr/>
          </p:nvGrpSpPr>
          <p:grpSpPr>
            <a:xfrm>
              <a:off x="4882484" y="4174807"/>
              <a:ext cx="3059564" cy="1744133"/>
              <a:chOff x="4882484" y="4174807"/>
              <a:chExt cx="3059564" cy="1744133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B710E1F2-4897-C6AE-993C-897732FD7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484" y="4174807"/>
                <a:ext cx="1375833" cy="81068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Sediment-</a:t>
                </a:r>
                <a:r>
                  <a:rPr lang="en-GB" altLang="en-NL" sz="1867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gesteente</a:t>
                </a:r>
                <a:endParaRPr lang="en-NL" altLang="en-NL" sz="2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23" name="AutoShape 8">
                <a:extLst>
                  <a:ext uri="{FF2B5EF4-FFF2-40B4-BE49-F238E27FC236}">
                    <a16:creationId xmlns:a16="http://schemas.microsoft.com/office/drawing/2014/main" id="{A2487538-487E-F491-1FFF-E3C27550100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570400" y="4985489"/>
                <a:ext cx="2241549" cy="933451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Rectangle 6">
                <a:extLst>
                  <a:ext uri="{FF2B5EF4-FFF2-40B4-BE49-F238E27FC236}">
                    <a16:creationId xmlns:a16="http://schemas.microsoft.com/office/drawing/2014/main" id="{A111BAA0-790D-6FB1-3DB8-64A05271B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7491">
                <a:off x="6181093" y="5064473"/>
                <a:ext cx="1760955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Afdekking</a:t>
                </a: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 door </a:t>
                </a: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meerdere</a:t>
                </a: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lagen</a:t>
                </a:r>
                <a:endParaRPr lang="en-NL" altLang="en-NL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8ECED887-D77C-05AC-EB5E-BED6C0682AB7}"/>
                </a:ext>
              </a:extLst>
            </p:cNvPr>
            <p:cNvGrpSpPr/>
            <p:nvPr/>
          </p:nvGrpSpPr>
          <p:grpSpPr>
            <a:xfrm>
              <a:off x="4882484" y="2386223"/>
              <a:ext cx="2263807" cy="1788584"/>
              <a:chOff x="4882484" y="2386223"/>
              <a:chExt cx="2263807" cy="1788584"/>
            </a:xfrm>
          </p:grpSpPr>
          <p:sp>
            <p:nvSpPr>
              <p:cNvPr id="19" name="Rectangle 6">
                <a:extLst>
                  <a:ext uri="{FF2B5EF4-FFF2-40B4-BE49-F238E27FC236}">
                    <a16:creationId xmlns:a16="http://schemas.microsoft.com/office/drawing/2014/main" id="{2252858F-CC37-0CD2-FC23-1580730F9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484" y="2386223"/>
                <a:ext cx="1375833" cy="81068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Metamorf</a:t>
                </a:r>
                <a:r>
                  <a:rPr lang="en-GB" altLang="en-NL" sz="1867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       </a:t>
                </a:r>
                <a:r>
                  <a:rPr lang="en-GB" altLang="en-NL" sz="1867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gesteente</a:t>
                </a:r>
                <a:endParaRPr lang="en-NL" altLang="en-NL" sz="2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20" name="AutoShape 9">
                <a:extLst>
                  <a:ext uri="{FF2B5EF4-FFF2-40B4-BE49-F238E27FC236}">
                    <a16:creationId xmlns:a16="http://schemas.microsoft.com/office/drawing/2014/main" id="{47C5B848-A749-1850-E389-AE76C8448D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>
                <a:off x="5081450" y="3685857"/>
                <a:ext cx="977900" cy="0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3645D038-102E-0373-4280-EC156CD71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93" y="3474115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Metamorfose</a:t>
                </a:r>
                <a:endParaRPr lang="en-NL" altLang="en-NL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28671139-7DEE-09A2-75A1-2E56B0E33603}"/>
                </a:ext>
              </a:extLst>
            </p:cNvPr>
            <p:cNvGrpSpPr/>
            <p:nvPr/>
          </p:nvGrpSpPr>
          <p:grpSpPr>
            <a:xfrm>
              <a:off x="7811950" y="4005473"/>
              <a:ext cx="3124200" cy="2205567"/>
              <a:chOff x="7811950" y="4005473"/>
              <a:chExt cx="3124200" cy="2205567"/>
            </a:xfrm>
          </p:grpSpPr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5C96B32A-D0BC-5263-CF6A-2099D2C24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1950" y="5626840"/>
                <a:ext cx="1468967" cy="5842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700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Sediment</a:t>
                </a:r>
                <a:endParaRPr lang="en-NL" altLang="en-NL" sz="17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6" name="AutoShape 17">
                <a:extLst>
                  <a:ext uri="{FF2B5EF4-FFF2-40B4-BE49-F238E27FC236}">
                    <a16:creationId xmlns:a16="http://schemas.microsoft.com/office/drawing/2014/main" id="{E9A0BF34-CD75-4458-6CCD-A6FBD123AA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10127583" y="4687040"/>
                <a:ext cx="1490133" cy="127000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AutoShape 18">
                <a:extLst>
                  <a:ext uri="{FF2B5EF4-FFF2-40B4-BE49-F238E27FC236}">
                    <a16:creationId xmlns:a16="http://schemas.microsoft.com/office/drawing/2014/main" id="{854C999C-547A-0E60-463C-E6FB6FC78B6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9601591" y="5469148"/>
                <a:ext cx="129117" cy="7704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Rectangle 6">
                <a:extLst>
                  <a:ext uri="{FF2B5EF4-FFF2-40B4-BE49-F238E27FC236}">
                    <a16:creationId xmlns:a16="http://schemas.microsoft.com/office/drawing/2014/main" id="{135F6A68-B83F-C334-61C7-4E3D493A6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9527" y="5209932"/>
                <a:ext cx="1279622" cy="590549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Verwering</a:t>
                </a: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 &amp; </a:t>
                </a: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Erosie</a:t>
                </a:r>
                <a:endParaRPr lang="en-NL" altLang="en-NL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81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E3AD9-DCE3-4B92-B8CA-A686926C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61" y="635598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8A69F7"/>
                </a:solidFill>
                <a:latin typeface="Effra"/>
              </a:rPr>
              <a:t>Mondiale luchtstromen</a:t>
            </a: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669CBE57-28B3-4333-B7EC-FA8E51007D2C}"/>
              </a:ext>
            </a:extLst>
          </p:cNvPr>
          <p:cNvSpPr txBox="1">
            <a:spLocks/>
          </p:cNvSpPr>
          <p:nvPr/>
        </p:nvSpPr>
        <p:spPr>
          <a:xfrm>
            <a:off x="1020336" y="17384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>
                <a:solidFill>
                  <a:srgbClr val="8A69F7"/>
                </a:solidFill>
                <a:latin typeface="+mn-lt"/>
                <a:cs typeface="Segoe UI"/>
              </a:rPr>
              <a:t>Opwarmen aardoppervlak</a:t>
            </a:r>
            <a:endParaRPr lang="nl-NL" sz="3200" dirty="0">
              <a:solidFill>
                <a:srgbClr val="8A69F7"/>
              </a:solidFill>
              <a:latin typeface="+mn-lt"/>
              <a:ea typeface="Calibri"/>
              <a:cs typeface="Segoe UI"/>
            </a:endParaRPr>
          </a:p>
          <a:p>
            <a:r>
              <a:rPr lang="nl-NL" sz="3200" dirty="0">
                <a:solidFill>
                  <a:srgbClr val="8A69F7"/>
                </a:solidFill>
                <a:latin typeface="+mn-lt"/>
                <a:cs typeface="Segoe UI"/>
              </a:rPr>
              <a:t>Hoge druk </a:t>
            </a:r>
            <a:r>
              <a:rPr lang="nl-NL" sz="3200">
                <a:solidFill>
                  <a:srgbClr val="8A69F7"/>
                </a:solidFill>
                <a:latin typeface="+mn-lt"/>
                <a:cs typeface="Segoe UI"/>
              </a:rPr>
              <a:t>v.s.</a:t>
            </a:r>
            <a:r>
              <a:rPr lang="nl-NL" sz="3200" dirty="0">
                <a:solidFill>
                  <a:srgbClr val="8A69F7"/>
                </a:solidFill>
                <a:latin typeface="+mn-lt"/>
                <a:cs typeface="Segoe UI"/>
              </a:rPr>
              <a:t> lage druk</a:t>
            </a:r>
            <a:endParaRPr lang="nl-NL" sz="3200" dirty="0">
              <a:solidFill>
                <a:srgbClr val="8A69F7"/>
              </a:solidFill>
              <a:latin typeface="+mn-lt"/>
              <a:ea typeface="Calibri"/>
              <a:cs typeface="Segoe UI"/>
            </a:endParaRPr>
          </a:p>
          <a:p>
            <a:r>
              <a:rPr lang="nl-NL" sz="3200" dirty="0">
                <a:solidFill>
                  <a:srgbClr val="8A69F7"/>
                </a:solidFill>
                <a:latin typeface="+mn-lt"/>
                <a:cs typeface="Segoe UI"/>
              </a:rPr>
              <a:t>Wet van Buys Ballot</a:t>
            </a:r>
            <a:endParaRPr lang="nl-NL" sz="3200" dirty="0">
              <a:solidFill>
                <a:srgbClr val="8A69F7"/>
              </a:solidFill>
              <a:latin typeface="+mn-lt"/>
              <a:ea typeface="Calibri"/>
              <a:cs typeface="Segoe UI"/>
            </a:endParaRPr>
          </a:p>
          <a:p>
            <a:endParaRPr lang="nl-NL" sz="3200" dirty="0">
              <a:solidFill>
                <a:srgbClr val="8A69F7"/>
              </a:solidFill>
              <a:latin typeface="+mn-lt"/>
              <a:ea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B552A-886A-4A5E-8DBF-725A66418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26" y="1463357"/>
            <a:ext cx="4681913" cy="312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 bwMode="auto">
          <a:xfrm>
            <a:off x="355049" y="3429000"/>
            <a:ext cx="6735677" cy="312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7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3CD0-6938-B2D9-69E8-3F664BDF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9620EE33-27B2-4E58-1B42-5DE23B192395}"/>
              </a:ext>
            </a:extLst>
          </p:cNvPr>
          <p:cNvSpPr txBox="1">
            <a:spLocks/>
          </p:cNvSpPr>
          <p:nvPr/>
        </p:nvSpPr>
        <p:spPr>
          <a:xfrm>
            <a:off x="330606" y="465770"/>
            <a:ext cx="4635500" cy="127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rgbClr val="8A69F7"/>
                </a:solidFill>
                <a:latin typeface="Effra"/>
              </a:rPr>
              <a:t>Toetsmatrix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CC25674F-183A-652A-3F44-0DD2BD2262CC}"/>
              </a:ext>
            </a:extLst>
          </p:cNvPr>
          <p:cNvSpPr txBox="1">
            <a:spLocks/>
          </p:cNvSpPr>
          <p:nvPr/>
        </p:nvSpPr>
        <p:spPr>
          <a:xfrm>
            <a:off x="863599" y="3757224"/>
            <a:ext cx="7897341" cy="276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>
            <a:normAutofit fontScale="92500" lnSpcReduction="10000"/>
          </a:bodyPr>
          <a:lstStyle>
            <a:lvl1pPr marL="0" marR="0" indent="0" algn="l" defTabSz="5842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  <a:lvl2pPr marL="0" marR="0" indent="457200" algn="l" defTabSz="5842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2pPr>
            <a:lvl3pPr marL="0" marR="0" indent="914400" algn="l" defTabSz="5842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3pPr>
            <a:lvl4pPr marL="0" marR="0" indent="1371600" algn="l" defTabSz="5842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4pPr>
            <a:lvl5pPr marL="0" marR="0" indent="1828800" algn="l" defTabSz="5842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5pPr>
            <a:lvl6pPr marL="0" marR="0" indent="2286000" algn="ctr" defTabSz="584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6pPr>
            <a:lvl7pPr marL="0" marR="0" indent="2743200" algn="ctr" defTabSz="584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7pPr>
            <a:lvl8pPr marL="0" marR="0" indent="3200400" algn="ctr" defTabSz="584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8pPr>
            <a:lvl9pPr marL="0" marR="0" indent="3657600" algn="ctr" defTabSz="584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4" baseline="0">
                <a:solidFill>
                  <a:srgbClr val="227AAE"/>
                </a:solidFill>
                <a:uFillTx/>
                <a:latin typeface="Publico Text Roman"/>
                <a:ea typeface="Publico Text Roman"/>
                <a:cs typeface="Publico Text Roman"/>
                <a:sym typeface="Publico Text Roman"/>
              </a:defRPr>
            </a:lvl9pPr>
          </a:lstStyle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Puntenverdeling per domein</a:t>
            </a:r>
          </a:p>
          <a:p>
            <a:endParaRPr lang="nl-NL" sz="3200" dirty="0">
              <a:solidFill>
                <a:srgbClr val="8A69F7"/>
              </a:solidFill>
              <a:latin typeface="Effra" panose="02000506080000020004"/>
            </a:endParaRPr>
          </a:p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Wereld: 		16p</a:t>
            </a:r>
          </a:p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Aarde: 			18p</a:t>
            </a:r>
          </a:p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Brazilië:	 	16p</a:t>
            </a:r>
          </a:p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Leefomgeving: 	17p</a:t>
            </a:r>
          </a:p>
          <a:p>
            <a:endParaRPr lang="nl-NL" sz="3200" dirty="0">
              <a:solidFill>
                <a:srgbClr val="8A69F7"/>
              </a:solidFill>
              <a:latin typeface="Effra" panose="02000506080000020004"/>
            </a:endParaRPr>
          </a:p>
          <a:p>
            <a:r>
              <a:rPr lang="nl-NL" sz="3200" dirty="0">
                <a:solidFill>
                  <a:srgbClr val="8A69F7"/>
                </a:solidFill>
                <a:latin typeface="Effra" panose="02000506080000020004"/>
              </a:rPr>
              <a:t>Totaal: 67p</a:t>
            </a:r>
          </a:p>
          <a:p>
            <a:endParaRPr lang="nl-NL" sz="2700" b="1" dirty="0">
              <a:solidFill>
                <a:srgbClr val="8A69F7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sz="2200" b="1" dirty="0">
              <a:solidFill>
                <a:srgbClr val="8A69F7"/>
              </a:solidFill>
              <a:latin typeface="+mj-lt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98BA9DC3-1E81-CBF2-70C9-3B3DB59BF504}"/>
              </a:ext>
            </a:extLst>
          </p:cNvPr>
          <p:cNvGrpSpPr/>
          <p:nvPr/>
        </p:nvGrpSpPr>
        <p:grpSpPr>
          <a:xfrm>
            <a:off x="330606" y="1937650"/>
            <a:ext cx="11494080" cy="2073488"/>
            <a:chOff x="330606" y="1735770"/>
            <a:chExt cx="11494080" cy="2073488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6B39AA5-C268-4D8B-E81A-9210C0D9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606" y="1735770"/>
              <a:ext cx="11494080" cy="778938"/>
            </a:xfrm>
            <a:prstGeom prst="rect">
              <a:avLst/>
            </a:prstGeom>
          </p:spPr>
        </p:pic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5D964EBD-3665-D7EA-2A9A-F49DAD9FDBDF}"/>
                </a:ext>
              </a:extLst>
            </p:cNvPr>
            <p:cNvGrpSpPr/>
            <p:nvPr/>
          </p:nvGrpSpPr>
          <p:grpSpPr>
            <a:xfrm>
              <a:off x="522761" y="2600905"/>
              <a:ext cx="11301925" cy="1208353"/>
              <a:chOff x="522761" y="2600905"/>
              <a:chExt cx="11301925" cy="1208353"/>
            </a:xfrm>
          </p:grpSpPr>
          <p:sp>
            <p:nvSpPr>
              <p:cNvPr id="9" name="Tijdelijke aanduiding voor tekst 3">
                <a:extLst>
                  <a:ext uri="{FF2B5EF4-FFF2-40B4-BE49-F238E27FC236}">
                    <a16:creationId xmlns:a16="http://schemas.microsoft.com/office/drawing/2014/main" id="{124917AD-799B-FD12-5975-472770821E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61" y="2600905"/>
                <a:ext cx="7291450" cy="115631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Effra" panose="02000506080000020004" pitchFamily="2" charset="0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NL" sz="2800" dirty="0">
                    <a:solidFill>
                      <a:srgbClr val="8A69F7"/>
                    </a:solidFill>
                    <a:latin typeface="Effra" panose="02000506080000020004"/>
                  </a:rPr>
                  <a:t>Wereld	 	 Aarde</a:t>
                </a:r>
              </a:p>
            </p:txBody>
          </p:sp>
          <p:sp>
            <p:nvSpPr>
              <p:cNvPr id="10" name="Tijdelijke aanduiding voor tekst 3">
                <a:extLst>
                  <a:ext uri="{FF2B5EF4-FFF2-40B4-BE49-F238E27FC236}">
                    <a16:creationId xmlns:a16="http://schemas.microsoft.com/office/drawing/2014/main" id="{3A1A42DD-BAEF-6968-9377-38B096800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3373" y="2652939"/>
                <a:ext cx="1287567" cy="115631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25400" tIns="25400" rIns="25400" bIns="25400" anchor="t">
                <a:normAutofit/>
              </a:bodyPr>
              <a:lstStyle>
                <a:lvl1pPr marL="0" marR="0" indent="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1pPr>
                <a:lvl2pPr marL="0" marR="0" indent="4572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2pPr>
                <a:lvl3pPr marL="0" marR="0" indent="9144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3pPr>
                <a:lvl4pPr marL="0" marR="0" indent="13716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4pPr>
                <a:lvl5pPr marL="0" marR="0" indent="18288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5pPr>
                <a:lvl6pPr marL="0" marR="0" indent="22860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6pPr>
                <a:lvl7pPr marL="0" marR="0" indent="27432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7pPr>
                <a:lvl8pPr marL="0" marR="0" indent="32004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8pPr>
                <a:lvl9pPr marL="0" marR="0" indent="36576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9pPr>
              </a:lstStyle>
              <a:p>
                <a:r>
                  <a:rPr lang="nl-NL" sz="2800" dirty="0">
                    <a:solidFill>
                      <a:srgbClr val="8A69F7"/>
                    </a:solidFill>
                    <a:latin typeface="Effra" panose="02000506080000020004"/>
                  </a:rPr>
                  <a:t>Brazilië </a:t>
                </a:r>
              </a:p>
            </p:txBody>
          </p:sp>
          <p:sp>
            <p:nvSpPr>
              <p:cNvPr id="15" name="Tijdelijke aanduiding voor tekst 3">
                <a:extLst>
                  <a:ext uri="{FF2B5EF4-FFF2-40B4-BE49-F238E27FC236}">
                    <a16:creationId xmlns:a16="http://schemas.microsoft.com/office/drawing/2014/main" id="{5BAEC37E-F59C-780A-9D02-4403EBDE59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32749" y="2628389"/>
                <a:ext cx="2291937" cy="115631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25400" tIns="25400" rIns="25400" bIns="25400" anchor="t">
                <a:normAutofit/>
              </a:bodyPr>
              <a:lstStyle>
                <a:lvl1pPr marL="0" marR="0" indent="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1pPr>
                <a:lvl2pPr marL="0" marR="0" indent="4572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2pPr>
                <a:lvl3pPr marL="0" marR="0" indent="9144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3pPr>
                <a:lvl4pPr marL="0" marR="0" indent="13716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4pPr>
                <a:lvl5pPr marL="0" marR="0" indent="1828800" algn="l" defTabSz="584200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5pPr>
                <a:lvl6pPr marL="0" marR="0" indent="22860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6pPr>
                <a:lvl7pPr marL="0" marR="0" indent="27432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7pPr>
                <a:lvl8pPr marL="0" marR="0" indent="32004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8pPr>
                <a:lvl9pPr marL="0" marR="0" indent="3657600" algn="ctr" defTabSz="5842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-44" baseline="0">
                    <a:solidFill>
                      <a:srgbClr val="227AAE"/>
                    </a:solidFill>
                    <a:uFillTx/>
                    <a:latin typeface="Publico Text Roman"/>
                    <a:ea typeface="Publico Text Roman"/>
                    <a:cs typeface="Publico Text Roman"/>
                    <a:sym typeface="Publico Text Roman"/>
                  </a:defRPr>
                </a:lvl9pPr>
              </a:lstStyle>
              <a:p>
                <a:r>
                  <a:rPr lang="nl-NL" sz="2800" dirty="0">
                    <a:solidFill>
                      <a:srgbClr val="8A69F7"/>
                    </a:solidFill>
                    <a:latin typeface="Effra" panose="02000506080000020004"/>
                  </a:rPr>
                  <a:t>Leefomgeving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09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2C2A2-5532-4F12-8BCB-A9CED9ED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3" y="650133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ITCZ</a:t>
            </a:r>
          </a:p>
        </p:txBody>
      </p:sp>
      <p:pic>
        <p:nvPicPr>
          <p:cNvPr id="14338" name="Picture 2" descr="Intertropische convergentiezone - Wikipedia">
            <a:extLst>
              <a:ext uri="{FF2B5EF4-FFF2-40B4-BE49-F238E27FC236}">
                <a16:creationId xmlns:a16="http://schemas.microsoft.com/office/drawing/2014/main" id="{772D64EE-A6E2-4A51-B9AE-73003A9A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02" y="1594624"/>
            <a:ext cx="8616596" cy="42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48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0AB88-63F5-4D10-A72E-7745FEC0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61" y="681037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Passaatwinden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1BDCDA-AAF3-492E-A7C4-96B2FDF7F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809" y="200567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3200" dirty="0">
                <a:solidFill>
                  <a:srgbClr val="8A69F7"/>
                </a:solidFill>
                <a:latin typeface="Effra"/>
              </a:rPr>
              <a:t>Stabiel</a:t>
            </a:r>
          </a:p>
          <a:p>
            <a:r>
              <a:rPr lang="nl-NL" sz="3200" dirty="0">
                <a:solidFill>
                  <a:srgbClr val="8A69F7"/>
                </a:solidFill>
                <a:latin typeface="Effra"/>
              </a:rPr>
              <a:t>Tussen subtropisch maximum &amp; ITCZ</a:t>
            </a:r>
          </a:p>
          <a:p>
            <a:r>
              <a:rPr lang="nl-NL" sz="3200">
                <a:solidFill>
                  <a:srgbClr val="8A69F7"/>
                </a:solidFill>
                <a:latin typeface="Effra"/>
              </a:rPr>
              <a:t>Coriolis</a:t>
            </a:r>
            <a:r>
              <a:rPr lang="nl-NL" sz="3200" dirty="0">
                <a:solidFill>
                  <a:srgbClr val="8A69F7"/>
                </a:solidFill>
                <a:latin typeface="Effra"/>
              </a:rPr>
              <a:t>-effect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9409D-4578-4932-9427-0A06B86FE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1375550"/>
            <a:ext cx="5606143" cy="49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56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B5885-C872-4DDD-B99C-4350222D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638968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Moessonwinden 1.0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640168-1810-4C4A-9609-AA96F3CEAF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Onder invloed van de verplaatsing van de ITCZ</a:t>
            </a:r>
          </a:p>
          <a:p>
            <a:r>
              <a:rPr lang="nl-NL" dirty="0">
                <a:solidFill>
                  <a:srgbClr val="8A69F7"/>
                </a:solidFill>
                <a:latin typeface="Effra"/>
              </a:rPr>
              <a:t>Waar is het nat op de kaart?</a:t>
            </a:r>
          </a:p>
        </p:txBody>
      </p:sp>
      <p:pic>
        <p:nvPicPr>
          <p:cNvPr id="16386" name="Picture 2" descr="2. Monsoon wind pattern in Southeast Asia i) Northeast Winter Monsoon... |  Download Scientific Diagram">
            <a:extLst>
              <a:ext uri="{FF2B5EF4-FFF2-40B4-BE49-F238E27FC236}">
                <a16:creationId xmlns:a16="http://schemas.microsoft.com/office/drawing/2014/main" id="{DE7036EE-D3DC-4CF1-A51F-FA596F23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1310"/>
            <a:ext cx="5953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rtropische convergentiezone - Wikipedia">
            <a:extLst>
              <a:ext uri="{FF2B5EF4-FFF2-40B4-BE49-F238E27FC236}">
                <a16:creationId xmlns:a16="http://schemas.microsoft.com/office/drawing/2014/main" id="{772D64EE-A6E2-4A51-B9AE-73003A9A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2" y="3429000"/>
            <a:ext cx="5394148" cy="26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76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2620" y="3968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7030A0"/>
                </a:solidFill>
              </a:rPr>
              <a:t>Moessonwinden 2.0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329531"/>
            <a:ext cx="8877300" cy="499348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329531"/>
            <a:ext cx="8877301" cy="499348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953" y="602633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8A69F7"/>
                </a:solidFill>
                <a:latin typeface="Effra"/>
              </a:rPr>
              <a:t>Stappenplan ITCZ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61953E0-D924-2B18-BF67-8DF1F0854952}"/>
              </a:ext>
            </a:extLst>
          </p:cNvPr>
          <p:cNvSpPr txBox="1">
            <a:spLocks/>
          </p:cNvSpPr>
          <p:nvPr/>
        </p:nvSpPr>
        <p:spPr>
          <a:xfrm>
            <a:off x="671956" y="1690687"/>
            <a:ext cx="10848087" cy="48021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>
                <a:solidFill>
                  <a:srgbClr val="8A69F7"/>
                </a:solidFill>
                <a:effectLst/>
                <a:latin typeface="+mj-lt"/>
                <a:ea typeface="Calibri"/>
              </a:rPr>
              <a:t>1) Geef aan waar de ITCZ staat in januari en/of juli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  <a:ea typeface="Calibri"/>
              </a:rPr>
              <a:t>“De ITCZ staat in januari/juli op het  ­­­ZH/NH”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8A69F7"/>
                </a:solidFill>
                <a:effectLst/>
                <a:latin typeface="+mj-lt"/>
                <a:ea typeface="Calibri"/>
              </a:rPr>
              <a:t>2) Geef aan waar het hogedrukgebied ligt waar de wind vandaan komt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  <a:ea typeface="Calibri"/>
              </a:rPr>
              <a:t>“De wind komt van het hogedrukgebied op het NH/ZH”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8A69F7"/>
                </a:solidFill>
                <a:effectLst/>
                <a:latin typeface="+mj-lt"/>
                <a:ea typeface="Calibri"/>
              </a:rPr>
              <a:t>3) beschrijf uit welke richting de wind komt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  <a:ea typeface="Calibri"/>
              </a:rPr>
              <a:t>´De wind richting ….. komt uit het ….. ”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8A69F7"/>
                </a:solidFill>
                <a:effectLst/>
                <a:latin typeface="+mj-lt"/>
                <a:ea typeface="Calibri"/>
              </a:rPr>
              <a:t>4) Geef aan waar die wind vandaan komt</a:t>
            </a:r>
            <a:br>
              <a:rPr lang="nl-NL" sz="2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l-NL" sz="28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  <a:ea typeface="Calibri"/>
              </a:rPr>
              <a:t>“De wind komt over zee/land en neemt dus vochtige (aanlandige)/droge (aflandige) lucht mee” </a:t>
            </a:r>
            <a:br>
              <a:rPr lang="nl-NL" sz="2800" dirty="0">
                <a:effectLst/>
                <a:highlight>
                  <a:srgbClr val="FFFF00"/>
                </a:highlight>
                <a:latin typeface="+mj-lt"/>
                <a:ea typeface="Calibri" panose="020F0502020204030204" pitchFamily="34" charset="0"/>
              </a:rPr>
            </a:br>
            <a:endParaRPr lang="nl-NL" sz="2800" dirty="0">
              <a:solidFill>
                <a:srgbClr val="FF0000"/>
              </a:solidFill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Calibri Light"/>
            </a:endParaRPr>
          </a:p>
          <a:p>
            <a:pPr marL="0" indent="0">
              <a:buNone/>
            </a:pPr>
            <a:r>
              <a:rPr lang="nl-NL" sz="3600" dirty="0">
                <a:solidFill>
                  <a:srgbClr val="8A69F7"/>
                </a:solidFill>
                <a:effectLst/>
                <a:latin typeface="+mj-lt"/>
                <a:ea typeface="Calibri"/>
              </a:rPr>
              <a:t>Let op tijdsbepalingen als mei – september, januari – april = ITCZ</a:t>
            </a:r>
            <a:endParaRPr lang="nl-NL" sz="3600">
              <a:solidFill>
                <a:srgbClr val="7030A0"/>
              </a:solidFill>
              <a:latin typeface="+mj-lt"/>
              <a:ea typeface="Calibri Light"/>
              <a:cs typeface="Calibri Light"/>
            </a:endParaRPr>
          </a:p>
          <a:p>
            <a:pPr marL="342900" indent="-342900"/>
            <a:endParaRPr lang="nl-NL" sz="2600" dirty="0">
              <a:solidFill>
                <a:srgbClr val="7030A0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1310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4861" y="596130"/>
            <a:ext cx="6878876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Domein Brazilië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18" y="1607367"/>
            <a:ext cx="9144000" cy="20248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Stereotypen &amp; mentale beelden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Demografie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Sociaal-culturele smeltkroes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Economie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Politiek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Fysisch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8A69F7"/>
              </a:solidFill>
            </a:endParaRPr>
          </a:p>
          <a:p>
            <a:pPr algn="l"/>
            <a:r>
              <a:rPr lang="nl-NL" sz="2800" i="1" dirty="0">
                <a:solidFill>
                  <a:srgbClr val="8A69F7"/>
                </a:solidFill>
                <a:latin typeface="Effra"/>
              </a:rPr>
              <a:t>Let op! Grote opgave dus waarschijnlijk</a:t>
            </a:r>
            <a:br>
              <a:rPr lang="nl-NL" sz="2800" i="1" dirty="0">
                <a:solidFill>
                  <a:srgbClr val="8A69F7"/>
                </a:solidFill>
              </a:rPr>
            </a:br>
            <a:r>
              <a:rPr lang="nl-NL" sz="2800" i="1" dirty="0">
                <a:solidFill>
                  <a:srgbClr val="8A69F7"/>
                </a:solidFill>
                <a:latin typeface="Effra"/>
              </a:rPr>
              <a:t>gecombineerde vraag sociaal &amp; fysisch!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8A69F7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8A69F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81BFE1-479B-E789-C0DC-B6D1A759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83" y="1510181"/>
            <a:ext cx="5105662" cy="3410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329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:a16="http://schemas.microsoft.com/office/drawing/2014/main" id="{16A9690D-F218-BCAB-68DF-BF64140E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1" y="270794"/>
            <a:ext cx="4745528" cy="315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5">
            <a:extLst>
              <a:ext uri="{FF2B5EF4-FFF2-40B4-BE49-F238E27FC236}">
                <a16:creationId xmlns:a16="http://schemas.microsoft.com/office/drawing/2014/main" id="{FFF6B984-1C8B-BCC8-59FA-69454F96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1" y="3453661"/>
            <a:ext cx="4751007" cy="316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6">
            <a:extLst>
              <a:ext uri="{FF2B5EF4-FFF2-40B4-BE49-F238E27FC236}">
                <a16:creationId xmlns:a16="http://schemas.microsoft.com/office/drawing/2014/main" id="{59864232-A613-8E76-765E-5006369C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37" y="295453"/>
            <a:ext cx="4774754" cy="3108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6D0A95E-F7EC-9573-572D-1BA6C8480D9A}"/>
              </a:ext>
            </a:extLst>
          </p:cNvPr>
          <p:cNvSpPr txBox="1"/>
          <p:nvPr/>
        </p:nvSpPr>
        <p:spPr>
          <a:xfrm>
            <a:off x="2019709" y="19872"/>
            <a:ext cx="20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</a:rPr>
              <a:t>Selva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31DB0D3-9F9A-AEC6-4BD4-B52A00A8F376}"/>
              </a:ext>
            </a:extLst>
          </p:cNvPr>
          <p:cNvSpPr txBox="1"/>
          <p:nvPr/>
        </p:nvSpPr>
        <p:spPr>
          <a:xfrm>
            <a:off x="6898059" y="0"/>
            <a:ext cx="20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solidFill>
                  <a:srgbClr val="FF0000"/>
                </a:solidFill>
              </a:rPr>
              <a:t>Caatinga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8979D2-6695-5410-9C7D-B3D88FFE3317}"/>
              </a:ext>
            </a:extLst>
          </p:cNvPr>
          <p:cNvSpPr txBox="1"/>
          <p:nvPr/>
        </p:nvSpPr>
        <p:spPr>
          <a:xfrm>
            <a:off x="2019708" y="3325979"/>
            <a:ext cx="20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solidFill>
                  <a:srgbClr val="FF0000"/>
                </a:solidFill>
              </a:rPr>
              <a:t>Cerrado</a:t>
            </a:r>
            <a:endParaRPr lang="nl-NL" sz="4000" dirty="0">
              <a:solidFill>
                <a:srgbClr val="FF000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ADA1C0-FE4C-D8B1-58C9-A6F7F6886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32" y="3404342"/>
            <a:ext cx="4717364" cy="315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92288C3-CB21-0928-8AE5-17D2FD7D1292}"/>
              </a:ext>
            </a:extLst>
          </p:cNvPr>
          <p:cNvSpPr txBox="1"/>
          <p:nvPr/>
        </p:nvSpPr>
        <p:spPr>
          <a:xfrm>
            <a:off x="6898059" y="3228997"/>
            <a:ext cx="2317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</a:rPr>
              <a:t>Mangrove</a:t>
            </a:r>
          </a:p>
        </p:txBody>
      </p:sp>
    </p:spTree>
    <p:extLst>
      <p:ext uri="{BB962C8B-B14F-4D97-AF65-F5344CB8AC3E}">
        <p14:creationId xmlns:p14="http://schemas.microsoft.com/office/powerpoint/2010/main" val="4210902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547706"/>
            <a:ext cx="6878876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Examenvraag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DE2CDB-FF2C-BE65-0D2B-E4D668D0F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58943"/>
            <a:ext cx="6998849" cy="19886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8C65B7-05E5-085B-9E48-846D9389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196" y="3434892"/>
            <a:ext cx="6441722" cy="31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8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29E64-DF1C-D434-4E25-FF3220C2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E8EEA-8C57-AB9F-D3C9-E2D5411F4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632" y="154379"/>
            <a:ext cx="6358815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Aandachtspunten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8D7BEF-31CC-4FAE-DDDD-9B7196359865}"/>
              </a:ext>
            </a:extLst>
          </p:cNvPr>
          <p:cNvSpPr txBox="1"/>
          <p:nvPr/>
        </p:nvSpPr>
        <p:spPr>
          <a:xfrm>
            <a:off x="317491" y="1362909"/>
            <a:ext cx="11435638" cy="2308324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Ontbossing speelt een grote rol in de afname van de biodiversiteit en tast het leefgebied van de inheemse bevolking in Brazilië aan. </a:t>
            </a:r>
          </a:p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In Brazilië worden veel biobrandstoffen geproduceerd voor export en binnenlands gebruik. Deze productie heeft voordelen en nadelen voor mens en natuur. </a:t>
            </a:r>
          </a:p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Brazilië heeft grote mogelijkheden voor het opwekken van </a:t>
            </a:r>
            <a:r>
              <a:rPr lang="nl-NL" sz="2400" b="1" i="1">
                <a:solidFill>
                  <a:srgbClr val="8A69F7"/>
                </a:solidFill>
                <a:latin typeface="Effra" panose="02000506080000020004"/>
              </a:rPr>
              <a:t>hydroelektriciteit</a:t>
            </a:r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. Dit heeft voordelen en nadelen voor mens en natuur.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927E75-414C-7C11-AA72-B6EDA849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22" y="3868526"/>
            <a:ext cx="5928220" cy="25466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4576F8C-04CA-1B6C-6774-C6A04A7F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82" y="1407774"/>
            <a:ext cx="4807197" cy="49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A5313-AB2D-EACD-FE4C-02C576E3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1B346-ED31-144E-8D74-A1FD5C108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508" y="154379"/>
            <a:ext cx="5724939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Examenvraag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7F8D2F-3506-897E-9EFE-B508970C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0" y="1273868"/>
            <a:ext cx="8113784" cy="287323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6F9-EF6B-E5BD-32B4-8A182B8FE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93" y="4371834"/>
            <a:ext cx="6279205" cy="1695617"/>
          </a:xfrm>
          <a:prstGeom prst="rect">
            <a:avLst/>
          </a:prstGeom>
        </p:spPr>
      </p:pic>
      <p:pic>
        <p:nvPicPr>
          <p:cNvPr id="2050" name="Picture 2" descr="Afbeelding niet gevonden">
            <a:extLst>
              <a:ext uri="{FF2B5EF4-FFF2-40B4-BE49-F238E27FC236}">
                <a16:creationId xmlns:a16="http://schemas.microsoft.com/office/drawing/2014/main" id="{B08B89D8-13B8-75C5-6CB8-39A4D728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36" y="2002020"/>
            <a:ext cx="3143141" cy="42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9282-4887-58D1-E026-FC9D5B1C9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F74E-B0E0-8949-9B02-90DDD67A2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98" y="1329874"/>
            <a:ext cx="7640825" cy="1011237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Geografische </a:t>
            </a:r>
            <a:br>
              <a:rPr lang="nl-NL" dirty="0">
                <a:solidFill>
                  <a:srgbClr val="8A69F7"/>
                </a:solidFill>
                <a:latin typeface="+mn-lt"/>
              </a:rPr>
            </a:br>
            <a:r>
              <a:rPr lang="nl-NL" dirty="0">
                <a:solidFill>
                  <a:srgbClr val="8A69F7"/>
                </a:solidFill>
                <a:latin typeface="+mn-lt"/>
              </a:rPr>
              <a:t>dimensies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429104-FF88-119F-6FAD-C2605FC4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798" y="167914"/>
            <a:ext cx="4854906" cy="64800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C9628C-9930-6496-0061-3C362FAD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2" y="2469658"/>
            <a:ext cx="3803238" cy="35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453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6645-7292-9C19-4085-06ABC829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83802-CFB8-BCB5-32CA-2906B0E65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3703" y="154379"/>
            <a:ext cx="6176744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Aandachtspunten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D17854-8D98-43C1-7C59-B3B74AF07F2E}"/>
              </a:ext>
            </a:extLst>
          </p:cNvPr>
          <p:cNvSpPr txBox="1"/>
          <p:nvPr/>
        </p:nvSpPr>
        <p:spPr>
          <a:xfrm>
            <a:off x="438871" y="1362909"/>
            <a:ext cx="11314258" cy="3416320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Vanuit de culturele dimensie bepalen muziek, dans, sport, kleding en religie het stereotiepe beeld van Brazilië. </a:t>
            </a:r>
          </a:p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Vanuit de dimensie natuur bepaalt het tropisch regenwoud, de biodiversiteit en de aantasting daarvan het stereotiepe beeld van Brazilië. </a:t>
            </a:r>
          </a:p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Het stereotiepe beeld van Brazilië kent verschillende tegenstellingen zoals gated communities naast zelfbouwwijken en tropisch regenwoud naast grote landbouwgebieden en steden. </a:t>
            </a:r>
          </a:p>
          <a:p>
            <a:pPr lvl="0"/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- De perceptie en de </a:t>
            </a:r>
            <a:r>
              <a:rPr lang="nl-NL" sz="2400" b="1" i="1">
                <a:solidFill>
                  <a:srgbClr val="8A69F7"/>
                </a:solidFill>
                <a:latin typeface="Effra" panose="02000506080000020004"/>
              </a:rPr>
              <a:t>mental</a:t>
            </a:r>
            <a:r>
              <a:rPr lang="nl-NL" sz="2400" b="1" i="1" dirty="0">
                <a:solidFill>
                  <a:srgbClr val="8A69F7"/>
                </a:solidFill>
                <a:latin typeface="Effra" panose="02000506080000020004"/>
              </a:rPr>
              <a:t> map van een land zijn gebaseerd op een stereotiep beeld en een geografisch beeld.</a:t>
            </a:r>
          </a:p>
        </p:txBody>
      </p:sp>
    </p:spTree>
    <p:extLst>
      <p:ext uri="{BB962C8B-B14F-4D97-AF65-F5344CB8AC3E}">
        <p14:creationId xmlns:p14="http://schemas.microsoft.com/office/powerpoint/2010/main" val="114884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F848-FF32-36E1-1907-A024C7AD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C0C6C-AB55-25F1-3336-1A5A0C7BA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508" y="154379"/>
            <a:ext cx="5724939" cy="1011237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Examenvragen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ECB686-3BE8-4CB2-F47B-E3DA5FA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8" y="1165616"/>
            <a:ext cx="7875646" cy="165003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7738AF-6ABA-822A-9F7F-307F51B9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33" y="2923384"/>
            <a:ext cx="7875646" cy="1698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9E0716-8194-ED2B-E7C8-C6170A2E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813" y="4008053"/>
            <a:ext cx="4269197" cy="26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>
            <a:extLst>
              <a:ext uri="{FF2B5EF4-FFF2-40B4-BE49-F238E27FC236}">
                <a16:creationId xmlns:a16="http://schemas.microsoft.com/office/drawing/2014/main" id="{EDB7B74C-D9E6-CFA7-56E1-1530B4B2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89" y="2469673"/>
            <a:ext cx="10002118" cy="174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244" y="791059"/>
            <a:ext cx="9607975" cy="1011237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rgbClr val="8A69F7"/>
                </a:solidFill>
                <a:latin typeface="Effra" panose="02000506080000020004"/>
              </a:rPr>
              <a:t>Domein Leefomgeving (water)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89" y="1998525"/>
            <a:ext cx="10187659" cy="20248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8A69F7"/>
                </a:solidFill>
                <a:latin typeface="Effra"/>
              </a:rPr>
              <a:t>Klimaatverandering: (neerslag)regiem wordt onregelmatiger</a:t>
            </a:r>
          </a:p>
          <a:p>
            <a:pPr algn="l"/>
            <a:endParaRPr lang="nl-NL" sz="2800" b="1" dirty="0">
              <a:solidFill>
                <a:srgbClr val="7030A0"/>
              </a:solidFill>
            </a:endParaRPr>
          </a:p>
          <a:p>
            <a:pPr algn="l"/>
            <a:endParaRPr lang="nl-NL" sz="2800" b="1" dirty="0">
              <a:solidFill>
                <a:srgbClr val="7030A0"/>
              </a:solidFill>
            </a:endParaRPr>
          </a:p>
          <a:p>
            <a:pPr algn="l"/>
            <a:endParaRPr lang="nl-NL" sz="2800" b="1" dirty="0">
              <a:solidFill>
                <a:srgbClr val="7030A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8A69F7"/>
                </a:solidFill>
                <a:latin typeface="Effra"/>
              </a:rPr>
              <a:t>IJsselmeergebied en Zuidwestelijke Delta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8A69F7"/>
                </a:solidFill>
                <a:latin typeface="Effra"/>
              </a:rPr>
              <a:t>Maatregelen in het rivierengebied (adaptief watermanagement)</a:t>
            </a:r>
          </a:p>
        </p:txBody>
      </p:sp>
    </p:spTree>
    <p:extLst>
      <p:ext uri="{BB962C8B-B14F-4D97-AF65-F5344CB8AC3E}">
        <p14:creationId xmlns:p14="http://schemas.microsoft.com/office/powerpoint/2010/main" val="3834395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4505"/>
            <a:ext cx="6913710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Waterbeleid in NL </a:t>
            </a:r>
            <a:endParaRPr lang="nl-NL" sz="5300" dirty="0">
              <a:solidFill>
                <a:srgbClr val="8A69F7"/>
              </a:solidFill>
              <a:latin typeface="Effra" panose="020005060800000200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641411-AC02-F937-4FCD-57D5EFCE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29" y="1565742"/>
            <a:ext cx="7055472" cy="491523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B485702-E87C-819B-ADFE-8F0672F39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89" y="1998525"/>
            <a:ext cx="10187659" cy="32937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Deltaprogramma </a:t>
            </a:r>
            <a:br>
              <a:rPr lang="nl-NL" sz="2800" dirty="0">
                <a:solidFill>
                  <a:srgbClr val="8A69F7"/>
                </a:solidFill>
              </a:rPr>
            </a:br>
            <a:r>
              <a:rPr lang="nl-NL" sz="2800" dirty="0">
                <a:solidFill>
                  <a:srgbClr val="8A69F7"/>
                </a:solidFill>
                <a:latin typeface="Effra"/>
              </a:rPr>
              <a:t>(beleid op basis van </a:t>
            </a:r>
            <a:br>
              <a:rPr lang="nl-NL" sz="2800" dirty="0">
                <a:solidFill>
                  <a:srgbClr val="8A69F7"/>
                </a:solidFill>
              </a:rPr>
            </a:br>
            <a:r>
              <a:rPr lang="nl-NL" sz="2800" dirty="0">
                <a:solidFill>
                  <a:srgbClr val="8A69F7"/>
                </a:solidFill>
                <a:latin typeface="Effra"/>
              </a:rPr>
              <a:t>toekomstscenario’s)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Integraal waterbeheer</a:t>
            </a:r>
            <a:br>
              <a:rPr lang="nl-NL" sz="2800" dirty="0">
                <a:solidFill>
                  <a:srgbClr val="8A69F7"/>
                </a:solidFill>
              </a:rPr>
            </a:br>
            <a:r>
              <a:rPr lang="nl-NL" sz="2800" dirty="0">
                <a:solidFill>
                  <a:srgbClr val="8A69F7"/>
                </a:solidFill>
                <a:latin typeface="Effra"/>
              </a:rPr>
              <a:t>(de actoren)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8A69F7"/>
                </a:solidFill>
                <a:latin typeface="Effra"/>
              </a:rPr>
              <a:t>Adaptief waterbeleid</a:t>
            </a:r>
            <a:br>
              <a:rPr lang="nl-NL" sz="2800" dirty="0">
                <a:solidFill>
                  <a:srgbClr val="8A69F7"/>
                </a:solidFill>
              </a:rPr>
            </a:br>
            <a:r>
              <a:rPr lang="nl-NL" sz="2800" dirty="0">
                <a:solidFill>
                  <a:srgbClr val="8A69F7"/>
                </a:solidFill>
                <a:latin typeface="Effra"/>
              </a:rPr>
              <a:t>(uitwerking van het hoe)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03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71F32-25C8-20E2-93DC-0E2579B2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B1D41-DFAB-908F-2352-92761BBE9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876" y="1382680"/>
            <a:ext cx="8899990" cy="1011237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Integraal </a:t>
            </a:r>
            <a:br>
              <a:rPr lang="nl-NL" dirty="0">
                <a:solidFill>
                  <a:srgbClr val="8A69F7"/>
                </a:solidFill>
                <a:latin typeface="Effra" panose="02000506080000020004"/>
              </a:rPr>
            </a:br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waterbeheer</a:t>
            </a:r>
            <a:endParaRPr lang="nl-NL" sz="5300" dirty="0">
              <a:solidFill>
                <a:srgbClr val="8A69F7"/>
              </a:solidFill>
              <a:latin typeface="Effra" panose="02000506080000020004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18801E-CA4B-5A32-3FCD-A1ED703F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76" y="5163755"/>
            <a:ext cx="9062064" cy="14169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BB680D1-8BA7-51D6-F93F-482B844A9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277268"/>
            <a:ext cx="6794524" cy="4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6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645D3-7963-218F-6BB5-FF028A13C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7B1DF-93C0-4C07-3771-A2F37498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872" y="741412"/>
            <a:ext cx="9062063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Toekomstscenario’s!</a:t>
            </a:r>
            <a:endParaRPr lang="nl-NL" sz="5300" dirty="0">
              <a:solidFill>
                <a:srgbClr val="8A69F7"/>
              </a:solidFill>
              <a:latin typeface="Effra" panose="020005060800000200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69A725F-4FFD-D92C-D9D2-CFED51F8EE67}"/>
              </a:ext>
            </a:extLst>
          </p:cNvPr>
          <p:cNvSpPr txBox="1"/>
          <p:nvPr/>
        </p:nvSpPr>
        <p:spPr>
          <a:xfrm>
            <a:off x="438871" y="1849798"/>
            <a:ext cx="11314258" cy="1200329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De keuzes in het Deltaprogramma zijn mede gemaakt op basis van berekeningen en toekomstscenario’s van (</a:t>
            </a:r>
            <a:r>
              <a:rPr lang="nl-NL" sz="2400" b="1">
                <a:solidFill>
                  <a:srgbClr val="8A69F7"/>
                </a:solidFill>
                <a:latin typeface="Effra" panose="02000506080000020004"/>
              </a:rPr>
              <a:t>inter</a:t>
            </a:r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)nationale organisaties als het IPCC en het KNMI en op het klimaatbeleid van de Europese Unie.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B81C99-A2C0-C323-EBC3-E29EFE09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6" y="3242695"/>
            <a:ext cx="6784490" cy="148358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05BC36F-AE9F-F1D2-4AAF-FEDC207E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55" y="3242695"/>
            <a:ext cx="4648073" cy="313706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E9E097-DB57-DBC4-FE11-AA703E7B2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54" y="4789078"/>
            <a:ext cx="6060771" cy="16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5B59B-CAC6-F144-68BF-7E059001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Adaptief deltamanagement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C5ED4-68BC-76D8-8A4E-C3A04595E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IJsselmeergebied</a:t>
            </a:r>
          </a:p>
          <a:p>
            <a:r>
              <a:rPr lang="nl-NL">
                <a:solidFill>
                  <a:srgbClr val="8A69F7"/>
                </a:solidFill>
                <a:latin typeface="Effra"/>
              </a:rPr>
              <a:t>Zuid-westelijke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delta</a:t>
            </a:r>
          </a:p>
          <a:p>
            <a:r>
              <a:rPr lang="nl-NL" dirty="0">
                <a:solidFill>
                  <a:srgbClr val="8A69F7"/>
                </a:solidFill>
                <a:latin typeface="Effra"/>
              </a:rPr>
              <a:t>Maar ook op kleinere schaal denk aan;</a:t>
            </a:r>
          </a:p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Wadi’s, groene daken etc..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B5FDD40-D12B-A889-6E9C-F6BDC6DD7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560" y="1359817"/>
            <a:ext cx="4248368" cy="52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471745"/>
            <a:ext cx="6913710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Drietrapsstrategie</a:t>
            </a:r>
            <a:endParaRPr lang="nl-NL" sz="5300">
              <a:solidFill>
                <a:srgbClr val="8A69F7"/>
              </a:solidFill>
              <a:latin typeface="Effra" panose="02000506080000020004"/>
            </a:endParaRP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238663E-C701-89ED-B7BA-0397B793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9" y="977363"/>
            <a:ext cx="2909189" cy="187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3EF262-4BB1-F8FE-678C-B737D35BC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538" y="3184944"/>
            <a:ext cx="4948397" cy="23696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8B0685-B557-9E08-1A1F-EF5F7CD7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681" y="3067760"/>
            <a:ext cx="2831414" cy="197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5">
            <a:extLst>
              <a:ext uri="{FF2B5EF4-FFF2-40B4-BE49-F238E27FC236}">
                <a16:creationId xmlns:a16="http://schemas.microsoft.com/office/drawing/2014/main" id="{085BD779-E497-85A3-A163-0ADFA4F74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" y="1459702"/>
            <a:ext cx="4825272" cy="160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D80BE05-E0E6-B856-B087-C01543D4A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67" y="5398298"/>
            <a:ext cx="3880440" cy="1200615"/>
          </a:xfrm>
          <a:prstGeom prst="rect">
            <a:avLst/>
          </a:prstGeom>
        </p:spPr>
      </p:pic>
      <p:sp>
        <p:nvSpPr>
          <p:cNvPr id="17" name="Pijl: gebogen 16">
            <a:extLst>
              <a:ext uri="{FF2B5EF4-FFF2-40B4-BE49-F238E27FC236}">
                <a16:creationId xmlns:a16="http://schemas.microsoft.com/office/drawing/2014/main" id="{9A2BA86D-7D31-4F1D-74E2-3D67514BB881}"/>
              </a:ext>
            </a:extLst>
          </p:cNvPr>
          <p:cNvSpPr/>
          <p:nvPr/>
        </p:nvSpPr>
        <p:spPr>
          <a:xfrm flipH="1" flipV="1">
            <a:off x="4644571" y="5774469"/>
            <a:ext cx="2480765" cy="430342"/>
          </a:xfrm>
          <a:prstGeom prst="bentArrow">
            <a:avLst>
              <a:gd name="adj1" fmla="val 25000"/>
              <a:gd name="adj2" fmla="val 3005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Pijl: gebogen 17">
            <a:extLst>
              <a:ext uri="{FF2B5EF4-FFF2-40B4-BE49-F238E27FC236}">
                <a16:creationId xmlns:a16="http://schemas.microsoft.com/office/drawing/2014/main" id="{4B920B95-E13C-E1A3-7711-8F3A7AC5B003}"/>
              </a:ext>
            </a:extLst>
          </p:cNvPr>
          <p:cNvSpPr/>
          <p:nvPr/>
        </p:nvSpPr>
        <p:spPr>
          <a:xfrm rot="5400000" flipH="1" flipV="1">
            <a:off x="2303522" y="2652010"/>
            <a:ext cx="528160" cy="1553980"/>
          </a:xfrm>
          <a:prstGeom prst="bentArrow">
            <a:avLst>
              <a:gd name="adj1" fmla="val 25000"/>
              <a:gd name="adj2" fmla="val 3068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Pijl: gebogen 18">
            <a:extLst>
              <a:ext uri="{FF2B5EF4-FFF2-40B4-BE49-F238E27FC236}">
                <a16:creationId xmlns:a16="http://schemas.microsoft.com/office/drawing/2014/main" id="{69D2F1F1-0626-26B2-3D77-9EA0291DDFB2}"/>
              </a:ext>
            </a:extLst>
          </p:cNvPr>
          <p:cNvSpPr/>
          <p:nvPr/>
        </p:nvSpPr>
        <p:spPr>
          <a:xfrm>
            <a:off x="5631543" y="2346464"/>
            <a:ext cx="1814285" cy="72129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Plusteken 19">
            <a:extLst>
              <a:ext uri="{FF2B5EF4-FFF2-40B4-BE49-F238E27FC236}">
                <a16:creationId xmlns:a16="http://schemas.microsoft.com/office/drawing/2014/main" id="{029194B0-A903-F237-6C65-535DA73879E6}"/>
              </a:ext>
            </a:extLst>
          </p:cNvPr>
          <p:cNvSpPr/>
          <p:nvPr/>
        </p:nvSpPr>
        <p:spPr>
          <a:xfrm>
            <a:off x="10456618" y="2346464"/>
            <a:ext cx="784494" cy="67040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7CC8BC-15F4-C71B-2F73-A2A19AF33DE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424" y="4009202"/>
            <a:ext cx="3717038" cy="2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7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5CDC4-37B4-7137-9106-BA60BA08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Stroomgebied + lengteprofiel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428328-0D99-2CBC-AC39-77788A15E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5207" y="2642616"/>
            <a:ext cx="5484082" cy="3605784"/>
          </a:xfrm>
          <a:prstGeom prst="rect">
            <a:avLst/>
          </a:prstGeom>
        </p:spPr>
      </p:pic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755FEA03-30B3-E6C4-A832-EC0CFBBE2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789256"/>
            <a:ext cx="5614416" cy="3312504"/>
          </a:xfrm>
          <a:prstGeom prst="rect">
            <a:avLst/>
          </a:prstGeom>
        </p:spPr>
      </p:pic>
      <p:pic>
        <p:nvPicPr>
          <p:cNvPr id="6" name="Afbeelding 5" descr="Afbeelding met boom, buiten, natuur, rots&#10;&#10;Automatisch gegenereerde beschrijving">
            <a:extLst>
              <a:ext uri="{FF2B5EF4-FFF2-40B4-BE49-F238E27FC236}">
                <a16:creationId xmlns:a16="http://schemas.microsoft.com/office/drawing/2014/main" id="{7ADD0549-E661-F85A-C6B7-23F5BEB796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448" y="1587268"/>
            <a:ext cx="1773769" cy="1700893"/>
          </a:xfrm>
          <a:prstGeom prst="rect">
            <a:avLst/>
          </a:prstGeom>
        </p:spPr>
      </p:pic>
      <p:pic>
        <p:nvPicPr>
          <p:cNvPr id="7" name="Afbeelding 6" descr="Afbeelding met gras, lucht, buiten, natuur&#10;&#10;Automatisch gegenereerde beschrijving">
            <a:extLst>
              <a:ext uri="{FF2B5EF4-FFF2-40B4-BE49-F238E27FC236}">
                <a16:creationId xmlns:a16="http://schemas.microsoft.com/office/drawing/2014/main" id="{C07A29AF-E952-1415-4968-868238966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289" y="4001294"/>
            <a:ext cx="1748196" cy="1626338"/>
          </a:xfrm>
          <a:prstGeom prst="rect">
            <a:avLst/>
          </a:prstGeom>
        </p:spPr>
      </p:pic>
      <p:pic>
        <p:nvPicPr>
          <p:cNvPr id="8" name="Afbeelding 7" descr="Afbeelding met gras, natuur, oceaan, kust&#10;&#10;Automatisch gegenereerde beschrijving">
            <a:extLst>
              <a:ext uri="{FF2B5EF4-FFF2-40B4-BE49-F238E27FC236}">
                <a16:creationId xmlns:a16="http://schemas.microsoft.com/office/drawing/2014/main" id="{F85A1867-ECC1-F571-895D-8E7A7B45F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933" y="5157106"/>
            <a:ext cx="1440541" cy="13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9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031E-6 -3.22917E-6 L 0.63501 0.167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50" y="8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875E-6 3.75E-6 L 0.24389 -0.11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95" y="-5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031E-6 1.77083E-6 L 0.45092 0.032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46" y="16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47FE3-0999-7DD8-DCA9-922C8C99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Rijn &amp; Maas debiet / regiem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722F48-33E0-6BF7-1740-41EF86E0A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124" y="1509486"/>
            <a:ext cx="3993476" cy="49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8BAD4-3C77-EB53-D326-B143D0D8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B260C-9310-6334-2588-597841F23403}"/>
              </a:ext>
            </a:extLst>
          </p:cNvPr>
          <p:cNvSpPr txBox="1">
            <a:spLocks/>
          </p:cNvSpPr>
          <p:nvPr/>
        </p:nvSpPr>
        <p:spPr>
          <a:xfrm>
            <a:off x="2242127" y="-268635"/>
            <a:ext cx="994987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8A69F7"/>
                </a:solidFill>
                <a:latin typeface="Effra"/>
              </a:rPr>
              <a:t>Schaalniveaus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04F3CA-88C4-9604-B02F-4D1DA43436AC}"/>
              </a:ext>
            </a:extLst>
          </p:cNvPr>
          <p:cNvSpPr txBox="1">
            <a:spLocks/>
          </p:cNvSpPr>
          <p:nvPr/>
        </p:nvSpPr>
        <p:spPr>
          <a:xfrm>
            <a:off x="336550" y="1056928"/>
            <a:ext cx="115189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Mondiaal - wereld</a:t>
            </a:r>
          </a:p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Continentaal – continent (intercontinentaal = tussen continenten)</a:t>
            </a:r>
          </a:p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Nationaal – een staat</a:t>
            </a:r>
          </a:p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Regionaal – deel van een land of regio op basis van een andere indicator</a:t>
            </a:r>
          </a:p>
          <a:p>
            <a:pPr algn="l"/>
            <a:r>
              <a:rPr lang="nl-NL" sz="2800" dirty="0">
                <a:solidFill>
                  <a:srgbClr val="8A69F7"/>
                </a:solidFill>
                <a:latin typeface="Effra"/>
              </a:rPr>
              <a:t>Lokaal – stad/wijkniveau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09DC20-B3D5-A45F-99E4-4A9FAF29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8" y="3551827"/>
            <a:ext cx="6892265" cy="20363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A2BFABC-FD96-B4A9-D810-8072B7547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808" y="5306969"/>
            <a:ext cx="664872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3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AE3F7-F7DA-24ED-5776-CC45DF52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Invloed klimaatverandering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5FD133-C063-BE81-B594-5B27DD634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65" y="1386238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8A69F7"/>
                </a:solidFill>
                <a:latin typeface="Effra"/>
              </a:rPr>
              <a:t>Wat verandert er onder meer door de klimaatverandering?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temperatuurstijging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onregelmatiger </a:t>
            </a:r>
            <a:r>
              <a:rPr lang="nl-NL" sz="2400" b="1" i="1" dirty="0">
                <a:solidFill>
                  <a:srgbClr val="8A69F7"/>
                </a:solidFill>
                <a:latin typeface="Effra"/>
              </a:rPr>
              <a:t>neerslagregiem</a:t>
            </a:r>
          </a:p>
          <a:p>
            <a:pPr marL="0" indent="0">
              <a:buNone/>
            </a:pPr>
            <a:endParaRPr lang="nl-NL" sz="2400" i="1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8A69F7"/>
                </a:solidFill>
                <a:latin typeface="Effra"/>
              </a:rPr>
              <a:t>Wat is het gevolg hiervan?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wateroverlast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hogere afvoer in de rivieren</a:t>
            </a:r>
          </a:p>
          <a:p>
            <a:endParaRPr lang="nl-NL" sz="2400" i="1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8A69F7"/>
                </a:solidFill>
                <a:latin typeface="Effra"/>
              </a:rPr>
              <a:t>Wat is het gevolg voor het regiem van de </a:t>
            </a:r>
            <a:br>
              <a:rPr lang="nl-NL" sz="2400" dirty="0">
                <a:solidFill>
                  <a:srgbClr val="8A69F7"/>
                </a:solidFill>
              </a:rPr>
            </a:br>
            <a:r>
              <a:rPr lang="nl-NL" sz="2400" dirty="0">
                <a:solidFill>
                  <a:srgbClr val="8A69F7"/>
                </a:solidFill>
                <a:latin typeface="Effra"/>
              </a:rPr>
              <a:t>Nederlandse rivieren?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het regiem wordt onregelmatiger</a:t>
            </a:r>
          </a:p>
          <a:p>
            <a:r>
              <a:rPr lang="nl-NL" sz="2400" i="1" dirty="0">
                <a:solidFill>
                  <a:srgbClr val="8A69F7"/>
                </a:solidFill>
                <a:latin typeface="Effra"/>
              </a:rPr>
              <a:t>verhoogde en versnelde </a:t>
            </a:r>
            <a:r>
              <a:rPr lang="nl-NL" sz="2400" b="1" i="1" dirty="0">
                <a:solidFill>
                  <a:srgbClr val="8A69F7"/>
                </a:solidFill>
                <a:latin typeface="Effra"/>
              </a:rPr>
              <a:t>piekafvoer</a:t>
            </a:r>
          </a:p>
          <a:p>
            <a:endParaRPr lang="nl-NL" sz="2400" dirty="0">
              <a:solidFill>
                <a:srgbClr val="8A69F7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F3B400-F9C1-446A-46F7-2B28BB405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410" y="1195569"/>
            <a:ext cx="2957255" cy="52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0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614065"/>
            <a:ext cx="8899990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IJsselmeergebied: spuien</a:t>
            </a:r>
            <a:endParaRPr lang="nl-NL" sz="5300">
              <a:solidFill>
                <a:srgbClr val="8A69F7"/>
              </a:solidFill>
              <a:latin typeface="Effra" panose="02000506080000020004"/>
            </a:endParaRPr>
          </a:p>
        </p:txBody>
      </p:sp>
      <p:pic>
        <p:nvPicPr>
          <p:cNvPr id="1026" name="Picture 2" descr="Spuien van verzilt IJsselmeerwater blijft voorlopig nodig - Waterforum">
            <a:extLst>
              <a:ext uri="{FF2B5EF4-FFF2-40B4-BE49-F238E27FC236}">
                <a16:creationId xmlns:a16="http://schemas.microsoft.com/office/drawing/2014/main" id="{C477FD8B-6AB8-FABE-E9D0-DA023679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7" y="1846858"/>
            <a:ext cx="5633356" cy="4225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BFA73C8-266B-F529-E5F2-AF17E6580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2" y="2180419"/>
            <a:ext cx="6067832" cy="35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6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471745"/>
            <a:ext cx="6913710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IJsselmeergebied</a:t>
            </a:r>
            <a:endParaRPr lang="nl-NL" sz="530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AA1B0A-60D0-003F-84C8-BC491C7B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9" y="1482982"/>
            <a:ext cx="7919812" cy="14721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554D891-1356-A115-DF14-D65749408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131" y="3694567"/>
            <a:ext cx="6082747" cy="257832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361CD2-D0BD-62AC-CFD7-CE98EE07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658" y="1281794"/>
            <a:ext cx="387667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99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6582F-6688-BDCF-F166-5E8F9AD03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C5963-A38B-9391-476E-FD0D3E43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47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 panose="02000506080000020004"/>
              </a:rPr>
              <a:t>Samenvatting van water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4A85166-F495-AD1B-EE4D-74A0BCF10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8A69F7"/>
                </a:solidFill>
                <a:latin typeface="Effra"/>
              </a:rPr>
              <a:t>Altijd kijken naar:</a:t>
            </a: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8A69F7"/>
                </a:solidFill>
                <a:latin typeface="Effra"/>
              </a:rPr>
              <a:t>Veiligheid</a:t>
            </a: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8A69F7"/>
                </a:solidFill>
                <a:latin typeface="Effra"/>
              </a:rPr>
              <a:t>Wateroverlast</a:t>
            </a: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8A69F7"/>
                </a:solidFill>
                <a:latin typeface="Effra"/>
              </a:rPr>
              <a:t>Waterkwaliteit</a:t>
            </a: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8A69F7"/>
                </a:solidFill>
                <a:latin typeface="Effra"/>
              </a:rPr>
              <a:t>Verdroging en andere waterproblemen</a:t>
            </a:r>
          </a:p>
          <a:p>
            <a:pPr marL="0" indent="0">
              <a:buNone/>
            </a:pPr>
            <a:endParaRPr lang="nl-NL" i="1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i="1" dirty="0">
                <a:solidFill>
                  <a:srgbClr val="8A69F7"/>
                </a:solidFill>
                <a:latin typeface="Effra"/>
              </a:rPr>
              <a:t>Dat doen we door ‘Watertoets’ &amp; ‘Drietrapsstrategie’</a:t>
            </a:r>
          </a:p>
          <a:p>
            <a:endParaRPr lang="nl-NL" dirty="0">
              <a:solidFill>
                <a:srgbClr val="8A69F7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99DD14-A402-47F6-EE29-53D0787DC5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1239253"/>
            <a:ext cx="4875712" cy="35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92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05A28-9EE3-5C2B-2542-66966C82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D794B-99CD-9AF1-725E-230FD53D2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244" y="529802"/>
            <a:ext cx="10007760" cy="1011237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rgbClr val="8A69F7"/>
                </a:solidFill>
                <a:latin typeface="Effra" panose="02000506080000020004"/>
              </a:rPr>
              <a:t>Domein Leefomgeving (Steden)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7DA50B-7319-E1B9-1FD4-EF900063717A}"/>
              </a:ext>
            </a:extLst>
          </p:cNvPr>
          <p:cNvSpPr txBox="1"/>
          <p:nvPr/>
        </p:nvSpPr>
        <p:spPr>
          <a:xfrm>
            <a:off x="438871" y="1659792"/>
            <a:ext cx="11314258" cy="4893647"/>
          </a:xfrm>
          <a:prstGeom prst="rect">
            <a:avLst/>
          </a:prstGeom>
          <a:noFill/>
          <a:ln w="50800">
            <a:solidFill>
              <a:srgbClr val="652EA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- In steden en landelijke gebied spelen complexe vraagstukken rondom klimaatverandering, duurzaamheid en leefbaarheid die met elkaar samenhangen. </a:t>
            </a:r>
          </a:p>
          <a:p>
            <a:pPr lvl="0"/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- Ontwikkelingen in steden en landelijke gebieden vereisen onderlinge samenwerking tussen politiek, bedrijfsleven en burgers. </a:t>
            </a:r>
          </a:p>
          <a:p>
            <a:pPr lvl="0"/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- Op nationaal, provinciaal en gemeentelijk niveau liggen beleids- en visiestukken (bijvoorbeeld de Nationale omgevingsvisie en bestemmingsplannen) ten grondslag aan de ruimtelijke ordening. </a:t>
            </a:r>
          </a:p>
          <a:p>
            <a:pPr lvl="0"/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- De kenniseconomie en de creatieve economie spelen zich grotendeels af in steden. De belevingseconomie wordt steeds belangrijker. </a:t>
            </a:r>
          </a:p>
          <a:p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- In steden vinden vooral rondom stationsgebieden en oude haven- en industrieterreinen stedelijke transformaties plaats.</a:t>
            </a:r>
            <a:br>
              <a:rPr lang="nl-NL" sz="2400" b="1" dirty="0">
                <a:solidFill>
                  <a:srgbClr val="8A69F7"/>
                </a:solidFill>
                <a:latin typeface="Effra" panose="02000506080000020004"/>
              </a:rPr>
            </a:br>
            <a:r>
              <a:rPr lang="nl-NL" sz="2400" b="1" dirty="0">
                <a:solidFill>
                  <a:srgbClr val="8A69F7"/>
                </a:solidFill>
                <a:latin typeface="Effra" panose="02000506080000020004"/>
              </a:rPr>
              <a:t>Leefbaarheid van wijken en buurten hangt samen met de inrichting van de openbare ruimte, woningkenmerken en bewonerskenmerken. </a:t>
            </a:r>
          </a:p>
        </p:txBody>
      </p:sp>
    </p:spTree>
    <p:extLst>
      <p:ext uri="{BB962C8B-B14F-4D97-AF65-F5344CB8AC3E}">
        <p14:creationId xmlns:p14="http://schemas.microsoft.com/office/powerpoint/2010/main" val="3619389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 descr="C:\Users\zws\AppData\Local\Microsoft\Windows\INetCache\Content.Word\563629-04-07-01.jpg">
            <a:extLst>
              <a:ext uri="{FF2B5EF4-FFF2-40B4-BE49-F238E27FC236}">
                <a16:creationId xmlns:a16="http://schemas.microsoft.com/office/drawing/2014/main" id="{99EED8E3-6BA8-417C-7BBD-94C7B133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509" y="1082842"/>
            <a:ext cx="6072901" cy="54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4373217" cy="1011237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8A69F7"/>
                </a:solidFill>
                <a:latin typeface="+mn-lt"/>
              </a:rPr>
              <a:t>Buurtprofiel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D32ADB0-DCB6-37FA-2213-6AFF22B00DAB}"/>
              </a:ext>
            </a:extLst>
          </p:cNvPr>
          <p:cNvSpPr txBox="1"/>
          <p:nvPr/>
        </p:nvSpPr>
        <p:spPr>
          <a:xfrm>
            <a:off x="853285" y="1948891"/>
            <a:ext cx="610001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400" dirty="0">
                <a:solidFill>
                  <a:srgbClr val="8A69F7"/>
                </a:solidFill>
                <a:latin typeface="Effra" panose="02000506080000020004"/>
              </a:rPr>
              <a:t>Bestaat uit:</a:t>
            </a:r>
            <a:br>
              <a:rPr lang="nl-NL" sz="2400" dirty="0">
                <a:solidFill>
                  <a:srgbClr val="8A69F7"/>
                </a:solidFill>
                <a:latin typeface="Effra" panose="02000506080000020004"/>
              </a:rPr>
            </a:br>
            <a:r>
              <a:rPr lang="nl-NL" sz="2400" dirty="0">
                <a:solidFill>
                  <a:srgbClr val="8A69F7"/>
                </a:solidFill>
                <a:latin typeface="Effra" panose="02000506080000020004"/>
              </a:rPr>
              <a:t>Woningkenmerken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Ouderdom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Eigendom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Woningtype</a:t>
            </a:r>
          </a:p>
          <a:p>
            <a:endParaRPr lang="nl-NL" sz="2400" dirty="0">
              <a:solidFill>
                <a:srgbClr val="8A69F7"/>
              </a:solidFill>
              <a:latin typeface="Effra" panose="02000506080000020004"/>
            </a:endParaRPr>
          </a:p>
          <a:p>
            <a:r>
              <a:rPr lang="nl-NL" sz="2400" dirty="0">
                <a:solidFill>
                  <a:srgbClr val="8A69F7"/>
                </a:solidFill>
                <a:latin typeface="Effra" panose="02000506080000020004"/>
              </a:rPr>
              <a:t>Bewonerskenmerken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Inkomen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Huishoudenstype</a:t>
            </a:r>
          </a:p>
          <a:p>
            <a:pPr marL="906780" lvl="2" indent="-457200" defTabSz="1300459">
              <a:buClr>
                <a:srgbClr val="000000"/>
              </a:buClr>
              <a:buSzPct val="10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 panose="02000506080000020004"/>
              </a:rPr>
              <a:t>Leeftijd</a:t>
            </a:r>
          </a:p>
          <a:p>
            <a:endParaRPr lang="nl-NL" sz="2400" dirty="0">
              <a:solidFill>
                <a:srgbClr val="8A69F7"/>
              </a:solidFill>
              <a:latin typeface="Effra" panose="02000506080000020004"/>
            </a:endParaRPr>
          </a:p>
          <a:p>
            <a:r>
              <a:rPr lang="nl-NL" sz="2400" dirty="0">
                <a:solidFill>
                  <a:srgbClr val="8A69F7"/>
                </a:solidFill>
                <a:latin typeface="Effra" panose="02000506080000020004"/>
              </a:rPr>
              <a:t>Openbare ruimte</a:t>
            </a:r>
          </a:p>
        </p:txBody>
      </p:sp>
    </p:spTree>
    <p:extLst>
      <p:ext uri="{BB962C8B-B14F-4D97-AF65-F5344CB8AC3E}">
        <p14:creationId xmlns:p14="http://schemas.microsoft.com/office/powerpoint/2010/main" val="1094232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471745"/>
            <a:ext cx="6913710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Examenvraag</a:t>
            </a:r>
            <a:endParaRPr lang="nl-NL" sz="5300" dirty="0">
              <a:solidFill>
                <a:srgbClr val="8A69F7"/>
              </a:solidFill>
              <a:latin typeface="+mn-lt"/>
            </a:endParaRPr>
          </a:p>
        </p:txBody>
      </p:sp>
      <p:pic>
        <p:nvPicPr>
          <p:cNvPr id="3" name="Tijdelijke aanduiding voor inhoud 7">
            <a:extLst>
              <a:ext uri="{FF2B5EF4-FFF2-40B4-BE49-F238E27FC236}">
                <a16:creationId xmlns:a16="http://schemas.microsoft.com/office/drawing/2014/main" id="{B8C6B99B-6D5E-B6FF-F3BA-A1DE4B81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342" y="989419"/>
            <a:ext cx="3930939" cy="50306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1D6D57-9A5E-BB43-48C6-A8000853F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19" y="1864014"/>
            <a:ext cx="5026171" cy="7978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7D661A-72C9-2E7A-8348-49CBDA16C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825" y="1095643"/>
            <a:ext cx="3404911" cy="54078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7C3918B-5151-147A-0E01-E5CC82A62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13" y="3041423"/>
            <a:ext cx="3930939" cy="28822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1D88BF6-EDF4-EBBD-D47B-85848EC2A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35" y="2747302"/>
            <a:ext cx="5052240" cy="12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AA74F-0199-AF42-2817-A0118900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5" y="577057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Openbare ruimte – Welke is ‘veiliger’?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E96334-2DB5-7C18-03F0-577FC12A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925" y="1690688"/>
            <a:ext cx="99498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165" lvl="0" indent="-177165" defTabSz="1300459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/>
              </a:rPr>
              <a:t>Onderhoud</a:t>
            </a:r>
          </a:p>
          <a:p>
            <a:pPr marL="177165" lvl="0" indent="-177165" defTabSz="1300459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/>
              </a:rPr>
              <a:t>Overzichtelijkheid</a:t>
            </a:r>
          </a:p>
          <a:p>
            <a:pPr marL="177165" lvl="0" indent="-177165" defTabSz="1300459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i="1" dirty="0">
                <a:solidFill>
                  <a:srgbClr val="8A69F7"/>
                </a:solidFill>
                <a:latin typeface="Effra"/>
              </a:rPr>
              <a:t>Toezicht</a:t>
            </a:r>
          </a:p>
          <a:p>
            <a:endParaRPr lang="nl-NL" sz="2400" dirty="0">
              <a:solidFill>
                <a:srgbClr val="8A69F7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D18047-4B01-D4A1-5616-CD211A7E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0" y="2943503"/>
            <a:ext cx="5803779" cy="35493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7" descr="Afbeelding met lucht, buiten, grond&#10;&#10;Automatisch gegenereerde beschrijving">
            <a:extLst>
              <a:ext uri="{FF2B5EF4-FFF2-40B4-BE49-F238E27FC236}">
                <a16:creationId xmlns:a16="http://schemas.microsoft.com/office/drawing/2014/main" id="{27554C2F-3857-6076-7AD4-4FD32130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79" y="2933052"/>
            <a:ext cx="5536216" cy="355982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10782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B4CEC-1807-A858-D508-33856112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66" y="401230"/>
            <a:ext cx="9949873" cy="1325563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Ontwikkeling Nederlandse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D70FBE-3523-4282-2CD7-4A80CB0C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03" y="360546"/>
            <a:ext cx="2096564" cy="358181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rgbClr val="8A69F7"/>
                </a:solidFill>
                <a:latin typeface="Effra"/>
              </a:rPr>
              <a:t>Sterke verstedelijking door industrialisatie</a:t>
            </a:r>
            <a:endParaRPr lang="nl-NL" sz="1600" dirty="0">
              <a:solidFill>
                <a:srgbClr val="8A69F7"/>
              </a:solidFill>
              <a:latin typeface="Effra"/>
            </a:endParaRPr>
          </a:p>
          <a:p>
            <a:pPr marL="0" indent="0"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  <a:latin typeface="Effra"/>
              </a:rPr>
              <a:t>1830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8A69F7"/>
                </a:solidFill>
                <a:latin typeface="Effra"/>
              </a:rPr>
              <a:t>19</a:t>
            </a:r>
            <a:r>
              <a:rPr lang="nl-NL" sz="1600" baseline="30000" dirty="0">
                <a:solidFill>
                  <a:srgbClr val="8A69F7"/>
                </a:solidFill>
                <a:latin typeface="Effra"/>
              </a:rPr>
              <a:t>e</a:t>
            </a:r>
            <a:r>
              <a:rPr lang="nl-NL" sz="1600" dirty="0">
                <a:solidFill>
                  <a:srgbClr val="8A69F7"/>
                </a:solidFill>
                <a:latin typeface="Effra"/>
              </a:rPr>
              <a:t> </a:t>
            </a:r>
            <a:r>
              <a:rPr lang="nl-NL" sz="1600">
                <a:solidFill>
                  <a:srgbClr val="8A69F7"/>
                </a:solidFill>
                <a:latin typeface="Effra"/>
              </a:rPr>
              <a:t>eeuwse</a:t>
            </a:r>
            <a:r>
              <a:rPr lang="nl-NL" sz="1600" dirty="0">
                <a:solidFill>
                  <a:srgbClr val="8A69F7"/>
                </a:solidFill>
                <a:latin typeface="Effra"/>
              </a:rPr>
              <a:t> arbeiderswijken</a:t>
            </a:r>
          </a:p>
          <a:p>
            <a:pPr marL="0" indent="0">
              <a:buNone/>
            </a:pPr>
            <a:endParaRPr lang="nl-NL" dirty="0">
              <a:solidFill>
                <a:srgbClr val="8A69F7"/>
              </a:solidFill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605C116-95CE-B452-AF12-51A81AC3B83E}"/>
              </a:ext>
            </a:extLst>
          </p:cNvPr>
          <p:cNvCxnSpPr>
            <a:cxnSpLocks/>
          </p:cNvCxnSpPr>
          <p:nvPr/>
        </p:nvCxnSpPr>
        <p:spPr>
          <a:xfrm>
            <a:off x="290564" y="2583737"/>
            <a:ext cx="1143761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0C5345F-146E-20F1-19D0-7F2216BF3071}"/>
              </a:ext>
            </a:extLst>
          </p:cNvPr>
          <p:cNvSpPr txBox="1">
            <a:spLocks/>
          </p:cNvSpPr>
          <p:nvPr/>
        </p:nvSpPr>
        <p:spPr>
          <a:xfrm>
            <a:off x="2129808" y="853109"/>
            <a:ext cx="2110050" cy="329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>
                <a:solidFill>
                  <a:srgbClr val="8A69F7"/>
                </a:solidFill>
              </a:rPr>
              <a:t>Woningwet + start sociale woningbouw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1900-1940</a:t>
            </a:r>
            <a:br>
              <a:rPr lang="nl-NL" sz="1600" dirty="0">
                <a:solidFill>
                  <a:srgbClr val="8A69F7"/>
                </a:solidFill>
              </a:rPr>
            </a:b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Vooroorlogse wijken – vaak etagewoningen en eengezinswoningen</a:t>
            </a: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89C338B-0B1D-F2D7-4E4A-24DD77D4BF24}"/>
              </a:ext>
            </a:extLst>
          </p:cNvPr>
          <p:cNvSpPr txBox="1">
            <a:spLocks/>
          </p:cNvSpPr>
          <p:nvPr/>
        </p:nvSpPr>
        <p:spPr>
          <a:xfrm>
            <a:off x="4112067" y="853109"/>
            <a:ext cx="2110050" cy="329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>
                <a:solidFill>
                  <a:srgbClr val="8A69F7"/>
                </a:solidFill>
              </a:rPr>
              <a:t>Woningnood na WOII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1945 - 1960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naoorlogse wijken – rijtjeshuizen en portiekflats 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61DAF2C-6E9F-0BE7-C3EE-DD4BC94C5DC4}"/>
              </a:ext>
            </a:extLst>
          </p:cNvPr>
          <p:cNvSpPr txBox="1">
            <a:spLocks/>
          </p:cNvSpPr>
          <p:nvPr/>
        </p:nvSpPr>
        <p:spPr>
          <a:xfrm>
            <a:off x="5896766" y="656364"/>
            <a:ext cx="2110050" cy="329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>
                <a:solidFill>
                  <a:srgbClr val="8A69F7"/>
                </a:solidFill>
              </a:rPr>
              <a:t>Spreidingsbeleid – suburbanisatie naar groeikernen</a:t>
            </a:r>
            <a:br>
              <a:rPr lang="nl-NL" sz="1600" dirty="0">
                <a:solidFill>
                  <a:srgbClr val="8A69F7"/>
                </a:solidFill>
              </a:rPr>
            </a:b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1960-1990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rijtjeshuizen, portiek- en galerijflats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17F91118-F4FF-59A3-39DE-F93FA863DEF9}"/>
              </a:ext>
            </a:extLst>
          </p:cNvPr>
          <p:cNvSpPr txBox="1">
            <a:spLocks/>
          </p:cNvSpPr>
          <p:nvPr/>
        </p:nvSpPr>
        <p:spPr>
          <a:xfrm>
            <a:off x="7879025" y="853109"/>
            <a:ext cx="1825513" cy="329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>
                <a:solidFill>
                  <a:srgbClr val="8A69F7"/>
                </a:solidFill>
              </a:rPr>
              <a:t>Stadvernieuwing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1980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Renovatie en sanering van verouderde stadswijken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86C9A32D-408F-EB06-82F3-5D5BF2A37B72}"/>
              </a:ext>
            </a:extLst>
          </p:cNvPr>
          <p:cNvSpPr txBox="1">
            <a:spLocks/>
          </p:cNvSpPr>
          <p:nvPr/>
        </p:nvSpPr>
        <p:spPr>
          <a:xfrm>
            <a:off x="9618124" y="937810"/>
            <a:ext cx="2110050" cy="329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>
                <a:solidFill>
                  <a:srgbClr val="8A69F7"/>
                </a:solidFill>
              </a:rPr>
              <a:t>Concentratiebeleid: focus op Randstad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1993 - 2010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l-NL" sz="1600" dirty="0">
                <a:solidFill>
                  <a:srgbClr val="8A69F7"/>
                </a:solidFill>
              </a:rPr>
            </a:br>
            <a:r>
              <a:rPr lang="nl-NL" sz="1600" dirty="0">
                <a:solidFill>
                  <a:srgbClr val="8A69F7"/>
                </a:solidFill>
              </a:rPr>
              <a:t>VINEX-woningen aan rand van steden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8A69F7"/>
                </a:solidFill>
              </a:rPr>
              <a:t>Verdere opknapping steden. Gevolg: gentrificatie</a:t>
            </a:r>
            <a:endParaRPr lang="nl-NL" sz="1600" dirty="0">
              <a:solidFill>
                <a:srgbClr val="8A69F7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8A69F7"/>
              </a:solidFill>
              <a:ea typeface="Calibri"/>
              <a:cs typeface="Calibri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9D5967C-686C-9500-7C5B-B042E44A785C}"/>
              </a:ext>
            </a:extLst>
          </p:cNvPr>
          <p:cNvCxnSpPr/>
          <p:nvPr/>
        </p:nvCxnSpPr>
        <p:spPr>
          <a:xfrm>
            <a:off x="2129808" y="2398643"/>
            <a:ext cx="0" cy="4240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D60BD1A-D05B-0A57-F6A4-85C8A7544488}"/>
              </a:ext>
            </a:extLst>
          </p:cNvPr>
          <p:cNvCxnSpPr/>
          <p:nvPr/>
        </p:nvCxnSpPr>
        <p:spPr>
          <a:xfrm>
            <a:off x="4114901" y="2371702"/>
            <a:ext cx="0" cy="4240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9EC2ADA-2DEB-8767-3B6C-AAB256A20F86}"/>
              </a:ext>
            </a:extLst>
          </p:cNvPr>
          <p:cNvCxnSpPr/>
          <p:nvPr/>
        </p:nvCxnSpPr>
        <p:spPr>
          <a:xfrm>
            <a:off x="5896766" y="2377891"/>
            <a:ext cx="0" cy="4240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CC6D8AB8-4B6A-DA90-B90D-9CA691E8CBCD}"/>
              </a:ext>
            </a:extLst>
          </p:cNvPr>
          <p:cNvCxnSpPr/>
          <p:nvPr/>
        </p:nvCxnSpPr>
        <p:spPr>
          <a:xfrm>
            <a:off x="7879025" y="2371702"/>
            <a:ext cx="0" cy="4240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A5B18F81-5D31-AC7C-8568-3FB8F1002A6F}"/>
              </a:ext>
            </a:extLst>
          </p:cNvPr>
          <p:cNvCxnSpPr/>
          <p:nvPr/>
        </p:nvCxnSpPr>
        <p:spPr>
          <a:xfrm>
            <a:off x="9618124" y="2371702"/>
            <a:ext cx="0" cy="4240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Bezoek De Pijp: Het beste van reizen naar De Pijp, Amsterdam in 2026 |  Expedia Toerisme">
            <a:extLst>
              <a:ext uri="{FF2B5EF4-FFF2-40B4-BE49-F238E27FC236}">
                <a16:creationId xmlns:a16="http://schemas.microsoft.com/office/drawing/2014/main" id="{9B78FD73-52E8-A7A0-A8CF-3D5D10F0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7" y="4062229"/>
            <a:ext cx="470452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les over jaren 30 woning — HuisAssist">
            <a:extLst>
              <a:ext uri="{FF2B5EF4-FFF2-40B4-BE49-F238E27FC236}">
                <a16:creationId xmlns:a16="http://schemas.microsoft.com/office/drawing/2014/main" id="{8F1A0B4B-948E-CED4-0884-939FE44E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6" y="4062229"/>
            <a:ext cx="5292587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nger thuis in eigen huis – Woningtypes – Rijtjeswoning jaren '50">
            <a:extLst>
              <a:ext uri="{FF2B5EF4-FFF2-40B4-BE49-F238E27FC236}">
                <a16:creationId xmlns:a16="http://schemas.microsoft.com/office/drawing/2014/main" id="{D29E24AD-0B67-49B6-AA9B-382A9BC4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5" y="4030474"/>
            <a:ext cx="5398521" cy="27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an jaren 60 portiekflat naar nul-op-de-meter in Arnhem">
            <a:extLst>
              <a:ext uri="{FF2B5EF4-FFF2-40B4-BE49-F238E27FC236}">
                <a16:creationId xmlns:a16="http://schemas.microsoft.com/office/drawing/2014/main" id="{147FC413-90CF-AB44-AC59-97E7DB30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2" y="4072602"/>
            <a:ext cx="3915743" cy="26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pinie | Bloemkoolwijken zijn een succesverhaal van progressief beleid - NRC">
            <a:extLst>
              <a:ext uri="{FF2B5EF4-FFF2-40B4-BE49-F238E27FC236}">
                <a16:creationId xmlns:a16="http://schemas.microsoft.com/office/drawing/2014/main" id="{D6037D3F-C269-0197-F3BB-3348D3268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4" y="4048612"/>
            <a:ext cx="3588887" cy="26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an Luykenlaan 274 -">
            <a:extLst>
              <a:ext uri="{FF2B5EF4-FFF2-40B4-BE49-F238E27FC236}">
                <a16:creationId xmlns:a16="http://schemas.microsoft.com/office/drawing/2014/main" id="{48BEA041-81C2-C74C-5502-8B0B5DFE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34" y="4044795"/>
            <a:ext cx="4094677" cy="27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at we kunnen leren van tegenspraak en solidariteit uit de stadsvernieuwing  - Vers Beton">
            <a:extLst>
              <a:ext uri="{FF2B5EF4-FFF2-40B4-BE49-F238E27FC236}">
                <a16:creationId xmlns:a16="http://schemas.microsoft.com/office/drawing/2014/main" id="{17C45A63-73AF-8348-1973-DBBD2A6D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25" y="4014741"/>
            <a:ext cx="4126655" cy="27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oor ouderen en starters is in Vinex-wijken amper plaats | Economie | NU.nl">
            <a:extLst>
              <a:ext uri="{FF2B5EF4-FFF2-40B4-BE49-F238E27FC236}">
                <a16:creationId xmlns:a16="http://schemas.microsoft.com/office/drawing/2014/main" id="{03C9B302-86A7-4FCE-DF64-E8EE6561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5" y="4035265"/>
            <a:ext cx="4906272" cy="27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utonomen Den Haag Archives - Vrije Bond">
            <a:extLst>
              <a:ext uri="{FF2B5EF4-FFF2-40B4-BE49-F238E27FC236}">
                <a16:creationId xmlns:a16="http://schemas.microsoft.com/office/drawing/2014/main" id="{43E83CD1-06C6-6E4F-4DE4-DA399AF4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50" y="4012253"/>
            <a:ext cx="3726491" cy="27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5B40D-FAE6-EE72-57CE-8F648811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806798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Belangrijke huidige focus stedelijke ontwikkeling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3FF77-9C0E-5689-4A08-7D40EE79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22" y="2141537"/>
            <a:ext cx="63883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Effra"/>
              </a:rPr>
              <a:t>Transformatie: oude (industrie-)gebieden transformeren tot een nieuwe functie. </a:t>
            </a:r>
          </a:p>
          <a:p>
            <a:r>
              <a:rPr lang="nl-NL" dirty="0">
                <a:solidFill>
                  <a:srgbClr val="8A69F7"/>
                </a:solidFill>
                <a:latin typeface="Effra"/>
              </a:rPr>
              <a:t>Focus op duurzaamheid (duurzame stad) en technologie (smart </a:t>
            </a:r>
            <a:r>
              <a:rPr lang="nl-NL">
                <a:solidFill>
                  <a:srgbClr val="8A69F7"/>
                </a:solidFill>
                <a:latin typeface="Effra"/>
              </a:rPr>
              <a:t>city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)</a:t>
            </a:r>
          </a:p>
          <a:p>
            <a:r>
              <a:rPr lang="nl-NL" dirty="0">
                <a:solidFill>
                  <a:srgbClr val="8A69F7"/>
                </a:solidFill>
                <a:latin typeface="Effra"/>
              </a:rPr>
              <a:t>Belevingseconomie (Starbucks </a:t>
            </a:r>
            <a:r>
              <a:rPr lang="nl-NL">
                <a:solidFill>
                  <a:srgbClr val="8A69F7"/>
                </a:solidFill>
                <a:latin typeface="Effra"/>
              </a:rPr>
              <a:t>v.s.</a:t>
            </a:r>
            <a:r>
              <a:rPr lang="nl-NL" dirty="0">
                <a:solidFill>
                  <a:srgbClr val="8A69F7"/>
                </a:solidFill>
                <a:latin typeface="Effra"/>
              </a:rPr>
              <a:t> Hema Koffie op Insta?)</a:t>
            </a:r>
          </a:p>
          <a:p>
            <a:r>
              <a:rPr lang="nl-NL" dirty="0">
                <a:solidFill>
                  <a:srgbClr val="8A69F7"/>
                </a:solidFill>
                <a:latin typeface="Effra"/>
              </a:rPr>
              <a:t>Kenniseconomie / Structuurvisie (focus Randstad als economische motor)</a:t>
            </a:r>
          </a:p>
          <a:p>
            <a:endParaRPr lang="nl-NL" dirty="0">
              <a:solidFill>
                <a:srgbClr val="8A69F7"/>
              </a:solidFill>
            </a:endParaRPr>
          </a:p>
          <a:p>
            <a:endParaRPr lang="nl-NL" dirty="0">
              <a:solidFill>
                <a:srgbClr val="8A69F7"/>
              </a:solidFill>
            </a:endParaRPr>
          </a:p>
        </p:txBody>
      </p:sp>
      <p:pic>
        <p:nvPicPr>
          <p:cNvPr id="2050" name="Picture 2" descr="Preview: verbouwde gevangenis 'De Koepel' - Haarlem City Blog">
            <a:extLst>
              <a:ext uri="{FF2B5EF4-FFF2-40B4-BE49-F238E27FC236}">
                <a16:creationId xmlns:a16="http://schemas.microsoft.com/office/drawing/2014/main" id="{31EBE910-D55E-EC39-EA46-07C76B38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15" y="2414588"/>
            <a:ext cx="4639863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ero-emissiezone leidt tot wegblijven werklui: 'Niemand wil nog werken in  Amsterdam' | BNR Nieuwsradio">
            <a:extLst>
              <a:ext uri="{FF2B5EF4-FFF2-40B4-BE49-F238E27FC236}">
                <a16:creationId xmlns:a16="http://schemas.microsoft.com/office/drawing/2014/main" id="{F0C66F38-75F2-7348-8AE2-D99BFF53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2247813"/>
            <a:ext cx="4946373" cy="34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pulair patatzaakje voor de rechter, want Amsterdammers zijn massatoerisme  zat: 'Het past niet meer' | de Volkskrant">
            <a:extLst>
              <a:ext uri="{FF2B5EF4-FFF2-40B4-BE49-F238E27FC236}">
                <a16:creationId xmlns:a16="http://schemas.microsoft.com/office/drawing/2014/main" id="{D019689F-25BD-23AC-0DF9-79C837F6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9" y="2247813"/>
            <a:ext cx="51442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6 leuke broedplaatsen waar je kunt lunchen, naar kunst kunt kijken of tot  in de late uurtjes danst | Het Parool">
            <a:extLst>
              <a:ext uri="{FF2B5EF4-FFF2-40B4-BE49-F238E27FC236}">
                <a16:creationId xmlns:a16="http://schemas.microsoft.com/office/drawing/2014/main" id="{E06C2F63-29DA-358B-99EA-A252A190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2243225"/>
            <a:ext cx="5137410" cy="34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00BA9-4868-0E78-369C-6479E589A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97F65-B5A0-0F6A-DF04-8DFDED9D1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2" y="774159"/>
            <a:ext cx="7640825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Type vragen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9768D2-44CD-D8A4-A6C8-02FCB76F0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66" y="1882369"/>
            <a:ext cx="11300542" cy="23386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DFD810-51DB-A8C2-61CC-3A0E4B9D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6" y="4276648"/>
            <a:ext cx="11229260" cy="22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4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0" y="791059"/>
            <a:ext cx="9188576" cy="101123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8A69F7"/>
                </a:solidFill>
                <a:latin typeface="+mn-lt"/>
              </a:rPr>
              <a:t>Herstructurering/transformatie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7" name="Picture 4" descr="Afbeeldingsresultaat voor cultuurfabriek veghel">
            <a:extLst>
              <a:ext uri="{FF2B5EF4-FFF2-40B4-BE49-F238E27FC236}">
                <a16:creationId xmlns:a16="http://schemas.microsoft.com/office/drawing/2014/main" id="{E83CD2FC-1BD8-0682-DBC6-31F87BE2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68" y="1863220"/>
            <a:ext cx="5764341" cy="4327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A4006E60-1922-D4DC-E426-6BFD48E201D8}"/>
              </a:ext>
            </a:extLst>
          </p:cNvPr>
          <p:cNvGrpSpPr/>
          <p:nvPr/>
        </p:nvGrpSpPr>
        <p:grpSpPr>
          <a:xfrm>
            <a:off x="7618367" y="1541324"/>
            <a:ext cx="3882537" cy="4971202"/>
            <a:chOff x="6949585" y="1296677"/>
            <a:chExt cx="3882537" cy="4971202"/>
          </a:xfrm>
        </p:grpSpPr>
        <p:pic>
          <p:nvPicPr>
            <p:cNvPr id="9" name="Picture 2" descr="Afbeeldingsresultaat voor oude philipsfabrieken eindhoven">
              <a:extLst>
                <a:ext uri="{FF2B5EF4-FFF2-40B4-BE49-F238E27FC236}">
                  <a16:creationId xmlns:a16="http://schemas.microsoft.com/office/drawing/2014/main" id="{32C539CB-2194-EA76-6BAB-3EC31668E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585" y="1296677"/>
              <a:ext cx="3882537" cy="2493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fbeeldingsresultaat voor strijp-s">
              <a:extLst>
                <a:ext uri="{FF2B5EF4-FFF2-40B4-BE49-F238E27FC236}">
                  <a16:creationId xmlns:a16="http://schemas.microsoft.com/office/drawing/2014/main" id="{60E6EEC8-078B-C668-4181-A4D486E52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699" y="3789952"/>
              <a:ext cx="3880423" cy="2477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7072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0" y="791059"/>
            <a:ext cx="5062331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8A69F7"/>
                </a:solidFill>
                <a:latin typeface="+mn-lt"/>
              </a:rPr>
              <a:t>Gentrification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7170" name="Picture 2" descr="De beleving van de opgeleefde arbeiderswijk Klarendal (Arnhem)  Gentrification PDF Free Download">
            <a:extLst>
              <a:ext uri="{FF2B5EF4-FFF2-40B4-BE49-F238E27FC236}">
                <a16:creationId xmlns:a16="http://schemas.microsoft.com/office/drawing/2014/main" id="{C0CE235C-4A77-FB07-E2CF-A093B847D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03" y="2717686"/>
            <a:ext cx="5839502" cy="3887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BB40998-A283-E381-B286-087643981429}"/>
              </a:ext>
            </a:extLst>
          </p:cNvPr>
          <p:cNvGrpSpPr/>
          <p:nvPr/>
        </p:nvGrpSpPr>
        <p:grpSpPr>
          <a:xfrm>
            <a:off x="8373979" y="2851484"/>
            <a:ext cx="3647365" cy="3753642"/>
            <a:chOff x="6601117" y="252874"/>
            <a:chExt cx="5262734" cy="6352252"/>
          </a:xfrm>
        </p:grpSpPr>
        <p:pic>
          <p:nvPicPr>
            <p:cNvPr id="4" name="Picture 2" descr="NDSM-loods - NDSM">
              <a:extLst>
                <a:ext uri="{FF2B5EF4-FFF2-40B4-BE49-F238E27FC236}">
                  <a16:creationId xmlns:a16="http://schemas.microsoft.com/office/drawing/2014/main" id="{0D62B5F2-B66A-C136-3F5E-051B461E2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117" y="252874"/>
              <a:ext cx="5262734" cy="34711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NDSM-loods - NDSM">
              <a:extLst>
                <a:ext uri="{FF2B5EF4-FFF2-40B4-BE49-F238E27FC236}">
                  <a16:creationId xmlns:a16="http://schemas.microsoft.com/office/drawing/2014/main" id="{2CE39E95-F3F3-485F-2A0E-28DA0BD65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969" y="3861763"/>
              <a:ext cx="4601029" cy="2743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5B23E62-B1ED-7947-7B5C-8BC7319546D9}"/>
              </a:ext>
            </a:extLst>
          </p:cNvPr>
          <p:cNvSpPr txBox="1">
            <a:spLocks/>
          </p:cNvSpPr>
          <p:nvPr/>
        </p:nvSpPr>
        <p:spPr>
          <a:xfrm>
            <a:off x="12154" y="1701397"/>
            <a:ext cx="1180878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8A69F7"/>
                </a:solidFill>
              </a:rPr>
              <a:t>Juiste oorzaak-gevolg keten benoemen:</a:t>
            </a:r>
            <a:br>
              <a:rPr lang="nl-NL" sz="2000" dirty="0">
                <a:solidFill>
                  <a:srgbClr val="8A69F7"/>
                </a:solidFill>
              </a:rPr>
            </a:br>
            <a:r>
              <a:rPr lang="nl-NL" sz="2000" dirty="0">
                <a:solidFill>
                  <a:srgbClr val="8A69F7"/>
                </a:solidFill>
              </a:rPr>
              <a:t>(Actie) Herstructurering </a:t>
            </a:r>
            <a:r>
              <a:rPr lang="nl-NL" sz="2000" dirty="0">
                <a:solidFill>
                  <a:srgbClr val="8A69F7"/>
                </a:solidFill>
                <a:sym typeface="Wingdings" pitchFamily="2" charset="2"/>
              </a:rPr>
              <a:t> aanpassen van voorzieningen  bevolkingssamenstelling verandert = PROCES gentrificatie in gang  Sociale cohesie vermindert  Kan betekenen segregatie</a:t>
            </a:r>
            <a:endParaRPr lang="nl-NL" sz="2000" dirty="0">
              <a:solidFill>
                <a:srgbClr val="8A69F7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623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07069-27E4-FDD0-21E9-6DB9AAD47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4BAE1-6A27-6E8A-AC2F-00EB3496D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85" y="612930"/>
            <a:ext cx="10340483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Energie- en klimaatvraagstuk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6" name="Picture 10" descr="Eindhoven: tiny house in achtertuin is een goed idee | Eindhoven | ed.nl">
            <a:extLst>
              <a:ext uri="{FF2B5EF4-FFF2-40B4-BE49-F238E27FC236}">
                <a16:creationId xmlns:a16="http://schemas.microsoft.com/office/drawing/2014/main" id="{9F2D19A6-A781-87D6-2BCE-494652F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6" y="1730290"/>
            <a:ext cx="3736825" cy="23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Werking circulaire economie | Circulaire economie | Rijksoverheid.nl">
            <a:extLst>
              <a:ext uri="{FF2B5EF4-FFF2-40B4-BE49-F238E27FC236}">
                <a16:creationId xmlns:a16="http://schemas.microsoft.com/office/drawing/2014/main" id="{A9E208C3-AB34-EE5D-4A50-DFAD2267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5" y="4173275"/>
            <a:ext cx="6183827" cy="244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49F67BA-5641-9C68-4D7D-646D611E3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330" y="4173275"/>
            <a:ext cx="4989505" cy="23733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3037307-7E4A-BF18-5C2F-2DAA7A548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259" y="1624167"/>
            <a:ext cx="2502555" cy="287702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17EB05E-E4A4-C18E-4898-6BC55DADE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23" y="1730290"/>
            <a:ext cx="4405651" cy="23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83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AC8ED-08C9-E114-1E8C-817C313CC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D24D-8E9A-C302-E280-0C0233190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85" y="612930"/>
            <a:ext cx="10340483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Smart </a:t>
            </a:r>
            <a:r>
              <a:rPr lang="nl-NL">
                <a:solidFill>
                  <a:srgbClr val="8A69F7"/>
                </a:solidFill>
                <a:latin typeface="+mn-lt"/>
              </a:rPr>
              <a:t>city</a:t>
            </a:r>
            <a:r>
              <a:rPr lang="nl-NL" dirty="0">
                <a:solidFill>
                  <a:srgbClr val="8A69F7"/>
                </a:solidFill>
                <a:latin typeface="+mn-lt"/>
              </a:rPr>
              <a:t> = technologie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DC5F30-F699-6573-56F1-A4AD84CB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85" y="1540485"/>
            <a:ext cx="6659238" cy="23275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CA43F74-2B19-7DB4-F5F4-C99D5CDE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08" y="4153726"/>
            <a:ext cx="6149277" cy="19739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2C0C44-D193-93FD-D836-EF85F991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180" y="1620873"/>
            <a:ext cx="4197566" cy="499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A8B4B-2AC6-BC27-A102-C3B6D4D65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AA2D2-3FCF-2F6D-62B4-063EEE3CB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617" y="47187"/>
            <a:ext cx="5062331" cy="101123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8A69F7"/>
                </a:solidFill>
                <a:latin typeface="+mn-lt"/>
              </a:rPr>
              <a:t>WAUW-strategie</a:t>
            </a:r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5C068CFE-F613-326A-5E46-2A4D1701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20" y="3429000"/>
            <a:ext cx="4931326" cy="280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A488C9-9039-0105-B0C3-87C8D63D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1" y="1058424"/>
            <a:ext cx="6447473" cy="13436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181017-04E6-408F-C477-C6A2C831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68" y="2402099"/>
            <a:ext cx="5782998" cy="41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B5B8-4F10-A840-3B07-A37E59074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04862-9A93-5159-8F54-D9C1CD95F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47" y="754031"/>
            <a:ext cx="7640825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Tips!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2DB195-BA38-50EC-3F5E-E6A83B908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47" y="1765268"/>
            <a:ext cx="10848087" cy="4068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8A69F7"/>
                </a:solidFill>
                <a:latin typeface="Effra"/>
              </a:rPr>
              <a:t>Check </a:t>
            </a:r>
            <a:r>
              <a:rPr lang="nl-NL" sz="2600" b="1" dirty="0">
                <a:solidFill>
                  <a:srgbClr val="8A69F7"/>
                </a:solidFill>
                <a:latin typeface="Effra"/>
              </a:rPr>
              <a:t>altijd </a:t>
            </a:r>
            <a:r>
              <a:rPr lang="nl-NL" sz="2600" dirty="0">
                <a:solidFill>
                  <a:srgbClr val="8A69F7"/>
                </a:solidFill>
                <a:latin typeface="Effra"/>
              </a:rPr>
              <a:t>het aantal punten</a:t>
            </a:r>
            <a:endParaRPr lang="nl-NL" sz="2600" b="1" dirty="0">
              <a:solidFill>
                <a:srgbClr val="8A69F7"/>
              </a:solidFill>
              <a:latin typeface="Effr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8A69F7"/>
                </a:solidFill>
                <a:latin typeface="Effra"/>
              </a:rPr>
              <a:t>Let op </a:t>
            </a:r>
            <a:r>
              <a:rPr lang="nl-NL" sz="2600" b="1" dirty="0">
                <a:solidFill>
                  <a:srgbClr val="8A69F7"/>
                </a:solidFill>
                <a:latin typeface="Effra"/>
              </a:rPr>
              <a:t>signaalwoorden</a:t>
            </a:r>
            <a:r>
              <a:rPr lang="nl-NL" sz="2600" dirty="0">
                <a:solidFill>
                  <a:srgbClr val="8A69F7"/>
                </a:solidFill>
                <a:latin typeface="Effra"/>
              </a:rPr>
              <a:t> als </a:t>
            </a:r>
            <a:r>
              <a:rPr lang="nl-NL" sz="2600" i="1" dirty="0">
                <a:solidFill>
                  <a:srgbClr val="8A69F7"/>
                </a:solidFill>
                <a:latin typeface="Effra"/>
              </a:rPr>
              <a:t>tijdsbepalingen, </a:t>
            </a:r>
            <a:r>
              <a:rPr lang="nl-NL" sz="2600" dirty="0">
                <a:solidFill>
                  <a:srgbClr val="8A69F7"/>
                </a:solidFill>
                <a:latin typeface="Effra"/>
              </a:rPr>
              <a:t>het woord </a:t>
            </a:r>
            <a:r>
              <a:rPr lang="nl-NL" sz="2600" b="1" i="1" dirty="0">
                <a:solidFill>
                  <a:srgbClr val="8A69F7"/>
                </a:solidFill>
                <a:latin typeface="Effra"/>
              </a:rPr>
              <a:t>juist</a:t>
            </a:r>
            <a:endParaRPr lang="nl-NL" sz="2600" dirty="0">
              <a:solidFill>
                <a:srgbClr val="8A69F7"/>
              </a:solidFill>
              <a:latin typeface="Effr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8A69F7"/>
                </a:solidFill>
                <a:latin typeface="Effra"/>
              </a:rPr>
              <a:t>Cartoons in je examen? Start met ‘ik zie in de cartoon dat’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b="1" dirty="0">
                <a:solidFill>
                  <a:srgbClr val="8A69F7"/>
                </a:solidFill>
                <a:latin typeface="Effra"/>
              </a:rPr>
              <a:t>Ken je dimensies!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8A69F7"/>
                </a:solidFill>
                <a:latin typeface="Effra"/>
              </a:rPr>
              <a:t>Check de titels van de opgaven: wat weet je hiervan? </a:t>
            </a:r>
            <a:br>
              <a:rPr lang="nl-NL" sz="2600" dirty="0">
                <a:solidFill>
                  <a:srgbClr val="8A69F7"/>
                </a:solidFill>
              </a:rPr>
            </a:br>
            <a:r>
              <a:rPr lang="nl-NL" sz="2600" dirty="0">
                <a:solidFill>
                  <a:srgbClr val="8A69F7"/>
                </a:solidFill>
                <a:latin typeface="Effra"/>
              </a:rPr>
              <a:t>Wat kun je er uit afleiden?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8A69F7"/>
                </a:solidFill>
                <a:latin typeface="Effra"/>
              </a:rPr>
              <a:t>Kijk bij </a:t>
            </a:r>
            <a:r>
              <a:rPr lang="nl-NL" sz="2600" b="1" dirty="0">
                <a:solidFill>
                  <a:srgbClr val="8A69F7"/>
                </a:solidFill>
                <a:latin typeface="Effra"/>
              </a:rPr>
              <a:t>bronnen </a:t>
            </a:r>
            <a:r>
              <a:rPr lang="nl-NL" sz="2600" dirty="0">
                <a:solidFill>
                  <a:srgbClr val="8A69F7"/>
                </a:solidFill>
                <a:latin typeface="Effra"/>
              </a:rPr>
              <a:t>altijd naar </a:t>
            </a:r>
            <a:r>
              <a:rPr lang="nl-NL" sz="2600" b="1" dirty="0">
                <a:solidFill>
                  <a:srgbClr val="8A69F7"/>
                </a:solidFill>
                <a:latin typeface="Effra"/>
              </a:rPr>
              <a:t>titel, </a:t>
            </a:r>
            <a:br>
              <a:rPr lang="nl-NL" sz="2600" b="1" dirty="0">
                <a:solidFill>
                  <a:srgbClr val="8A69F7"/>
                </a:solidFill>
              </a:rPr>
            </a:br>
            <a:r>
              <a:rPr lang="nl-NL" sz="2600" b="1" dirty="0">
                <a:solidFill>
                  <a:srgbClr val="8A69F7"/>
                </a:solidFill>
                <a:latin typeface="Effra"/>
              </a:rPr>
              <a:t>onderschrift, legenda. </a:t>
            </a:r>
            <a:br>
              <a:rPr lang="nl-NL" sz="2600" b="1" dirty="0">
                <a:solidFill>
                  <a:srgbClr val="8A69F7"/>
                </a:solidFill>
              </a:rPr>
            </a:br>
            <a:r>
              <a:rPr lang="nl-NL" sz="2600" dirty="0">
                <a:solidFill>
                  <a:srgbClr val="8A69F7"/>
                </a:solidFill>
                <a:latin typeface="Effra"/>
              </a:rPr>
              <a:t>Ze staat er niet voor niets!</a:t>
            </a:r>
          </a:p>
        </p:txBody>
      </p:sp>
      <p:pic>
        <p:nvPicPr>
          <p:cNvPr id="4" name="Afbeelding 3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8953B6E3-3257-E437-81C5-13EAE320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23" y="4092755"/>
            <a:ext cx="5832885" cy="25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FFCDC-154A-5BDE-7C71-50D5A98D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3D2CE-F4B0-C087-5240-67A771CF4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976" y="435033"/>
            <a:ext cx="9513167" cy="1011237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8A69F7"/>
                </a:solidFill>
                <a:latin typeface="+mn-lt"/>
              </a:rPr>
              <a:t>Vage antwoordconstructies </a:t>
            </a:r>
            <a:endParaRPr lang="nl-NL" dirty="0">
              <a:solidFill>
                <a:srgbClr val="8A69F7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C93DAE-C1F5-ACC7-B4C1-4AB5119831E4}"/>
              </a:ext>
            </a:extLst>
          </p:cNvPr>
          <p:cNvSpPr txBox="1">
            <a:spLocks/>
          </p:cNvSpPr>
          <p:nvPr/>
        </p:nvSpPr>
        <p:spPr>
          <a:xfrm>
            <a:off x="354976" y="1280841"/>
            <a:ext cx="10724108" cy="4636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door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een ontwikkeling</a:t>
            </a: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, veranderde het …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in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een gebied 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de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ene plaat</a:t>
            </a: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 duikt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onder de andere</a:t>
            </a:r>
          </a:p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ze </a:t>
            </a: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zijn verder ontwikkeld in</a:t>
            </a:r>
            <a:endParaRPr lang="nl-NL" b="1" dirty="0">
              <a:solidFill>
                <a:srgbClr val="8A69F7"/>
              </a:solidFill>
              <a:latin typeface="Effra" panose="02000506080000020004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je ziet dat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boven/onder</a:t>
            </a: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 het gebied minder neerslag valt.	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in Bolivia wordt een </a:t>
            </a:r>
            <a:r>
              <a:rPr lang="nl-NL" b="1" dirty="0">
                <a:solidFill>
                  <a:srgbClr val="8A69F7"/>
                </a:solidFill>
                <a:latin typeface="Effra" panose="02000506080000020004"/>
                <a:cs typeface="Segoe UI"/>
              </a:rPr>
              <a:t>ander beleid</a:t>
            </a: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 gevoerd dan in Chili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rgbClr val="8A69F7"/>
                </a:solidFill>
                <a:latin typeface="Effra" panose="02000506080000020004"/>
                <a:cs typeface="Segoe UI"/>
              </a:rPr>
              <a:t>… het regiem wordt groter 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35F4B92-F360-89B9-2A80-0B3AB4C53467}"/>
              </a:ext>
            </a:extLst>
          </p:cNvPr>
          <p:cNvSpPr txBox="1"/>
          <p:nvPr/>
        </p:nvSpPr>
        <p:spPr>
          <a:xfrm>
            <a:off x="3718931" y="5490221"/>
            <a:ext cx="1056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rgbClr val="FF0000"/>
                </a:solidFill>
                <a:latin typeface="Agency FB" panose="020B0503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121939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Props1.xml><?xml version="1.0" encoding="utf-8"?>
<ds:datastoreItem xmlns:ds="http://schemas.openxmlformats.org/officeDocument/2006/customXml" ds:itemID="{56FD6027-7AA1-4336-B9FA-876CFC1B68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bdf434-8271-45be-9229-b36057b16eca"/>
    <ds:schemaRef ds:uri="403b03e0-f3b3-4df8-8b82-7dc7d4ddf2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1BC580-947A-4107-8AF5-50C7CD04590F}">
  <ds:schemaRefs>
    <ds:schemaRef ds:uri="http://purl.org/dc/dcmitype/"/>
    <ds:schemaRef ds:uri="http://www.w3.org/XML/1998/namespace"/>
    <ds:schemaRef ds:uri="http://schemas.microsoft.com/office/2006/documentManagement/types"/>
    <ds:schemaRef ds:uri="e7183d92-7d1c-4abc-9060-17c5b27035f0"/>
    <ds:schemaRef ds:uri="http://schemas.microsoft.com/office/2006/metadata/properties"/>
    <ds:schemaRef ds:uri="http://purl.org/dc/terms/"/>
    <ds:schemaRef ds:uri="65a11041-aba8-449e-bef6-559f13c05a59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7bdf434-8271-45be-9229-b36057b16eca"/>
    <ds:schemaRef ds:uri="403b03e0-f3b3-4df8-8b82-7dc7d4ddf286"/>
  </ds:schemaRefs>
</ds:datastoreItem>
</file>

<file path=docMetadata/LabelInfo.xml><?xml version="1.0" encoding="utf-8"?>
<clbl:labelList xmlns:clbl="http://schemas.microsoft.com/office/2020/mipLabelMetadata">
  <clbl:label id="{c05c378e-9c65-42f8-822d-4479891efdc6}" enabled="0" method="" siteId="{c05c378e-9c65-42f8-822d-4479891efd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1861</Words>
  <Application>Microsoft Office PowerPoint</Application>
  <PresentationFormat>Breedbeeld</PresentationFormat>
  <Paragraphs>351</Paragraphs>
  <Slides>63</Slides>
  <Notes>38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63</vt:i4>
      </vt:variant>
    </vt:vector>
  </HeadingPairs>
  <TitlesOfParts>
    <vt:vector size="64" baseType="lpstr">
      <vt:lpstr>Kantoorthema</vt:lpstr>
      <vt:lpstr>Aardrijkskunde algemeen </vt:lpstr>
      <vt:lpstr>Nieuwe lay-out examen</vt:lpstr>
      <vt:lpstr>PowerPoint-presentatie</vt:lpstr>
      <vt:lpstr>Geografische  dimensies</vt:lpstr>
      <vt:lpstr>PowerPoint-presentatie</vt:lpstr>
      <vt:lpstr>Type vragen </vt:lpstr>
      <vt:lpstr>WAUW-strategie</vt:lpstr>
      <vt:lpstr>Tips!</vt:lpstr>
      <vt:lpstr>Vage antwoordconstructies </vt:lpstr>
      <vt:lpstr>Domein Wereld</vt:lpstr>
      <vt:lpstr>Aandachtspunten</vt:lpstr>
      <vt:lpstr>Aandachtspunten</vt:lpstr>
      <vt:lpstr>Aandachtspunten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Erosie + sedimentatie</vt:lpstr>
      <vt:lpstr>Erosie + sedimentatie</vt:lpstr>
      <vt:lpstr>Erosie + sedimentatie</vt:lpstr>
      <vt:lpstr>Gesteentegroepen</vt:lpstr>
      <vt:lpstr>Gesteentegroepen</vt:lpstr>
      <vt:lpstr>Gesteentegroepen</vt:lpstr>
      <vt:lpstr>Gesteentekringloop</vt:lpstr>
      <vt:lpstr>Mondiale luchtstromen</vt:lpstr>
      <vt:lpstr>ITCZ</vt:lpstr>
      <vt:lpstr>Passaatwinden</vt:lpstr>
      <vt:lpstr>Moessonwinden 1.0</vt:lpstr>
      <vt:lpstr>Moessonwinden 2.0</vt:lpstr>
      <vt:lpstr>Stappenplan ITCZ</vt:lpstr>
      <vt:lpstr>Domein Brazilië</vt:lpstr>
      <vt:lpstr>PowerPoint-presentatie</vt:lpstr>
      <vt:lpstr>Examenvraag</vt:lpstr>
      <vt:lpstr>Aandachtspunten</vt:lpstr>
      <vt:lpstr>Examenvraag</vt:lpstr>
      <vt:lpstr>Aandachtspunten</vt:lpstr>
      <vt:lpstr>Examenvragen</vt:lpstr>
      <vt:lpstr>Domein Leefomgeving (water)</vt:lpstr>
      <vt:lpstr>Waterbeleid in NL </vt:lpstr>
      <vt:lpstr>Integraal  waterbeheer</vt:lpstr>
      <vt:lpstr>Toekomstscenario’s!</vt:lpstr>
      <vt:lpstr>Adaptief deltamanagement</vt:lpstr>
      <vt:lpstr>Drietrapsstrategie</vt:lpstr>
      <vt:lpstr>Stroomgebied + lengteprofiel</vt:lpstr>
      <vt:lpstr>Rijn &amp; Maas debiet / regiem</vt:lpstr>
      <vt:lpstr>Invloed klimaatverandering</vt:lpstr>
      <vt:lpstr>IJsselmeergebied: spuien</vt:lpstr>
      <vt:lpstr>IJsselmeergebied</vt:lpstr>
      <vt:lpstr>Samenvatting van water</vt:lpstr>
      <vt:lpstr>Domein Leefomgeving (Steden)</vt:lpstr>
      <vt:lpstr>Buurtprofiel</vt:lpstr>
      <vt:lpstr>Examenvraag</vt:lpstr>
      <vt:lpstr>Openbare ruimte – Welke is ‘veiliger’?</vt:lpstr>
      <vt:lpstr>Ontwikkeling Nederlandse steden</vt:lpstr>
      <vt:lpstr>Belangrijke huidige focus stedelijke ontwikkeling</vt:lpstr>
      <vt:lpstr>Herstructurering/transformatie</vt:lpstr>
      <vt:lpstr>Gentrification</vt:lpstr>
      <vt:lpstr>Energie- en klimaatvraagstuk</vt:lpstr>
      <vt:lpstr>Smart city = technologie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Sietske Zwiebel</cp:lastModifiedBy>
  <cp:revision>139</cp:revision>
  <dcterms:created xsi:type="dcterms:W3CDTF">2022-04-29T11:47:46Z</dcterms:created>
  <dcterms:modified xsi:type="dcterms:W3CDTF">2026-05-20T12:57:17Z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