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4"/>
  </p:notesMasterIdLst>
  <p:handoutMasterIdLst>
    <p:handoutMasterId r:id="rId35"/>
  </p:handoutMasterIdLst>
  <p:sldIdLst>
    <p:sldId id="259" r:id="rId5"/>
    <p:sldId id="282" r:id="rId6"/>
    <p:sldId id="316" r:id="rId7"/>
    <p:sldId id="312" r:id="rId8"/>
    <p:sldId id="319" r:id="rId9"/>
    <p:sldId id="306" r:id="rId10"/>
    <p:sldId id="326" r:id="rId11"/>
    <p:sldId id="288" r:id="rId12"/>
    <p:sldId id="299" r:id="rId13"/>
    <p:sldId id="261" r:id="rId14"/>
    <p:sldId id="263" r:id="rId15"/>
    <p:sldId id="265" r:id="rId16"/>
    <p:sldId id="320" r:id="rId17"/>
    <p:sldId id="321" r:id="rId18"/>
    <p:sldId id="322" r:id="rId19"/>
    <p:sldId id="323" r:id="rId20"/>
    <p:sldId id="324" r:id="rId21"/>
    <p:sldId id="325" r:id="rId22"/>
    <p:sldId id="302" r:id="rId23"/>
    <p:sldId id="318" r:id="rId24"/>
    <p:sldId id="269" r:id="rId25"/>
    <p:sldId id="300" r:id="rId26"/>
    <p:sldId id="283" r:id="rId27"/>
    <p:sldId id="315" r:id="rId28"/>
    <p:sldId id="298" r:id="rId29"/>
    <p:sldId id="257" r:id="rId30"/>
    <p:sldId id="286" r:id="rId31"/>
    <p:sldId id="303" r:id="rId32"/>
    <p:sldId id="284" r:id="rId3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2EA3"/>
    <a:srgbClr val="945D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Stijl, gemiddeld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2DE63D5-997A-4646-A377-4702673A728D}" styleName="Stijl, licht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623" autoAdjust="0"/>
    <p:restoredTop sz="85890"/>
  </p:normalViewPr>
  <p:slideViewPr>
    <p:cSldViewPr snapToGrid="0">
      <p:cViewPr varScale="1">
        <p:scale>
          <a:sx n="78" d="100"/>
          <a:sy n="78" d="100"/>
        </p:scale>
        <p:origin x="176" y="824"/>
      </p:cViewPr>
      <p:guideLst/>
    </p:cSldViewPr>
  </p:slideViewPr>
  <p:notesTextViewPr>
    <p:cViewPr>
      <p:scale>
        <a:sx n="1" d="1"/>
        <a:sy n="1" d="1"/>
      </p:scale>
      <p:origin x="0" y="0"/>
    </p:cViewPr>
  </p:notesTextViewPr>
  <p:notesViewPr>
    <p:cSldViewPr snapToGrid="0">
      <p:cViewPr varScale="1">
        <p:scale>
          <a:sx n="62" d="100"/>
          <a:sy n="62" d="100"/>
        </p:scale>
        <p:origin x="3226"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243D87FA-A25F-F44F-AB4F-095F89F56C9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866976AC-C7A1-13A7-1154-D3463DC6882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D794D7-8334-4A91-AF54-A2B076C7AD50}" type="datetimeFigureOut">
              <a:rPr lang="nl-NL" smtClean="0"/>
              <a:t>18-05-2026</a:t>
            </a:fld>
            <a:endParaRPr lang="nl-NL"/>
          </a:p>
        </p:txBody>
      </p:sp>
      <p:sp>
        <p:nvSpPr>
          <p:cNvPr id="4" name="Tijdelijke aanduiding voor voettekst 3">
            <a:extLst>
              <a:ext uri="{FF2B5EF4-FFF2-40B4-BE49-F238E27FC236}">
                <a16:creationId xmlns:a16="http://schemas.microsoft.com/office/drawing/2014/main" id="{2243638A-BE1B-A101-6A35-94442006BAD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A7CC11D7-18D2-C7E5-4F3C-2B946966407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A8B8B83-5392-4575-B574-F4C5D8863A7A}" type="slidenum">
              <a:rPr lang="nl-NL" smtClean="0"/>
              <a:t>‹nr.›</a:t>
            </a:fld>
            <a:endParaRPr lang="nl-NL"/>
          </a:p>
        </p:txBody>
      </p:sp>
    </p:spTree>
    <p:extLst>
      <p:ext uri="{BB962C8B-B14F-4D97-AF65-F5344CB8AC3E}">
        <p14:creationId xmlns:p14="http://schemas.microsoft.com/office/powerpoint/2010/main" val="14115187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D7031E-9A57-C448-850C-D3F274574048}" type="datetimeFigureOut">
              <a:rPr lang="nl-NL" smtClean="0"/>
              <a:t>18-05-2026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652D38-649F-2742-B8D4-CEFE19811428}" type="slidenum">
              <a:rPr lang="nl-NL" smtClean="0"/>
              <a:t>‹nr.›</a:t>
            </a:fld>
            <a:endParaRPr lang="nl-NL"/>
          </a:p>
        </p:txBody>
      </p:sp>
    </p:spTree>
    <p:extLst>
      <p:ext uri="{BB962C8B-B14F-4D97-AF65-F5344CB8AC3E}">
        <p14:creationId xmlns:p14="http://schemas.microsoft.com/office/powerpoint/2010/main" val="1395457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Fabian</a:t>
            </a:r>
          </a:p>
        </p:txBody>
      </p:sp>
      <p:sp>
        <p:nvSpPr>
          <p:cNvPr id="4" name="Tijdelijke aanduiding voor dianummer 3"/>
          <p:cNvSpPr>
            <a:spLocks noGrp="1"/>
          </p:cNvSpPr>
          <p:nvPr>
            <p:ph type="sldNum" sz="quarter" idx="5"/>
          </p:nvPr>
        </p:nvSpPr>
        <p:spPr/>
        <p:txBody>
          <a:bodyPr/>
          <a:lstStyle/>
          <a:p>
            <a:fld id="{4C734294-8336-42A5-949D-DD0A686B94C2}" type="slidenum">
              <a:rPr lang="nl-NL" smtClean="0"/>
              <a:t>2</a:t>
            </a:fld>
            <a:endParaRPr lang="nl-NL"/>
          </a:p>
        </p:txBody>
      </p:sp>
    </p:spTree>
    <p:extLst>
      <p:ext uri="{BB962C8B-B14F-4D97-AF65-F5344CB8AC3E}">
        <p14:creationId xmlns:p14="http://schemas.microsoft.com/office/powerpoint/2010/main" val="387987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Fabian</a:t>
            </a:r>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11</a:t>
            </a:fld>
            <a:endParaRPr lang="nl-NL"/>
          </a:p>
        </p:txBody>
      </p:sp>
    </p:spTree>
    <p:extLst>
      <p:ext uri="{BB962C8B-B14F-4D97-AF65-F5344CB8AC3E}">
        <p14:creationId xmlns:p14="http://schemas.microsoft.com/office/powerpoint/2010/main" val="24756744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Nina</a:t>
            </a:r>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12</a:t>
            </a:fld>
            <a:endParaRPr lang="nl-NL"/>
          </a:p>
        </p:txBody>
      </p:sp>
    </p:spTree>
    <p:extLst>
      <p:ext uri="{BB962C8B-B14F-4D97-AF65-F5344CB8AC3E}">
        <p14:creationId xmlns:p14="http://schemas.microsoft.com/office/powerpoint/2010/main" val="3300118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F9E8F-4663-9AE8-5D13-CB71A8CEBE8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4DA40ED-66FC-B463-805D-44A6B39C297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10FC89F-8E34-CE69-0D73-333C759F872A}"/>
              </a:ext>
            </a:extLst>
          </p:cNvPr>
          <p:cNvSpPr>
            <a:spLocks noGrp="1"/>
          </p:cNvSpPr>
          <p:nvPr>
            <p:ph type="body" idx="1"/>
          </p:nvPr>
        </p:nvSpPr>
        <p:spPr/>
        <p:txBody>
          <a:bodyPr/>
          <a:lstStyle/>
          <a:p>
            <a:r>
              <a:rPr lang="nl-NL" dirty="0"/>
              <a:t>Nina</a:t>
            </a:r>
          </a:p>
        </p:txBody>
      </p:sp>
      <p:sp>
        <p:nvSpPr>
          <p:cNvPr id="4" name="Tijdelijke aanduiding voor dianummer 3">
            <a:extLst>
              <a:ext uri="{FF2B5EF4-FFF2-40B4-BE49-F238E27FC236}">
                <a16:creationId xmlns:a16="http://schemas.microsoft.com/office/drawing/2014/main" id="{32D825CE-7CCD-93AE-CEF9-E6A74463B0F9}"/>
              </a:ext>
            </a:extLst>
          </p:cNvPr>
          <p:cNvSpPr>
            <a:spLocks noGrp="1"/>
          </p:cNvSpPr>
          <p:nvPr>
            <p:ph type="sldNum" sz="quarter" idx="5"/>
          </p:nvPr>
        </p:nvSpPr>
        <p:spPr/>
        <p:txBody>
          <a:bodyPr/>
          <a:lstStyle/>
          <a:p>
            <a:fld id="{8E652D38-649F-2742-B8D4-CEFE19811428}" type="slidenum">
              <a:rPr lang="nl-NL" smtClean="0"/>
              <a:t>13</a:t>
            </a:fld>
            <a:endParaRPr lang="nl-NL"/>
          </a:p>
        </p:txBody>
      </p:sp>
    </p:spTree>
    <p:extLst>
      <p:ext uri="{BB962C8B-B14F-4D97-AF65-F5344CB8AC3E}">
        <p14:creationId xmlns:p14="http://schemas.microsoft.com/office/powerpoint/2010/main" val="27236576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A142D-3F3A-704A-E527-5863964FEBC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0D4A3DF-CF96-EEAC-BB3A-A8FACBCB1EC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BD8B479-F626-4ABF-566A-A84B30388EFA}"/>
              </a:ext>
            </a:extLst>
          </p:cNvPr>
          <p:cNvSpPr>
            <a:spLocks noGrp="1"/>
          </p:cNvSpPr>
          <p:nvPr>
            <p:ph type="body" idx="1"/>
          </p:nvPr>
        </p:nvSpPr>
        <p:spPr/>
        <p:txBody>
          <a:bodyPr/>
          <a:lstStyle/>
          <a:p>
            <a:r>
              <a:rPr lang="nl-NL" dirty="0"/>
              <a:t>Fabian</a:t>
            </a:r>
          </a:p>
        </p:txBody>
      </p:sp>
      <p:sp>
        <p:nvSpPr>
          <p:cNvPr id="4" name="Tijdelijke aanduiding voor dianummer 3">
            <a:extLst>
              <a:ext uri="{FF2B5EF4-FFF2-40B4-BE49-F238E27FC236}">
                <a16:creationId xmlns:a16="http://schemas.microsoft.com/office/drawing/2014/main" id="{211868B8-FB4C-BFD2-6CF0-034A12DAAE19}"/>
              </a:ext>
            </a:extLst>
          </p:cNvPr>
          <p:cNvSpPr>
            <a:spLocks noGrp="1"/>
          </p:cNvSpPr>
          <p:nvPr>
            <p:ph type="sldNum" sz="quarter" idx="5"/>
          </p:nvPr>
        </p:nvSpPr>
        <p:spPr/>
        <p:txBody>
          <a:bodyPr/>
          <a:lstStyle/>
          <a:p>
            <a:fld id="{8E652D38-649F-2742-B8D4-CEFE19811428}" type="slidenum">
              <a:rPr lang="nl-NL" smtClean="0"/>
              <a:t>14</a:t>
            </a:fld>
            <a:endParaRPr lang="nl-NL"/>
          </a:p>
        </p:txBody>
      </p:sp>
    </p:spTree>
    <p:extLst>
      <p:ext uri="{BB962C8B-B14F-4D97-AF65-F5344CB8AC3E}">
        <p14:creationId xmlns:p14="http://schemas.microsoft.com/office/powerpoint/2010/main" val="8137193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F23B8-60B4-7C9D-E1D0-CBBC061553A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5464669-9059-F63B-0511-6F2C7E85299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30B8098-E72C-CD92-FBA6-E16D9C3DDB08}"/>
              </a:ext>
            </a:extLst>
          </p:cNvPr>
          <p:cNvSpPr>
            <a:spLocks noGrp="1"/>
          </p:cNvSpPr>
          <p:nvPr>
            <p:ph type="body" idx="1"/>
          </p:nvPr>
        </p:nvSpPr>
        <p:spPr/>
        <p:txBody>
          <a:bodyPr/>
          <a:lstStyle/>
          <a:p>
            <a:r>
              <a:rPr lang="nl-NL" dirty="0"/>
              <a:t>Nina</a:t>
            </a:r>
          </a:p>
        </p:txBody>
      </p:sp>
      <p:sp>
        <p:nvSpPr>
          <p:cNvPr id="4" name="Tijdelijke aanduiding voor dianummer 3">
            <a:extLst>
              <a:ext uri="{FF2B5EF4-FFF2-40B4-BE49-F238E27FC236}">
                <a16:creationId xmlns:a16="http://schemas.microsoft.com/office/drawing/2014/main" id="{4A1F74DD-A83E-2937-18F8-9162EA2CD0C9}"/>
              </a:ext>
            </a:extLst>
          </p:cNvPr>
          <p:cNvSpPr>
            <a:spLocks noGrp="1"/>
          </p:cNvSpPr>
          <p:nvPr>
            <p:ph type="sldNum" sz="quarter" idx="5"/>
          </p:nvPr>
        </p:nvSpPr>
        <p:spPr/>
        <p:txBody>
          <a:bodyPr/>
          <a:lstStyle/>
          <a:p>
            <a:fld id="{8E652D38-649F-2742-B8D4-CEFE19811428}" type="slidenum">
              <a:rPr lang="nl-NL" smtClean="0"/>
              <a:t>15</a:t>
            </a:fld>
            <a:endParaRPr lang="nl-NL"/>
          </a:p>
        </p:txBody>
      </p:sp>
    </p:spTree>
    <p:extLst>
      <p:ext uri="{BB962C8B-B14F-4D97-AF65-F5344CB8AC3E}">
        <p14:creationId xmlns:p14="http://schemas.microsoft.com/office/powerpoint/2010/main" val="18119700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735A1-C4EF-E8E2-941E-3D47E089ECA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C58EE0B-C5D8-A4AC-5135-E2BA8ED64E5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178E58E-1B08-E81D-B617-AADEB3F5A0E7}"/>
              </a:ext>
            </a:extLst>
          </p:cNvPr>
          <p:cNvSpPr>
            <a:spLocks noGrp="1"/>
          </p:cNvSpPr>
          <p:nvPr>
            <p:ph type="body" idx="1"/>
          </p:nvPr>
        </p:nvSpPr>
        <p:spPr/>
        <p:txBody>
          <a:bodyPr/>
          <a:lstStyle/>
          <a:p>
            <a:r>
              <a:rPr lang="nl-NL" dirty="0"/>
              <a:t>Nina</a:t>
            </a:r>
          </a:p>
        </p:txBody>
      </p:sp>
      <p:sp>
        <p:nvSpPr>
          <p:cNvPr id="4" name="Tijdelijke aanduiding voor dianummer 3">
            <a:extLst>
              <a:ext uri="{FF2B5EF4-FFF2-40B4-BE49-F238E27FC236}">
                <a16:creationId xmlns:a16="http://schemas.microsoft.com/office/drawing/2014/main" id="{5716F35B-6742-0D6E-BB78-5C6F586630D8}"/>
              </a:ext>
            </a:extLst>
          </p:cNvPr>
          <p:cNvSpPr>
            <a:spLocks noGrp="1"/>
          </p:cNvSpPr>
          <p:nvPr>
            <p:ph type="sldNum" sz="quarter" idx="5"/>
          </p:nvPr>
        </p:nvSpPr>
        <p:spPr/>
        <p:txBody>
          <a:bodyPr/>
          <a:lstStyle/>
          <a:p>
            <a:fld id="{8E652D38-649F-2742-B8D4-CEFE19811428}" type="slidenum">
              <a:rPr lang="nl-NL" smtClean="0"/>
              <a:t>16</a:t>
            </a:fld>
            <a:endParaRPr lang="nl-NL"/>
          </a:p>
        </p:txBody>
      </p:sp>
    </p:spTree>
    <p:extLst>
      <p:ext uri="{BB962C8B-B14F-4D97-AF65-F5344CB8AC3E}">
        <p14:creationId xmlns:p14="http://schemas.microsoft.com/office/powerpoint/2010/main" val="42455659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99521-EBB1-3137-D3B8-48034D9228E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B26C13E-066B-0EEF-F9AF-CA4654C2F51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8FC6B9F-E664-8DB6-AE20-19F9C982A98F}"/>
              </a:ext>
            </a:extLst>
          </p:cNvPr>
          <p:cNvSpPr>
            <a:spLocks noGrp="1"/>
          </p:cNvSpPr>
          <p:nvPr>
            <p:ph type="body" idx="1"/>
          </p:nvPr>
        </p:nvSpPr>
        <p:spPr/>
        <p:txBody>
          <a:bodyPr/>
          <a:lstStyle/>
          <a:p>
            <a:r>
              <a:rPr lang="nl-NL" dirty="0"/>
              <a:t>Nina</a:t>
            </a:r>
          </a:p>
        </p:txBody>
      </p:sp>
      <p:sp>
        <p:nvSpPr>
          <p:cNvPr id="4" name="Tijdelijke aanduiding voor dianummer 3">
            <a:extLst>
              <a:ext uri="{FF2B5EF4-FFF2-40B4-BE49-F238E27FC236}">
                <a16:creationId xmlns:a16="http://schemas.microsoft.com/office/drawing/2014/main" id="{5ABD0C2D-8929-12D0-2E7E-9465CE32DDB6}"/>
              </a:ext>
            </a:extLst>
          </p:cNvPr>
          <p:cNvSpPr>
            <a:spLocks noGrp="1"/>
          </p:cNvSpPr>
          <p:nvPr>
            <p:ph type="sldNum" sz="quarter" idx="5"/>
          </p:nvPr>
        </p:nvSpPr>
        <p:spPr/>
        <p:txBody>
          <a:bodyPr/>
          <a:lstStyle/>
          <a:p>
            <a:fld id="{8E652D38-649F-2742-B8D4-CEFE19811428}" type="slidenum">
              <a:rPr lang="nl-NL" smtClean="0"/>
              <a:t>17</a:t>
            </a:fld>
            <a:endParaRPr lang="nl-NL"/>
          </a:p>
        </p:txBody>
      </p:sp>
    </p:spTree>
    <p:extLst>
      <p:ext uri="{BB962C8B-B14F-4D97-AF65-F5344CB8AC3E}">
        <p14:creationId xmlns:p14="http://schemas.microsoft.com/office/powerpoint/2010/main" val="3211204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4BB01-FD18-5878-3E8D-92D572C476C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57C4A21-277F-4EA5-3957-53A108DF18B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D9062C6-413D-9120-80F5-E89623937B1D}"/>
              </a:ext>
            </a:extLst>
          </p:cNvPr>
          <p:cNvSpPr>
            <a:spLocks noGrp="1"/>
          </p:cNvSpPr>
          <p:nvPr>
            <p:ph type="body" idx="1"/>
          </p:nvPr>
        </p:nvSpPr>
        <p:spPr/>
        <p:txBody>
          <a:bodyPr/>
          <a:lstStyle/>
          <a:p>
            <a:r>
              <a:rPr lang="nl-NL" dirty="0"/>
              <a:t>Fabian</a:t>
            </a:r>
          </a:p>
        </p:txBody>
      </p:sp>
      <p:sp>
        <p:nvSpPr>
          <p:cNvPr id="4" name="Tijdelijke aanduiding voor dianummer 3">
            <a:extLst>
              <a:ext uri="{FF2B5EF4-FFF2-40B4-BE49-F238E27FC236}">
                <a16:creationId xmlns:a16="http://schemas.microsoft.com/office/drawing/2014/main" id="{7E1054B6-FEE0-E5C2-4CE3-201F28F17C3E}"/>
              </a:ext>
            </a:extLst>
          </p:cNvPr>
          <p:cNvSpPr>
            <a:spLocks noGrp="1"/>
          </p:cNvSpPr>
          <p:nvPr>
            <p:ph type="sldNum" sz="quarter" idx="5"/>
          </p:nvPr>
        </p:nvSpPr>
        <p:spPr/>
        <p:txBody>
          <a:bodyPr/>
          <a:lstStyle/>
          <a:p>
            <a:fld id="{8E652D38-649F-2742-B8D4-CEFE19811428}" type="slidenum">
              <a:rPr lang="nl-NL" smtClean="0"/>
              <a:t>18</a:t>
            </a:fld>
            <a:endParaRPr lang="nl-NL"/>
          </a:p>
        </p:txBody>
      </p:sp>
    </p:spTree>
    <p:extLst>
      <p:ext uri="{BB962C8B-B14F-4D97-AF65-F5344CB8AC3E}">
        <p14:creationId xmlns:p14="http://schemas.microsoft.com/office/powerpoint/2010/main" val="2197379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86407-E0D0-71B7-D058-BBA2990B9FB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9216FEB-C4D6-4F46-5C47-CAE66A812CC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33BA90E-8D55-863E-4064-026369EE860E}"/>
              </a:ext>
            </a:extLst>
          </p:cNvPr>
          <p:cNvSpPr>
            <a:spLocks noGrp="1"/>
          </p:cNvSpPr>
          <p:nvPr>
            <p:ph type="body" idx="1"/>
          </p:nvPr>
        </p:nvSpPr>
        <p:spPr/>
        <p:txBody>
          <a:bodyPr/>
          <a:lstStyle/>
          <a:p>
            <a:endParaRPr lang="nl-BE" dirty="0"/>
          </a:p>
        </p:txBody>
      </p:sp>
      <p:sp>
        <p:nvSpPr>
          <p:cNvPr id="4" name="Tijdelijke aanduiding voor dianummer 3">
            <a:extLst>
              <a:ext uri="{FF2B5EF4-FFF2-40B4-BE49-F238E27FC236}">
                <a16:creationId xmlns:a16="http://schemas.microsoft.com/office/drawing/2014/main" id="{BB515C03-8963-BCC1-3581-C092541676E0}"/>
              </a:ext>
            </a:extLst>
          </p:cNvPr>
          <p:cNvSpPr>
            <a:spLocks noGrp="1"/>
          </p:cNvSpPr>
          <p:nvPr>
            <p:ph type="sldNum" sz="quarter" idx="5"/>
          </p:nvPr>
        </p:nvSpPr>
        <p:spPr/>
        <p:txBody>
          <a:bodyPr/>
          <a:lstStyle/>
          <a:p>
            <a:fld id="{8E652D38-649F-2742-B8D4-CEFE19811428}" type="slidenum">
              <a:rPr lang="nl-NL" smtClean="0"/>
              <a:t>20</a:t>
            </a:fld>
            <a:endParaRPr lang="nl-NL"/>
          </a:p>
        </p:txBody>
      </p:sp>
    </p:spTree>
    <p:extLst>
      <p:ext uri="{BB962C8B-B14F-4D97-AF65-F5344CB8AC3E}">
        <p14:creationId xmlns:p14="http://schemas.microsoft.com/office/powerpoint/2010/main" val="13656938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32456-6919-9F83-FD2B-B035D93A005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FDBA051-2FE9-5997-3519-403D0D7F704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D9FF14A-518B-7317-06AD-4165C4A4CEBF}"/>
              </a:ext>
            </a:extLst>
          </p:cNvPr>
          <p:cNvSpPr>
            <a:spLocks noGrp="1"/>
          </p:cNvSpPr>
          <p:nvPr>
            <p:ph type="body" idx="1"/>
          </p:nvPr>
        </p:nvSpPr>
        <p:spPr/>
        <p:txBody>
          <a:bodyPr/>
          <a:lstStyle/>
          <a:p>
            <a:r>
              <a:rPr lang="nl-NL" dirty="0"/>
              <a:t>Nina</a:t>
            </a:r>
          </a:p>
        </p:txBody>
      </p:sp>
      <p:sp>
        <p:nvSpPr>
          <p:cNvPr id="4" name="Tijdelijke aanduiding voor dianummer 3">
            <a:extLst>
              <a:ext uri="{FF2B5EF4-FFF2-40B4-BE49-F238E27FC236}">
                <a16:creationId xmlns:a16="http://schemas.microsoft.com/office/drawing/2014/main" id="{3BC9AA00-2EA6-9B07-FD80-387995904722}"/>
              </a:ext>
            </a:extLst>
          </p:cNvPr>
          <p:cNvSpPr>
            <a:spLocks noGrp="1"/>
          </p:cNvSpPr>
          <p:nvPr>
            <p:ph type="sldNum" sz="quarter" idx="5"/>
          </p:nvPr>
        </p:nvSpPr>
        <p:spPr/>
        <p:txBody>
          <a:bodyPr/>
          <a:lstStyle/>
          <a:p>
            <a:fld id="{8E652D38-649F-2742-B8D4-CEFE19811428}" type="slidenum">
              <a:rPr lang="nl-NL" smtClean="0"/>
              <a:t>22</a:t>
            </a:fld>
            <a:endParaRPr lang="nl-NL"/>
          </a:p>
        </p:txBody>
      </p:sp>
    </p:spTree>
    <p:extLst>
      <p:ext uri="{BB962C8B-B14F-4D97-AF65-F5344CB8AC3E}">
        <p14:creationId xmlns:p14="http://schemas.microsoft.com/office/powerpoint/2010/main" val="3778629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Nina</a:t>
            </a:r>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3</a:t>
            </a:fld>
            <a:endParaRPr lang="nl-NL"/>
          </a:p>
        </p:txBody>
      </p:sp>
    </p:spTree>
    <p:extLst>
      <p:ext uri="{BB962C8B-B14F-4D97-AF65-F5344CB8AC3E}">
        <p14:creationId xmlns:p14="http://schemas.microsoft.com/office/powerpoint/2010/main" val="32738669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Fabian</a:t>
            </a:r>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23</a:t>
            </a:fld>
            <a:endParaRPr lang="nl-NL"/>
          </a:p>
        </p:txBody>
      </p:sp>
    </p:spTree>
    <p:extLst>
      <p:ext uri="{BB962C8B-B14F-4D97-AF65-F5344CB8AC3E}">
        <p14:creationId xmlns:p14="http://schemas.microsoft.com/office/powerpoint/2010/main" val="24059128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Nina</a:t>
            </a:r>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24</a:t>
            </a:fld>
            <a:endParaRPr lang="nl-NL"/>
          </a:p>
        </p:txBody>
      </p:sp>
    </p:spTree>
    <p:extLst>
      <p:ext uri="{BB962C8B-B14F-4D97-AF65-F5344CB8AC3E}">
        <p14:creationId xmlns:p14="http://schemas.microsoft.com/office/powerpoint/2010/main" val="35044794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Nina</a:t>
            </a:r>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25</a:t>
            </a:fld>
            <a:endParaRPr lang="nl-NL"/>
          </a:p>
        </p:txBody>
      </p:sp>
    </p:spTree>
    <p:extLst>
      <p:ext uri="{BB962C8B-B14F-4D97-AF65-F5344CB8AC3E}">
        <p14:creationId xmlns:p14="http://schemas.microsoft.com/office/powerpoint/2010/main" val="38410135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Fabian</a:t>
            </a:r>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27</a:t>
            </a:fld>
            <a:endParaRPr lang="nl-NL"/>
          </a:p>
        </p:txBody>
      </p:sp>
    </p:spTree>
    <p:extLst>
      <p:ext uri="{BB962C8B-B14F-4D97-AF65-F5344CB8AC3E}">
        <p14:creationId xmlns:p14="http://schemas.microsoft.com/office/powerpoint/2010/main" val="207570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Nina</a:t>
            </a:r>
            <a:endParaRPr lang="nl-BE"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4</a:t>
            </a:fld>
            <a:endParaRPr lang="nl-NL"/>
          </a:p>
        </p:txBody>
      </p:sp>
    </p:spTree>
    <p:extLst>
      <p:ext uri="{BB962C8B-B14F-4D97-AF65-F5344CB8AC3E}">
        <p14:creationId xmlns:p14="http://schemas.microsoft.com/office/powerpoint/2010/main" val="4046021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Fabian</a:t>
            </a:r>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5</a:t>
            </a:fld>
            <a:endParaRPr lang="nl-NL"/>
          </a:p>
        </p:txBody>
      </p:sp>
    </p:spTree>
    <p:extLst>
      <p:ext uri="{BB962C8B-B14F-4D97-AF65-F5344CB8AC3E}">
        <p14:creationId xmlns:p14="http://schemas.microsoft.com/office/powerpoint/2010/main" val="1734267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Nina</a:t>
            </a:r>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6</a:t>
            </a:fld>
            <a:endParaRPr lang="nl-NL"/>
          </a:p>
        </p:txBody>
      </p:sp>
    </p:spTree>
    <p:extLst>
      <p:ext uri="{BB962C8B-B14F-4D97-AF65-F5344CB8AC3E}">
        <p14:creationId xmlns:p14="http://schemas.microsoft.com/office/powerpoint/2010/main" val="4181586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7</a:t>
            </a:fld>
            <a:endParaRPr lang="nl-NL"/>
          </a:p>
        </p:txBody>
      </p:sp>
    </p:spTree>
    <p:extLst>
      <p:ext uri="{BB962C8B-B14F-4D97-AF65-F5344CB8AC3E}">
        <p14:creationId xmlns:p14="http://schemas.microsoft.com/office/powerpoint/2010/main" val="1561824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Fabian</a:t>
            </a:r>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8</a:t>
            </a:fld>
            <a:endParaRPr lang="nl-NL"/>
          </a:p>
        </p:txBody>
      </p:sp>
    </p:spTree>
    <p:extLst>
      <p:ext uri="{BB962C8B-B14F-4D97-AF65-F5344CB8AC3E}">
        <p14:creationId xmlns:p14="http://schemas.microsoft.com/office/powerpoint/2010/main" val="1530551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Fabian</a:t>
            </a:r>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9</a:t>
            </a:fld>
            <a:endParaRPr lang="nl-NL"/>
          </a:p>
        </p:txBody>
      </p:sp>
    </p:spTree>
    <p:extLst>
      <p:ext uri="{BB962C8B-B14F-4D97-AF65-F5344CB8AC3E}">
        <p14:creationId xmlns:p14="http://schemas.microsoft.com/office/powerpoint/2010/main" val="2757855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Fabian</a:t>
            </a:r>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10</a:t>
            </a:fld>
            <a:endParaRPr lang="nl-NL"/>
          </a:p>
        </p:txBody>
      </p:sp>
    </p:spTree>
    <p:extLst>
      <p:ext uri="{BB962C8B-B14F-4D97-AF65-F5344CB8AC3E}">
        <p14:creationId xmlns:p14="http://schemas.microsoft.com/office/powerpoint/2010/main" val="3729929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A16532-9818-449C-BBED-08526F6D39E4}"/>
              </a:ext>
            </a:extLst>
          </p:cNvPr>
          <p:cNvSpPr>
            <a:spLocks noGrp="1"/>
          </p:cNvSpPr>
          <p:nvPr>
            <p:ph type="ctrTitle"/>
          </p:nvPr>
        </p:nvSpPr>
        <p:spPr>
          <a:xfrm>
            <a:off x="1524000" y="1122363"/>
            <a:ext cx="9144000" cy="2387600"/>
          </a:xfrm>
        </p:spPr>
        <p:txBody>
          <a:bodyPr anchor="b"/>
          <a:lstStyle>
            <a:lvl1pPr algn="ctr">
              <a:defRPr sz="6000">
                <a:latin typeface="Effra" panose="02000506080000020004" pitchFamily="2" charset="0"/>
              </a:defRPr>
            </a:lvl1pPr>
          </a:lstStyle>
          <a:p>
            <a:r>
              <a:rPr lang="nl-NL" dirty="0"/>
              <a:t>Klik om stijl te bewerken</a:t>
            </a:r>
          </a:p>
        </p:txBody>
      </p:sp>
      <p:sp>
        <p:nvSpPr>
          <p:cNvPr id="3" name="Ondertitel 2">
            <a:extLst>
              <a:ext uri="{FF2B5EF4-FFF2-40B4-BE49-F238E27FC236}">
                <a16:creationId xmlns:a16="http://schemas.microsoft.com/office/drawing/2014/main" id="{9463242A-2615-4F97-A11E-94A966350A8E}"/>
              </a:ext>
            </a:extLst>
          </p:cNvPr>
          <p:cNvSpPr>
            <a:spLocks noGrp="1"/>
          </p:cNvSpPr>
          <p:nvPr>
            <p:ph type="subTitle" idx="1"/>
          </p:nvPr>
        </p:nvSpPr>
        <p:spPr>
          <a:xfrm>
            <a:off x="1524000" y="3602038"/>
            <a:ext cx="9144000" cy="1655762"/>
          </a:xfrm>
        </p:spPr>
        <p:txBody>
          <a:bodyPr/>
          <a:lstStyle>
            <a:lvl1pPr marL="0" indent="0" algn="ctr">
              <a:buNone/>
              <a:defRPr sz="2400">
                <a:latin typeface="Effra" panose="0200050608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
        <p:nvSpPr>
          <p:cNvPr id="4" name="Tijdelijke aanduiding voor datum 3">
            <a:extLst>
              <a:ext uri="{FF2B5EF4-FFF2-40B4-BE49-F238E27FC236}">
                <a16:creationId xmlns:a16="http://schemas.microsoft.com/office/drawing/2014/main" id="{15E9F262-EB07-43B2-88DC-05B892E33AFC}"/>
              </a:ext>
            </a:extLst>
          </p:cNvPr>
          <p:cNvSpPr>
            <a:spLocks noGrp="1"/>
          </p:cNvSpPr>
          <p:nvPr>
            <p:ph type="dt" sz="half" idx="10"/>
          </p:nvPr>
        </p:nvSpPr>
        <p:spPr/>
        <p:txBody>
          <a:bodyPr/>
          <a:lstStyle/>
          <a:p>
            <a:fld id="{62F1A354-3FB0-4CC8-B645-49C2B3C12A52}" type="datetimeFigureOut">
              <a:rPr lang="nl-NL" smtClean="0"/>
              <a:t>18-05-2026</a:t>
            </a:fld>
            <a:endParaRPr lang="nl-NL"/>
          </a:p>
        </p:txBody>
      </p:sp>
      <p:sp>
        <p:nvSpPr>
          <p:cNvPr id="5" name="Tijdelijke aanduiding voor voettekst 4">
            <a:extLst>
              <a:ext uri="{FF2B5EF4-FFF2-40B4-BE49-F238E27FC236}">
                <a16:creationId xmlns:a16="http://schemas.microsoft.com/office/drawing/2014/main" id="{02D8B6FF-B399-4E0B-8ED4-26E5D0DB877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0C3B986-4732-4AEA-80AF-896F199945E2}"/>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193480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88A08F-AB43-4BF9-ABCB-DF7281450347}"/>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C54D7517-DEA0-4D82-8F5B-C554F4BA1D90}"/>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29AA1E5-D26E-4914-8646-464C46527DFF}"/>
              </a:ext>
            </a:extLst>
          </p:cNvPr>
          <p:cNvSpPr>
            <a:spLocks noGrp="1"/>
          </p:cNvSpPr>
          <p:nvPr>
            <p:ph type="dt" sz="half" idx="10"/>
          </p:nvPr>
        </p:nvSpPr>
        <p:spPr/>
        <p:txBody>
          <a:bodyPr/>
          <a:lstStyle/>
          <a:p>
            <a:fld id="{62F1A354-3FB0-4CC8-B645-49C2B3C12A52}" type="datetimeFigureOut">
              <a:rPr lang="nl-NL" smtClean="0"/>
              <a:t>18-05-2026</a:t>
            </a:fld>
            <a:endParaRPr lang="nl-NL"/>
          </a:p>
        </p:txBody>
      </p:sp>
      <p:sp>
        <p:nvSpPr>
          <p:cNvPr id="5" name="Tijdelijke aanduiding voor voettekst 4">
            <a:extLst>
              <a:ext uri="{FF2B5EF4-FFF2-40B4-BE49-F238E27FC236}">
                <a16:creationId xmlns:a16="http://schemas.microsoft.com/office/drawing/2014/main" id="{CADCE312-5144-4421-865F-22EC8FA7210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171D65C-570E-40AE-844D-07BD851AA43B}"/>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512128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C5DC912-268B-443F-B9BC-CF4D0BC94F6C}"/>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256E0DDD-8AEF-43CB-82CF-69189EB37A5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7E25A30-79F0-44B1-9228-A1CBA9740BE8}"/>
              </a:ext>
            </a:extLst>
          </p:cNvPr>
          <p:cNvSpPr>
            <a:spLocks noGrp="1"/>
          </p:cNvSpPr>
          <p:nvPr>
            <p:ph type="dt" sz="half" idx="10"/>
          </p:nvPr>
        </p:nvSpPr>
        <p:spPr/>
        <p:txBody>
          <a:bodyPr/>
          <a:lstStyle/>
          <a:p>
            <a:fld id="{62F1A354-3FB0-4CC8-B645-49C2B3C12A52}" type="datetimeFigureOut">
              <a:rPr lang="nl-NL" smtClean="0"/>
              <a:t>18-05-2026</a:t>
            </a:fld>
            <a:endParaRPr lang="nl-NL"/>
          </a:p>
        </p:txBody>
      </p:sp>
      <p:sp>
        <p:nvSpPr>
          <p:cNvPr id="5" name="Tijdelijke aanduiding voor voettekst 4">
            <a:extLst>
              <a:ext uri="{FF2B5EF4-FFF2-40B4-BE49-F238E27FC236}">
                <a16:creationId xmlns:a16="http://schemas.microsoft.com/office/drawing/2014/main" id="{564B8293-F539-4212-8950-B07F9BEA3BC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3D65D48-E244-438B-9FDD-B6053753560B}"/>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1786759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FA6E03-AFFA-425F-B098-FB39FD93D95E}"/>
              </a:ext>
            </a:extLst>
          </p:cNvPr>
          <p:cNvSpPr>
            <a:spLocks noGrp="1"/>
          </p:cNvSpPr>
          <p:nvPr>
            <p:ph type="title"/>
          </p:nvPr>
        </p:nvSpPr>
        <p:spPr/>
        <p:txBody>
          <a:bodyPr/>
          <a:lstStyle>
            <a:lvl1pPr>
              <a:defRPr>
                <a:latin typeface="Effra" panose="02000506080000020004" pitchFamily="2" charset="0"/>
              </a:defRPr>
            </a:lvl1pPr>
          </a:lstStyle>
          <a:p>
            <a:r>
              <a:rPr lang="nl-NL" dirty="0"/>
              <a:t>Klik om stijl te bewerken</a:t>
            </a:r>
          </a:p>
        </p:txBody>
      </p:sp>
      <p:sp>
        <p:nvSpPr>
          <p:cNvPr id="3" name="Tijdelijke aanduiding voor inhoud 2">
            <a:extLst>
              <a:ext uri="{FF2B5EF4-FFF2-40B4-BE49-F238E27FC236}">
                <a16:creationId xmlns:a16="http://schemas.microsoft.com/office/drawing/2014/main" id="{F4FF8226-A94B-48C7-8AF1-4AC47F024929}"/>
              </a:ext>
            </a:extLst>
          </p:cNvPr>
          <p:cNvSpPr>
            <a:spLocks noGrp="1"/>
          </p:cNvSpPr>
          <p:nvPr>
            <p:ph idx="1"/>
          </p:nvPr>
        </p:nvSpPr>
        <p:spPr/>
        <p:txBody>
          <a:bodyPr/>
          <a:lstStyle>
            <a:lvl1pPr>
              <a:defRPr>
                <a:latin typeface="Effra" panose="02000506080000020004" pitchFamily="2" charset="0"/>
              </a:defRPr>
            </a:lvl1pPr>
            <a:lvl2pPr>
              <a:defRPr>
                <a:latin typeface="Effra" panose="02000506080000020004" pitchFamily="2" charset="0"/>
              </a:defRPr>
            </a:lvl2pPr>
            <a:lvl3pPr>
              <a:defRPr>
                <a:latin typeface="Effra" panose="02000506080000020004" pitchFamily="2" charset="0"/>
              </a:defRPr>
            </a:lvl3pPr>
            <a:lvl4pPr>
              <a:defRPr>
                <a:latin typeface="Effra" panose="02000506080000020004" pitchFamily="2" charset="0"/>
              </a:defRPr>
            </a:lvl4pPr>
            <a:lvl5pPr>
              <a:defRPr>
                <a:latin typeface="Effra" panose="02000506080000020004" pitchFamily="2" charset="0"/>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B71A6391-A82D-4E67-B394-7F606DBCF29B}"/>
              </a:ext>
            </a:extLst>
          </p:cNvPr>
          <p:cNvSpPr>
            <a:spLocks noGrp="1"/>
          </p:cNvSpPr>
          <p:nvPr>
            <p:ph type="dt" sz="half" idx="10"/>
          </p:nvPr>
        </p:nvSpPr>
        <p:spPr/>
        <p:txBody>
          <a:bodyPr/>
          <a:lstStyle/>
          <a:p>
            <a:fld id="{62F1A354-3FB0-4CC8-B645-49C2B3C12A52}" type="datetimeFigureOut">
              <a:rPr lang="nl-NL" smtClean="0"/>
              <a:t>18-05-2026</a:t>
            </a:fld>
            <a:endParaRPr lang="nl-NL"/>
          </a:p>
        </p:txBody>
      </p:sp>
      <p:sp>
        <p:nvSpPr>
          <p:cNvPr id="5" name="Tijdelijke aanduiding voor voettekst 4">
            <a:extLst>
              <a:ext uri="{FF2B5EF4-FFF2-40B4-BE49-F238E27FC236}">
                <a16:creationId xmlns:a16="http://schemas.microsoft.com/office/drawing/2014/main" id="{BD4E7E76-91FC-48CD-9CF9-AEC6DFF8722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37FE3BF-0F76-43E2-B69A-C702BD8945FA}"/>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3270663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5EAD74-2CDD-40DF-8F72-C4AC0AE0E195}"/>
              </a:ext>
            </a:extLst>
          </p:cNvPr>
          <p:cNvSpPr>
            <a:spLocks noGrp="1"/>
          </p:cNvSpPr>
          <p:nvPr>
            <p:ph type="title"/>
          </p:nvPr>
        </p:nvSpPr>
        <p:spPr>
          <a:xfrm>
            <a:off x="831850" y="1709738"/>
            <a:ext cx="10515600" cy="2852737"/>
          </a:xfrm>
        </p:spPr>
        <p:txBody>
          <a:bodyPr anchor="b"/>
          <a:lstStyle>
            <a:lvl1pPr>
              <a:defRPr sz="6000">
                <a:latin typeface="Effra" panose="02000506080000020004" pitchFamily="2" charset="0"/>
              </a:defRPr>
            </a:lvl1pPr>
          </a:lstStyle>
          <a:p>
            <a:r>
              <a:rPr lang="nl-NL" dirty="0"/>
              <a:t>Klik om stijl te bewerken</a:t>
            </a:r>
          </a:p>
        </p:txBody>
      </p:sp>
      <p:sp>
        <p:nvSpPr>
          <p:cNvPr id="3" name="Tijdelijke aanduiding voor tekst 2">
            <a:extLst>
              <a:ext uri="{FF2B5EF4-FFF2-40B4-BE49-F238E27FC236}">
                <a16:creationId xmlns:a16="http://schemas.microsoft.com/office/drawing/2014/main" id="{62587472-0929-4D17-9131-B70CAFCFA6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Effra" panose="020005060800000200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Klikken om de tekststijl van het model te bewerken</a:t>
            </a:r>
          </a:p>
        </p:txBody>
      </p:sp>
      <p:sp>
        <p:nvSpPr>
          <p:cNvPr id="4" name="Tijdelijke aanduiding voor datum 3">
            <a:extLst>
              <a:ext uri="{FF2B5EF4-FFF2-40B4-BE49-F238E27FC236}">
                <a16:creationId xmlns:a16="http://schemas.microsoft.com/office/drawing/2014/main" id="{74B91DB2-2E4D-407A-8504-0B1EB58A4881}"/>
              </a:ext>
            </a:extLst>
          </p:cNvPr>
          <p:cNvSpPr>
            <a:spLocks noGrp="1"/>
          </p:cNvSpPr>
          <p:nvPr>
            <p:ph type="dt" sz="half" idx="10"/>
          </p:nvPr>
        </p:nvSpPr>
        <p:spPr/>
        <p:txBody>
          <a:bodyPr/>
          <a:lstStyle/>
          <a:p>
            <a:fld id="{62F1A354-3FB0-4CC8-B645-49C2B3C12A52}" type="datetimeFigureOut">
              <a:rPr lang="nl-NL" smtClean="0"/>
              <a:t>18-05-2026</a:t>
            </a:fld>
            <a:endParaRPr lang="nl-NL"/>
          </a:p>
        </p:txBody>
      </p:sp>
      <p:sp>
        <p:nvSpPr>
          <p:cNvPr id="5" name="Tijdelijke aanduiding voor voettekst 4">
            <a:extLst>
              <a:ext uri="{FF2B5EF4-FFF2-40B4-BE49-F238E27FC236}">
                <a16:creationId xmlns:a16="http://schemas.microsoft.com/office/drawing/2014/main" id="{4EFC3C07-E487-4540-A5AD-44E4EFE9DF2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24D2E6F-378F-42BF-9704-54E14330BB21}"/>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488676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043E02-C82F-41CD-BAE9-5C223CEC271F}"/>
              </a:ext>
            </a:extLst>
          </p:cNvPr>
          <p:cNvSpPr>
            <a:spLocks noGrp="1"/>
          </p:cNvSpPr>
          <p:nvPr>
            <p:ph type="title"/>
          </p:nvPr>
        </p:nvSpPr>
        <p:spPr/>
        <p:txBody>
          <a:bodyPr/>
          <a:lstStyle>
            <a:lvl1pPr>
              <a:defRPr>
                <a:latin typeface="Effra" panose="02000506080000020004" pitchFamily="2" charset="0"/>
              </a:defRPr>
            </a:lvl1pPr>
          </a:lstStyle>
          <a:p>
            <a:r>
              <a:rPr lang="nl-NL" dirty="0"/>
              <a:t>Klik om stijl te bewerken</a:t>
            </a:r>
          </a:p>
        </p:txBody>
      </p:sp>
      <p:sp>
        <p:nvSpPr>
          <p:cNvPr id="3" name="Tijdelijke aanduiding voor inhoud 2">
            <a:extLst>
              <a:ext uri="{FF2B5EF4-FFF2-40B4-BE49-F238E27FC236}">
                <a16:creationId xmlns:a16="http://schemas.microsoft.com/office/drawing/2014/main" id="{5B6D60E5-ACB5-416B-A731-E8CE59B3D01E}"/>
              </a:ext>
            </a:extLst>
          </p:cNvPr>
          <p:cNvSpPr>
            <a:spLocks noGrp="1"/>
          </p:cNvSpPr>
          <p:nvPr>
            <p:ph sz="half" idx="1"/>
          </p:nvPr>
        </p:nvSpPr>
        <p:spPr>
          <a:xfrm>
            <a:off x="838200" y="1825625"/>
            <a:ext cx="5181600" cy="4351338"/>
          </a:xfrm>
        </p:spPr>
        <p:txBody>
          <a:bodyPr/>
          <a:lstStyle>
            <a:lvl1pPr>
              <a:defRPr>
                <a:latin typeface="Effra" panose="02000506080000020004" pitchFamily="2" charset="0"/>
              </a:defRPr>
            </a:lvl1pPr>
            <a:lvl2pPr>
              <a:defRPr>
                <a:latin typeface="Effra" panose="02000506080000020004" pitchFamily="2" charset="0"/>
              </a:defRPr>
            </a:lvl2pPr>
            <a:lvl3pPr>
              <a:defRPr>
                <a:latin typeface="Effra" panose="02000506080000020004" pitchFamily="2" charset="0"/>
              </a:defRPr>
            </a:lvl3pPr>
            <a:lvl4pPr>
              <a:defRPr>
                <a:latin typeface="Effra" panose="02000506080000020004" pitchFamily="2" charset="0"/>
              </a:defRPr>
            </a:lvl4pPr>
            <a:lvl5pPr>
              <a:defRPr>
                <a:latin typeface="Effra" panose="02000506080000020004" pitchFamily="2" charset="0"/>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a:extLst>
              <a:ext uri="{FF2B5EF4-FFF2-40B4-BE49-F238E27FC236}">
                <a16:creationId xmlns:a16="http://schemas.microsoft.com/office/drawing/2014/main" id="{BB093461-9CE4-41B0-918C-FDF23FE09891}"/>
              </a:ext>
            </a:extLst>
          </p:cNvPr>
          <p:cNvSpPr>
            <a:spLocks noGrp="1"/>
          </p:cNvSpPr>
          <p:nvPr>
            <p:ph sz="half" idx="2"/>
          </p:nvPr>
        </p:nvSpPr>
        <p:spPr>
          <a:xfrm>
            <a:off x="6172200" y="1825625"/>
            <a:ext cx="5181600" cy="4351338"/>
          </a:xfrm>
        </p:spPr>
        <p:txBody>
          <a:bodyPr/>
          <a:lstStyle>
            <a:lvl1pPr>
              <a:defRPr>
                <a:latin typeface="Effra" panose="02000506080000020004" pitchFamily="2" charset="0"/>
              </a:defRPr>
            </a:lvl1pPr>
            <a:lvl2pPr>
              <a:defRPr>
                <a:latin typeface="Effra" panose="02000506080000020004" pitchFamily="2" charset="0"/>
              </a:defRPr>
            </a:lvl2pPr>
            <a:lvl3pPr>
              <a:defRPr>
                <a:latin typeface="Effra" panose="02000506080000020004" pitchFamily="2" charset="0"/>
              </a:defRPr>
            </a:lvl3pPr>
            <a:lvl4pPr>
              <a:defRPr>
                <a:latin typeface="Effra" panose="02000506080000020004" pitchFamily="2" charset="0"/>
              </a:defRPr>
            </a:lvl4pPr>
            <a:lvl5pPr>
              <a:defRPr>
                <a:latin typeface="Effra" panose="02000506080000020004" pitchFamily="2" charset="0"/>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datum 4">
            <a:extLst>
              <a:ext uri="{FF2B5EF4-FFF2-40B4-BE49-F238E27FC236}">
                <a16:creationId xmlns:a16="http://schemas.microsoft.com/office/drawing/2014/main" id="{B0B89E1E-F0DD-406E-9EB8-4D940AB94AFD}"/>
              </a:ext>
            </a:extLst>
          </p:cNvPr>
          <p:cNvSpPr>
            <a:spLocks noGrp="1"/>
          </p:cNvSpPr>
          <p:nvPr>
            <p:ph type="dt" sz="half" idx="10"/>
          </p:nvPr>
        </p:nvSpPr>
        <p:spPr/>
        <p:txBody>
          <a:bodyPr/>
          <a:lstStyle/>
          <a:p>
            <a:fld id="{62F1A354-3FB0-4CC8-B645-49C2B3C12A52}" type="datetimeFigureOut">
              <a:rPr lang="nl-NL" smtClean="0"/>
              <a:t>18-05-2026</a:t>
            </a:fld>
            <a:endParaRPr lang="nl-NL"/>
          </a:p>
        </p:txBody>
      </p:sp>
      <p:sp>
        <p:nvSpPr>
          <p:cNvPr id="6" name="Tijdelijke aanduiding voor voettekst 5">
            <a:extLst>
              <a:ext uri="{FF2B5EF4-FFF2-40B4-BE49-F238E27FC236}">
                <a16:creationId xmlns:a16="http://schemas.microsoft.com/office/drawing/2014/main" id="{1C72E9F9-4F52-447E-AA38-9875ED6F40C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E4285A2-C79D-47EA-85DB-0F023340D7DC}"/>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943136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9EA1EB-721B-400E-B08B-7D893270D33C}"/>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CA50D914-35D0-4489-9795-CB4436BB5B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C589AC21-009F-4592-8910-B01CEB399DA9}"/>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8A7AB2D-1827-447E-B676-9A6C4B6D37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2DC2F668-681E-4E87-989B-4AA975ED1BE6}"/>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183E1523-49C2-490E-8422-677462869AFD}"/>
              </a:ext>
            </a:extLst>
          </p:cNvPr>
          <p:cNvSpPr>
            <a:spLocks noGrp="1"/>
          </p:cNvSpPr>
          <p:nvPr>
            <p:ph type="dt" sz="half" idx="10"/>
          </p:nvPr>
        </p:nvSpPr>
        <p:spPr/>
        <p:txBody>
          <a:bodyPr/>
          <a:lstStyle/>
          <a:p>
            <a:fld id="{62F1A354-3FB0-4CC8-B645-49C2B3C12A52}" type="datetimeFigureOut">
              <a:rPr lang="nl-NL" smtClean="0"/>
              <a:t>18-05-2026</a:t>
            </a:fld>
            <a:endParaRPr lang="nl-NL"/>
          </a:p>
        </p:txBody>
      </p:sp>
      <p:sp>
        <p:nvSpPr>
          <p:cNvPr id="8" name="Tijdelijke aanduiding voor voettekst 7">
            <a:extLst>
              <a:ext uri="{FF2B5EF4-FFF2-40B4-BE49-F238E27FC236}">
                <a16:creationId xmlns:a16="http://schemas.microsoft.com/office/drawing/2014/main" id="{B7F313EA-A5EE-45CD-9584-E4A6F00168F4}"/>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366FC7E7-2703-4ED7-930F-C183914BCB16}"/>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3217546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DB9EC8-E329-49B0-96C5-15C780C9F55C}"/>
              </a:ext>
            </a:extLst>
          </p:cNvPr>
          <p:cNvSpPr>
            <a:spLocks noGrp="1"/>
          </p:cNvSpPr>
          <p:nvPr>
            <p:ph type="title"/>
          </p:nvPr>
        </p:nvSpPr>
        <p:spPr/>
        <p:txBody>
          <a:bodyPr/>
          <a:lstStyle>
            <a:lvl1pPr>
              <a:defRPr>
                <a:latin typeface="Effra" panose="02000506080000020004" pitchFamily="2" charset="0"/>
              </a:defRPr>
            </a:lvl1pPr>
          </a:lstStyle>
          <a:p>
            <a:r>
              <a:rPr lang="nl-NL" dirty="0"/>
              <a:t>Klik om stijl te bewerken</a:t>
            </a:r>
          </a:p>
        </p:txBody>
      </p:sp>
      <p:sp>
        <p:nvSpPr>
          <p:cNvPr id="3" name="Tijdelijke aanduiding voor datum 2">
            <a:extLst>
              <a:ext uri="{FF2B5EF4-FFF2-40B4-BE49-F238E27FC236}">
                <a16:creationId xmlns:a16="http://schemas.microsoft.com/office/drawing/2014/main" id="{2AC0B8A5-B9F4-41D2-9F15-91132771BAEE}"/>
              </a:ext>
            </a:extLst>
          </p:cNvPr>
          <p:cNvSpPr>
            <a:spLocks noGrp="1"/>
          </p:cNvSpPr>
          <p:nvPr>
            <p:ph type="dt" sz="half" idx="10"/>
          </p:nvPr>
        </p:nvSpPr>
        <p:spPr/>
        <p:txBody>
          <a:bodyPr/>
          <a:lstStyle/>
          <a:p>
            <a:fld id="{62F1A354-3FB0-4CC8-B645-49C2B3C12A52}" type="datetimeFigureOut">
              <a:rPr lang="nl-NL" smtClean="0"/>
              <a:t>18-05-2026</a:t>
            </a:fld>
            <a:endParaRPr lang="nl-NL"/>
          </a:p>
        </p:txBody>
      </p:sp>
      <p:sp>
        <p:nvSpPr>
          <p:cNvPr id="4" name="Tijdelijke aanduiding voor voettekst 3">
            <a:extLst>
              <a:ext uri="{FF2B5EF4-FFF2-40B4-BE49-F238E27FC236}">
                <a16:creationId xmlns:a16="http://schemas.microsoft.com/office/drawing/2014/main" id="{58CD471B-B34B-4B87-8D11-D9E79E75E21C}"/>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F58913C3-42D3-4DD9-BCD8-EA9B39476E03}"/>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936944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2BA6AF2-1E6B-4E7D-838B-9F727C46A529}"/>
              </a:ext>
            </a:extLst>
          </p:cNvPr>
          <p:cNvSpPr>
            <a:spLocks noGrp="1"/>
          </p:cNvSpPr>
          <p:nvPr>
            <p:ph type="dt" sz="half" idx="10"/>
          </p:nvPr>
        </p:nvSpPr>
        <p:spPr/>
        <p:txBody>
          <a:bodyPr/>
          <a:lstStyle/>
          <a:p>
            <a:fld id="{62F1A354-3FB0-4CC8-B645-49C2B3C12A52}" type="datetimeFigureOut">
              <a:rPr lang="nl-NL" smtClean="0"/>
              <a:t>18-05-2026</a:t>
            </a:fld>
            <a:endParaRPr lang="nl-NL"/>
          </a:p>
        </p:txBody>
      </p:sp>
      <p:sp>
        <p:nvSpPr>
          <p:cNvPr id="3" name="Tijdelijke aanduiding voor voettekst 2">
            <a:extLst>
              <a:ext uri="{FF2B5EF4-FFF2-40B4-BE49-F238E27FC236}">
                <a16:creationId xmlns:a16="http://schemas.microsoft.com/office/drawing/2014/main" id="{A2D9A554-7E04-4CC9-BC8D-E4FCBE087AF9}"/>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872587F0-B060-4089-BC0C-38B7F4ED2D6F}"/>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1448589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73D095-28D1-4082-9343-982A787C44F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39E2AF4C-6BC3-408A-BFF2-40FAB6D47B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6B1FFA66-174F-435A-B03E-65596F4D87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3A7C9ED-7211-4CC3-893A-1F4846496191}"/>
              </a:ext>
            </a:extLst>
          </p:cNvPr>
          <p:cNvSpPr>
            <a:spLocks noGrp="1"/>
          </p:cNvSpPr>
          <p:nvPr>
            <p:ph type="dt" sz="half" idx="10"/>
          </p:nvPr>
        </p:nvSpPr>
        <p:spPr/>
        <p:txBody>
          <a:bodyPr/>
          <a:lstStyle/>
          <a:p>
            <a:fld id="{62F1A354-3FB0-4CC8-B645-49C2B3C12A52}" type="datetimeFigureOut">
              <a:rPr lang="nl-NL" smtClean="0"/>
              <a:t>18-05-2026</a:t>
            </a:fld>
            <a:endParaRPr lang="nl-NL"/>
          </a:p>
        </p:txBody>
      </p:sp>
      <p:sp>
        <p:nvSpPr>
          <p:cNvPr id="6" name="Tijdelijke aanduiding voor voettekst 5">
            <a:extLst>
              <a:ext uri="{FF2B5EF4-FFF2-40B4-BE49-F238E27FC236}">
                <a16:creationId xmlns:a16="http://schemas.microsoft.com/office/drawing/2014/main" id="{96C2FC4F-FFD1-4CBD-B998-4E116A3325C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77A224E-FDE5-4965-96F4-99B33E96CB0F}"/>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3348366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86E5F3-161B-49B4-97B0-6B58F942C76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27190D5-4E8C-4C83-81D5-12BC427841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970DCF37-7B0B-4111-AA33-65BE4E98DB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54AF457-ACD4-47DA-9E73-F79C09BEA664}"/>
              </a:ext>
            </a:extLst>
          </p:cNvPr>
          <p:cNvSpPr>
            <a:spLocks noGrp="1"/>
          </p:cNvSpPr>
          <p:nvPr>
            <p:ph type="dt" sz="half" idx="10"/>
          </p:nvPr>
        </p:nvSpPr>
        <p:spPr/>
        <p:txBody>
          <a:bodyPr/>
          <a:lstStyle/>
          <a:p>
            <a:fld id="{62F1A354-3FB0-4CC8-B645-49C2B3C12A52}" type="datetimeFigureOut">
              <a:rPr lang="nl-NL" smtClean="0"/>
              <a:t>18-05-2026</a:t>
            </a:fld>
            <a:endParaRPr lang="nl-NL"/>
          </a:p>
        </p:txBody>
      </p:sp>
      <p:sp>
        <p:nvSpPr>
          <p:cNvPr id="6" name="Tijdelijke aanduiding voor voettekst 5">
            <a:extLst>
              <a:ext uri="{FF2B5EF4-FFF2-40B4-BE49-F238E27FC236}">
                <a16:creationId xmlns:a16="http://schemas.microsoft.com/office/drawing/2014/main" id="{F0E12D56-340A-4350-89C5-63E925C43D4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4E4CB6C-2295-4554-8CA6-FA36B9FF400E}"/>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3571185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718C4AF-DD18-4A12-916C-5ED63ED615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2BBC2A1E-63F8-4124-A497-7B88D04A17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83F31BF-F0B9-402C-A678-2D7704664D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F1A354-3FB0-4CC8-B645-49C2B3C12A52}" type="datetimeFigureOut">
              <a:rPr lang="nl-NL" smtClean="0"/>
              <a:t>18-05-2026</a:t>
            </a:fld>
            <a:endParaRPr lang="nl-NL"/>
          </a:p>
        </p:txBody>
      </p:sp>
      <p:sp>
        <p:nvSpPr>
          <p:cNvPr id="5" name="Tijdelijke aanduiding voor voettekst 4">
            <a:extLst>
              <a:ext uri="{FF2B5EF4-FFF2-40B4-BE49-F238E27FC236}">
                <a16:creationId xmlns:a16="http://schemas.microsoft.com/office/drawing/2014/main" id="{606F4D29-E45D-49C6-83C4-03E91840FE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31471D48-F875-42C4-BC33-FD54699928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2F62AD-E3BE-4C56-9B59-A1D972D61210}" type="slidenum">
              <a:rPr lang="nl-NL" smtClean="0"/>
              <a:t>‹nr.›</a:t>
            </a:fld>
            <a:endParaRPr lang="nl-NL"/>
          </a:p>
        </p:txBody>
      </p:sp>
    </p:spTree>
    <p:extLst>
      <p:ext uri="{BB962C8B-B14F-4D97-AF65-F5344CB8AC3E}">
        <p14:creationId xmlns:p14="http://schemas.microsoft.com/office/powerpoint/2010/main" val="24093408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jpeg"/><Relationship Id="rId11" Type="http://schemas.openxmlformats.org/officeDocument/2006/relationships/image" Target="../media/image49.jpeg"/><Relationship Id="rId5" Type="http://schemas.openxmlformats.org/officeDocument/2006/relationships/image" Target="../media/image43.jpeg"/><Relationship Id="rId10" Type="http://schemas.openxmlformats.org/officeDocument/2006/relationships/image" Target="../media/image48.jpeg"/><Relationship Id="rId4" Type="http://schemas.openxmlformats.org/officeDocument/2006/relationships/image" Target="../media/image42.jpeg"/><Relationship Id="rId9"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B674F6-C562-4F76-84FE-5A6E65846230}"/>
              </a:ext>
            </a:extLst>
          </p:cNvPr>
          <p:cNvSpPr>
            <a:spLocks noGrp="1"/>
          </p:cNvSpPr>
          <p:nvPr>
            <p:ph type="ctrTitle"/>
          </p:nvPr>
        </p:nvSpPr>
        <p:spPr>
          <a:xfrm>
            <a:off x="1524000" y="1600199"/>
            <a:ext cx="9144000" cy="1909763"/>
          </a:xfrm>
          <a:ln>
            <a:solidFill>
              <a:srgbClr val="945EE8"/>
            </a:solidFill>
          </a:ln>
        </p:spPr>
        <p:txBody>
          <a:bodyPr/>
          <a:lstStyle/>
          <a:p>
            <a:r>
              <a:rPr lang="nl-NL" dirty="0">
                <a:latin typeface="Effra" panose="02000506080000020004" pitchFamily="2" charset="0"/>
              </a:rPr>
              <a:t>Geschiedenis en staatsinrichting </a:t>
            </a:r>
          </a:p>
        </p:txBody>
      </p:sp>
      <p:sp>
        <p:nvSpPr>
          <p:cNvPr id="3" name="Ondertitel 2">
            <a:extLst>
              <a:ext uri="{FF2B5EF4-FFF2-40B4-BE49-F238E27FC236}">
                <a16:creationId xmlns:a16="http://schemas.microsoft.com/office/drawing/2014/main" id="{A745CA3A-1013-4129-828C-01E25CFA2E52}"/>
              </a:ext>
            </a:extLst>
          </p:cNvPr>
          <p:cNvSpPr>
            <a:spLocks noGrp="1"/>
          </p:cNvSpPr>
          <p:nvPr>
            <p:ph type="subTitle" idx="1"/>
          </p:nvPr>
        </p:nvSpPr>
        <p:spPr>
          <a:xfrm>
            <a:off x="1524000" y="3602038"/>
            <a:ext cx="9144000" cy="969962"/>
          </a:xfrm>
          <a:ln>
            <a:solidFill>
              <a:srgbClr val="945EE8"/>
            </a:solidFill>
          </a:ln>
        </p:spPr>
        <p:txBody>
          <a:bodyPr/>
          <a:lstStyle/>
          <a:p>
            <a:r>
              <a:rPr lang="nl-NL" dirty="0">
                <a:latin typeface="Effra" panose="02000506080000020004" pitchFamily="2" charset="0"/>
              </a:rPr>
              <a:t>VMBO TL</a:t>
            </a:r>
          </a:p>
          <a:p>
            <a:r>
              <a:rPr lang="nl-NL" dirty="0"/>
              <a:t>2026</a:t>
            </a:r>
            <a:endParaRPr lang="nl-NL" dirty="0">
              <a:latin typeface="Effra" panose="02000506080000020004" pitchFamily="2" charset="0"/>
            </a:endParaRPr>
          </a:p>
        </p:txBody>
      </p:sp>
    </p:spTree>
    <p:extLst>
      <p:ext uri="{BB962C8B-B14F-4D97-AF65-F5344CB8AC3E}">
        <p14:creationId xmlns:p14="http://schemas.microsoft.com/office/powerpoint/2010/main" val="4091093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A34142-D37A-C141-39F4-F6CCD89C03D4}"/>
              </a:ext>
            </a:extLst>
          </p:cNvPr>
          <p:cNvSpPr>
            <a:spLocks noGrp="1"/>
          </p:cNvSpPr>
          <p:nvPr>
            <p:ph type="title"/>
          </p:nvPr>
        </p:nvSpPr>
        <p:spPr/>
        <p:txBody>
          <a:bodyPr/>
          <a:lstStyle/>
          <a:p>
            <a:r>
              <a:rPr lang="nl-NL" b="1" dirty="0">
                <a:solidFill>
                  <a:srgbClr val="652EA3"/>
                </a:solidFill>
              </a:rPr>
              <a:t>Populisme</a:t>
            </a:r>
          </a:p>
        </p:txBody>
      </p:sp>
      <p:sp>
        <p:nvSpPr>
          <p:cNvPr id="3" name="Tijdelijke aanduiding voor inhoud 2">
            <a:extLst>
              <a:ext uri="{FF2B5EF4-FFF2-40B4-BE49-F238E27FC236}">
                <a16:creationId xmlns:a16="http://schemas.microsoft.com/office/drawing/2014/main" id="{6EE03F46-16B7-2C9F-FFEE-DBB9F3EF1A77}"/>
              </a:ext>
            </a:extLst>
          </p:cNvPr>
          <p:cNvSpPr>
            <a:spLocks noGrp="1"/>
          </p:cNvSpPr>
          <p:nvPr>
            <p:ph idx="1"/>
          </p:nvPr>
        </p:nvSpPr>
        <p:spPr/>
        <p:txBody>
          <a:bodyPr/>
          <a:lstStyle/>
          <a:p>
            <a:r>
              <a:rPr lang="nl-NL" dirty="0"/>
              <a:t>Verschillende stromingen in de politiek</a:t>
            </a:r>
          </a:p>
          <a:p>
            <a:pPr lvl="1"/>
            <a:r>
              <a:rPr lang="nl-NL" u="sng" dirty="0">
                <a:solidFill>
                  <a:srgbClr val="945DE8"/>
                </a:solidFill>
              </a:rPr>
              <a:t>Liberalisme</a:t>
            </a:r>
            <a:r>
              <a:rPr lang="nl-NL" dirty="0"/>
              <a:t> -&gt; </a:t>
            </a:r>
            <a:r>
              <a:rPr lang="nl-NL" u="sng" dirty="0"/>
              <a:t>vrijheid</a:t>
            </a:r>
          </a:p>
          <a:p>
            <a:pPr lvl="1"/>
            <a:r>
              <a:rPr lang="nl-NL" u="sng" dirty="0">
                <a:solidFill>
                  <a:srgbClr val="945DE8"/>
                </a:solidFill>
              </a:rPr>
              <a:t>Socialisme</a:t>
            </a:r>
            <a:r>
              <a:rPr lang="nl-NL" dirty="0"/>
              <a:t> -&gt; </a:t>
            </a:r>
            <a:r>
              <a:rPr lang="nl-NL" u="sng" dirty="0"/>
              <a:t>gelijkheid</a:t>
            </a:r>
          </a:p>
          <a:p>
            <a:pPr lvl="1"/>
            <a:r>
              <a:rPr lang="nl-NL" u="sng" dirty="0">
                <a:solidFill>
                  <a:srgbClr val="945DE8"/>
                </a:solidFill>
              </a:rPr>
              <a:t>Confessionalisme</a:t>
            </a:r>
            <a:r>
              <a:rPr lang="nl-NL" dirty="0"/>
              <a:t> -&gt; </a:t>
            </a:r>
            <a:r>
              <a:rPr lang="nl-NL" u="sng" dirty="0"/>
              <a:t>geloof</a:t>
            </a:r>
          </a:p>
          <a:p>
            <a:r>
              <a:rPr lang="nl-NL" dirty="0"/>
              <a:t>Populisme is een ‘nieuwe’ stroming</a:t>
            </a:r>
          </a:p>
          <a:p>
            <a:pPr lvl="1"/>
            <a:r>
              <a:rPr lang="nl-NL" dirty="0"/>
              <a:t>Zet zich af tegen de ‘ouderwetse’ stromingen</a:t>
            </a:r>
          </a:p>
          <a:p>
            <a:pPr lvl="1"/>
            <a:r>
              <a:rPr lang="nl-NL" dirty="0"/>
              <a:t>Zeggen op te komen voor het volk</a:t>
            </a:r>
          </a:p>
          <a:p>
            <a:pPr lvl="1"/>
            <a:r>
              <a:rPr lang="nl-NL" dirty="0"/>
              <a:t>Moeilijker om politieke koers te voorspellen.</a:t>
            </a:r>
          </a:p>
          <a:p>
            <a:pPr lvl="1"/>
            <a:r>
              <a:rPr lang="nl-NL" dirty="0"/>
              <a:t>PVV of BBB zijn voorbeelden van populistische partijen.</a:t>
            </a:r>
          </a:p>
        </p:txBody>
      </p:sp>
      <p:pic>
        <p:nvPicPr>
          <p:cNvPr id="6146" name="Picture 2" descr="logo PVV">
            <a:extLst>
              <a:ext uri="{FF2B5EF4-FFF2-40B4-BE49-F238E27FC236}">
                <a16:creationId xmlns:a16="http://schemas.microsoft.com/office/drawing/2014/main" id="{DE51EC86-52E0-953C-041D-A49F267FB4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9607" y="2114550"/>
            <a:ext cx="3914775" cy="2628900"/>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B6BBEE55-2049-4070-B1A8-21BD949EE394}"/>
              </a:ext>
            </a:extLst>
          </p:cNvPr>
          <p:cNvSpPr txBox="1"/>
          <p:nvPr/>
        </p:nvSpPr>
        <p:spPr>
          <a:xfrm>
            <a:off x="9025247" y="4524499"/>
            <a:ext cx="1888176" cy="369332"/>
          </a:xfrm>
          <a:prstGeom prst="rect">
            <a:avLst/>
          </a:prstGeom>
          <a:noFill/>
        </p:spPr>
        <p:txBody>
          <a:bodyPr wrap="square" rtlCol="0">
            <a:spAutoFit/>
          </a:bodyPr>
          <a:lstStyle/>
          <a:p>
            <a:r>
              <a:rPr lang="nl-NL" dirty="0">
                <a:latin typeface="Effra" panose="02000506080000020004"/>
              </a:rPr>
              <a:t>Bron www.pvv.nl</a:t>
            </a:r>
          </a:p>
        </p:txBody>
      </p:sp>
    </p:spTree>
    <p:extLst>
      <p:ext uri="{BB962C8B-B14F-4D97-AF65-F5344CB8AC3E}">
        <p14:creationId xmlns:p14="http://schemas.microsoft.com/office/powerpoint/2010/main" val="72392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14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A29EBA-2075-B8AB-A39E-57D7F58B9D0C}"/>
              </a:ext>
            </a:extLst>
          </p:cNvPr>
          <p:cNvSpPr>
            <a:spLocks noGrp="1"/>
          </p:cNvSpPr>
          <p:nvPr>
            <p:ph type="title"/>
          </p:nvPr>
        </p:nvSpPr>
        <p:spPr/>
        <p:txBody>
          <a:bodyPr/>
          <a:lstStyle/>
          <a:p>
            <a:r>
              <a:rPr lang="nl-NL" b="1" dirty="0">
                <a:solidFill>
                  <a:srgbClr val="652EA3"/>
                </a:solidFill>
              </a:rPr>
              <a:t>Schoolstrijd</a:t>
            </a:r>
          </a:p>
        </p:txBody>
      </p:sp>
      <p:sp>
        <p:nvSpPr>
          <p:cNvPr id="3" name="Tijdelijke aanduiding voor inhoud 2">
            <a:extLst>
              <a:ext uri="{FF2B5EF4-FFF2-40B4-BE49-F238E27FC236}">
                <a16:creationId xmlns:a16="http://schemas.microsoft.com/office/drawing/2014/main" id="{6578FEBA-BD20-2FE5-B448-E41281F72A20}"/>
              </a:ext>
            </a:extLst>
          </p:cNvPr>
          <p:cNvSpPr>
            <a:spLocks noGrp="1"/>
          </p:cNvSpPr>
          <p:nvPr>
            <p:ph idx="1"/>
          </p:nvPr>
        </p:nvSpPr>
        <p:spPr/>
        <p:txBody>
          <a:bodyPr/>
          <a:lstStyle/>
          <a:p>
            <a:r>
              <a:rPr lang="nl-NL" dirty="0"/>
              <a:t>Sinds Napoleon zijn er gratis openbare scholen.</a:t>
            </a:r>
          </a:p>
          <a:p>
            <a:r>
              <a:rPr lang="nl-NL" dirty="0"/>
              <a:t>Kwamen ook bijzondere (christelijke) bij -&gt; zelf betalen.</a:t>
            </a:r>
          </a:p>
          <a:p>
            <a:r>
              <a:rPr lang="nl-NL" dirty="0"/>
              <a:t>Voor arme protestanten (</a:t>
            </a:r>
            <a:r>
              <a:rPr lang="nl-NL" u="sng" dirty="0">
                <a:solidFill>
                  <a:srgbClr val="945DE8"/>
                </a:solidFill>
              </a:rPr>
              <a:t>kleine </a:t>
            </a:r>
            <a:r>
              <a:rPr lang="nl-NL" u="sng" dirty="0" err="1">
                <a:solidFill>
                  <a:srgbClr val="945DE8"/>
                </a:solidFill>
              </a:rPr>
              <a:t>luyden</a:t>
            </a:r>
            <a:r>
              <a:rPr lang="nl-NL" dirty="0"/>
              <a:t>) was dat te duur.</a:t>
            </a:r>
          </a:p>
          <a:p>
            <a:pPr>
              <a:buClr>
                <a:schemeClr val="tx1"/>
              </a:buClr>
            </a:pPr>
            <a:r>
              <a:rPr lang="nl-NL" u="sng" dirty="0">
                <a:solidFill>
                  <a:srgbClr val="945DE8"/>
                </a:solidFill>
              </a:rPr>
              <a:t>Abraham Kuyper (ARP)</a:t>
            </a:r>
            <a:r>
              <a:rPr lang="nl-NL" u="sng" dirty="0"/>
              <a:t> </a:t>
            </a:r>
            <a:r>
              <a:rPr lang="nl-NL" dirty="0"/>
              <a:t>wilde financiële gelijkstelling.</a:t>
            </a:r>
          </a:p>
          <a:p>
            <a:r>
              <a:rPr lang="nl-NL" dirty="0"/>
              <a:t>Samen met de katholieken voor gestreden.</a:t>
            </a:r>
          </a:p>
          <a:p>
            <a:endParaRPr lang="nl-NL" dirty="0"/>
          </a:p>
          <a:p>
            <a:r>
              <a:rPr lang="nl-NL" dirty="0"/>
              <a:t>In 1917 lukt dit -&gt; </a:t>
            </a:r>
            <a:r>
              <a:rPr lang="nl-NL" u="sng" dirty="0">
                <a:solidFill>
                  <a:srgbClr val="945DE8"/>
                </a:solidFill>
              </a:rPr>
              <a:t>pacificatie van 1917</a:t>
            </a:r>
          </a:p>
          <a:p>
            <a:r>
              <a:rPr lang="nl-NL" dirty="0"/>
              <a:t>Deal met de socialisten -&gt; zij krijgen</a:t>
            </a:r>
            <a:r>
              <a:rPr lang="nl-NL" b="1" dirty="0">
                <a:solidFill>
                  <a:srgbClr val="945DE8"/>
                </a:solidFill>
              </a:rPr>
              <a:t> </a:t>
            </a:r>
            <a:r>
              <a:rPr lang="nl-NL" u="sng" dirty="0">
                <a:solidFill>
                  <a:srgbClr val="945DE8"/>
                </a:solidFill>
              </a:rPr>
              <a:t>algemeen kiesrecht.</a:t>
            </a:r>
            <a:endParaRPr lang="nl-NL" u="sng" dirty="0"/>
          </a:p>
        </p:txBody>
      </p:sp>
      <p:pic>
        <p:nvPicPr>
          <p:cNvPr id="4098" name="Picture 2" descr="Abraham Kuyper - Wikipedia">
            <a:extLst>
              <a:ext uri="{FF2B5EF4-FFF2-40B4-BE49-F238E27FC236}">
                <a16:creationId xmlns:a16="http://schemas.microsoft.com/office/drawing/2014/main" id="{33D9EC1B-5DBB-6880-2478-7B40C7C921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2248" y="1825625"/>
            <a:ext cx="2147374" cy="3062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70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9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D31852-737E-84E2-A3F0-8610AAD54916}"/>
              </a:ext>
            </a:extLst>
          </p:cNvPr>
          <p:cNvSpPr>
            <a:spLocks noGrp="1"/>
          </p:cNvSpPr>
          <p:nvPr>
            <p:ph type="title"/>
          </p:nvPr>
        </p:nvSpPr>
        <p:spPr/>
        <p:txBody>
          <a:bodyPr/>
          <a:lstStyle/>
          <a:p>
            <a:r>
              <a:rPr lang="nl-NL" b="1" dirty="0">
                <a:solidFill>
                  <a:srgbClr val="652EA3"/>
                </a:solidFill>
              </a:rPr>
              <a:t>Mislukte revolutie Troelstra</a:t>
            </a:r>
          </a:p>
        </p:txBody>
      </p:sp>
      <p:sp>
        <p:nvSpPr>
          <p:cNvPr id="3" name="Tijdelijke aanduiding voor inhoud 2">
            <a:extLst>
              <a:ext uri="{FF2B5EF4-FFF2-40B4-BE49-F238E27FC236}">
                <a16:creationId xmlns:a16="http://schemas.microsoft.com/office/drawing/2014/main" id="{4AB2B1CE-40BA-AC9F-72E9-D979DE99123C}"/>
              </a:ext>
            </a:extLst>
          </p:cNvPr>
          <p:cNvSpPr>
            <a:spLocks noGrp="1"/>
          </p:cNvSpPr>
          <p:nvPr>
            <p:ph idx="1"/>
          </p:nvPr>
        </p:nvSpPr>
        <p:spPr>
          <a:xfrm>
            <a:off x="838200" y="1472540"/>
            <a:ext cx="9107466" cy="5020335"/>
          </a:xfrm>
        </p:spPr>
        <p:txBody>
          <a:bodyPr>
            <a:normAutofit lnSpcReduction="10000"/>
          </a:bodyPr>
          <a:lstStyle/>
          <a:p>
            <a:r>
              <a:rPr lang="nl-NL" dirty="0"/>
              <a:t>Twee </a:t>
            </a:r>
            <a:r>
              <a:rPr lang="nl-NL" u="sng" dirty="0">
                <a:solidFill>
                  <a:srgbClr val="945DE8"/>
                </a:solidFill>
              </a:rPr>
              <a:t>socialistische</a:t>
            </a:r>
            <a:r>
              <a:rPr lang="nl-NL" dirty="0"/>
              <a:t> stromingen:</a:t>
            </a:r>
          </a:p>
          <a:p>
            <a:pPr lvl="1"/>
            <a:r>
              <a:rPr lang="nl-NL" dirty="0"/>
              <a:t>Sociaal democraten -&gt; via de democratie</a:t>
            </a:r>
          </a:p>
          <a:p>
            <a:pPr lvl="1"/>
            <a:r>
              <a:rPr lang="nl-NL" dirty="0"/>
              <a:t>Radicale socialisten /communisten -&gt; met geweld</a:t>
            </a:r>
          </a:p>
          <a:p>
            <a:pPr lvl="1"/>
            <a:endParaRPr lang="nl-NL" dirty="0"/>
          </a:p>
          <a:p>
            <a:r>
              <a:rPr lang="nl-NL" dirty="0"/>
              <a:t>In WO I is er in NL schaarste qua voedsel en brandstof.</a:t>
            </a:r>
          </a:p>
          <a:p>
            <a:pPr>
              <a:buClr>
                <a:schemeClr val="tx1"/>
              </a:buClr>
            </a:pPr>
            <a:r>
              <a:rPr lang="nl-NL" u="sng" dirty="0">
                <a:solidFill>
                  <a:srgbClr val="945DE8"/>
                </a:solidFill>
              </a:rPr>
              <a:t>Pieter Jelles Troelstra </a:t>
            </a:r>
            <a:r>
              <a:rPr lang="nl-NL" dirty="0"/>
              <a:t>(socialist) denkt dat NL een verandering wil</a:t>
            </a:r>
          </a:p>
          <a:p>
            <a:r>
              <a:rPr lang="nl-NL" dirty="0"/>
              <a:t>In 1918 roept hij de revolutie uit.</a:t>
            </a:r>
          </a:p>
          <a:p>
            <a:r>
              <a:rPr lang="nl-NL" dirty="0"/>
              <a:t>Groot fiasco -&gt; hij wordt opgepakt en komt in de gevangenis</a:t>
            </a:r>
          </a:p>
          <a:p>
            <a:pPr lvl="1"/>
            <a:r>
              <a:rPr lang="nl-NL" dirty="0"/>
              <a:t>Zo erg is het voor veel NL’ers niet</a:t>
            </a:r>
          </a:p>
          <a:p>
            <a:pPr lvl="1"/>
            <a:r>
              <a:rPr lang="nl-NL" dirty="0"/>
              <a:t>NL’ers blijven trouw aan het koningshuis.</a:t>
            </a:r>
          </a:p>
          <a:p>
            <a:endParaRPr lang="nl-NL" dirty="0"/>
          </a:p>
        </p:txBody>
      </p:sp>
      <p:pic>
        <p:nvPicPr>
          <p:cNvPr id="2050" name="Picture 2" descr="Pieter Jelles Troelstra - NTR Binnenhof">
            <a:extLst>
              <a:ext uri="{FF2B5EF4-FFF2-40B4-BE49-F238E27FC236}">
                <a16:creationId xmlns:a16="http://schemas.microsoft.com/office/drawing/2014/main" id="{26B1EEE6-321F-30F0-8474-E85549B542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82828" y="1345449"/>
            <a:ext cx="2000346" cy="3560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8939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06B52-6CA7-C511-934B-4CB673D6923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4CCB34B-E969-78D5-1B53-A78239BBAEC6}"/>
              </a:ext>
            </a:extLst>
          </p:cNvPr>
          <p:cNvSpPr>
            <a:spLocks noGrp="1"/>
          </p:cNvSpPr>
          <p:nvPr>
            <p:ph type="title"/>
          </p:nvPr>
        </p:nvSpPr>
        <p:spPr/>
        <p:txBody>
          <a:bodyPr/>
          <a:lstStyle/>
          <a:p>
            <a:r>
              <a:rPr lang="nl-NL" b="1" dirty="0">
                <a:solidFill>
                  <a:srgbClr val="652EA3"/>
                </a:solidFill>
              </a:rPr>
              <a:t>Cubacrisis</a:t>
            </a:r>
          </a:p>
        </p:txBody>
      </p:sp>
      <p:sp>
        <p:nvSpPr>
          <p:cNvPr id="3" name="Tijdelijke aanduiding voor inhoud 2">
            <a:extLst>
              <a:ext uri="{FF2B5EF4-FFF2-40B4-BE49-F238E27FC236}">
                <a16:creationId xmlns:a16="http://schemas.microsoft.com/office/drawing/2014/main" id="{5116E900-FF58-BA95-EE5C-B841E846E5B3}"/>
              </a:ext>
            </a:extLst>
          </p:cNvPr>
          <p:cNvSpPr>
            <a:spLocks noGrp="1"/>
          </p:cNvSpPr>
          <p:nvPr>
            <p:ph idx="1"/>
          </p:nvPr>
        </p:nvSpPr>
        <p:spPr>
          <a:xfrm>
            <a:off x="838200" y="1472540"/>
            <a:ext cx="6256748" cy="5166926"/>
          </a:xfrm>
        </p:spPr>
        <p:txBody>
          <a:bodyPr>
            <a:normAutofit lnSpcReduction="10000"/>
          </a:bodyPr>
          <a:lstStyle/>
          <a:p>
            <a:r>
              <a:rPr lang="nl-NL" dirty="0"/>
              <a:t>In Cuba was communist Fidel Castro aan de macht.</a:t>
            </a:r>
          </a:p>
          <a:p>
            <a:r>
              <a:rPr lang="nl-NL" dirty="0"/>
              <a:t>Hij liet de SU raketten plaatsen op Cuba.</a:t>
            </a:r>
          </a:p>
          <a:p>
            <a:r>
              <a:rPr lang="nl-NL" dirty="0"/>
              <a:t>De VS ontdekte deze raketten.</a:t>
            </a:r>
          </a:p>
          <a:p>
            <a:endParaRPr lang="nl-NL" dirty="0"/>
          </a:p>
          <a:p>
            <a:r>
              <a:rPr lang="nl-NL" dirty="0"/>
              <a:t>Beide landen stuurden hun Marine richting Cuba.</a:t>
            </a:r>
          </a:p>
          <a:p>
            <a:r>
              <a:rPr lang="nl-NL" dirty="0"/>
              <a:t>Er dreigde oorlog -&gt; Kennedy en Chroesjtsjov in gesprek.</a:t>
            </a:r>
          </a:p>
          <a:p>
            <a:r>
              <a:rPr lang="nl-NL" dirty="0"/>
              <a:t>Beide haalden raketten weg (VS uit Turkije)</a:t>
            </a:r>
          </a:p>
        </p:txBody>
      </p:sp>
      <p:pic>
        <p:nvPicPr>
          <p:cNvPr id="4" name="Picture 2" descr="cubacrisis">
            <a:extLst>
              <a:ext uri="{FF2B5EF4-FFF2-40B4-BE49-F238E27FC236}">
                <a16:creationId xmlns:a16="http://schemas.microsoft.com/office/drawing/2014/main" id="{DDC2C065-EF81-7124-A3DF-3316B3F44B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2898" y="4216741"/>
            <a:ext cx="4363534" cy="2132020"/>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56ECC64E-662F-220E-79A7-BFB971E32D12}"/>
              </a:ext>
            </a:extLst>
          </p:cNvPr>
          <p:cNvPicPr>
            <a:picLocks noChangeAspect="1"/>
          </p:cNvPicPr>
          <p:nvPr/>
        </p:nvPicPr>
        <p:blipFill>
          <a:blip r:embed="rId4"/>
          <a:srcRect r="26589" b="8125"/>
          <a:stretch>
            <a:fillRect/>
          </a:stretch>
        </p:blipFill>
        <p:spPr>
          <a:xfrm>
            <a:off x="7053247" y="218534"/>
            <a:ext cx="5015772" cy="3717847"/>
          </a:xfrm>
          <a:prstGeom prst="rect">
            <a:avLst/>
          </a:prstGeom>
        </p:spPr>
      </p:pic>
      <p:sp>
        <p:nvSpPr>
          <p:cNvPr id="6" name="Ovaal 5">
            <a:extLst>
              <a:ext uri="{FF2B5EF4-FFF2-40B4-BE49-F238E27FC236}">
                <a16:creationId xmlns:a16="http://schemas.microsoft.com/office/drawing/2014/main" id="{7ABAC195-C6DE-5908-19B8-1F3CA6E8496B}"/>
              </a:ext>
            </a:extLst>
          </p:cNvPr>
          <p:cNvSpPr/>
          <p:nvPr/>
        </p:nvSpPr>
        <p:spPr>
          <a:xfrm rot="1053499">
            <a:off x="9819743" y="3233713"/>
            <a:ext cx="1962615" cy="780585"/>
          </a:xfrm>
          <a:prstGeom prst="ellipse">
            <a:avLst/>
          </a:prstGeom>
          <a:noFill/>
          <a:ln>
            <a:solidFill>
              <a:srgbClr val="652E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839261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3428A-23E7-AE54-4A51-E586B68C871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95F9774-D6F5-82F9-BA18-6499F4D5A442}"/>
              </a:ext>
            </a:extLst>
          </p:cNvPr>
          <p:cNvSpPr>
            <a:spLocks noGrp="1"/>
          </p:cNvSpPr>
          <p:nvPr>
            <p:ph type="title"/>
          </p:nvPr>
        </p:nvSpPr>
        <p:spPr/>
        <p:txBody>
          <a:bodyPr>
            <a:normAutofit/>
          </a:bodyPr>
          <a:lstStyle/>
          <a:p>
            <a:r>
              <a:rPr lang="nl-NL" sz="3600" b="1" dirty="0">
                <a:solidFill>
                  <a:srgbClr val="652EA3"/>
                </a:solidFill>
              </a:rPr>
              <a:t>Communisme, fascisme en nationaal socialisme </a:t>
            </a:r>
          </a:p>
        </p:txBody>
      </p:sp>
      <p:sp>
        <p:nvSpPr>
          <p:cNvPr id="3" name="Tijdelijke aanduiding voor inhoud 2">
            <a:extLst>
              <a:ext uri="{FF2B5EF4-FFF2-40B4-BE49-F238E27FC236}">
                <a16:creationId xmlns:a16="http://schemas.microsoft.com/office/drawing/2014/main" id="{FE63ACC0-797C-75B2-79E3-A57681356930}"/>
              </a:ext>
            </a:extLst>
          </p:cNvPr>
          <p:cNvSpPr>
            <a:spLocks noGrp="1"/>
          </p:cNvSpPr>
          <p:nvPr>
            <p:ph idx="1"/>
          </p:nvPr>
        </p:nvSpPr>
        <p:spPr>
          <a:xfrm>
            <a:off x="758282" y="1276801"/>
            <a:ext cx="9107466" cy="4802187"/>
          </a:xfrm>
        </p:spPr>
        <p:txBody>
          <a:bodyPr/>
          <a:lstStyle/>
          <a:p>
            <a:r>
              <a:rPr lang="nl-NL" dirty="0"/>
              <a:t>Alle drie </a:t>
            </a:r>
            <a:r>
              <a:rPr lang="nl-NL" u="sng" dirty="0">
                <a:solidFill>
                  <a:srgbClr val="945DE8"/>
                </a:solidFill>
              </a:rPr>
              <a:t>totalitaire ideologieën</a:t>
            </a:r>
            <a:r>
              <a:rPr lang="nl-NL" dirty="0"/>
              <a:t>. </a:t>
            </a:r>
          </a:p>
          <a:p>
            <a:pPr lvl="1"/>
            <a:r>
              <a:rPr lang="nl-NL" dirty="0"/>
              <a:t>Geen vrijheid van meningsuiting (</a:t>
            </a:r>
            <a:r>
              <a:rPr lang="nl-NL" u="sng" dirty="0">
                <a:solidFill>
                  <a:srgbClr val="945DE8"/>
                </a:solidFill>
              </a:rPr>
              <a:t>censuur</a:t>
            </a:r>
            <a:r>
              <a:rPr lang="nl-NL" dirty="0"/>
              <a:t>)</a:t>
            </a:r>
          </a:p>
          <a:p>
            <a:pPr lvl="1"/>
            <a:r>
              <a:rPr lang="nl-NL" dirty="0"/>
              <a:t>1 leider (</a:t>
            </a:r>
            <a:r>
              <a:rPr lang="nl-NL" u="sng" dirty="0">
                <a:solidFill>
                  <a:srgbClr val="945DE8"/>
                </a:solidFill>
              </a:rPr>
              <a:t>dictatuur</a:t>
            </a:r>
            <a:r>
              <a:rPr lang="nl-NL" dirty="0"/>
              <a:t>)</a:t>
            </a:r>
          </a:p>
          <a:p>
            <a:pPr lvl="1"/>
            <a:r>
              <a:rPr lang="nl-NL" dirty="0"/>
              <a:t>Strenge geheime politie (</a:t>
            </a:r>
            <a:r>
              <a:rPr lang="nl-NL" u="sng" dirty="0">
                <a:solidFill>
                  <a:srgbClr val="945DE8"/>
                </a:solidFill>
              </a:rPr>
              <a:t>terreur</a:t>
            </a:r>
            <a:r>
              <a:rPr lang="nl-NL" dirty="0"/>
              <a:t>)</a:t>
            </a:r>
          </a:p>
          <a:p>
            <a:pPr lvl="1"/>
            <a:r>
              <a:rPr lang="nl-NL" dirty="0"/>
              <a:t>Controle over het denken en doen van iedereen.</a:t>
            </a:r>
          </a:p>
        </p:txBody>
      </p:sp>
      <p:pic>
        <p:nvPicPr>
          <p:cNvPr id="3074" name="Picture 2" descr="Interbellum - Betekenis en kenmerken">
            <a:extLst>
              <a:ext uri="{FF2B5EF4-FFF2-40B4-BE49-F238E27FC236}">
                <a16:creationId xmlns:a16="http://schemas.microsoft.com/office/drawing/2014/main" id="{A5647803-F255-67C9-7853-CC7EF93E34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5436" y="1276801"/>
            <a:ext cx="3760623" cy="237389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el 3">
            <a:extLst>
              <a:ext uri="{FF2B5EF4-FFF2-40B4-BE49-F238E27FC236}">
                <a16:creationId xmlns:a16="http://schemas.microsoft.com/office/drawing/2014/main" id="{6F5F2319-09CC-4B18-759B-7E0A28FAD078}"/>
              </a:ext>
            </a:extLst>
          </p:cNvPr>
          <p:cNvGraphicFramePr>
            <a:graphicFrameLocks noGrp="1"/>
          </p:cNvGraphicFramePr>
          <p:nvPr>
            <p:extLst>
              <p:ext uri="{D42A27DB-BD31-4B8C-83A1-F6EECF244321}">
                <p14:modId xmlns:p14="http://schemas.microsoft.com/office/powerpoint/2010/main" val="2307432698"/>
              </p:ext>
            </p:extLst>
          </p:nvPr>
        </p:nvGraphicFramePr>
        <p:xfrm>
          <a:off x="690905" y="3699616"/>
          <a:ext cx="10983951" cy="2971463"/>
        </p:xfrm>
        <a:graphic>
          <a:graphicData uri="http://schemas.openxmlformats.org/drawingml/2006/table">
            <a:tbl>
              <a:tblPr firstRow="1" bandRow="1">
                <a:tableStyleId>{F2DE63D5-997A-4646-A377-4702673A728D}</a:tableStyleId>
              </a:tblPr>
              <a:tblGrid>
                <a:gridCol w="2302552">
                  <a:extLst>
                    <a:ext uri="{9D8B030D-6E8A-4147-A177-3AD203B41FA5}">
                      <a16:colId xmlns:a16="http://schemas.microsoft.com/office/drawing/2014/main" val="3365907011"/>
                    </a:ext>
                  </a:extLst>
                </a:gridCol>
                <a:gridCol w="1463040">
                  <a:extLst>
                    <a:ext uri="{9D8B030D-6E8A-4147-A177-3AD203B41FA5}">
                      <a16:colId xmlns:a16="http://schemas.microsoft.com/office/drawing/2014/main" val="1533855825"/>
                    </a:ext>
                  </a:extLst>
                </a:gridCol>
                <a:gridCol w="2098307">
                  <a:extLst>
                    <a:ext uri="{9D8B030D-6E8A-4147-A177-3AD203B41FA5}">
                      <a16:colId xmlns:a16="http://schemas.microsoft.com/office/drawing/2014/main" val="2792300035"/>
                    </a:ext>
                  </a:extLst>
                </a:gridCol>
                <a:gridCol w="2425566">
                  <a:extLst>
                    <a:ext uri="{9D8B030D-6E8A-4147-A177-3AD203B41FA5}">
                      <a16:colId xmlns:a16="http://schemas.microsoft.com/office/drawing/2014/main" val="1899099528"/>
                    </a:ext>
                  </a:extLst>
                </a:gridCol>
                <a:gridCol w="2694486">
                  <a:extLst>
                    <a:ext uri="{9D8B030D-6E8A-4147-A177-3AD203B41FA5}">
                      <a16:colId xmlns:a16="http://schemas.microsoft.com/office/drawing/2014/main" val="1064644810"/>
                    </a:ext>
                  </a:extLst>
                </a:gridCol>
              </a:tblGrid>
              <a:tr h="679706">
                <a:tc>
                  <a:txBody>
                    <a:bodyPr/>
                    <a:lstStyle/>
                    <a:p>
                      <a:pPr algn="ct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45DE8"/>
                    </a:solidFill>
                  </a:tcPr>
                </a:tc>
                <a:tc>
                  <a:txBody>
                    <a:bodyPr/>
                    <a:lstStyle/>
                    <a:p>
                      <a:pPr algn="ctr"/>
                      <a:r>
                        <a:rPr lang="nl-NL" dirty="0"/>
                        <a:t>Land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45DE8"/>
                    </a:solidFill>
                  </a:tcPr>
                </a:tc>
                <a:tc>
                  <a:txBody>
                    <a:bodyPr/>
                    <a:lstStyle/>
                    <a:p>
                      <a:pPr algn="ctr"/>
                      <a:r>
                        <a:rPr lang="nl-NL" dirty="0"/>
                        <a:t>Leiders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45DE8"/>
                    </a:solidFill>
                  </a:tcPr>
                </a:tc>
                <a:tc>
                  <a:txBody>
                    <a:bodyPr/>
                    <a:lstStyle/>
                    <a:p>
                      <a:pPr algn="ctr"/>
                      <a:r>
                        <a:rPr lang="nl-NL" dirty="0"/>
                        <a:t>Wat willen ze?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45DE8"/>
                    </a:solidFill>
                  </a:tcPr>
                </a:tc>
                <a:tc>
                  <a:txBody>
                    <a:bodyPr/>
                    <a:lstStyle/>
                    <a:p>
                      <a:pPr algn="ctr"/>
                      <a:r>
                        <a:rPr lang="nl-NL" dirty="0"/>
                        <a:t>Belangrijke begrippen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45DE8"/>
                    </a:solidFill>
                  </a:tcPr>
                </a:tc>
                <a:extLst>
                  <a:ext uri="{0D108BD9-81ED-4DB2-BD59-A6C34878D82A}">
                    <a16:rowId xmlns:a16="http://schemas.microsoft.com/office/drawing/2014/main" val="3841006109"/>
                  </a:ext>
                </a:extLst>
              </a:tr>
              <a:tr h="462957">
                <a:tc>
                  <a:txBody>
                    <a:bodyPr/>
                    <a:lstStyle/>
                    <a:p>
                      <a:r>
                        <a:rPr lang="nl-NL" u="sng" dirty="0">
                          <a:solidFill>
                            <a:srgbClr val="945DE8"/>
                          </a:solidFill>
                        </a:rPr>
                        <a:t>Communisme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l-NL" dirty="0"/>
                        <a:t>Sovjet Unie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l-NL" dirty="0"/>
                        <a:t>Lenin, Stalin, Chroesjtsjov, Gorbatsjov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l-NL" dirty="0"/>
                        <a:t>Gelijkheid -&gt; opkomen voor boeren en arbeiders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l-NL" dirty="0"/>
                        <a:t>Showproces, stalinisme, vijfjarenplan, collectivisatie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9659649"/>
                  </a:ext>
                </a:extLst>
              </a:tr>
              <a:tr h="462957">
                <a:tc>
                  <a:txBody>
                    <a:bodyPr/>
                    <a:lstStyle/>
                    <a:p>
                      <a:r>
                        <a:rPr lang="nl-NL" u="sng" dirty="0">
                          <a:solidFill>
                            <a:srgbClr val="945DE8"/>
                          </a:solidFill>
                        </a:rPr>
                        <a:t>Fascisme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l-NL" dirty="0"/>
                        <a:t>Italië</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l-NL" dirty="0"/>
                        <a:t>Mussolini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l-NL" dirty="0"/>
                        <a:t>Machtig Italië</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140209"/>
                  </a:ext>
                </a:extLst>
              </a:tr>
              <a:tr h="462957">
                <a:tc>
                  <a:txBody>
                    <a:bodyPr/>
                    <a:lstStyle/>
                    <a:p>
                      <a:r>
                        <a:rPr lang="nl-NL" u="sng" dirty="0">
                          <a:solidFill>
                            <a:srgbClr val="945DE8"/>
                          </a:solidFill>
                        </a:rPr>
                        <a:t>Nationaal socialisme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l-NL" dirty="0"/>
                        <a:t>Duitsland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l-NL" dirty="0"/>
                        <a:t>Hitler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l-NL" dirty="0"/>
                        <a:t>Machtig Duitsland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l-NL" dirty="0"/>
                        <a:t>Rassenleer, antisemitisme, Führer, NSDAP en nog veel meer.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11049649"/>
                  </a:ext>
                </a:extLst>
              </a:tr>
            </a:tbl>
          </a:graphicData>
        </a:graphic>
      </p:graphicFrame>
      <p:sp>
        <p:nvSpPr>
          <p:cNvPr id="5" name="Ovaal 4">
            <a:extLst>
              <a:ext uri="{FF2B5EF4-FFF2-40B4-BE49-F238E27FC236}">
                <a16:creationId xmlns:a16="http://schemas.microsoft.com/office/drawing/2014/main" id="{217AD483-C58C-26E6-8DB6-8BFABEDB5B9C}"/>
              </a:ext>
            </a:extLst>
          </p:cNvPr>
          <p:cNvSpPr/>
          <p:nvPr/>
        </p:nvSpPr>
        <p:spPr>
          <a:xfrm>
            <a:off x="9105499" y="2021305"/>
            <a:ext cx="664143" cy="770021"/>
          </a:xfrm>
          <a:prstGeom prst="ellipse">
            <a:avLst/>
          </a:prstGeom>
          <a:noFill/>
          <a:ln w="28575">
            <a:solidFill>
              <a:srgbClr val="652E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 name="Ovaal 5">
            <a:extLst>
              <a:ext uri="{FF2B5EF4-FFF2-40B4-BE49-F238E27FC236}">
                <a16:creationId xmlns:a16="http://schemas.microsoft.com/office/drawing/2014/main" id="{A448DB9B-1C99-97DA-2FB0-AF9BD7C646BC}"/>
              </a:ext>
            </a:extLst>
          </p:cNvPr>
          <p:cNvSpPr/>
          <p:nvPr/>
        </p:nvSpPr>
        <p:spPr>
          <a:xfrm>
            <a:off x="9865747" y="1250487"/>
            <a:ext cx="2127331" cy="1964351"/>
          </a:xfrm>
          <a:prstGeom prst="ellipse">
            <a:avLst/>
          </a:prstGeom>
          <a:noFill/>
          <a:ln w="28575">
            <a:solidFill>
              <a:srgbClr val="652E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7" name="Ovaal 6">
            <a:extLst>
              <a:ext uri="{FF2B5EF4-FFF2-40B4-BE49-F238E27FC236}">
                <a16:creationId xmlns:a16="http://schemas.microsoft.com/office/drawing/2014/main" id="{2290C932-E6C8-CEFB-7177-553F4B229ADE}"/>
              </a:ext>
            </a:extLst>
          </p:cNvPr>
          <p:cNvSpPr/>
          <p:nvPr/>
        </p:nvSpPr>
        <p:spPr>
          <a:xfrm>
            <a:off x="8954585" y="2598978"/>
            <a:ext cx="911161" cy="946477"/>
          </a:xfrm>
          <a:prstGeom prst="ellipse">
            <a:avLst/>
          </a:prstGeom>
          <a:noFill/>
          <a:ln w="28575">
            <a:solidFill>
              <a:srgbClr val="652E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Tree>
    <p:extLst>
      <p:ext uri="{BB962C8B-B14F-4D97-AF65-F5344CB8AC3E}">
        <p14:creationId xmlns:p14="http://schemas.microsoft.com/office/powerpoint/2010/main" val="3851947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C5DB0-594A-BF9A-4BDC-E26C45806A9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44799ED-D88B-FC23-3AEA-BDE52F19A4DD}"/>
              </a:ext>
            </a:extLst>
          </p:cNvPr>
          <p:cNvSpPr>
            <a:spLocks noGrp="1"/>
          </p:cNvSpPr>
          <p:nvPr>
            <p:ph type="title"/>
          </p:nvPr>
        </p:nvSpPr>
        <p:spPr/>
        <p:txBody>
          <a:bodyPr>
            <a:normAutofit/>
          </a:bodyPr>
          <a:lstStyle/>
          <a:p>
            <a:r>
              <a:rPr lang="nl-NL" b="1" dirty="0">
                <a:solidFill>
                  <a:srgbClr val="652EA3"/>
                </a:solidFill>
              </a:rPr>
              <a:t>Begin Koude oorlog</a:t>
            </a:r>
          </a:p>
        </p:txBody>
      </p:sp>
      <p:sp>
        <p:nvSpPr>
          <p:cNvPr id="3" name="Tijdelijke aanduiding voor inhoud 2">
            <a:extLst>
              <a:ext uri="{FF2B5EF4-FFF2-40B4-BE49-F238E27FC236}">
                <a16:creationId xmlns:a16="http://schemas.microsoft.com/office/drawing/2014/main" id="{B8E373DC-45DC-FBAC-22C7-65B2CD99BB19}"/>
              </a:ext>
            </a:extLst>
          </p:cNvPr>
          <p:cNvSpPr>
            <a:spLocks noGrp="1"/>
          </p:cNvSpPr>
          <p:nvPr>
            <p:ph idx="1"/>
          </p:nvPr>
        </p:nvSpPr>
        <p:spPr>
          <a:xfrm>
            <a:off x="5569526" y="1350818"/>
            <a:ext cx="6296892" cy="5226627"/>
          </a:xfrm>
        </p:spPr>
        <p:txBody>
          <a:bodyPr>
            <a:normAutofit lnSpcReduction="10000"/>
          </a:bodyPr>
          <a:lstStyle/>
          <a:p>
            <a:r>
              <a:rPr lang="nl-NL" dirty="0"/>
              <a:t>In WO II waren de SU en de VS nog bondgenoten,</a:t>
            </a:r>
          </a:p>
          <a:p>
            <a:endParaRPr lang="nl-NL" dirty="0"/>
          </a:p>
          <a:p>
            <a:r>
              <a:rPr lang="nl-NL" dirty="0"/>
              <a:t>Afspraken gemaakt over de </a:t>
            </a:r>
            <a:r>
              <a:rPr lang="nl-NL" u="sng" dirty="0">
                <a:solidFill>
                  <a:srgbClr val="945DE8"/>
                </a:solidFill>
              </a:rPr>
              <a:t>invloedsferen</a:t>
            </a:r>
            <a:r>
              <a:rPr lang="nl-NL" dirty="0"/>
              <a:t>.</a:t>
            </a:r>
          </a:p>
          <a:p>
            <a:endParaRPr lang="nl-NL" dirty="0"/>
          </a:p>
          <a:p>
            <a:r>
              <a:rPr lang="nl-NL" dirty="0"/>
              <a:t>Conflict over de verdeling van Duitsland.</a:t>
            </a:r>
          </a:p>
          <a:p>
            <a:r>
              <a:rPr lang="nl-NL" dirty="0"/>
              <a:t>Uiteindelijk werden het twee </a:t>
            </a:r>
            <a:r>
              <a:rPr lang="nl-NL" dirty="0" err="1"/>
              <a:t>Duitslanden</a:t>
            </a:r>
            <a:r>
              <a:rPr lang="nl-NL" dirty="0"/>
              <a:t>:</a:t>
            </a:r>
          </a:p>
          <a:p>
            <a:r>
              <a:rPr lang="nl-NL" dirty="0"/>
              <a:t>West Duitsland: </a:t>
            </a:r>
            <a:r>
              <a:rPr lang="nl-NL" u="sng" dirty="0">
                <a:solidFill>
                  <a:srgbClr val="945DE8"/>
                </a:solidFill>
              </a:rPr>
              <a:t>BRD</a:t>
            </a:r>
          </a:p>
          <a:p>
            <a:r>
              <a:rPr lang="nl-NL" dirty="0"/>
              <a:t>Oost Duitsland: </a:t>
            </a:r>
            <a:r>
              <a:rPr lang="nl-NL" u="sng" dirty="0">
                <a:solidFill>
                  <a:srgbClr val="945DE8"/>
                </a:solidFill>
              </a:rPr>
              <a:t>DDR</a:t>
            </a:r>
          </a:p>
        </p:txBody>
      </p:sp>
      <p:pic>
        <p:nvPicPr>
          <p:cNvPr id="1030" name="Picture 6">
            <a:extLst>
              <a:ext uri="{FF2B5EF4-FFF2-40B4-BE49-F238E27FC236}">
                <a16:creationId xmlns:a16="http://schemas.microsoft.com/office/drawing/2014/main" id="{BE5B154F-DC5B-6D71-6335-5D896B6B34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477" y="1456893"/>
            <a:ext cx="4971203" cy="512055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1945-1961 – duits.de/vaklokaal">
            <a:extLst>
              <a:ext uri="{FF2B5EF4-FFF2-40B4-BE49-F238E27FC236}">
                <a16:creationId xmlns:a16="http://schemas.microsoft.com/office/drawing/2014/main" id="{79684E89-3AF9-85B2-B74C-6121E8D9DB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78" y="1690688"/>
            <a:ext cx="4749800" cy="44196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eeft 25 jaar Wiedervereinigung opnieuw voor een eengemaakt Duitsland  gezorgd? | De Morgen">
            <a:extLst>
              <a:ext uri="{FF2B5EF4-FFF2-40B4-BE49-F238E27FC236}">
                <a16:creationId xmlns:a16="http://schemas.microsoft.com/office/drawing/2014/main" id="{8DDDBDC1-C70E-E874-6B93-A7F5251922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1656" y="1629504"/>
            <a:ext cx="4182843" cy="4947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78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B9447-3114-E8B5-24A7-451577456A5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90B7849-6DD5-ACD1-7537-2684DD3658D3}"/>
              </a:ext>
            </a:extLst>
          </p:cNvPr>
          <p:cNvSpPr>
            <a:spLocks noGrp="1"/>
          </p:cNvSpPr>
          <p:nvPr>
            <p:ph type="title"/>
          </p:nvPr>
        </p:nvSpPr>
        <p:spPr/>
        <p:txBody>
          <a:bodyPr>
            <a:normAutofit/>
          </a:bodyPr>
          <a:lstStyle/>
          <a:p>
            <a:r>
              <a:rPr lang="nl-NL" b="1" dirty="0">
                <a:solidFill>
                  <a:srgbClr val="652EA3"/>
                </a:solidFill>
              </a:rPr>
              <a:t>Conferentie van München</a:t>
            </a:r>
          </a:p>
        </p:txBody>
      </p:sp>
      <p:sp>
        <p:nvSpPr>
          <p:cNvPr id="3" name="Tijdelijke aanduiding voor inhoud 2">
            <a:extLst>
              <a:ext uri="{FF2B5EF4-FFF2-40B4-BE49-F238E27FC236}">
                <a16:creationId xmlns:a16="http://schemas.microsoft.com/office/drawing/2014/main" id="{96D15887-220A-2A93-6B3E-992BA46E3768}"/>
              </a:ext>
            </a:extLst>
          </p:cNvPr>
          <p:cNvSpPr>
            <a:spLocks noGrp="1"/>
          </p:cNvSpPr>
          <p:nvPr>
            <p:ph idx="1"/>
          </p:nvPr>
        </p:nvSpPr>
        <p:spPr>
          <a:xfrm>
            <a:off x="838200" y="1690688"/>
            <a:ext cx="6913418" cy="4802187"/>
          </a:xfrm>
        </p:spPr>
        <p:txBody>
          <a:bodyPr/>
          <a:lstStyle/>
          <a:p>
            <a:r>
              <a:rPr lang="nl-NL" dirty="0"/>
              <a:t>Hitler was op zoek naar meer </a:t>
            </a:r>
            <a:r>
              <a:rPr lang="nl-NL" u="sng" dirty="0">
                <a:solidFill>
                  <a:srgbClr val="945DE8"/>
                </a:solidFill>
              </a:rPr>
              <a:t>Lebensraum</a:t>
            </a:r>
            <a:r>
              <a:rPr lang="nl-NL" dirty="0"/>
              <a:t> en </a:t>
            </a:r>
            <a:r>
              <a:rPr lang="nl-NL" u="sng" dirty="0">
                <a:solidFill>
                  <a:srgbClr val="945DE8"/>
                </a:solidFill>
              </a:rPr>
              <a:t>Heim ins Reich</a:t>
            </a:r>
          </a:p>
          <a:p>
            <a:r>
              <a:rPr lang="nl-NL" dirty="0"/>
              <a:t>Alle Duitstaligen in een groter Duitsland.</a:t>
            </a:r>
          </a:p>
          <a:p>
            <a:r>
              <a:rPr lang="nl-NL" dirty="0"/>
              <a:t>In 1938: conferentie van München. </a:t>
            </a:r>
          </a:p>
          <a:p>
            <a:pPr lvl="1"/>
            <a:r>
              <a:rPr lang="nl-NL" dirty="0"/>
              <a:t>Hitler beweerde dat hij Duitsers in Sudetenland moest ‘bevrijden’.</a:t>
            </a:r>
          </a:p>
          <a:p>
            <a:r>
              <a:rPr lang="nl-NL" dirty="0"/>
              <a:t>Engeland en Frankrijk gaven Hitler een beetje zijn zin -&gt; </a:t>
            </a:r>
            <a:r>
              <a:rPr lang="nl-NL" u="sng" dirty="0" err="1">
                <a:solidFill>
                  <a:srgbClr val="945DE8"/>
                </a:solidFill>
              </a:rPr>
              <a:t>appeasementpolitiek</a:t>
            </a:r>
            <a:endParaRPr lang="nl-NL" u="sng" dirty="0">
              <a:solidFill>
                <a:srgbClr val="945DE8"/>
              </a:solidFill>
            </a:endParaRPr>
          </a:p>
          <a:p>
            <a:r>
              <a:rPr lang="nl-NL" dirty="0"/>
              <a:t>Doel om oorlog te voorkomen -&gt; mislukt.</a:t>
            </a:r>
          </a:p>
          <a:p>
            <a:r>
              <a:rPr lang="nl-NL" dirty="0"/>
              <a:t>Hitler viel in 1939 polen aan.</a:t>
            </a:r>
          </a:p>
        </p:txBody>
      </p:sp>
      <p:pic>
        <p:nvPicPr>
          <p:cNvPr id="2050" name="Picture 2" descr="Sudetenland | Historica Wiki | Fandom">
            <a:extLst>
              <a:ext uri="{FF2B5EF4-FFF2-40B4-BE49-F238E27FC236}">
                <a16:creationId xmlns:a16="http://schemas.microsoft.com/office/drawing/2014/main" id="{E2A0043B-EA5D-198C-B029-AC203F304F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909" y="1324841"/>
            <a:ext cx="4304146" cy="242108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eace Four Power Conference (1938) - YouTube">
            <a:extLst>
              <a:ext uri="{FF2B5EF4-FFF2-40B4-BE49-F238E27FC236}">
                <a16:creationId xmlns:a16="http://schemas.microsoft.com/office/drawing/2014/main" id="{FDBB1A79-BA1D-3A57-9717-4E28AB464F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6527" y="4091781"/>
            <a:ext cx="3024909" cy="2268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3944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1D266-60CB-DB0B-AF34-5334DA2CB1C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41ED198-D7BF-4E40-0297-C9799C180839}"/>
              </a:ext>
            </a:extLst>
          </p:cNvPr>
          <p:cNvSpPr>
            <a:spLocks noGrp="1"/>
          </p:cNvSpPr>
          <p:nvPr>
            <p:ph type="title"/>
          </p:nvPr>
        </p:nvSpPr>
        <p:spPr/>
        <p:txBody>
          <a:bodyPr>
            <a:normAutofit/>
          </a:bodyPr>
          <a:lstStyle/>
          <a:p>
            <a:r>
              <a:rPr lang="nl-NL" b="1" dirty="0">
                <a:solidFill>
                  <a:srgbClr val="652EA3"/>
                </a:solidFill>
              </a:rPr>
              <a:t>Inflatie en </a:t>
            </a:r>
            <a:r>
              <a:rPr lang="nl-NL" b="1" dirty="0" err="1">
                <a:solidFill>
                  <a:srgbClr val="652EA3"/>
                </a:solidFill>
              </a:rPr>
              <a:t>Dawesplan</a:t>
            </a:r>
            <a:endParaRPr lang="nl-NL" b="1" dirty="0">
              <a:solidFill>
                <a:srgbClr val="652EA3"/>
              </a:solidFill>
            </a:endParaRPr>
          </a:p>
        </p:txBody>
      </p:sp>
      <p:sp>
        <p:nvSpPr>
          <p:cNvPr id="3" name="Tijdelijke aanduiding voor inhoud 2">
            <a:extLst>
              <a:ext uri="{FF2B5EF4-FFF2-40B4-BE49-F238E27FC236}">
                <a16:creationId xmlns:a16="http://schemas.microsoft.com/office/drawing/2014/main" id="{3FFD63BE-EF09-F4C2-9DF1-F79668700B97}"/>
              </a:ext>
            </a:extLst>
          </p:cNvPr>
          <p:cNvSpPr>
            <a:spLocks noGrp="1"/>
          </p:cNvSpPr>
          <p:nvPr>
            <p:ph idx="1"/>
          </p:nvPr>
        </p:nvSpPr>
        <p:spPr>
          <a:xfrm>
            <a:off x="838200" y="1368570"/>
            <a:ext cx="9107466" cy="4802187"/>
          </a:xfrm>
        </p:spPr>
        <p:txBody>
          <a:bodyPr/>
          <a:lstStyle/>
          <a:p>
            <a:r>
              <a:rPr lang="nl-NL" dirty="0"/>
              <a:t>Duitsland moest hoge herstelbetalingen doen door het </a:t>
            </a:r>
            <a:r>
              <a:rPr lang="nl-NL" u="sng" dirty="0">
                <a:solidFill>
                  <a:srgbClr val="945DE8"/>
                </a:solidFill>
              </a:rPr>
              <a:t>verdrag van Versailles</a:t>
            </a:r>
            <a:r>
              <a:rPr lang="nl-NL" dirty="0"/>
              <a:t>.</a:t>
            </a:r>
          </a:p>
          <a:p>
            <a:r>
              <a:rPr lang="nl-NL" dirty="0"/>
              <a:t>Geld tekort -&gt; regering liet geld bijdrukken</a:t>
            </a:r>
          </a:p>
          <a:p>
            <a:r>
              <a:rPr lang="nl-NL" dirty="0"/>
              <a:t>Geld helemaal niks meer waard -&gt; </a:t>
            </a:r>
            <a:r>
              <a:rPr lang="nl-NL" u="sng" dirty="0">
                <a:solidFill>
                  <a:srgbClr val="945DE8"/>
                </a:solidFill>
              </a:rPr>
              <a:t>superinflatie</a:t>
            </a:r>
          </a:p>
          <a:p>
            <a:r>
              <a:rPr lang="nl-NL" dirty="0"/>
              <a:t>Frankrijk bezet het Ruhrgebied als straf.</a:t>
            </a:r>
          </a:p>
          <a:p>
            <a:endParaRPr lang="nl-NL" dirty="0"/>
          </a:p>
          <a:p>
            <a:r>
              <a:rPr lang="nl-NL" dirty="0"/>
              <a:t>VS wil Duitsland helpen</a:t>
            </a:r>
          </a:p>
          <a:p>
            <a:r>
              <a:rPr lang="nl-NL" dirty="0"/>
              <a:t>Voorkomen dat in Duitsland </a:t>
            </a:r>
          </a:p>
          <a:p>
            <a:pPr marL="0" indent="0">
              <a:buNone/>
            </a:pPr>
            <a:r>
              <a:rPr lang="nl-NL" dirty="0"/>
              <a:t>   nog meer onrust zou komen</a:t>
            </a:r>
          </a:p>
        </p:txBody>
      </p:sp>
      <p:pic>
        <p:nvPicPr>
          <p:cNvPr id="14" name="Afbeelding 13">
            <a:extLst>
              <a:ext uri="{FF2B5EF4-FFF2-40B4-BE49-F238E27FC236}">
                <a16:creationId xmlns:a16="http://schemas.microsoft.com/office/drawing/2014/main" id="{23118B99-933B-F2B6-4B33-C5DF7B53E2C8}"/>
              </a:ext>
            </a:extLst>
          </p:cNvPr>
          <p:cNvPicPr>
            <a:picLocks noChangeAspect="1"/>
          </p:cNvPicPr>
          <p:nvPr/>
        </p:nvPicPr>
        <p:blipFill>
          <a:blip r:embed="rId3"/>
          <a:stretch>
            <a:fillRect/>
          </a:stretch>
        </p:blipFill>
        <p:spPr>
          <a:xfrm>
            <a:off x="5507182" y="3872103"/>
            <a:ext cx="6213764" cy="2620772"/>
          </a:xfrm>
          <a:prstGeom prst="rect">
            <a:avLst/>
          </a:prstGeom>
        </p:spPr>
      </p:pic>
    </p:spTree>
    <p:extLst>
      <p:ext uri="{BB962C8B-B14F-4D97-AF65-F5344CB8AC3E}">
        <p14:creationId xmlns:p14="http://schemas.microsoft.com/office/powerpoint/2010/main" val="864889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8F937-EA82-92F0-1FDF-848F6F5865B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2E62E32-F8CB-6227-A44C-C7690C4D47C1}"/>
              </a:ext>
            </a:extLst>
          </p:cNvPr>
          <p:cNvSpPr>
            <a:spLocks noGrp="1"/>
          </p:cNvSpPr>
          <p:nvPr>
            <p:ph type="title"/>
          </p:nvPr>
        </p:nvSpPr>
        <p:spPr/>
        <p:txBody>
          <a:bodyPr>
            <a:normAutofit/>
          </a:bodyPr>
          <a:lstStyle/>
          <a:p>
            <a:r>
              <a:rPr lang="nl-NL" b="1" dirty="0">
                <a:solidFill>
                  <a:srgbClr val="652EA3"/>
                </a:solidFill>
              </a:rPr>
              <a:t>Nederland in het Interbellum</a:t>
            </a:r>
          </a:p>
        </p:txBody>
      </p:sp>
      <p:sp>
        <p:nvSpPr>
          <p:cNvPr id="3" name="Tijdelijke aanduiding voor inhoud 2">
            <a:extLst>
              <a:ext uri="{FF2B5EF4-FFF2-40B4-BE49-F238E27FC236}">
                <a16:creationId xmlns:a16="http://schemas.microsoft.com/office/drawing/2014/main" id="{EE215CB3-2A2F-A938-B5A9-2E1757919F93}"/>
              </a:ext>
            </a:extLst>
          </p:cNvPr>
          <p:cNvSpPr>
            <a:spLocks noGrp="1"/>
          </p:cNvSpPr>
          <p:nvPr>
            <p:ph idx="1"/>
          </p:nvPr>
        </p:nvSpPr>
        <p:spPr>
          <a:xfrm>
            <a:off x="838200" y="1690688"/>
            <a:ext cx="10591800" cy="4802187"/>
          </a:xfrm>
        </p:spPr>
        <p:txBody>
          <a:bodyPr/>
          <a:lstStyle/>
          <a:p>
            <a:r>
              <a:rPr lang="nl-NL" dirty="0"/>
              <a:t>Na 1929 is er in NL economische crisis.</a:t>
            </a:r>
          </a:p>
          <a:p>
            <a:r>
              <a:rPr lang="nl-NL" dirty="0"/>
              <a:t>Premier van NL is Hendrikus Colijn</a:t>
            </a:r>
          </a:p>
          <a:p>
            <a:endParaRPr lang="nl-NL" dirty="0"/>
          </a:p>
          <a:p>
            <a:r>
              <a:rPr lang="nl-NL" dirty="0"/>
              <a:t>Zijn oplossing: gewoon minder uitgeven -&gt; </a:t>
            </a:r>
            <a:r>
              <a:rPr lang="nl-NL" u="sng" dirty="0">
                <a:solidFill>
                  <a:srgbClr val="945DE8"/>
                </a:solidFill>
              </a:rPr>
              <a:t>aanpassingspolitiek</a:t>
            </a:r>
          </a:p>
          <a:p>
            <a:r>
              <a:rPr lang="nl-NL" dirty="0"/>
              <a:t>Werklozen moeten </a:t>
            </a:r>
            <a:r>
              <a:rPr lang="nl-NL" u="sng" dirty="0">
                <a:solidFill>
                  <a:srgbClr val="945DE8"/>
                </a:solidFill>
              </a:rPr>
              <a:t>stempelen</a:t>
            </a:r>
          </a:p>
          <a:p>
            <a:r>
              <a:rPr lang="nl-NL" dirty="0"/>
              <a:t>Werkt niet, werkloosheid wordt alleen maar meer.</a:t>
            </a:r>
          </a:p>
          <a:p>
            <a:endParaRPr lang="nl-NL" u="sng" dirty="0">
              <a:solidFill>
                <a:srgbClr val="945DE8"/>
              </a:solidFill>
            </a:endParaRPr>
          </a:p>
          <a:p>
            <a:r>
              <a:rPr lang="nl-NL" dirty="0"/>
              <a:t>Nieuwe aanpak: </a:t>
            </a:r>
            <a:r>
              <a:rPr lang="nl-NL" u="sng" dirty="0">
                <a:solidFill>
                  <a:srgbClr val="945DE8"/>
                </a:solidFill>
              </a:rPr>
              <a:t>werkverschaffingsprojecten</a:t>
            </a:r>
          </a:p>
          <a:p>
            <a:r>
              <a:rPr lang="nl-NL" dirty="0"/>
              <a:t>Mensen via grote projecten weer laten werken</a:t>
            </a:r>
          </a:p>
        </p:txBody>
      </p:sp>
      <p:pic>
        <p:nvPicPr>
          <p:cNvPr id="3076" name="Picture 4">
            <a:extLst>
              <a:ext uri="{FF2B5EF4-FFF2-40B4-BE49-F238E27FC236}">
                <a16:creationId xmlns:a16="http://schemas.microsoft.com/office/drawing/2014/main" id="{0BAA07AF-6D5B-0CEA-9430-379523AF60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857" t="4971" r="9793" b="25543"/>
          <a:stretch>
            <a:fillRect/>
          </a:stretch>
        </p:blipFill>
        <p:spPr bwMode="auto">
          <a:xfrm>
            <a:off x="9579429" y="4297279"/>
            <a:ext cx="1850571" cy="2155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673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366B94-F6D2-63E5-3DBD-048D03BEE9BB}"/>
              </a:ext>
            </a:extLst>
          </p:cNvPr>
          <p:cNvSpPr>
            <a:spLocks noGrp="1"/>
          </p:cNvSpPr>
          <p:nvPr>
            <p:ph type="title"/>
          </p:nvPr>
        </p:nvSpPr>
        <p:spPr/>
        <p:txBody>
          <a:bodyPr/>
          <a:lstStyle/>
          <a:p>
            <a:pPr algn="ctr"/>
            <a:r>
              <a:rPr lang="nl-NL" b="1" dirty="0">
                <a:solidFill>
                  <a:srgbClr val="652EA3"/>
                </a:solidFill>
              </a:rPr>
              <a:t>Laatste tip Fabian</a:t>
            </a:r>
          </a:p>
        </p:txBody>
      </p:sp>
      <p:sp>
        <p:nvSpPr>
          <p:cNvPr id="3" name="Tijdelijke aanduiding voor inhoud 2">
            <a:extLst>
              <a:ext uri="{FF2B5EF4-FFF2-40B4-BE49-F238E27FC236}">
                <a16:creationId xmlns:a16="http://schemas.microsoft.com/office/drawing/2014/main" id="{98750D87-00AE-DF77-6036-2E5ADC46465C}"/>
              </a:ext>
            </a:extLst>
          </p:cNvPr>
          <p:cNvSpPr>
            <a:spLocks noGrp="1"/>
          </p:cNvSpPr>
          <p:nvPr>
            <p:ph idx="1"/>
          </p:nvPr>
        </p:nvSpPr>
        <p:spPr/>
        <p:txBody>
          <a:bodyPr>
            <a:normAutofit/>
          </a:bodyPr>
          <a:lstStyle/>
          <a:p>
            <a:r>
              <a:rPr lang="nl-NL" dirty="0"/>
              <a:t>Pak de Syllabus er nog even bij.</a:t>
            </a:r>
          </a:p>
          <a:p>
            <a:r>
              <a:rPr lang="nl-NL" dirty="0"/>
              <a:t>De avond voor het examen alles bij langs</a:t>
            </a:r>
          </a:p>
          <a:p>
            <a:endParaRPr lang="nl-NL" dirty="0"/>
          </a:p>
          <a:p>
            <a:r>
              <a:rPr lang="nl-NL" b="1" dirty="0"/>
              <a:t>Alles wat je niet snapt: </a:t>
            </a:r>
            <a:r>
              <a:rPr lang="nl-NL" u="sng" dirty="0">
                <a:solidFill>
                  <a:srgbClr val="945EE8"/>
                </a:solidFill>
              </a:rPr>
              <a:t>opzoeken!</a:t>
            </a:r>
          </a:p>
          <a:p>
            <a:pPr lvl="1"/>
            <a:r>
              <a:rPr lang="nl-NL" dirty="0"/>
              <a:t>Boek</a:t>
            </a:r>
          </a:p>
          <a:p>
            <a:pPr lvl="1"/>
            <a:r>
              <a:rPr lang="nl-NL" dirty="0"/>
              <a:t>Filmpjes op internet</a:t>
            </a:r>
          </a:p>
          <a:p>
            <a:pPr lvl="1"/>
            <a:r>
              <a:rPr lang="nl-NL" dirty="0"/>
              <a:t>Vraag aan je docent (of desnoods aan mij)</a:t>
            </a:r>
          </a:p>
          <a:p>
            <a:endParaRPr lang="nl-NL" dirty="0"/>
          </a:p>
          <a:p>
            <a:pPr marL="0" indent="0">
              <a:buNone/>
            </a:pPr>
            <a:endParaRPr lang="nl-NL" dirty="0"/>
          </a:p>
        </p:txBody>
      </p:sp>
      <p:pic>
        <p:nvPicPr>
          <p:cNvPr id="4" name="Afbeelding 3">
            <a:extLst>
              <a:ext uri="{FF2B5EF4-FFF2-40B4-BE49-F238E27FC236}">
                <a16:creationId xmlns:a16="http://schemas.microsoft.com/office/drawing/2014/main" id="{ACD0027C-A7F8-1AC4-BBD5-4277BAD82CEF}"/>
              </a:ext>
            </a:extLst>
          </p:cNvPr>
          <p:cNvPicPr>
            <a:picLocks noChangeAspect="1"/>
          </p:cNvPicPr>
          <p:nvPr/>
        </p:nvPicPr>
        <p:blipFill>
          <a:blip r:embed="rId2"/>
          <a:stretch>
            <a:fillRect/>
          </a:stretch>
        </p:blipFill>
        <p:spPr>
          <a:xfrm>
            <a:off x="7917367" y="1470308"/>
            <a:ext cx="4099170" cy="5292752"/>
          </a:xfrm>
          <a:prstGeom prst="rect">
            <a:avLst/>
          </a:prstGeom>
        </p:spPr>
      </p:pic>
    </p:spTree>
    <p:extLst>
      <p:ext uri="{BB962C8B-B14F-4D97-AF65-F5344CB8AC3E}">
        <p14:creationId xmlns:p14="http://schemas.microsoft.com/office/powerpoint/2010/main" val="1992905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vak 8">
            <a:extLst>
              <a:ext uri="{FF2B5EF4-FFF2-40B4-BE49-F238E27FC236}">
                <a16:creationId xmlns:a16="http://schemas.microsoft.com/office/drawing/2014/main" id="{96B61486-584A-3E89-0ECE-FA8682DAE0D8}"/>
              </a:ext>
            </a:extLst>
          </p:cNvPr>
          <p:cNvSpPr txBox="1"/>
          <p:nvPr/>
        </p:nvSpPr>
        <p:spPr>
          <a:xfrm>
            <a:off x="3253839" y="2562613"/>
            <a:ext cx="5810307" cy="1569660"/>
          </a:xfrm>
          <a:prstGeom prst="rect">
            <a:avLst/>
          </a:prstGeom>
          <a:solidFill>
            <a:schemeClr val="bg1"/>
          </a:solidFill>
          <a:ln w="28575">
            <a:solidFill>
              <a:srgbClr val="945DE8"/>
            </a:solidFill>
          </a:ln>
        </p:spPr>
        <p:txBody>
          <a:bodyPr wrap="square" rtlCol="0">
            <a:spAutoFit/>
          </a:bodyPr>
          <a:lstStyle/>
          <a:p>
            <a:pPr algn="ctr"/>
            <a:r>
              <a:rPr lang="nl-NL" sz="2400" b="1" u="sng" dirty="0">
                <a:latin typeface="Effra" panose="02000506080000020004"/>
              </a:rPr>
              <a:t>Wat weten we al?</a:t>
            </a:r>
          </a:p>
          <a:p>
            <a:pPr marL="285750" indent="-285750">
              <a:buFont typeface="Arial" panose="020B0604020202020204" pitchFamily="34" charset="0"/>
              <a:buChar char="•"/>
            </a:pPr>
            <a:r>
              <a:rPr lang="nl-NL" sz="2400" dirty="0">
                <a:latin typeface="Effra" panose="02000506080000020004"/>
              </a:rPr>
              <a:t>47 vragen</a:t>
            </a:r>
          </a:p>
          <a:p>
            <a:pPr marL="285750" indent="-285750">
              <a:buFont typeface="Arial" panose="020B0604020202020204" pitchFamily="34" charset="0"/>
              <a:buChar char="•"/>
            </a:pPr>
            <a:r>
              <a:rPr lang="nl-NL" sz="2400" dirty="0">
                <a:latin typeface="Effra" panose="02000506080000020004"/>
              </a:rPr>
              <a:t>12 meerkeuze vragen (4keuzes)</a:t>
            </a:r>
          </a:p>
          <a:p>
            <a:pPr marL="285750" indent="-285750">
              <a:buFont typeface="Arial" panose="020B0604020202020204" pitchFamily="34" charset="0"/>
              <a:buChar char="•"/>
            </a:pPr>
            <a:r>
              <a:rPr lang="nl-NL" sz="2400" dirty="0">
                <a:latin typeface="Effra" panose="02000506080000020004"/>
              </a:rPr>
              <a:t>65 punten</a:t>
            </a:r>
          </a:p>
        </p:txBody>
      </p:sp>
      <p:sp>
        <p:nvSpPr>
          <p:cNvPr id="2" name="Titel 1">
            <a:extLst>
              <a:ext uri="{FF2B5EF4-FFF2-40B4-BE49-F238E27FC236}">
                <a16:creationId xmlns:a16="http://schemas.microsoft.com/office/drawing/2014/main" id="{D31F4D0B-D8EE-44F1-9EE7-272D108325AD}"/>
              </a:ext>
            </a:extLst>
          </p:cNvPr>
          <p:cNvSpPr>
            <a:spLocks noGrp="1"/>
          </p:cNvSpPr>
          <p:nvPr>
            <p:ph type="title"/>
          </p:nvPr>
        </p:nvSpPr>
        <p:spPr>
          <a:xfrm>
            <a:off x="384920" y="365125"/>
            <a:ext cx="10376008" cy="1325563"/>
          </a:xfrm>
        </p:spPr>
        <p:txBody>
          <a:bodyPr/>
          <a:lstStyle/>
          <a:p>
            <a:pPr algn="ctr"/>
            <a:r>
              <a:rPr lang="nl-NL" b="1" dirty="0">
                <a:solidFill>
                  <a:srgbClr val="652EA3"/>
                </a:solidFill>
                <a:latin typeface="Effra Medium" panose="02000606080000020004" pitchFamily="2" charset="0"/>
              </a:rPr>
              <a:t>Het examen + verdeling </a:t>
            </a:r>
          </a:p>
        </p:txBody>
      </p:sp>
      <p:graphicFrame>
        <p:nvGraphicFramePr>
          <p:cNvPr id="4" name="Tijdelijke aanduiding voor inhoud 3">
            <a:extLst>
              <a:ext uri="{FF2B5EF4-FFF2-40B4-BE49-F238E27FC236}">
                <a16:creationId xmlns:a16="http://schemas.microsoft.com/office/drawing/2014/main" id="{03E9759E-827A-AB60-0486-9B2387614FE5}"/>
              </a:ext>
            </a:extLst>
          </p:cNvPr>
          <p:cNvGraphicFramePr>
            <a:graphicFrameLocks noGrp="1"/>
          </p:cNvGraphicFramePr>
          <p:nvPr>
            <p:ph idx="1"/>
            <p:extLst>
              <p:ext uri="{D42A27DB-BD31-4B8C-83A1-F6EECF244321}">
                <p14:modId xmlns:p14="http://schemas.microsoft.com/office/powerpoint/2010/main" val="3873994880"/>
              </p:ext>
            </p:extLst>
          </p:nvPr>
        </p:nvGraphicFramePr>
        <p:xfrm>
          <a:off x="1236977" y="1456937"/>
          <a:ext cx="9718046" cy="4858488"/>
        </p:xfrm>
        <a:graphic>
          <a:graphicData uri="http://schemas.openxmlformats.org/drawingml/2006/table">
            <a:tbl>
              <a:tblPr firstRow="1" firstCol="1" bandRow="1">
                <a:tableStyleId>{F5AB1C69-6EDB-4FF4-983F-18BD219EF322}</a:tableStyleId>
              </a:tblPr>
              <a:tblGrid>
                <a:gridCol w="3072098">
                  <a:extLst>
                    <a:ext uri="{9D8B030D-6E8A-4147-A177-3AD203B41FA5}">
                      <a16:colId xmlns:a16="http://schemas.microsoft.com/office/drawing/2014/main" val="417671728"/>
                    </a:ext>
                  </a:extLst>
                </a:gridCol>
                <a:gridCol w="1107658">
                  <a:extLst>
                    <a:ext uri="{9D8B030D-6E8A-4147-A177-3AD203B41FA5}">
                      <a16:colId xmlns:a16="http://schemas.microsoft.com/office/drawing/2014/main" val="304749873"/>
                    </a:ext>
                  </a:extLst>
                </a:gridCol>
                <a:gridCol w="1107658">
                  <a:extLst>
                    <a:ext uri="{9D8B030D-6E8A-4147-A177-3AD203B41FA5}">
                      <a16:colId xmlns:a16="http://schemas.microsoft.com/office/drawing/2014/main" val="3687049675"/>
                    </a:ext>
                  </a:extLst>
                </a:gridCol>
                <a:gridCol w="1107658">
                  <a:extLst>
                    <a:ext uri="{9D8B030D-6E8A-4147-A177-3AD203B41FA5}">
                      <a16:colId xmlns:a16="http://schemas.microsoft.com/office/drawing/2014/main" val="1519381738"/>
                    </a:ext>
                  </a:extLst>
                </a:gridCol>
                <a:gridCol w="1107658">
                  <a:extLst>
                    <a:ext uri="{9D8B030D-6E8A-4147-A177-3AD203B41FA5}">
                      <a16:colId xmlns:a16="http://schemas.microsoft.com/office/drawing/2014/main" val="3780787738"/>
                    </a:ext>
                  </a:extLst>
                </a:gridCol>
                <a:gridCol w="1107658">
                  <a:extLst>
                    <a:ext uri="{9D8B030D-6E8A-4147-A177-3AD203B41FA5}">
                      <a16:colId xmlns:a16="http://schemas.microsoft.com/office/drawing/2014/main" val="3551986747"/>
                    </a:ext>
                  </a:extLst>
                </a:gridCol>
                <a:gridCol w="1107658">
                  <a:extLst>
                    <a:ext uri="{9D8B030D-6E8A-4147-A177-3AD203B41FA5}">
                      <a16:colId xmlns:a16="http://schemas.microsoft.com/office/drawing/2014/main" val="3555701208"/>
                    </a:ext>
                  </a:extLst>
                </a:gridCol>
              </a:tblGrid>
              <a:tr h="512516">
                <a:tc>
                  <a:txBody>
                    <a:bodyPr/>
                    <a:lstStyle/>
                    <a:p>
                      <a:pPr>
                        <a:lnSpc>
                          <a:spcPct val="107000"/>
                        </a:lnSpc>
                        <a:spcAft>
                          <a:spcPts val="800"/>
                        </a:spcAft>
                      </a:pPr>
                      <a:r>
                        <a:rPr lang="nl-NL" sz="1800" u="sng" dirty="0">
                          <a:effectLst/>
                          <a:latin typeface="Effra" panose="02000506080000020004"/>
                        </a:rPr>
                        <a:t>Examens laatste  jaren</a:t>
                      </a:r>
                      <a:endParaRPr lang="nl-NL" sz="1800" dirty="0">
                        <a:effectLst/>
                        <a:latin typeface="Effra" panose="02000506080000020004"/>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l-NL" sz="1800" dirty="0">
                          <a:effectLst/>
                          <a:latin typeface="Effra" panose="02000506080000020004"/>
                          <a:ea typeface="Calibri" panose="020F0502020204030204" pitchFamily="34" charset="0"/>
                          <a:cs typeface="Times New Roman" panose="02020603050405020304" pitchFamily="18" charset="0"/>
                        </a:rPr>
                        <a:t>2023 tv 1</a:t>
                      </a:r>
                    </a:p>
                  </a:txBody>
                  <a:tcPr marL="68580" marR="68580" marT="0" marB="0"/>
                </a:tc>
                <a:tc>
                  <a:txBody>
                    <a:bodyPr/>
                    <a:lstStyle/>
                    <a:p>
                      <a:pPr algn="ctr">
                        <a:lnSpc>
                          <a:spcPct val="107000"/>
                        </a:lnSpc>
                        <a:spcAft>
                          <a:spcPts val="800"/>
                        </a:spcAft>
                      </a:pPr>
                      <a:r>
                        <a:rPr lang="nl-NL" sz="1800" dirty="0">
                          <a:effectLst/>
                          <a:latin typeface="Effra" panose="02000506080000020004"/>
                          <a:ea typeface="Calibri" panose="020F0502020204030204" pitchFamily="34" charset="0"/>
                          <a:cs typeface="Times New Roman" panose="02020603050405020304" pitchFamily="18" charset="0"/>
                        </a:rPr>
                        <a:t>2023 tv 2</a:t>
                      </a:r>
                    </a:p>
                  </a:txBody>
                  <a:tcPr marL="68580" marR="68580" marT="0" marB="0"/>
                </a:tc>
                <a:tc>
                  <a:txBody>
                    <a:bodyPr/>
                    <a:lstStyle/>
                    <a:p>
                      <a:r>
                        <a:rPr lang="nl-NL" dirty="0"/>
                        <a:t>2024 tv 1</a:t>
                      </a:r>
                    </a:p>
                  </a:txBody>
                  <a:tcPr marL="68580" marR="68580" marT="0" marB="0"/>
                </a:tc>
                <a:tc>
                  <a:txBody>
                    <a:bodyPr/>
                    <a:lstStyle/>
                    <a:p>
                      <a:r>
                        <a:rPr lang="nl-NL" dirty="0"/>
                        <a:t>2024 tv 2</a:t>
                      </a:r>
                    </a:p>
                  </a:txBody>
                  <a:tcPr marL="68580" marR="68580" marT="0" marB="0"/>
                </a:tc>
                <a:tc>
                  <a:txBody>
                    <a:bodyPr/>
                    <a:lstStyle/>
                    <a:p>
                      <a:r>
                        <a:rPr lang="nl-NL" dirty="0"/>
                        <a:t>2025 tv 1</a:t>
                      </a:r>
                    </a:p>
                  </a:txBody>
                  <a:tcPr marL="68580" marR="68580" marT="0" marB="0"/>
                </a:tc>
                <a:tc>
                  <a:txBody>
                    <a:bodyPr/>
                    <a:lstStyle/>
                    <a:p>
                      <a:r>
                        <a:rPr lang="nl-NL" dirty="0"/>
                        <a:t>2025 tv 2</a:t>
                      </a:r>
                    </a:p>
                  </a:txBody>
                  <a:tcPr marL="68580" marR="68580" marT="0" marB="0"/>
                </a:tc>
                <a:extLst>
                  <a:ext uri="{0D108BD9-81ED-4DB2-BD59-A6C34878D82A}">
                    <a16:rowId xmlns:a16="http://schemas.microsoft.com/office/drawing/2014/main" val="3698699258"/>
                  </a:ext>
                </a:extLst>
              </a:tr>
              <a:tr h="512516">
                <a:tc>
                  <a:txBody>
                    <a:bodyPr/>
                    <a:lstStyle/>
                    <a:p>
                      <a:pPr>
                        <a:lnSpc>
                          <a:spcPct val="107000"/>
                        </a:lnSpc>
                        <a:spcAft>
                          <a:spcPts val="800"/>
                        </a:spcAft>
                      </a:pPr>
                      <a:r>
                        <a:rPr lang="nl-NL" sz="1800" dirty="0">
                          <a:effectLst/>
                          <a:latin typeface="Effra" panose="02000506080000020004"/>
                        </a:rPr>
                        <a:t>Nederland (1848-1914)</a:t>
                      </a:r>
                      <a:endParaRPr lang="nl-NL" sz="1800" dirty="0">
                        <a:effectLst/>
                        <a:latin typeface="Effra" panose="02000506080000020004"/>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l-NL" sz="1800" b="1" dirty="0">
                          <a:effectLst/>
                          <a:latin typeface="Effra" panose="02000506080000020004"/>
                          <a:ea typeface="Calibri" panose="020F0502020204030204" pitchFamily="34" charset="0"/>
                          <a:cs typeface="Times New Roman" panose="02020603050405020304" pitchFamily="18" charset="0"/>
                        </a:rPr>
                        <a:t>12 (19%)</a:t>
                      </a:r>
                    </a:p>
                  </a:txBody>
                  <a:tcPr marL="68580" marR="68580" marT="0" marB="0"/>
                </a:tc>
                <a:tc>
                  <a:txBody>
                    <a:bodyPr/>
                    <a:lstStyle/>
                    <a:p>
                      <a:pPr algn="ctr">
                        <a:lnSpc>
                          <a:spcPct val="107000"/>
                        </a:lnSpc>
                        <a:spcAft>
                          <a:spcPts val="800"/>
                        </a:spcAft>
                      </a:pPr>
                      <a:r>
                        <a:rPr lang="nl-NL" sz="1800" b="1" dirty="0">
                          <a:effectLst/>
                          <a:latin typeface="Effra" panose="02000506080000020004"/>
                          <a:ea typeface="Calibri" panose="020F0502020204030204" pitchFamily="34" charset="0"/>
                          <a:cs typeface="Times New Roman" panose="02020603050405020304" pitchFamily="18" charset="0"/>
                        </a:rPr>
                        <a:t>9 (14%)</a:t>
                      </a:r>
                    </a:p>
                  </a:txBody>
                  <a:tcPr marL="68580" marR="68580" marT="0" marB="0"/>
                </a:tc>
                <a:tc>
                  <a:txBody>
                    <a:bodyPr/>
                    <a:lstStyle/>
                    <a:p>
                      <a:r>
                        <a:rPr lang="nl-NL" b="1" dirty="0"/>
                        <a:t> 7 (11%)</a:t>
                      </a:r>
                    </a:p>
                  </a:txBody>
                  <a:tcPr marL="68580" marR="68580" marT="0" marB="0"/>
                </a:tc>
                <a:tc>
                  <a:txBody>
                    <a:bodyPr/>
                    <a:lstStyle/>
                    <a:p>
                      <a:r>
                        <a:rPr lang="nl-NL" b="1" dirty="0"/>
                        <a:t> 8 (12%)</a:t>
                      </a:r>
                    </a:p>
                  </a:txBody>
                  <a:tcPr marL="68580" marR="68580" marT="0" marB="0"/>
                </a:tc>
                <a:tc>
                  <a:txBody>
                    <a:bodyPr/>
                    <a:lstStyle/>
                    <a:p>
                      <a:r>
                        <a:rPr lang="nl-NL" b="1" dirty="0"/>
                        <a:t> 7 (11 %)</a:t>
                      </a:r>
                    </a:p>
                  </a:txBody>
                  <a:tcPr marL="68580" marR="68580" marT="0" marB="0"/>
                </a:tc>
                <a:tc>
                  <a:txBody>
                    <a:bodyPr/>
                    <a:lstStyle/>
                    <a:p>
                      <a:r>
                        <a:rPr lang="nl-NL" b="1" dirty="0"/>
                        <a:t> 7 (11%)</a:t>
                      </a:r>
                    </a:p>
                  </a:txBody>
                  <a:tcPr marL="68580" marR="68580" marT="0" marB="0"/>
                </a:tc>
                <a:extLst>
                  <a:ext uri="{0D108BD9-81ED-4DB2-BD59-A6C34878D82A}">
                    <a16:rowId xmlns:a16="http://schemas.microsoft.com/office/drawing/2014/main" val="3799651625"/>
                  </a:ext>
                </a:extLst>
              </a:tr>
              <a:tr h="512516">
                <a:tc>
                  <a:txBody>
                    <a:bodyPr/>
                    <a:lstStyle/>
                    <a:p>
                      <a:pPr>
                        <a:lnSpc>
                          <a:spcPct val="107000"/>
                        </a:lnSpc>
                        <a:spcAft>
                          <a:spcPts val="800"/>
                        </a:spcAft>
                      </a:pPr>
                      <a:r>
                        <a:rPr lang="nl-NL" sz="1800">
                          <a:effectLst/>
                          <a:latin typeface="Effra" panose="02000506080000020004"/>
                        </a:rPr>
                        <a:t>Eerste Wereldoorlog (1914-1918)</a:t>
                      </a:r>
                      <a:endParaRPr lang="nl-NL" sz="1800">
                        <a:effectLst/>
                        <a:latin typeface="Effra" panose="02000506080000020004"/>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l-NL" sz="1800" b="1" dirty="0">
                          <a:effectLst/>
                          <a:latin typeface="Effra" panose="02000506080000020004"/>
                          <a:ea typeface="Calibri" panose="020F0502020204030204" pitchFamily="34" charset="0"/>
                          <a:cs typeface="Times New Roman" panose="02020603050405020304" pitchFamily="18" charset="0"/>
                        </a:rPr>
                        <a:t>6 (9%)</a:t>
                      </a:r>
                    </a:p>
                  </a:txBody>
                  <a:tcPr marL="68580" marR="68580" marT="0" marB="0"/>
                </a:tc>
                <a:tc>
                  <a:txBody>
                    <a:bodyPr/>
                    <a:lstStyle/>
                    <a:p>
                      <a:pPr algn="ctr">
                        <a:lnSpc>
                          <a:spcPct val="107000"/>
                        </a:lnSpc>
                        <a:spcAft>
                          <a:spcPts val="800"/>
                        </a:spcAft>
                      </a:pPr>
                      <a:r>
                        <a:rPr lang="nl-NL" sz="1800" b="1" dirty="0">
                          <a:effectLst/>
                          <a:latin typeface="Effra" panose="02000506080000020004"/>
                          <a:ea typeface="Calibri" panose="020F0502020204030204" pitchFamily="34" charset="0"/>
                          <a:cs typeface="Times New Roman" panose="02020603050405020304" pitchFamily="18" charset="0"/>
                        </a:rPr>
                        <a:t>9 (14%)</a:t>
                      </a:r>
                    </a:p>
                  </a:txBody>
                  <a:tcPr marL="68580" marR="68580" marT="0" marB="0"/>
                </a:tc>
                <a:tc>
                  <a:txBody>
                    <a:bodyPr/>
                    <a:lstStyle/>
                    <a:p>
                      <a:r>
                        <a:rPr lang="nl-NL" b="1" dirty="0"/>
                        <a:t> 8 (12%)</a:t>
                      </a:r>
                    </a:p>
                  </a:txBody>
                  <a:tcPr marL="68580" marR="68580" marT="0" marB="0"/>
                </a:tc>
                <a:tc>
                  <a:txBody>
                    <a:bodyPr/>
                    <a:lstStyle/>
                    <a:p>
                      <a:r>
                        <a:rPr lang="nl-NL" b="1" dirty="0"/>
                        <a:t> 9 (14%)</a:t>
                      </a:r>
                    </a:p>
                  </a:txBody>
                  <a:tcPr marL="68580" marR="68580" marT="0" marB="0"/>
                </a:tc>
                <a:tc>
                  <a:txBody>
                    <a:bodyPr/>
                    <a:lstStyle/>
                    <a:p>
                      <a:r>
                        <a:rPr lang="nl-NL" b="1" dirty="0"/>
                        <a:t> 7 (11%)</a:t>
                      </a:r>
                    </a:p>
                  </a:txBody>
                  <a:tcPr marL="68580" marR="68580" marT="0" marB="0"/>
                </a:tc>
                <a:tc>
                  <a:txBody>
                    <a:bodyPr/>
                    <a:lstStyle/>
                    <a:p>
                      <a:r>
                        <a:rPr lang="nl-NL" b="1" dirty="0"/>
                        <a:t> 8 (13%)</a:t>
                      </a:r>
                    </a:p>
                  </a:txBody>
                  <a:tcPr marL="68580" marR="68580" marT="0" marB="0"/>
                </a:tc>
                <a:extLst>
                  <a:ext uri="{0D108BD9-81ED-4DB2-BD59-A6C34878D82A}">
                    <a16:rowId xmlns:a16="http://schemas.microsoft.com/office/drawing/2014/main" val="3656279350"/>
                  </a:ext>
                </a:extLst>
              </a:tr>
              <a:tr h="512516">
                <a:tc>
                  <a:txBody>
                    <a:bodyPr/>
                    <a:lstStyle/>
                    <a:p>
                      <a:pPr>
                        <a:lnSpc>
                          <a:spcPct val="107000"/>
                        </a:lnSpc>
                        <a:spcAft>
                          <a:spcPts val="800"/>
                        </a:spcAft>
                      </a:pPr>
                      <a:r>
                        <a:rPr lang="nl-NL" sz="1800">
                          <a:effectLst/>
                          <a:latin typeface="Effra" panose="02000506080000020004"/>
                        </a:rPr>
                        <a:t>Interbellum (1918-1939)</a:t>
                      </a:r>
                      <a:endParaRPr lang="nl-NL" sz="1800">
                        <a:effectLst/>
                        <a:latin typeface="Effra" panose="02000506080000020004"/>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l-NL" sz="1800" b="1" dirty="0">
                          <a:effectLst/>
                          <a:latin typeface="Effra" panose="02000506080000020004"/>
                          <a:ea typeface="Calibri" panose="020F0502020204030204" pitchFamily="34" charset="0"/>
                          <a:cs typeface="Times New Roman" panose="02020603050405020304" pitchFamily="18" charset="0"/>
                        </a:rPr>
                        <a:t>12 (19%)</a:t>
                      </a:r>
                    </a:p>
                  </a:txBody>
                  <a:tcPr marL="68580" marR="68580" marT="0" marB="0"/>
                </a:tc>
                <a:tc>
                  <a:txBody>
                    <a:bodyPr/>
                    <a:lstStyle/>
                    <a:p>
                      <a:pPr algn="ctr">
                        <a:lnSpc>
                          <a:spcPct val="107000"/>
                        </a:lnSpc>
                        <a:spcAft>
                          <a:spcPts val="800"/>
                        </a:spcAft>
                      </a:pPr>
                      <a:r>
                        <a:rPr lang="nl-NL" sz="1800" b="1" dirty="0">
                          <a:effectLst/>
                          <a:latin typeface="Effra" panose="02000506080000020004"/>
                          <a:ea typeface="Calibri" panose="020F0502020204030204" pitchFamily="34" charset="0"/>
                          <a:cs typeface="Times New Roman" panose="02020603050405020304" pitchFamily="18" charset="0"/>
                        </a:rPr>
                        <a:t>13 (20%)</a:t>
                      </a:r>
                    </a:p>
                  </a:txBody>
                  <a:tcPr marL="68580" marR="68580" marT="0" marB="0"/>
                </a:tc>
                <a:tc>
                  <a:txBody>
                    <a:bodyPr/>
                    <a:lstStyle/>
                    <a:p>
                      <a:r>
                        <a:rPr lang="nl-NL" b="1" dirty="0"/>
                        <a:t> 16  (25%)</a:t>
                      </a:r>
                    </a:p>
                  </a:txBody>
                  <a:tcPr marL="68580" marR="68580" marT="0" marB="0"/>
                </a:tc>
                <a:tc>
                  <a:txBody>
                    <a:bodyPr/>
                    <a:lstStyle/>
                    <a:p>
                      <a:r>
                        <a:rPr lang="nl-NL" b="1" dirty="0"/>
                        <a:t> 15 (24%)</a:t>
                      </a:r>
                    </a:p>
                  </a:txBody>
                  <a:tcPr marL="68580" marR="68580" marT="0" marB="0"/>
                </a:tc>
                <a:tc>
                  <a:txBody>
                    <a:bodyPr/>
                    <a:lstStyle/>
                    <a:p>
                      <a:r>
                        <a:rPr lang="nl-NL" b="1" dirty="0"/>
                        <a:t> 10 (15%)</a:t>
                      </a:r>
                    </a:p>
                  </a:txBody>
                  <a:tcPr marL="68580" marR="68580" marT="0" marB="0"/>
                </a:tc>
                <a:tc>
                  <a:txBody>
                    <a:bodyPr/>
                    <a:lstStyle/>
                    <a:p>
                      <a:r>
                        <a:rPr lang="nl-NL" b="1" dirty="0"/>
                        <a:t> 18 (28%)</a:t>
                      </a:r>
                    </a:p>
                  </a:txBody>
                  <a:tcPr marL="68580" marR="68580" marT="0" marB="0"/>
                </a:tc>
                <a:extLst>
                  <a:ext uri="{0D108BD9-81ED-4DB2-BD59-A6C34878D82A}">
                    <a16:rowId xmlns:a16="http://schemas.microsoft.com/office/drawing/2014/main" val="2325483827"/>
                  </a:ext>
                </a:extLst>
              </a:tr>
              <a:tr h="512516">
                <a:tc>
                  <a:txBody>
                    <a:bodyPr/>
                    <a:lstStyle/>
                    <a:p>
                      <a:pPr>
                        <a:lnSpc>
                          <a:spcPct val="107000"/>
                        </a:lnSpc>
                        <a:spcAft>
                          <a:spcPts val="800"/>
                        </a:spcAft>
                      </a:pPr>
                      <a:r>
                        <a:rPr lang="nl-NL" sz="1800" dirty="0">
                          <a:effectLst/>
                          <a:latin typeface="Effra" panose="02000506080000020004"/>
                        </a:rPr>
                        <a:t>Tweede wereldoorlog (1939-1945)</a:t>
                      </a:r>
                      <a:endParaRPr lang="nl-NL" sz="1800" dirty="0">
                        <a:effectLst/>
                        <a:latin typeface="Effra" panose="02000506080000020004"/>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l-NL" sz="1800" b="1" dirty="0">
                          <a:effectLst/>
                          <a:latin typeface="Effra" panose="02000506080000020004"/>
                          <a:ea typeface="Calibri" panose="020F0502020204030204" pitchFamily="34" charset="0"/>
                          <a:cs typeface="Times New Roman" panose="02020603050405020304" pitchFamily="18" charset="0"/>
                        </a:rPr>
                        <a:t>15 (23 %)</a:t>
                      </a:r>
                    </a:p>
                  </a:txBody>
                  <a:tcPr marL="68580" marR="68580" marT="0" marB="0"/>
                </a:tc>
                <a:tc>
                  <a:txBody>
                    <a:bodyPr/>
                    <a:lstStyle/>
                    <a:p>
                      <a:pPr algn="ctr">
                        <a:lnSpc>
                          <a:spcPct val="107000"/>
                        </a:lnSpc>
                        <a:spcAft>
                          <a:spcPts val="800"/>
                        </a:spcAft>
                      </a:pPr>
                      <a:r>
                        <a:rPr lang="nl-NL" sz="1800" b="1" dirty="0">
                          <a:effectLst/>
                          <a:latin typeface="Effra" panose="02000506080000020004"/>
                          <a:ea typeface="Calibri" panose="020F0502020204030204" pitchFamily="34" charset="0"/>
                          <a:cs typeface="Times New Roman" panose="02020603050405020304" pitchFamily="18" charset="0"/>
                        </a:rPr>
                        <a:t>18 (28%)</a:t>
                      </a:r>
                    </a:p>
                  </a:txBody>
                  <a:tcPr marL="68580" marR="68580" marT="0" marB="0"/>
                </a:tc>
                <a:tc>
                  <a:txBody>
                    <a:bodyPr/>
                    <a:lstStyle/>
                    <a:p>
                      <a:r>
                        <a:rPr lang="nl-NL" b="1" dirty="0"/>
                        <a:t> 13 (20 %)</a:t>
                      </a:r>
                    </a:p>
                  </a:txBody>
                  <a:tcPr marL="68580" marR="68580" marT="0" marB="0"/>
                </a:tc>
                <a:tc>
                  <a:txBody>
                    <a:bodyPr/>
                    <a:lstStyle/>
                    <a:p>
                      <a:r>
                        <a:rPr lang="nl-NL" b="1" dirty="0"/>
                        <a:t> 13 (20%)</a:t>
                      </a:r>
                    </a:p>
                  </a:txBody>
                  <a:tcPr marL="68580" marR="68580" marT="0" marB="0"/>
                </a:tc>
                <a:tc>
                  <a:txBody>
                    <a:bodyPr/>
                    <a:lstStyle/>
                    <a:p>
                      <a:r>
                        <a:rPr lang="nl-NL" b="1" dirty="0"/>
                        <a:t> 20 (30%)</a:t>
                      </a:r>
                    </a:p>
                  </a:txBody>
                  <a:tcPr marL="68580" marR="68580" marT="0" marB="0"/>
                </a:tc>
                <a:tc>
                  <a:txBody>
                    <a:bodyPr/>
                    <a:lstStyle/>
                    <a:p>
                      <a:r>
                        <a:rPr lang="nl-NL" b="1" dirty="0"/>
                        <a:t> 15 (23%)</a:t>
                      </a:r>
                    </a:p>
                  </a:txBody>
                  <a:tcPr marL="68580" marR="68580" marT="0" marB="0"/>
                </a:tc>
                <a:extLst>
                  <a:ext uri="{0D108BD9-81ED-4DB2-BD59-A6C34878D82A}">
                    <a16:rowId xmlns:a16="http://schemas.microsoft.com/office/drawing/2014/main" val="2418397479"/>
                  </a:ext>
                </a:extLst>
              </a:tr>
              <a:tr h="512516">
                <a:tc>
                  <a:txBody>
                    <a:bodyPr/>
                    <a:lstStyle/>
                    <a:p>
                      <a:pPr>
                        <a:lnSpc>
                          <a:spcPct val="107000"/>
                        </a:lnSpc>
                        <a:spcAft>
                          <a:spcPts val="800"/>
                        </a:spcAft>
                      </a:pPr>
                      <a:r>
                        <a:rPr lang="nl-NL" sz="1800">
                          <a:effectLst/>
                          <a:latin typeface="Effra" panose="02000506080000020004"/>
                        </a:rPr>
                        <a:t>Europa en de Wereld (1945-1989)</a:t>
                      </a:r>
                      <a:endParaRPr lang="nl-NL" sz="1800">
                        <a:effectLst/>
                        <a:latin typeface="Effra" panose="02000506080000020004"/>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l-NL" sz="1800" b="1" dirty="0">
                          <a:effectLst/>
                          <a:latin typeface="Effra" panose="02000506080000020004"/>
                          <a:ea typeface="Calibri" panose="020F0502020204030204" pitchFamily="34" charset="0"/>
                          <a:cs typeface="Times New Roman" panose="02020603050405020304" pitchFamily="18" charset="0"/>
                        </a:rPr>
                        <a:t>11 (17%)</a:t>
                      </a:r>
                    </a:p>
                  </a:txBody>
                  <a:tcPr marL="68580" marR="68580" marT="0" marB="0"/>
                </a:tc>
                <a:tc>
                  <a:txBody>
                    <a:bodyPr/>
                    <a:lstStyle/>
                    <a:p>
                      <a:pPr algn="ctr">
                        <a:lnSpc>
                          <a:spcPct val="107000"/>
                        </a:lnSpc>
                        <a:spcAft>
                          <a:spcPts val="800"/>
                        </a:spcAft>
                      </a:pPr>
                      <a:r>
                        <a:rPr lang="nl-NL" sz="1800" b="1" dirty="0">
                          <a:effectLst/>
                          <a:latin typeface="Effra" panose="02000506080000020004"/>
                          <a:ea typeface="Calibri" panose="020F0502020204030204" pitchFamily="34" charset="0"/>
                          <a:cs typeface="Times New Roman" panose="02020603050405020304" pitchFamily="18" charset="0"/>
                        </a:rPr>
                        <a:t>9 (14%)</a:t>
                      </a:r>
                    </a:p>
                  </a:txBody>
                  <a:tcPr marL="68580" marR="68580" marT="0" marB="0"/>
                </a:tc>
                <a:tc>
                  <a:txBody>
                    <a:bodyPr/>
                    <a:lstStyle/>
                    <a:p>
                      <a:r>
                        <a:rPr lang="nl-NL" b="1" dirty="0"/>
                        <a:t> 14 (21%)</a:t>
                      </a:r>
                    </a:p>
                  </a:txBody>
                  <a:tcPr marL="68580" marR="68580" marT="0" marB="0"/>
                </a:tc>
                <a:tc>
                  <a:txBody>
                    <a:bodyPr/>
                    <a:lstStyle/>
                    <a:p>
                      <a:r>
                        <a:rPr lang="nl-NL" b="1" dirty="0"/>
                        <a:t> 10 (16 %)</a:t>
                      </a:r>
                    </a:p>
                  </a:txBody>
                  <a:tcPr marL="68580" marR="68580" marT="0" marB="0"/>
                </a:tc>
                <a:tc>
                  <a:txBody>
                    <a:bodyPr/>
                    <a:lstStyle/>
                    <a:p>
                      <a:r>
                        <a:rPr lang="nl-NL" b="1" dirty="0"/>
                        <a:t> 13 (21 %)</a:t>
                      </a:r>
                    </a:p>
                  </a:txBody>
                  <a:tcPr marL="68580" marR="68580" marT="0" marB="0"/>
                </a:tc>
                <a:tc>
                  <a:txBody>
                    <a:bodyPr/>
                    <a:lstStyle/>
                    <a:p>
                      <a:r>
                        <a:rPr lang="nl-NL" b="1" dirty="0"/>
                        <a:t> 10 (16%)</a:t>
                      </a:r>
                    </a:p>
                  </a:txBody>
                  <a:tcPr marL="68580" marR="68580" marT="0" marB="0"/>
                </a:tc>
                <a:extLst>
                  <a:ext uri="{0D108BD9-81ED-4DB2-BD59-A6C34878D82A}">
                    <a16:rowId xmlns:a16="http://schemas.microsoft.com/office/drawing/2014/main" val="2218701360"/>
                  </a:ext>
                </a:extLst>
              </a:tr>
              <a:tr h="512516">
                <a:tc>
                  <a:txBody>
                    <a:bodyPr/>
                    <a:lstStyle/>
                    <a:p>
                      <a:pPr>
                        <a:lnSpc>
                          <a:spcPct val="107000"/>
                        </a:lnSpc>
                        <a:spcAft>
                          <a:spcPts val="800"/>
                        </a:spcAft>
                      </a:pPr>
                      <a:r>
                        <a:rPr lang="nl-NL" sz="1800">
                          <a:effectLst/>
                          <a:latin typeface="Effra" panose="02000506080000020004"/>
                        </a:rPr>
                        <a:t>Nieuwe wereldorde (vanaf 1990)</a:t>
                      </a:r>
                      <a:endParaRPr lang="nl-NL" sz="1800">
                        <a:effectLst/>
                        <a:latin typeface="Effra" panose="02000506080000020004"/>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l-NL" sz="1800" b="1" dirty="0">
                          <a:effectLst/>
                          <a:latin typeface="Effra" panose="02000506080000020004"/>
                          <a:ea typeface="Calibri" panose="020F0502020204030204" pitchFamily="34" charset="0"/>
                          <a:cs typeface="Times New Roman" panose="02020603050405020304" pitchFamily="18" charset="0"/>
                        </a:rPr>
                        <a:t>2 (3%)</a:t>
                      </a:r>
                    </a:p>
                  </a:txBody>
                  <a:tcPr marL="68580" marR="68580" marT="0" marB="0"/>
                </a:tc>
                <a:tc>
                  <a:txBody>
                    <a:bodyPr/>
                    <a:lstStyle/>
                    <a:p>
                      <a:pPr algn="ctr">
                        <a:lnSpc>
                          <a:spcPct val="107000"/>
                        </a:lnSpc>
                        <a:spcAft>
                          <a:spcPts val="800"/>
                        </a:spcAft>
                      </a:pPr>
                      <a:r>
                        <a:rPr lang="nl-NL" sz="1800" b="1" dirty="0">
                          <a:effectLst/>
                          <a:latin typeface="Effra" panose="02000506080000020004"/>
                          <a:ea typeface="Calibri" panose="020F0502020204030204" pitchFamily="34" charset="0"/>
                          <a:cs typeface="Times New Roman" panose="02020603050405020304" pitchFamily="18" charset="0"/>
                        </a:rPr>
                        <a:t>3 (6%)</a:t>
                      </a:r>
                    </a:p>
                  </a:txBody>
                  <a:tcPr marL="68580" marR="68580" marT="0" marB="0"/>
                </a:tc>
                <a:tc>
                  <a:txBody>
                    <a:bodyPr/>
                    <a:lstStyle/>
                    <a:p>
                      <a:r>
                        <a:rPr lang="nl-NL" b="1" dirty="0"/>
                        <a:t> 3 (5%)</a:t>
                      </a:r>
                    </a:p>
                  </a:txBody>
                  <a:tcPr marL="68580" marR="68580" marT="0" marB="0"/>
                </a:tc>
                <a:tc>
                  <a:txBody>
                    <a:bodyPr/>
                    <a:lstStyle/>
                    <a:p>
                      <a:r>
                        <a:rPr lang="nl-NL" b="1" dirty="0"/>
                        <a:t> 5 (8%)</a:t>
                      </a:r>
                    </a:p>
                  </a:txBody>
                  <a:tcPr marL="68580" marR="68580" marT="0" marB="0"/>
                </a:tc>
                <a:tc>
                  <a:txBody>
                    <a:bodyPr/>
                    <a:lstStyle/>
                    <a:p>
                      <a:r>
                        <a:rPr lang="nl-NL" b="1" dirty="0"/>
                        <a:t> 2 (3%)</a:t>
                      </a:r>
                    </a:p>
                  </a:txBody>
                  <a:tcPr marL="68580" marR="68580" marT="0" marB="0"/>
                </a:tc>
                <a:tc>
                  <a:txBody>
                    <a:bodyPr/>
                    <a:lstStyle/>
                    <a:p>
                      <a:r>
                        <a:rPr lang="nl-NL" b="1" dirty="0"/>
                        <a:t>2 (3%)</a:t>
                      </a:r>
                    </a:p>
                  </a:txBody>
                  <a:tcPr marL="68580" marR="68580" marT="0" marB="0"/>
                </a:tc>
                <a:extLst>
                  <a:ext uri="{0D108BD9-81ED-4DB2-BD59-A6C34878D82A}">
                    <a16:rowId xmlns:a16="http://schemas.microsoft.com/office/drawing/2014/main" val="3578868015"/>
                  </a:ext>
                </a:extLst>
              </a:tr>
              <a:tr h="512516">
                <a:tc>
                  <a:txBody>
                    <a:bodyPr/>
                    <a:lstStyle/>
                    <a:p>
                      <a:pPr>
                        <a:lnSpc>
                          <a:spcPct val="107000"/>
                        </a:lnSpc>
                        <a:spcAft>
                          <a:spcPts val="800"/>
                        </a:spcAft>
                      </a:pPr>
                      <a:r>
                        <a:rPr lang="nl-NL" sz="1800">
                          <a:effectLst/>
                          <a:latin typeface="Effra" panose="02000506080000020004"/>
                        </a:rPr>
                        <a:t>Door de tijd heen (door elkaar)</a:t>
                      </a:r>
                      <a:endParaRPr lang="nl-NL" sz="1800">
                        <a:effectLst/>
                        <a:latin typeface="Effra" panose="02000506080000020004"/>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l-NL" sz="1800" b="1" dirty="0">
                          <a:effectLst/>
                          <a:latin typeface="Effra" panose="02000506080000020004"/>
                          <a:ea typeface="Calibri" panose="020F0502020204030204" pitchFamily="34" charset="0"/>
                          <a:cs typeface="Times New Roman" panose="02020603050405020304" pitchFamily="18" charset="0"/>
                        </a:rPr>
                        <a:t>7 (11%)</a:t>
                      </a:r>
                    </a:p>
                  </a:txBody>
                  <a:tcPr marL="68580" marR="68580" marT="0" marB="0"/>
                </a:tc>
                <a:tc>
                  <a:txBody>
                    <a:bodyPr/>
                    <a:lstStyle/>
                    <a:p>
                      <a:pPr algn="ctr">
                        <a:lnSpc>
                          <a:spcPct val="107000"/>
                        </a:lnSpc>
                        <a:spcAft>
                          <a:spcPts val="800"/>
                        </a:spcAft>
                      </a:pPr>
                      <a:r>
                        <a:rPr lang="nl-NL" sz="1800" b="1" dirty="0">
                          <a:effectLst/>
                          <a:latin typeface="Effra" panose="02000506080000020004"/>
                          <a:ea typeface="Calibri" panose="020F0502020204030204" pitchFamily="34" charset="0"/>
                          <a:cs typeface="Times New Roman" panose="02020603050405020304" pitchFamily="18" charset="0"/>
                        </a:rPr>
                        <a:t>2 (4%)</a:t>
                      </a:r>
                    </a:p>
                  </a:txBody>
                  <a:tcPr marL="68580" marR="68580" marT="0" marB="0"/>
                </a:tc>
                <a:tc>
                  <a:txBody>
                    <a:bodyPr/>
                    <a:lstStyle/>
                    <a:p>
                      <a:r>
                        <a:rPr lang="nl-NL" b="1" dirty="0"/>
                        <a:t> 4  (6%)</a:t>
                      </a:r>
                    </a:p>
                  </a:txBody>
                  <a:tcPr marL="68580" marR="68580" marT="0" marB="0"/>
                </a:tc>
                <a:tc>
                  <a:txBody>
                    <a:bodyPr/>
                    <a:lstStyle/>
                    <a:p>
                      <a:r>
                        <a:rPr lang="nl-NL" b="1" dirty="0"/>
                        <a:t> 4 (6%)</a:t>
                      </a:r>
                    </a:p>
                  </a:txBody>
                  <a:tcPr marL="68580" marR="68580" marT="0" marB="0"/>
                </a:tc>
                <a:tc>
                  <a:txBody>
                    <a:bodyPr/>
                    <a:lstStyle/>
                    <a:p>
                      <a:r>
                        <a:rPr lang="nl-NL" b="1" dirty="0"/>
                        <a:t> 6 (9%)</a:t>
                      </a:r>
                    </a:p>
                  </a:txBody>
                  <a:tcPr marL="68580" marR="68580" marT="0" marB="0"/>
                </a:tc>
                <a:tc>
                  <a:txBody>
                    <a:bodyPr/>
                    <a:lstStyle/>
                    <a:p>
                      <a:r>
                        <a:rPr lang="nl-NL" b="1" dirty="0"/>
                        <a:t> 4 (6%)</a:t>
                      </a:r>
                    </a:p>
                  </a:txBody>
                  <a:tcPr marL="68580" marR="68580" marT="0" marB="0"/>
                </a:tc>
                <a:extLst>
                  <a:ext uri="{0D108BD9-81ED-4DB2-BD59-A6C34878D82A}">
                    <a16:rowId xmlns:a16="http://schemas.microsoft.com/office/drawing/2014/main" val="1138476799"/>
                  </a:ext>
                </a:extLst>
              </a:tr>
              <a:tr h="512516">
                <a:tc>
                  <a:txBody>
                    <a:bodyPr/>
                    <a:lstStyle/>
                    <a:p>
                      <a:pPr>
                        <a:lnSpc>
                          <a:spcPct val="107000"/>
                        </a:lnSpc>
                        <a:spcAft>
                          <a:spcPts val="800"/>
                        </a:spcAft>
                      </a:pPr>
                      <a:r>
                        <a:rPr lang="nl-NL" sz="1800">
                          <a:effectLst/>
                          <a:latin typeface="Effra" panose="02000506080000020004"/>
                        </a:rPr>
                        <a:t>Totaal:</a:t>
                      </a:r>
                      <a:endParaRPr lang="nl-NL" sz="1800">
                        <a:effectLst/>
                        <a:latin typeface="Effra" panose="02000506080000020004"/>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l-NL" sz="1800" b="1" dirty="0">
                          <a:effectLst/>
                          <a:latin typeface="Effra" panose="02000506080000020004"/>
                          <a:ea typeface="Calibri" panose="020F0502020204030204" pitchFamily="34" charset="0"/>
                          <a:cs typeface="Times New Roman" panose="02020603050405020304" pitchFamily="18" charset="0"/>
                        </a:rPr>
                        <a:t>65 (101%)</a:t>
                      </a:r>
                    </a:p>
                  </a:txBody>
                  <a:tcPr marL="68580" marR="68580" marT="0" marB="0"/>
                </a:tc>
                <a:tc>
                  <a:txBody>
                    <a:bodyPr/>
                    <a:lstStyle/>
                    <a:p>
                      <a:pPr algn="ctr">
                        <a:lnSpc>
                          <a:spcPct val="107000"/>
                        </a:lnSpc>
                        <a:spcAft>
                          <a:spcPts val="800"/>
                        </a:spcAft>
                      </a:pPr>
                      <a:r>
                        <a:rPr lang="nl-NL" sz="1800" b="1" dirty="0">
                          <a:effectLst/>
                          <a:latin typeface="Effra" panose="02000506080000020004"/>
                          <a:ea typeface="Calibri" panose="020F0502020204030204" pitchFamily="34" charset="0"/>
                          <a:cs typeface="Times New Roman" panose="02020603050405020304" pitchFamily="18" charset="0"/>
                        </a:rPr>
                        <a:t>64</a:t>
                      </a:r>
                    </a:p>
                  </a:txBody>
                  <a:tcPr marL="68580" marR="68580" marT="0" marB="0"/>
                </a:tc>
                <a:tc>
                  <a:txBody>
                    <a:bodyPr/>
                    <a:lstStyle/>
                    <a:p>
                      <a:pPr algn="ctr"/>
                      <a:r>
                        <a:rPr lang="nl-NL" b="1" dirty="0"/>
                        <a:t>65</a:t>
                      </a:r>
                    </a:p>
                  </a:txBody>
                  <a:tcPr marL="68580" marR="68580" marT="0" marB="0"/>
                </a:tc>
                <a:tc>
                  <a:txBody>
                    <a:bodyPr/>
                    <a:lstStyle/>
                    <a:p>
                      <a:pPr algn="ctr"/>
                      <a:r>
                        <a:rPr lang="nl-NL" b="1" dirty="0"/>
                        <a:t>64</a:t>
                      </a:r>
                    </a:p>
                  </a:txBody>
                  <a:tcPr marL="68580" marR="68580" marT="0" marB="0"/>
                </a:tc>
                <a:tc>
                  <a:txBody>
                    <a:bodyPr/>
                    <a:lstStyle/>
                    <a:p>
                      <a:pPr algn="ctr"/>
                      <a:r>
                        <a:rPr lang="nl-NL" b="1" dirty="0"/>
                        <a:t>65</a:t>
                      </a:r>
                    </a:p>
                  </a:txBody>
                  <a:tcPr marL="68580" marR="68580" marT="0" marB="0"/>
                </a:tc>
                <a:tc>
                  <a:txBody>
                    <a:bodyPr/>
                    <a:lstStyle/>
                    <a:p>
                      <a:pPr algn="ctr"/>
                      <a:r>
                        <a:rPr lang="nl-NL" b="1" dirty="0"/>
                        <a:t>64</a:t>
                      </a:r>
                    </a:p>
                  </a:txBody>
                  <a:tcPr marL="68580" marR="68580" marT="0" marB="0"/>
                </a:tc>
                <a:extLst>
                  <a:ext uri="{0D108BD9-81ED-4DB2-BD59-A6C34878D82A}">
                    <a16:rowId xmlns:a16="http://schemas.microsoft.com/office/drawing/2014/main" val="1572421073"/>
                  </a:ext>
                </a:extLst>
              </a:tr>
            </a:tbl>
          </a:graphicData>
        </a:graphic>
      </p:graphicFrame>
      <p:sp>
        <p:nvSpPr>
          <p:cNvPr id="6" name="Pijl: rechts 5">
            <a:extLst>
              <a:ext uri="{FF2B5EF4-FFF2-40B4-BE49-F238E27FC236}">
                <a16:creationId xmlns:a16="http://schemas.microsoft.com/office/drawing/2014/main" id="{E9FA40C4-C6E2-40F1-8319-9D2F022FA094}"/>
              </a:ext>
            </a:extLst>
          </p:cNvPr>
          <p:cNvSpPr/>
          <p:nvPr/>
        </p:nvSpPr>
        <p:spPr>
          <a:xfrm>
            <a:off x="384919" y="3226990"/>
            <a:ext cx="765313" cy="258418"/>
          </a:xfrm>
          <a:prstGeom prst="rightArrow">
            <a:avLst/>
          </a:prstGeom>
          <a:solidFill>
            <a:srgbClr val="945EE8"/>
          </a:solidFill>
          <a:ln>
            <a:solidFill>
              <a:srgbClr val="945E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Pijl: rechts 6">
            <a:extLst>
              <a:ext uri="{FF2B5EF4-FFF2-40B4-BE49-F238E27FC236}">
                <a16:creationId xmlns:a16="http://schemas.microsoft.com/office/drawing/2014/main" id="{BBA0AD23-3CAD-FAE6-0B15-88166F7DE61B}"/>
              </a:ext>
            </a:extLst>
          </p:cNvPr>
          <p:cNvSpPr/>
          <p:nvPr/>
        </p:nvSpPr>
        <p:spPr>
          <a:xfrm>
            <a:off x="384919" y="3770849"/>
            <a:ext cx="765313" cy="258418"/>
          </a:xfrm>
          <a:prstGeom prst="rightArrow">
            <a:avLst/>
          </a:prstGeom>
          <a:solidFill>
            <a:srgbClr val="945EE8"/>
          </a:solidFill>
          <a:ln>
            <a:solidFill>
              <a:srgbClr val="945E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Pijl: rechts 7">
            <a:extLst>
              <a:ext uri="{FF2B5EF4-FFF2-40B4-BE49-F238E27FC236}">
                <a16:creationId xmlns:a16="http://schemas.microsoft.com/office/drawing/2014/main" id="{909626EA-C3BB-0F86-0A03-82D5C847DED5}"/>
              </a:ext>
            </a:extLst>
          </p:cNvPr>
          <p:cNvSpPr/>
          <p:nvPr/>
        </p:nvSpPr>
        <p:spPr>
          <a:xfrm>
            <a:off x="392473" y="4314708"/>
            <a:ext cx="765313" cy="258418"/>
          </a:xfrm>
          <a:prstGeom prst="rightArrow">
            <a:avLst/>
          </a:prstGeom>
          <a:solidFill>
            <a:srgbClr val="945EE8"/>
          </a:solidFill>
          <a:ln>
            <a:solidFill>
              <a:srgbClr val="945E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a:extLst>
              <a:ext uri="{FF2B5EF4-FFF2-40B4-BE49-F238E27FC236}">
                <a16:creationId xmlns:a16="http://schemas.microsoft.com/office/drawing/2014/main" id="{1108D326-1503-B3ED-078B-A3F10B028E05}"/>
              </a:ext>
            </a:extLst>
          </p:cNvPr>
          <p:cNvSpPr/>
          <p:nvPr/>
        </p:nvSpPr>
        <p:spPr>
          <a:xfrm>
            <a:off x="8752114" y="1377538"/>
            <a:ext cx="2202909" cy="5017287"/>
          </a:xfrm>
          <a:prstGeom prst="rect">
            <a:avLst/>
          </a:prstGeom>
          <a:noFill/>
          <a:ln w="38100">
            <a:solidFill>
              <a:srgbClr val="652E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286370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7" grpId="0" animBg="1"/>
      <p:bldP spid="8"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FD9F2-538B-13A8-D555-E6F6F017102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219CA98-3F3D-9BC4-586A-B9EB18E8CCA1}"/>
              </a:ext>
            </a:extLst>
          </p:cNvPr>
          <p:cNvSpPr>
            <a:spLocks noGrp="1"/>
          </p:cNvSpPr>
          <p:nvPr>
            <p:ph type="title"/>
          </p:nvPr>
        </p:nvSpPr>
        <p:spPr>
          <a:xfrm>
            <a:off x="2392680" y="0"/>
            <a:ext cx="10515600" cy="1325563"/>
          </a:xfrm>
        </p:spPr>
        <p:txBody>
          <a:bodyPr/>
          <a:lstStyle/>
          <a:p>
            <a:r>
              <a:rPr lang="nl-BE" b="1" dirty="0">
                <a:solidFill>
                  <a:srgbClr val="652EA3"/>
                </a:solidFill>
              </a:rPr>
              <a:t>Tip van Nina: volgordevragen</a:t>
            </a:r>
          </a:p>
        </p:txBody>
      </p:sp>
      <p:pic>
        <p:nvPicPr>
          <p:cNvPr id="5" name="Tijdelijke aanduiding voor inhoud 4" descr="Afbeelding met tekst, schermopname, person&#10;&#10;Door AI gegenereerde inhoud is mogelijk onjuist.">
            <a:extLst>
              <a:ext uri="{FF2B5EF4-FFF2-40B4-BE49-F238E27FC236}">
                <a16:creationId xmlns:a16="http://schemas.microsoft.com/office/drawing/2014/main" id="{F36A28A5-68EB-1348-F1B4-373A0523618F}"/>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9313"/>
          <a:stretch>
            <a:fillRect/>
          </a:stretch>
        </p:blipFill>
        <p:spPr>
          <a:xfrm>
            <a:off x="315039" y="973936"/>
            <a:ext cx="3653457" cy="4910127"/>
          </a:xfrm>
        </p:spPr>
      </p:pic>
      <p:pic>
        <p:nvPicPr>
          <p:cNvPr id="7" name="Afbeelding 6" descr="Afbeelding met tekst, schermopname, begrafenis, mensen&#10;&#10;Door AI gegenereerde inhoud is mogelijk onjuist.">
            <a:extLst>
              <a:ext uri="{FF2B5EF4-FFF2-40B4-BE49-F238E27FC236}">
                <a16:creationId xmlns:a16="http://schemas.microsoft.com/office/drawing/2014/main" id="{E395181F-8A54-1E75-05D9-9686B11608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8496" y="973936"/>
            <a:ext cx="4645152" cy="4240775"/>
          </a:xfrm>
          <a:prstGeom prst="rect">
            <a:avLst/>
          </a:prstGeom>
        </p:spPr>
      </p:pic>
      <p:pic>
        <p:nvPicPr>
          <p:cNvPr id="9" name="Afbeelding 8" descr="Afbeelding met tekst, schermopname, Lettertype, wit&#10;&#10;Door AI gegenereerde inhoud is mogelijk onjuist.">
            <a:extLst>
              <a:ext uri="{FF2B5EF4-FFF2-40B4-BE49-F238E27FC236}">
                <a16:creationId xmlns:a16="http://schemas.microsoft.com/office/drawing/2014/main" id="{F341212D-BED6-F3F1-B202-558CF59C8917}"/>
              </a:ext>
            </a:extLst>
          </p:cNvPr>
          <p:cNvPicPr>
            <a:picLocks noChangeAspect="1"/>
          </p:cNvPicPr>
          <p:nvPr/>
        </p:nvPicPr>
        <p:blipFill>
          <a:blip r:embed="rId5">
            <a:extLst>
              <a:ext uri="{28A0092B-C50C-407E-A947-70E740481C1C}">
                <a14:useLocalDpi xmlns:a14="http://schemas.microsoft.com/office/drawing/2010/main" val="0"/>
              </a:ext>
            </a:extLst>
          </a:blip>
          <a:srcRect t="38325" r="1047" b="-1"/>
          <a:stretch>
            <a:fillRect/>
          </a:stretch>
        </p:blipFill>
        <p:spPr>
          <a:xfrm>
            <a:off x="3968496" y="5060330"/>
            <a:ext cx="6492240" cy="1364692"/>
          </a:xfrm>
          <a:prstGeom prst="rect">
            <a:avLst/>
          </a:prstGeom>
        </p:spPr>
      </p:pic>
      <p:sp>
        <p:nvSpPr>
          <p:cNvPr id="10" name="Tekstvak 9">
            <a:extLst>
              <a:ext uri="{FF2B5EF4-FFF2-40B4-BE49-F238E27FC236}">
                <a16:creationId xmlns:a16="http://schemas.microsoft.com/office/drawing/2014/main" id="{DCB0DA49-3084-3887-60B6-0C7ED40113C2}"/>
              </a:ext>
            </a:extLst>
          </p:cNvPr>
          <p:cNvSpPr txBox="1"/>
          <p:nvPr/>
        </p:nvSpPr>
        <p:spPr>
          <a:xfrm>
            <a:off x="4280434" y="6240356"/>
            <a:ext cx="5868364" cy="369332"/>
          </a:xfrm>
          <a:prstGeom prst="rect">
            <a:avLst/>
          </a:prstGeom>
          <a:noFill/>
        </p:spPr>
        <p:txBody>
          <a:bodyPr wrap="square" rtlCol="0">
            <a:spAutoFit/>
          </a:bodyPr>
          <a:lstStyle/>
          <a:p>
            <a:r>
              <a:rPr lang="nl-BE" dirty="0">
                <a:solidFill>
                  <a:srgbClr val="FF0000"/>
                </a:solidFill>
              </a:rPr>
              <a:t>Eerst 2, dan 1, daarna 4, vervolgens 5 en ten slotte 3. </a:t>
            </a:r>
          </a:p>
        </p:txBody>
      </p:sp>
    </p:spTree>
    <p:extLst>
      <p:ext uri="{BB962C8B-B14F-4D97-AF65-F5344CB8AC3E}">
        <p14:creationId xmlns:p14="http://schemas.microsoft.com/office/powerpoint/2010/main" val="26600998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7EF22E-F534-0BB1-3C97-650562B07F3D}"/>
              </a:ext>
            </a:extLst>
          </p:cNvPr>
          <p:cNvSpPr>
            <a:spLocks noGrp="1"/>
          </p:cNvSpPr>
          <p:nvPr>
            <p:ph type="title"/>
          </p:nvPr>
        </p:nvSpPr>
        <p:spPr>
          <a:xfrm>
            <a:off x="1170709" y="2766218"/>
            <a:ext cx="10515600" cy="1325563"/>
          </a:xfrm>
        </p:spPr>
        <p:txBody>
          <a:bodyPr/>
          <a:lstStyle/>
          <a:p>
            <a:pPr algn="ctr"/>
            <a:r>
              <a:rPr lang="nl-NL" dirty="0"/>
              <a:t>Dia’s van vorige jaren van thema’s die altijd terugkomen.</a:t>
            </a:r>
          </a:p>
        </p:txBody>
      </p:sp>
    </p:spTree>
    <p:extLst>
      <p:ext uri="{BB962C8B-B14F-4D97-AF65-F5344CB8AC3E}">
        <p14:creationId xmlns:p14="http://schemas.microsoft.com/office/powerpoint/2010/main" val="32452422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166BA-7A0E-4321-0AD2-A376EF3E7EC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4FC1E5D-44DE-F50C-5376-C61737FAB9F2}"/>
              </a:ext>
            </a:extLst>
          </p:cNvPr>
          <p:cNvSpPr>
            <a:spLocks noGrp="1"/>
          </p:cNvSpPr>
          <p:nvPr>
            <p:ph type="title"/>
          </p:nvPr>
        </p:nvSpPr>
        <p:spPr/>
        <p:txBody>
          <a:bodyPr/>
          <a:lstStyle/>
          <a:p>
            <a:r>
              <a:rPr lang="nl-BE" dirty="0"/>
              <a:t>Pacificatie 1917</a:t>
            </a:r>
          </a:p>
        </p:txBody>
      </p:sp>
      <p:sp>
        <p:nvSpPr>
          <p:cNvPr id="3" name="Tijdelijke aanduiding voor inhoud 2">
            <a:extLst>
              <a:ext uri="{FF2B5EF4-FFF2-40B4-BE49-F238E27FC236}">
                <a16:creationId xmlns:a16="http://schemas.microsoft.com/office/drawing/2014/main" id="{B89E0107-EC4F-BD9D-EFF3-77280235E0C4}"/>
              </a:ext>
            </a:extLst>
          </p:cNvPr>
          <p:cNvSpPr>
            <a:spLocks noGrp="1"/>
          </p:cNvSpPr>
          <p:nvPr>
            <p:ph sz="half" idx="1"/>
          </p:nvPr>
        </p:nvSpPr>
        <p:spPr/>
        <p:txBody>
          <a:bodyPr/>
          <a:lstStyle/>
          <a:p>
            <a:pPr marL="0" indent="0">
              <a:buNone/>
            </a:pPr>
            <a:r>
              <a:rPr lang="nl-BE" dirty="0"/>
              <a:t>Grondwetswijziging</a:t>
            </a:r>
          </a:p>
          <a:p>
            <a:r>
              <a:rPr lang="nl-BE" dirty="0"/>
              <a:t>Oplossing </a:t>
            </a:r>
            <a:r>
              <a:rPr lang="nl-BE" dirty="0">
                <a:solidFill>
                  <a:srgbClr val="652EA3"/>
                </a:solidFill>
              </a:rPr>
              <a:t>Schoolstrijd</a:t>
            </a:r>
          </a:p>
          <a:p>
            <a:r>
              <a:rPr lang="nl-BE" dirty="0"/>
              <a:t>Algemeen </a:t>
            </a:r>
            <a:r>
              <a:rPr lang="nl-BE" dirty="0">
                <a:solidFill>
                  <a:srgbClr val="652EA3"/>
                </a:solidFill>
              </a:rPr>
              <a:t>mannenkiesrecht</a:t>
            </a:r>
          </a:p>
          <a:p>
            <a:r>
              <a:rPr lang="nl-BE" dirty="0">
                <a:solidFill>
                  <a:srgbClr val="652EA3"/>
                </a:solidFill>
              </a:rPr>
              <a:t>Passief</a:t>
            </a:r>
            <a:r>
              <a:rPr lang="nl-BE" dirty="0"/>
              <a:t> vrouwenkiesrecht</a:t>
            </a:r>
          </a:p>
          <a:p>
            <a:r>
              <a:rPr lang="nl-BE" dirty="0"/>
              <a:t>Invoering </a:t>
            </a:r>
            <a:r>
              <a:rPr lang="nl-BE" dirty="0">
                <a:solidFill>
                  <a:srgbClr val="652EA3"/>
                </a:solidFill>
              </a:rPr>
              <a:t>stelsel van evenredige vertegenwoordiging </a:t>
            </a:r>
          </a:p>
        </p:txBody>
      </p:sp>
      <p:sp>
        <p:nvSpPr>
          <p:cNvPr id="4" name="Tijdelijke aanduiding voor inhoud 3">
            <a:extLst>
              <a:ext uri="{FF2B5EF4-FFF2-40B4-BE49-F238E27FC236}">
                <a16:creationId xmlns:a16="http://schemas.microsoft.com/office/drawing/2014/main" id="{97E3764E-E7B8-5834-4AF1-EED0A52E58E2}"/>
              </a:ext>
            </a:extLst>
          </p:cNvPr>
          <p:cNvSpPr>
            <a:spLocks noGrp="1"/>
          </p:cNvSpPr>
          <p:nvPr>
            <p:ph sz="half" idx="2"/>
          </p:nvPr>
        </p:nvSpPr>
        <p:spPr/>
        <p:txBody>
          <a:bodyPr/>
          <a:lstStyle/>
          <a:p>
            <a:pPr marL="0" indent="0">
              <a:buNone/>
            </a:pPr>
            <a:r>
              <a:rPr lang="nl-BE" dirty="0"/>
              <a:t>Examen 2023 – tv1– opgave 7</a:t>
            </a:r>
          </a:p>
        </p:txBody>
      </p:sp>
      <p:pic>
        <p:nvPicPr>
          <p:cNvPr id="6" name="Afbeelding 5" descr="Afbeelding met tekst, Lettertype, schermopname, wit&#10;&#10;Automatisch gegenereerde beschrijving">
            <a:extLst>
              <a:ext uri="{FF2B5EF4-FFF2-40B4-BE49-F238E27FC236}">
                <a16:creationId xmlns:a16="http://schemas.microsoft.com/office/drawing/2014/main" id="{CC97901E-4235-E7E3-102C-117E4D7B14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2279480"/>
            <a:ext cx="5606143" cy="1721814"/>
          </a:xfrm>
          <a:prstGeom prst="rect">
            <a:avLst/>
          </a:prstGeom>
        </p:spPr>
      </p:pic>
      <p:sp>
        <p:nvSpPr>
          <p:cNvPr id="7" name="Ovaal 6">
            <a:extLst>
              <a:ext uri="{FF2B5EF4-FFF2-40B4-BE49-F238E27FC236}">
                <a16:creationId xmlns:a16="http://schemas.microsoft.com/office/drawing/2014/main" id="{CF82DE32-A2E6-03AD-2536-026A4F716C80}"/>
              </a:ext>
            </a:extLst>
          </p:cNvPr>
          <p:cNvSpPr/>
          <p:nvPr/>
        </p:nvSpPr>
        <p:spPr>
          <a:xfrm>
            <a:off x="6172200" y="3633849"/>
            <a:ext cx="313706" cy="237507"/>
          </a:xfrm>
          <a:prstGeom prst="ellipse">
            <a:avLst/>
          </a:prstGeom>
          <a:noFill/>
          <a:ln w="28575">
            <a:solidFill>
              <a:srgbClr val="652E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196939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D08C19-D20F-9035-CB57-87E552EDA3FC}"/>
              </a:ext>
            </a:extLst>
          </p:cNvPr>
          <p:cNvSpPr>
            <a:spLocks noGrp="1"/>
          </p:cNvSpPr>
          <p:nvPr>
            <p:ph type="title"/>
          </p:nvPr>
        </p:nvSpPr>
        <p:spPr>
          <a:xfrm>
            <a:off x="838200" y="150907"/>
            <a:ext cx="10515600" cy="811239"/>
          </a:xfrm>
        </p:spPr>
        <p:txBody>
          <a:bodyPr/>
          <a:lstStyle/>
          <a:p>
            <a:pPr algn="ctr"/>
            <a:r>
              <a:rPr lang="nl-NL" dirty="0">
                <a:solidFill>
                  <a:srgbClr val="652EA3"/>
                </a:solidFill>
              </a:rPr>
              <a:t>Politieke stromingen in NL</a:t>
            </a:r>
          </a:p>
        </p:txBody>
      </p:sp>
      <p:graphicFrame>
        <p:nvGraphicFramePr>
          <p:cNvPr id="4" name="Tabel 4">
            <a:extLst>
              <a:ext uri="{FF2B5EF4-FFF2-40B4-BE49-F238E27FC236}">
                <a16:creationId xmlns:a16="http://schemas.microsoft.com/office/drawing/2014/main" id="{5816F435-47F9-7C54-79C5-CD5B85211567}"/>
              </a:ext>
            </a:extLst>
          </p:cNvPr>
          <p:cNvGraphicFramePr>
            <a:graphicFrameLocks noGrp="1"/>
          </p:cNvGraphicFramePr>
          <p:nvPr/>
        </p:nvGraphicFramePr>
        <p:xfrm>
          <a:off x="419160" y="1933180"/>
          <a:ext cx="9064830" cy="2732635"/>
        </p:xfrm>
        <a:graphic>
          <a:graphicData uri="http://schemas.openxmlformats.org/drawingml/2006/table">
            <a:tbl>
              <a:tblPr firstRow="1" bandRow="1">
                <a:tableStyleId>{F5AB1C69-6EDB-4FF4-983F-18BD219EF322}</a:tableStyleId>
              </a:tblPr>
              <a:tblGrid>
                <a:gridCol w="1812966">
                  <a:extLst>
                    <a:ext uri="{9D8B030D-6E8A-4147-A177-3AD203B41FA5}">
                      <a16:colId xmlns:a16="http://schemas.microsoft.com/office/drawing/2014/main" val="3230828559"/>
                    </a:ext>
                  </a:extLst>
                </a:gridCol>
                <a:gridCol w="1812966">
                  <a:extLst>
                    <a:ext uri="{9D8B030D-6E8A-4147-A177-3AD203B41FA5}">
                      <a16:colId xmlns:a16="http://schemas.microsoft.com/office/drawing/2014/main" val="100048920"/>
                    </a:ext>
                  </a:extLst>
                </a:gridCol>
                <a:gridCol w="1812966">
                  <a:extLst>
                    <a:ext uri="{9D8B030D-6E8A-4147-A177-3AD203B41FA5}">
                      <a16:colId xmlns:a16="http://schemas.microsoft.com/office/drawing/2014/main" val="3016591679"/>
                    </a:ext>
                  </a:extLst>
                </a:gridCol>
                <a:gridCol w="1812966">
                  <a:extLst>
                    <a:ext uri="{9D8B030D-6E8A-4147-A177-3AD203B41FA5}">
                      <a16:colId xmlns:a16="http://schemas.microsoft.com/office/drawing/2014/main" val="3021445098"/>
                    </a:ext>
                  </a:extLst>
                </a:gridCol>
                <a:gridCol w="1812966">
                  <a:extLst>
                    <a:ext uri="{9D8B030D-6E8A-4147-A177-3AD203B41FA5}">
                      <a16:colId xmlns:a16="http://schemas.microsoft.com/office/drawing/2014/main" val="3557144207"/>
                    </a:ext>
                  </a:extLst>
                </a:gridCol>
              </a:tblGrid>
              <a:tr h="430010">
                <a:tc>
                  <a:txBody>
                    <a:bodyPr/>
                    <a:lstStyle/>
                    <a:p>
                      <a:pPr algn="ctr"/>
                      <a:endParaRPr lang="nl-NL" dirty="0">
                        <a:latin typeface="Effra" panose="02000506080000020004"/>
                      </a:endParaRPr>
                    </a:p>
                  </a:txBody>
                  <a:tcPr>
                    <a:solidFill>
                      <a:srgbClr val="945DE8"/>
                    </a:solidFill>
                  </a:tcPr>
                </a:tc>
                <a:tc>
                  <a:txBody>
                    <a:bodyPr/>
                    <a:lstStyle/>
                    <a:p>
                      <a:pPr algn="ctr"/>
                      <a:r>
                        <a:rPr lang="nl-NL" sz="2200" u="sng" dirty="0">
                          <a:latin typeface="Effra" panose="02000506080000020004"/>
                        </a:rPr>
                        <a:t>Liberalen</a:t>
                      </a:r>
                    </a:p>
                  </a:txBody>
                  <a:tcPr>
                    <a:solidFill>
                      <a:srgbClr val="945DE8"/>
                    </a:solidFill>
                  </a:tcPr>
                </a:tc>
                <a:tc>
                  <a:txBody>
                    <a:bodyPr/>
                    <a:lstStyle/>
                    <a:p>
                      <a:pPr algn="ctr"/>
                      <a:r>
                        <a:rPr lang="nl-NL" sz="2200" u="sng" dirty="0">
                          <a:latin typeface="Effra" panose="02000506080000020004"/>
                        </a:rPr>
                        <a:t>Protestanten</a:t>
                      </a:r>
                    </a:p>
                  </a:txBody>
                  <a:tcPr>
                    <a:solidFill>
                      <a:srgbClr val="945DE8"/>
                    </a:solidFill>
                  </a:tcPr>
                </a:tc>
                <a:tc>
                  <a:txBody>
                    <a:bodyPr/>
                    <a:lstStyle/>
                    <a:p>
                      <a:pPr algn="ctr"/>
                      <a:r>
                        <a:rPr lang="nl-NL" sz="2200" u="sng" dirty="0">
                          <a:latin typeface="Effra" panose="02000506080000020004"/>
                        </a:rPr>
                        <a:t>Katholieken</a:t>
                      </a:r>
                    </a:p>
                  </a:txBody>
                  <a:tcPr>
                    <a:solidFill>
                      <a:srgbClr val="945DE8"/>
                    </a:solidFill>
                  </a:tcPr>
                </a:tc>
                <a:tc>
                  <a:txBody>
                    <a:bodyPr/>
                    <a:lstStyle/>
                    <a:p>
                      <a:pPr algn="ctr"/>
                      <a:r>
                        <a:rPr lang="nl-NL" sz="2200" u="sng" dirty="0">
                          <a:latin typeface="Effra" panose="02000506080000020004"/>
                        </a:rPr>
                        <a:t>Socialisten</a:t>
                      </a:r>
                    </a:p>
                  </a:txBody>
                  <a:tcPr>
                    <a:solidFill>
                      <a:srgbClr val="945DE8"/>
                    </a:solidFill>
                  </a:tcPr>
                </a:tc>
                <a:extLst>
                  <a:ext uri="{0D108BD9-81ED-4DB2-BD59-A6C34878D82A}">
                    <a16:rowId xmlns:a16="http://schemas.microsoft.com/office/drawing/2014/main" val="2248777839"/>
                  </a:ext>
                </a:extLst>
              </a:tr>
              <a:tr h="522514">
                <a:tc>
                  <a:txBody>
                    <a:bodyPr/>
                    <a:lstStyle/>
                    <a:p>
                      <a:pPr algn="ctr"/>
                      <a:r>
                        <a:rPr lang="nl-NL" b="1" u="sng" dirty="0">
                          <a:latin typeface="Effra" panose="02000506080000020004"/>
                        </a:rPr>
                        <a:t>Kenwaarde</a:t>
                      </a:r>
                    </a:p>
                  </a:txBody>
                  <a:tcPr/>
                </a:tc>
                <a:tc>
                  <a:txBody>
                    <a:bodyPr/>
                    <a:lstStyle/>
                    <a:p>
                      <a:pPr algn="ctr"/>
                      <a:r>
                        <a:rPr lang="nl-NL" b="1" dirty="0">
                          <a:latin typeface="Effra" panose="02000506080000020004"/>
                        </a:rPr>
                        <a:t>Vrijheid</a:t>
                      </a:r>
                    </a:p>
                  </a:txBody>
                  <a:tcPr/>
                </a:tc>
                <a:tc>
                  <a:txBody>
                    <a:bodyPr/>
                    <a:lstStyle/>
                    <a:p>
                      <a:pPr algn="ctr"/>
                      <a:r>
                        <a:rPr lang="nl-NL" b="1" dirty="0">
                          <a:latin typeface="Effra" panose="02000506080000020004"/>
                        </a:rPr>
                        <a:t>God </a:t>
                      </a:r>
                    </a:p>
                  </a:txBody>
                  <a:tcPr/>
                </a:tc>
                <a:tc>
                  <a:txBody>
                    <a:bodyPr/>
                    <a:lstStyle/>
                    <a:p>
                      <a:pPr algn="ctr"/>
                      <a:r>
                        <a:rPr lang="nl-NL" b="1" dirty="0">
                          <a:latin typeface="Effra" panose="02000506080000020004"/>
                        </a:rPr>
                        <a:t>God </a:t>
                      </a:r>
                    </a:p>
                  </a:txBody>
                  <a:tcPr/>
                </a:tc>
                <a:tc>
                  <a:txBody>
                    <a:bodyPr/>
                    <a:lstStyle/>
                    <a:p>
                      <a:pPr algn="ctr"/>
                      <a:r>
                        <a:rPr lang="nl-NL" b="1" dirty="0">
                          <a:latin typeface="Effra" panose="02000506080000020004"/>
                        </a:rPr>
                        <a:t>Gelijkheid </a:t>
                      </a:r>
                    </a:p>
                  </a:txBody>
                  <a:tcPr/>
                </a:tc>
                <a:extLst>
                  <a:ext uri="{0D108BD9-81ED-4DB2-BD59-A6C34878D82A}">
                    <a16:rowId xmlns:a16="http://schemas.microsoft.com/office/drawing/2014/main" val="320400807"/>
                  </a:ext>
                </a:extLst>
              </a:tr>
              <a:tr h="587996">
                <a:tc>
                  <a:txBody>
                    <a:bodyPr/>
                    <a:lstStyle/>
                    <a:p>
                      <a:pPr algn="ctr"/>
                      <a:r>
                        <a:rPr lang="nl-NL" b="1" u="sng" dirty="0">
                          <a:latin typeface="Effra" panose="02000506080000020004"/>
                        </a:rPr>
                        <a:t>Leiders</a:t>
                      </a:r>
                    </a:p>
                  </a:txBody>
                  <a:tcPr/>
                </a:tc>
                <a:tc>
                  <a:txBody>
                    <a:bodyPr/>
                    <a:lstStyle/>
                    <a:p>
                      <a:pPr algn="ctr"/>
                      <a:r>
                        <a:rPr lang="nl-NL" b="1" dirty="0">
                          <a:latin typeface="Effra" panose="02000506080000020004"/>
                        </a:rPr>
                        <a:t>(Rudolf) Thorbecke</a:t>
                      </a:r>
                    </a:p>
                  </a:txBody>
                  <a:tcPr/>
                </a:tc>
                <a:tc>
                  <a:txBody>
                    <a:bodyPr/>
                    <a:lstStyle/>
                    <a:p>
                      <a:pPr algn="ctr"/>
                      <a:r>
                        <a:rPr lang="nl-NL" b="1" dirty="0">
                          <a:latin typeface="Effra" panose="02000506080000020004"/>
                        </a:rPr>
                        <a:t>(Abraham) Kuyper</a:t>
                      </a:r>
                    </a:p>
                  </a:txBody>
                  <a:tcPr/>
                </a:tc>
                <a:tc>
                  <a:txBody>
                    <a:bodyPr/>
                    <a:lstStyle/>
                    <a:p>
                      <a:pPr algn="ctr"/>
                      <a:r>
                        <a:rPr lang="nl-NL" b="1" dirty="0">
                          <a:latin typeface="Effra" panose="02000506080000020004"/>
                        </a:rPr>
                        <a:t>(Herman) Schaepman</a:t>
                      </a:r>
                    </a:p>
                  </a:txBody>
                  <a:tcPr/>
                </a:tc>
                <a:tc>
                  <a:txBody>
                    <a:bodyPr/>
                    <a:lstStyle/>
                    <a:p>
                      <a:pPr algn="ctr"/>
                      <a:r>
                        <a:rPr lang="nl-NL" b="1" dirty="0">
                          <a:latin typeface="Effra" panose="02000506080000020004"/>
                        </a:rPr>
                        <a:t>(Pieter Jelles) Troelstra</a:t>
                      </a:r>
                    </a:p>
                  </a:txBody>
                  <a:tcPr/>
                </a:tc>
                <a:extLst>
                  <a:ext uri="{0D108BD9-81ED-4DB2-BD59-A6C34878D82A}">
                    <a16:rowId xmlns:a16="http://schemas.microsoft.com/office/drawing/2014/main" val="2288600793"/>
                  </a:ext>
                </a:extLst>
              </a:tr>
              <a:tr h="499951">
                <a:tc>
                  <a:txBody>
                    <a:bodyPr/>
                    <a:lstStyle/>
                    <a:p>
                      <a:pPr algn="ctr"/>
                      <a:r>
                        <a:rPr lang="nl-NL" b="1" u="sng" dirty="0">
                          <a:latin typeface="Effra" panose="02000506080000020004"/>
                        </a:rPr>
                        <a:t>Politieke partij</a:t>
                      </a:r>
                    </a:p>
                  </a:txBody>
                  <a:tcPr/>
                </a:tc>
                <a:tc>
                  <a:txBody>
                    <a:bodyPr/>
                    <a:lstStyle/>
                    <a:p>
                      <a:pPr algn="ctr"/>
                      <a:r>
                        <a:rPr lang="nl-NL" b="1" dirty="0">
                          <a:latin typeface="Effra" panose="02000506080000020004"/>
                        </a:rPr>
                        <a:t>Liberale Unie</a:t>
                      </a:r>
                    </a:p>
                  </a:txBody>
                  <a:tcPr/>
                </a:tc>
                <a:tc>
                  <a:txBody>
                    <a:bodyPr/>
                    <a:lstStyle/>
                    <a:p>
                      <a:pPr algn="ctr"/>
                      <a:r>
                        <a:rPr lang="nl-NL" b="1" dirty="0">
                          <a:latin typeface="Effra" panose="02000506080000020004"/>
                        </a:rPr>
                        <a:t>ARP </a:t>
                      </a:r>
                    </a:p>
                  </a:txBody>
                  <a:tcPr/>
                </a:tc>
                <a:tc>
                  <a:txBody>
                    <a:bodyPr/>
                    <a:lstStyle/>
                    <a:p>
                      <a:pPr algn="ctr"/>
                      <a:r>
                        <a:rPr lang="nl-NL" b="1" dirty="0">
                          <a:latin typeface="Effra" panose="02000506080000020004"/>
                        </a:rPr>
                        <a:t>RKSP</a:t>
                      </a:r>
                    </a:p>
                  </a:txBody>
                  <a:tcPr/>
                </a:tc>
                <a:tc>
                  <a:txBody>
                    <a:bodyPr/>
                    <a:lstStyle/>
                    <a:p>
                      <a:pPr algn="ctr"/>
                      <a:r>
                        <a:rPr lang="nl-NL" b="1" dirty="0">
                          <a:latin typeface="Effra" panose="02000506080000020004"/>
                        </a:rPr>
                        <a:t>SDAP</a:t>
                      </a:r>
                    </a:p>
                  </a:txBody>
                  <a:tcPr/>
                </a:tc>
                <a:extLst>
                  <a:ext uri="{0D108BD9-81ED-4DB2-BD59-A6C34878D82A}">
                    <a16:rowId xmlns:a16="http://schemas.microsoft.com/office/drawing/2014/main" val="1867528482"/>
                  </a:ext>
                </a:extLst>
              </a:tr>
              <a:tr h="587996">
                <a:tc>
                  <a:txBody>
                    <a:bodyPr/>
                    <a:lstStyle/>
                    <a:p>
                      <a:pPr algn="ctr"/>
                      <a:r>
                        <a:rPr lang="nl-NL" b="1" u="sng" dirty="0">
                          <a:latin typeface="Effra" panose="02000506080000020004"/>
                        </a:rPr>
                        <a:t>Doel</a:t>
                      </a:r>
                    </a:p>
                  </a:txBody>
                  <a:tcPr/>
                </a:tc>
                <a:tc>
                  <a:txBody>
                    <a:bodyPr/>
                    <a:lstStyle/>
                    <a:p>
                      <a:pPr algn="ctr"/>
                      <a:r>
                        <a:rPr lang="nl-NL" b="1" dirty="0">
                          <a:latin typeface="Effra" panose="02000506080000020004"/>
                        </a:rPr>
                        <a:t>Nieuwe Grondwet</a:t>
                      </a:r>
                    </a:p>
                  </a:txBody>
                  <a:tcPr/>
                </a:tc>
                <a:tc>
                  <a:txBody>
                    <a:bodyPr/>
                    <a:lstStyle/>
                    <a:p>
                      <a:pPr algn="ctr"/>
                      <a:r>
                        <a:rPr lang="nl-NL" b="1" dirty="0">
                          <a:latin typeface="Effra" panose="02000506080000020004"/>
                        </a:rPr>
                        <a:t>Schoolstrijd</a:t>
                      </a:r>
                    </a:p>
                  </a:txBody>
                  <a:tcPr/>
                </a:tc>
                <a:tc>
                  <a:txBody>
                    <a:bodyPr/>
                    <a:lstStyle/>
                    <a:p>
                      <a:pPr algn="ctr"/>
                      <a:r>
                        <a:rPr lang="nl-NL" b="1" dirty="0">
                          <a:latin typeface="Effra" panose="02000506080000020004"/>
                        </a:rPr>
                        <a:t>Schoolstrijd</a:t>
                      </a:r>
                    </a:p>
                  </a:txBody>
                  <a:tcPr/>
                </a:tc>
                <a:tc>
                  <a:txBody>
                    <a:bodyPr/>
                    <a:lstStyle/>
                    <a:p>
                      <a:pPr algn="ctr"/>
                      <a:r>
                        <a:rPr lang="nl-NL" b="1" dirty="0">
                          <a:latin typeface="Effra" panose="02000506080000020004"/>
                        </a:rPr>
                        <a:t>Algemeen kiesrecht</a:t>
                      </a:r>
                    </a:p>
                  </a:txBody>
                  <a:tcPr/>
                </a:tc>
                <a:extLst>
                  <a:ext uri="{0D108BD9-81ED-4DB2-BD59-A6C34878D82A}">
                    <a16:rowId xmlns:a16="http://schemas.microsoft.com/office/drawing/2014/main" val="2571669426"/>
                  </a:ext>
                </a:extLst>
              </a:tr>
            </a:tbl>
          </a:graphicData>
        </a:graphic>
      </p:graphicFrame>
      <p:graphicFrame>
        <p:nvGraphicFramePr>
          <p:cNvPr id="5" name="Tabel 4">
            <a:extLst>
              <a:ext uri="{FF2B5EF4-FFF2-40B4-BE49-F238E27FC236}">
                <a16:creationId xmlns:a16="http://schemas.microsoft.com/office/drawing/2014/main" id="{348F2C43-5CD4-3231-7AE3-E0927C6055F8}"/>
              </a:ext>
            </a:extLst>
          </p:cNvPr>
          <p:cNvGraphicFramePr>
            <a:graphicFrameLocks noGrp="1"/>
          </p:cNvGraphicFramePr>
          <p:nvPr/>
        </p:nvGraphicFramePr>
        <p:xfrm>
          <a:off x="9952588" y="1200532"/>
          <a:ext cx="1972295" cy="2294563"/>
        </p:xfrm>
        <a:graphic>
          <a:graphicData uri="http://schemas.openxmlformats.org/drawingml/2006/table">
            <a:tbl>
              <a:tblPr firstRow="1" bandRow="1">
                <a:tableStyleId>{F5AB1C69-6EDB-4FF4-983F-18BD219EF322}</a:tableStyleId>
              </a:tblPr>
              <a:tblGrid>
                <a:gridCol w="1972295">
                  <a:extLst>
                    <a:ext uri="{9D8B030D-6E8A-4147-A177-3AD203B41FA5}">
                      <a16:colId xmlns:a16="http://schemas.microsoft.com/office/drawing/2014/main" val="3060969694"/>
                    </a:ext>
                  </a:extLst>
                </a:gridCol>
              </a:tblGrid>
              <a:tr h="629736">
                <a:tc>
                  <a:txBody>
                    <a:bodyPr/>
                    <a:lstStyle/>
                    <a:p>
                      <a:pPr algn="ctr"/>
                      <a:r>
                        <a:rPr lang="nl-NL" sz="2200" b="1" u="sng" dirty="0">
                          <a:latin typeface="Effra" panose="02000506080000020004"/>
                        </a:rPr>
                        <a:t>Feministen</a:t>
                      </a:r>
                    </a:p>
                  </a:txBody>
                  <a:tcPr>
                    <a:solidFill>
                      <a:srgbClr val="945DE8"/>
                    </a:solidFill>
                  </a:tcPr>
                </a:tc>
                <a:extLst>
                  <a:ext uri="{0D108BD9-81ED-4DB2-BD59-A6C34878D82A}">
                    <a16:rowId xmlns:a16="http://schemas.microsoft.com/office/drawing/2014/main" val="486345784"/>
                  </a:ext>
                </a:extLst>
              </a:tr>
              <a:tr h="685517">
                <a:tc>
                  <a:txBody>
                    <a:bodyPr/>
                    <a:lstStyle/>
                    <a:p>
                      <a:pPr algn="ctr"/>
                      <a:r>
                        <a:rPr lang="nl-NL" b="1" dirty="0">
                          <a:latin typeface="Effra" panose="02000506080000020004"/>
                        </a:rPr>
                        <a:t>Gelijkheid voor vrouwen</a:t>
                      </a:r>
                    </a:p>
                  </a:txBody>
                  <a:tcPr/>
                </a:tc>
                <a:extLst>
                  <a:ext uri="{0D108BD9-81ED-4DB2-BD59-A6C34878D82A}">
                    <a16:rowId xmlns:a16="http://schemas.microsoft.com/office/drawing/2014/main" val="3435095613"/>
                  </a:ext>
                </a:extLst>
              </a:tr>
              <a:tr h="979310">
                <a:tc>
                  <a:txBody>
                    <a:bodyPr/>
                    <a:lstStyle/>
                    <a:p>
                      <a:pPr algn="ctr"/>
                      <a:r>
                        <a:rPr lang="nl-NL" b="1" dirty="0">
                          <a:latin typeface="Effra" panose="02000506080000020004"/>
                        </a:rPr>
                        <a:t>(Aletta) Jacobs / (Wilhelmina) </a:t>
                      </a:r>
                      <a:r>
                        <a:rPr lang="nl-NL" b="1" dirty="0" err="1">
                          <a:latin typeface="Effra" panose="02000506080000020004"/>
                        </a:rPr>
                        <a:t>Drucker</a:t>
                      </a:r>
                      <a:endParaRPr lang="nl-NL" b="1" dirty="0">
                        <a:latin typeface="Effra" panose="02000506080000020004"/>
                      </a:endParaRPr>
                    </a:p>
                  </a:txBody>
                  <a:tcPr/>
                </a:tc>
                <a:extLst>
                  <a:ext uri="{0D108BD9-81ED-4DB2-BD59-A6C34878D82A}">
                    <a16:rowId xmlns:a16="http://schemas.microsoft.com/office/drawing/2014/main" val="3678913202"/>
                  </a:ext>
                </a:extLst>
              </a:tr>
            </a:tbl>
          </a:graphicData>
        </a:graphic>
      </p:graphicFrame>
      <p:sp>
        <p:nvSpPr>
          <p:cNvPr id="6" name="Tekstvak 5">
            <a:extLst>
              <a:ext uri="{FF2B5EF4-FFF2-40B4-BE49-F238E27FC236}">
                <a16:creationId xmlns:a16="http://schemas.microsoft.com/office/drawing/2014/main" id="{74B6F4B0-5D24-E97C-DE67-22A0D7795C9A}"/>
              </a:ext>
            </a:extLst>
          </p:cNvPr>
          <p:cNvSpPr txBox="1"/>
          <p:nvPr/>
        </p:nvSpPr>
        <p:spPr>
          <a:xfrm>
            <a:off x="4110718" y="976762"/>
            <a:ext cx="3515096" cy="430887"/>
          </a:xfrm>
          <a:prstGeom prst="rect">
            <a:avLst/>
          </a:prstGeom>
          <a:noFill/>
          <a:ln>
            <a:solidFill>
              <a:srgbClr val="945DE8"/>
            </a:solidFill>
          </a:ln>
        </p:spPr>
        <p:txBody>
          <a:bodyPr wrap="square" rtlCol="0">
            <a:spAutoFit/>
          </a:bodyPr>
          <a:lstStyle/>
          <a:p>
            <a:pPr algn="ctr"/>
            <a:r>
              <a:rPr lang="nl-NL" sz="2200" b="1" dirty="0">
                <a:latin typeface="Effra" panose="02000506080000020004"/>
              </a:rPr>
              <a:t>Confessionelen</a:t>
            </a:r>
          </a:p>
        </p:txBody>
      </p:sp>
      <p:sp>
        <p:nvSpPr>
          <p:cNvPr id="8" name="Pijl: omlaag 7">
            <a:extLst>
              <a:ext uri="{FF2B5EF4-FFF2-40B4-BE49-F238E27FC236}">
                <a16:creationId xmlns:a16="http://schemas.microsoft.com/office/drawing/2014/main" id="{9DAB3D0C-132A-1FB4-E275-319255BFDD69}"/>
              </a:ext>
            </a:extLst>
          </p:cNvPr>
          <p:cNvSpPr/>
          <p:nvPr/>
        </p:nvSpPr>
        <p:spPr>
          <a:xfrm>
            <a:off x="6935068" y="1253515"/>
            <a:ext cx="178130" cy="291615"/>
          </a:xfrm>
          <a:prstGeom prst="downArrow">
            <a:avLst/>
          </a:prstGeom>
          <a:solidFill>
            <a:srgbClr val="945DE8"/>
          </a:solidFill>
          <a:ln>
            <a:solidFill>
              <a:srgbClr val="945D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Pijl: omlaag 8">
            <a:extLst>
              <a:ext uri="{FF2B5EF4-FFF2-40B4-BE49-F238E27FC236}">
                <a16:creationId xmlns:a16="http://schemas.microsoft.com/office/drawing/2014/main" id="{76245496-C484-AA26-4B7A-FF0363DD0E9D}"/>
              </a:ext>
            </a:extLst>
          </p:cNvPr>
          <p:cNvSpPr/>
          <p:nvPr/>
        </p:nvSpPr>
        <p:spPr>
          <a:xfrm>
            <a:off x="4565937" y="1253515"/>
            <a:ext cx="178130" cy="291615"/>
          </a:xfrm>
          <a:prstGeom prst="downArrow">
            <a:avLst/>
          </a:prstGeom>
          <a:solidFill>
            <a:srgbClr val="945DE8"/>
          </a:solidFill>
          <a:ln>
            <a:solidFill>
              <a:srgbClr val="945D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050" name="Picture 2" descr="Dr.Mr. J.R. Thorbecke - Parlement.com">
            <a:extLst>
              <a:ext uri="{FF2B5EF4-FFF2-40B4-BE49-F238E27FC236}">
                <a16:creationId xmlns:a16="http://schemas.microsoft.com/office/drawing/2014/main" id="{4872B421-99E6-5A9A-D169-412FD13345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1359" y="4684349"/>
            <a:ext cx="1543050" cy="1905000"/>
          </a:xfrm>
          <a:prstGeom prst="rect">
            <a:avLst/>
          </a:prstGeom>
          <a:noFill/>
          <a:ln>
            <a:solidFill>
              <a:srgbClr val="945DE8"/>
            </a:solidFill>
          </a:ln>
          <a:extLst>
            <a:ext uri="{909E8E84-426E-40DD-AFC4-6F175D3DCCD1}">
              <a14:hiddenFill xmlns:a14="http://schemas.microsoft.com/office/drawing/2010/main">
                <a:solidFill>
                  <a:srgbClr val="FFFFFF"/>
                </a:solidFill>
              </a14:hiddenFill>
            </a:ext>
          </a:extLst>
        </p:spPr>
      </p:pic>
      <p:pic>
        <p:nvPicPr>
          <p:cNvPr id="2052" name="Picture 4" descr="Abraham Kuyper on Science and Religion: An Introduction To His Texts and  Contexts – Dr Jordan Ballor | Faraday">
            <a:extLst>
              <a:ext uri="{FF2B5EF4-FFF2-40B4-BE49-F238E27FC236}">
                <a16:creationId xmlns:a16="http://schemas.microsoft.com/office/drawing/2014/main" id="{DFE7D101-4C36-375F-0046-F0DA494F1D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215" r="4726" b="6488"/>
          <a:stretch/>
        </p:blipFill>
        <p:spPr bwMode="auto">
          <a:xfrm>
            <a:off x="4221430" y="4684349"/>
            <a:ext cx="1543050" cy="1905000"/>
          </a:xfrm>
          <a:prstGeom prst="rect">
            <a:avLst/>
          </a:prstGeom>
          <a:noFill/>
          <a:ln>
            <a:solidFill>
              <a:srgbClr val="945DE8"/>
            </a:solidFill>
          </a:ln>
          <a:extLst>
            <a:ext uri="{909E8E84-426E-40DD-AFC4-6F175D3DCCD1}">
              <a14:hiddenFill xmlns:a14="http://schemas.microsoft.com/office/drawing/2010/main">
                <a:solidFill>
                  <a:srgbClr val="FFFFFF"/>
                </a:solidFill>
              </a14:hiddenFill>
            </a:ext>
          </a:extLst>
        </p:spPr>
      </p:pic>
      <p:pic>
        <p:nvPicPr>
          <p:cNvPr id="2054" name="Picture 6" descr="Dr. H.J.A.M. (Herman) Schaepman - Parlement.com">
            <a:extLst>
              <a:ext uri="{FF2B5EF4-FFF2-40B4-BE49-F238E27FC236}">
                <a16:creationId xmlns:a16="http://schemas.microsoft.com/office/drawing/2014/main" id="{2E7B8E07-07D0-5633-9470-E7C5CF4E70E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27" r="6931" b="3020"/>
          <a:stretch/>
        </p:blipFill>
        <p:spPr bwMode="auto">
          <a:xfrm>
            <a:off x="6043617" y="4684349"/>
            <a:ext cx="1496168" cy="1905000"/>
          </a:xfrm>
          <a:prstGeom prst="rect">
            <a:avLst/>
          </a:prstGeom>
          <a:noFill/>
          <a:ln>
            <a:solidFill>
              <a:srgbClr val="945DE8"/>
            </a:solidFill>
          </a:ln>
          <a:extLst>
            <a:ext uri="{909E8E84-426E-40DD-AFC4-6F175D3DCCD1}">
              <a14:hiddenFill xmlns:a14="http://schemas.microsoft.com/office/drawing/2010/main">
                <a:solidFill>
                  <a:srgbClr val="FFFFFF"/>
                </a:solidFill>
              </a14:hiddenFill>
            </a:ext>
          </a:extLst>
        </p:spPr>
      </p:pic>
      <p:pic>
        <p:nvPicPr>
          <p:cNvPr id="2056" name="Picture 8" descr="Pieter Jelles Troelstra - Wikipedia">
            <a:extLst>
              <a:ext uri="{FF2B5EF4-FFF2-40B4-BE49-F238E27FC236}">
                <a16:creationId xmlns:a16="http://schemas.microsoft.com/office/drawing/2014/main" id="{FB1086B1-E864-58F5-5611-860CA1F7417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2265"/>
          <a:stretch/>
        </p:blipFill>
        <p:spPr bwMode="auto">
          <a:xfrm>
            <a:off x="7818922" y="4665815"/>
            <a:ext cx="1543050" cy="1905000"/>
          </a:xfrm>
          <a:prstGeom prst="rect">
            <a:avLst/>
          </a:prstGeom>
          <a:noFill/>
          <a:ln>
            <a:solidFill>
              <a:srgbClr val="945DE8"/>
            </a:solidFill>
          </a:ln>
          <a:extLst>
            <a:ext uri="{909E8E84-426E-40DD-AFC4-6F175D3DCCD1}">
              <a14:hiddenFill xmlns:a14="http://schemas.microsoft.com/office/drawing/2010/main">
                <a:solidFill>
                  <a:srgbClr val="FFFFFF"/>
                </a:solidFill>
              </a14:hiddenFill>
            </a:ext>
          </a:extLst>
        </p:spPr>
      </p:pic>
      <p:sp>
        <p:nvSpPr>
          <p:cNvPr id="10" name="Tekstvak 9">
            <a:extLst>
              <a:ext uri="{FF2B5EF4-FFF2-40B4-BE49-F238E27FC236}">
                <a16:creationId xmlns:a16="http://schemas.microsoft.com/office/drawing/2014/main" id="{68FE8ECD-AA50-A6DC-B8EE-62EAF0C7BBEA}"/>
              </a:ext>
            </a:extLst>
          </p:cNvPr>
          <p:cNvSpPr txBox="1"/>
          <p:nvPr/>
        </p:nvSpPr>
        <p:spPr>
          <a:xfrm rot="20434077">
            <a:off x="395180" y="761318"/>
            <a:ext cx="2553194" cy="430887"/>
          </a:xfrm>
          <a:prstGeom prst="rect">
            <a:avLst/>
          </a:prstGeom>
          <a:noFill/>
          <a:ln>
            <a:solidFill>
              <a:srgbClr val="945DE8"/>
            </a:solidFill>
          </a:ln>
        </p:spPr>
        <p:txBody>
          <a:bodyPr wrap="square" rtlCol="0">
            <a:spAutoFit/>
          </a:bodyPr>
          <a:lstStyle/>
          <a:p>
            <a:pPr algn="ctr"/>
            <a:r>
              <a:rPr lang="nl-NL" sz="2200" b="1" dirty="0">
                <a:latin typeface="Effra" panose="02000506080000020004"/>
              </a:rPr>
              <a:t>Verzuiling</a:t>
            </a:r>
          </a:p>
        </p:txBody>
      </p:sp>
      <p:sp>
        <p:nvSpPr>
          <p:cNvPr id="11" name="Pijl: omlaag 10">
            <a:extLst>
              <a:ext uri="{FF2B5EF4-FFF2-40B4-BE49-F238E27FC236}">
                <a16:creationId xmlns:a16="http://schemas.microsoft.com/office/drawing/2014/main" id="{22C27A47-1B86-2BA7-0737-EA715133BFEA}"/>
              </a:ext>
            </a:extLst>
          </p:cNvPr>
          <p:cNvSpPr/>
          <p:nvPr/>
        </p:nvSpPr>
        <p:spPr>
          <a:xfrm rot="19064306">
            <a:off x="1960820" y="1173101"/>
            <a:ext cx="266864" cy="629153"/>
          </a:xfrm>
          <a:prstGeom prst="downArrow">
            <a:avLst/>
          </a:prstGeom>
          <a:solidFill>
            <a:srgbClr val="945DE8"/>
          </a:solidFill>
          <a:ln>
            <a:solidFill>
              <a:srgbClr val="945D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058" name="Picture 10" descr="Aletta Jacobs: alles over deze feminist in een notendop">
            <a:extLst>
              <a:ext uri="{FF2B5EF4-FFF2-40B4-BE49-F238E27FC236}">
                <a16:creationId xmlns:a16="http://schemas.microsoft.com/office/drawing/2014/main" id="{BE8F5256-82A2-D9DF-D7CA-185FBCE826F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6467" r="25312"/>
          <a:stretch/>
        </p:blipFill>
        <p:spPr bwMode="auto">
          <a:xfrm>
            <a:off x="10104630" y="3495095"/>
            <a:ext cx="1668210" cy="1734195"/>
          </a:xfrm>
          <a:prstGeom prst="rect">
            <a:avLst/>
          </a:prstGeom>
          <a:noFill/>
          <a:ln>
            <a:solidFill>
              <a:srgbClr val="945DE8"/>
            </a:solidFill>
          </a:ln>
          <a:extLst>
            <a:ext uri="{909E8E84-426E-40DD-AFC4-6F175D3DCCD1}">
              <a14:hiddenFill xmlns:a14="http://schemas.microsoft.com/office/drawing/2010/main">
                <a:solidFill>
                  <a:srgbClr val="FFFFFF"/>
                </a:solidFill>
              </a14:hiddenFill>
            </a:ext>
          </a:extLst>
        </p:spPr>
      </p:pic>
      <p:pic>
        <p:nvPicPr>
          <p:cNvPr id="2060" name="Picture 12" descr="Statieportret van een kiesrechtfeministe: Drucker in 1913">
            <a:extLst>
              <a:ext uri="{FF2B5EF4-FFF2-40B4-BE49-F238E27FC236}">
                <a16:creationId xmlns:a16="http://schemas.microsoft.com/office/drawing/2014/main" id="{513AF4D9-6474-6087-13B8-4A81E507B32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6555" b="34445"/>
          <a:stretch/>
        </p:blipFill>
        <p:spPr bwMode="auto">
          <a:xfrm>
            <a:off x="10016833" y="5060762"/>
            <a:ext cx="1843803" cy="1587112"/>
          </a:xfrm>
          <a:prstGeom prst="rect">
            <a:avLst/>
          </a:prstGeom>
          <a:noFill/>
          <a:ln>
            <a:solidFill>
              <a:srgbClr val="945DE8"/>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75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5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05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0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E88F66-6AA2-046C-9178-E9DBADA53C20}"/>
              </a:ext>
            </a:extLst>
          </p:cNvPr>
          <p:cNvSpPr>
            <a:spLocks noGrp="1"/>
          </p:cNvSpPr>
          <p:nvPr>
            <p:ph type="title"/>
          </p:nvPr>
        </p:nvSpPr>
        <p:spPr>
          <a:xfrm>
            <a:off x="762000" y="374750"/>
            <a:ext cx="10515600" cy="1325563"/>
          </a:xfrm>
        </p:spPr>
        <p:txBody>
          <a:bodyPr/>
          <a:lstStyle/>
          <a:p>
            <a:r>
              <a:rPr lang="nl-BE" dirty="0">
                <a:solidFill>
                  <a:srgbClr val="652EA3"/>
                </a:solidFill>
              </a:rPr>
              <a:t>Rechten van de Eerste en Tweede kamer</a:t>
            </a:r>
          </a:p>
        </p:txBody>
      </p:sp>
      <p:sp>
        <p:nvSpPr>
          <p:cNvPr id="6" name="Tijdelijke aanduiding voor inhoud 5">
            <a:extLst>
              <a:ext uri="{FF2B5EF4-FFF2-40B4-BE49-F238E27FC236}">
                <a16:creationId xmlns:a16="http://schemas.microsoft.com/office/drawing/2014/main" id="{199D93E8-F076-9E5A-65C8-27417FA5E02D}"/>
              </a:ext>
            </a:extLst>
          </p:cNvPr>
          <p:cNvSpPr>
            <a:spLocks noGrp="1"/>
          </p:cNvSpPr>
          <p:nvPr>
            <p:ph sz="half" idx="1"/>
          </p:nvPr>
        </p:nvSpPr>
        <p:spPr/>
        <p:txBody>
          <a:bodyPr>
            <a:normAutofit fontScale="92500" lnSpcReduction="20000"/>
          </a:bodyPr>
          <a:lstStyle/>
          <a:p>
            <a:pPr marL="0" indent="0">
              <a:buNone/>
            </a:pPr>
            <a:r>
              <a:rPr lang="nl-BE" dirty="0"/>
              <a:t>Wetgevend (alleen Tweede Kamer)</a:t>
            </a:r>
          </a:p>
          <a:p>
            <a:r>
              <a:rPr lang="nl-BE" i="0" dirty="0">
                <a:solidFill>
                  <a:srgbClr val="000000"/>
                </a:solidFill>
                <a:effectLst/>
              </a:rPr>
              <a:t>Recht van </a:t>
            </a:r>
            <a:r>
              <a:rPr lang="nl-BE" i="0" dirty="0">
                <a:solidFill>
                  <a:srgbClr val="652EA3"/>
                </a:solidFill>
                <a:effectLst/>
              </a:rPr>
              <a:t>initiatief</a:t>
            </a:r>
            <a:r>
              <a:rPr lang="nl-BE" i="0" dirty="0">
                <a:solidFill>
                  <a:srgbClr val="000000"/>
                </a:solidFill>
                <a:effectLst/>
              </a:rPr>
              <a:t>: nieuwe wet voorstellen.</a:t>
            </a:r>
          </a:p>
          <a:p>
            <a:r>
              <a:rPr lang="nl-BE" i="0" dirty="0">
                <a:solidFill>
                  <a:srgbClr val="000000"/>
                </a:solidFill>
                <a:effectLst/>
              </a:rPr>
              <a:t>Recht van </a:t>
            </a:r>
            <a:r>
              <a:rPr lang="nl-BE" i="0" dirty="0">
                <a:solidFill>
                  <a:srgbClr val="652EA3"/>
                </a:solidFill>
                <a:effectLst/>
              </a:rPr>
              <a:t>amendement</a:t>
            </a:r>
            <a:r>
              <a:rPr lang="nl-BE" i="0" dirty="0">
                <a:solidFill>
                  <a:srgbClr val="000000"/>
                </a:solidFill>
                <a:effectLst/>
              </a:rPr>
              <a:t>: wet wijzigen.</a:t>
            </a:r>
            <a:endParaRPr lang="nl-BE" dirty="0"/>
          </a:p>
        </p:txBody>
      </p:sp>
      <p:sp>
        <p:nvSpPr>
          <p:cNvPr id="7" name="Tijdelijke aanduiding voor inhoud 6">
            <a:extLst>
              <a:ext uri="{FF2B5EF4-FFF2-40B4-BE49-F238E27FC236}">
                <a16:creationId xmlns:a16="http://schemas.microsoft.com/office/drawing/2014/main" id="{A2F5AA2A-163E-6AA6-CD37-11B133C9DBD9}"/>
              </a:ext>
            </a:extLst>
          </p:cNvPr>
          <p:cNvSpPr>
            <a:spLocks noGrp="1"/>
          </p:cNvSpPr>
          <p:nvPr>
            <p:ph sz="half" idx="2"/>
          </p:nvPr>
        </p:nvSpPr>
        <p:spPr/>
        <p:txBody>
          <a:bodyPr>
            <a:normAutofit fontScale="92500" lnSpcReduction="20000"/>
          </a:bodyPr>
          <a:lstStyle/>
          <a:p>
            <a:pPr marL="0" indent="0">
              <a:buNone/>
            </a:pPr>
            <a:r>
              <a:rPr lang="nl-BE" dirty="0"/>
              <a:t>Controlerend</a:t>
            </a:r>
          </a:p>
          <a:p>
            <a:r>
              <a:rPr lang="nl-BE" i="0" dirty="0">
                <a:solidFill>
                  <a:srgbClr val="000000"/>
                </a:solidFill>
                <a:effectLst/>
              </a:rPr>
              <a:t>Recht van </a:t>
            </a:r>
            <a:r>
              <a:rPr lang="nl-BE" i="0" dirty="0">
                <a:solidFill>
                  <a:srgbClr val="652EA3"/>
                </a:solidFill>
                <a:effectLst/>
              </a:rPr>
              <a:t>enquête</a:t>
            </a:r>
            <a:r>
              <a:rPr lang="nl-BE" i="0" dirty="0">
                <a:solidFill>
                  <a:srgbClr val="000000"/>
                </a:solidFill>
                <a:effectLst/>
              </a:rPr>
              <a:t>: onderzoek instellen</a:t>
            </a:r>
          </a:p>
          <a:p>
            <a:r>
              <a:rPr lang="nl-BE" i="0" dirty="0">
                <a:solidFill>
                  <a:srgbClr val="000000"/>
                </a:solidFill>
                <a:effectLst/>
              </a:rPr>
              <a:t>Recht van </a:t>
            </a:r>
            <a:r>
              <a:rPr lang="nl-BE" i="0" dirty="0">
                <a:solidFill>
                  <a:srgbClr val="652EA3"/>
                </a:solidFill>
                <a:effectLst/>
              </a:rPr>
              <a:t>budget</a:t>
            </a:r>
            <a:r>
              <a:rPr lang="nl-BE" i="0" dirty="0">
                <a:solidFill>
                  <a:srgbClr val="000000"/>
                </a:solidFill>
                <a:effectLst/>
              </a:rPr>
              <a:t>: begroting goed- of afkeuren</a:t>
            </a:r>
          </a:p>
          <a:p>
            <a:r>
              <a:rPr lang="nl-BE" i="0" dirty="0">
                <a:solidFill>
                  <a:srgbClr val="000000"/>
                </a:solidFill>
                <a:effectLst/>
              </a:rPr>
              <a:t>Recht van </a:t>
            </a:r>
            <a:r>
              <a:rPr lang="nl-BE" i="0" dirty="0">
                <a:solidFill>
                  <a:srgbClr val="652EA3"/>
                </a:solidFill>
                <a:effectLst/>
              </a:rPr>
              <a:t>interpellatie</a:t>
            </a:r>
            <a:r>
              <a:rPr lang="nl-BE" i="0" dirty="0">
                <a:solidFill>
                  <a:srgbClr val="000000"/>
                </a:solidFill>
                <a:effectLst/>
              </a:rPr>
              <a:t>: minister ter verantwoording vragen voor het beleid</a:t>
            </a:r>
          </a:p>
          <a:p>
            <a:r>
              <a:rPr lang="nl-BE" i="0" dirty="0">
                <a:solidFill>
                  <a:srgbClr val="652EA3"/>
                </a:solidFill>
                <a:effectLst/>
              </a:rPr>
              <a:t>Motierecht</a:t>
            </a:r>
            <a:r>
              <a:rPr lang="nl-BE" i="0" dirty="0">
                <a:solidFill>
                  <a:srgbClr val="000000"/>
                </a:solidFill>
                <a:effectLst/>
              </a:rPr>
              <a:t>: Het parlement heeft het recht om aan het kabinet te vragen om iets te doen of te veranderen.</a:t>
            </a:r>
          </a:p>
          <a:p>
            <a:pPr marL="0" indent="0">
              <a:buNone/>
            </a:pPr>
            <a:endParaRPr lang="nl-BE" dirty="0"/>
          </a:p>
        </p:txBody>
      </p:sp>
    </p:spTree>
    <p:extLst>
      <p:ext uri="{BB962C8B-B14F-4D97-AF65-F5344CB8AC3E}">
        <p14:creationId xmlns:p14="http://schemas.microsoft.com/office/powerpoint/2010/main" val="35078226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410A56-5E2B-E5F9-DE85-28AB8E84EE08}"/>
              </a:ext>
            </a:extLst>
          </p:cNvPr>
          <p:cNvSpPr>
            <a:spLocks noGrp="1"/>
          </p:cNvSpPr>
          <p:nvPr>
            <p:ph type="title"/>
          </p:nvPr>
        </p:nvSpPr>
        <p:spPr/>
        <p:txBody>
          <a:bodyPr/>
          <a:lstStyle/>
          <a:p>
            <a:r>
              <a:rPr lang="nl-BE" dirty="0">
                <a:solidFill>
                  <a:srgbClr val="652EA3"/>
                </a:solidFill>
              </a:rPr>
              <a:t>Artikel 1 - Grondwet</a:t>
            </a:r>
          </a:p>
        </p:txBody>
      </p:sp>
      <p:sp>
        <p:nvSpPr>
          <p:cNvPr id="3" name="Tijdelijke aanduiding voor inhoud 2">
            <a:extLst>
              <a:ext uri="{FF2B5EF4-FFF2-40B4-BE49-F238E27FC236}">
                <a16:creationId xmlns:a16="http://schemas.microsoft.com/office/drawing/2014/main" id="{19658684-50EB-72C7-8D3A-CE3531F8857F}"/>
              </a:ext>
            </a:extLst>
          </p:cNvPr>
          <p:cNvSpPr>
            <a:spLocks noGrp="1"/>
          </p:cNvSpPr>
          <p:nvPr>
            <p:ph idx="1"/>
          </p:nvPr>
        </p:nvSpPr>
        <p:spPr/>
        <p:txBody>
          <a:bodyPr/>
          <a:lstStyle/>
          <a:p>
            <a:pPr marL="0" indent="0">
              <a:buNone/>
            </a:pPr>
            <a:r>
              <a:rPr lang="nl-BE" b="0" i="0" dirty="0">
                <a:solidFill>
                  <a:srgbClr val="202124"/>
                </a:solidFill>
                <a:effectLst/>
                <a:highlight>
                  <a:srgbClr val="FFFFFF"/>
                </a:highlight>
                <a:latin typeface="Google Sans"/>
              </a:rPr>
              <a:t>“Allen die zich in Nederland bevinden, worden in gelijke gevallen gelijk behandeld. Discriminatie wegens godsdienst, levensovertuiging, politieke gezindheid, ras, geslacht, handicap, seksuele gerichtheid of op welke grond dan ook, is niet toegestaan”</a:t>
            </a:r>
            <a:endParaRPr lang="nl-BE" dirty="0"/>
          </a:p>
        </p:txBody>
      </p:sp>
    </p:spTree>
    <p:extLst>
      <p:ext uri="{BB962C8B-B14F-4D97-AF65-F5344CB8AC3E}">
        <p14:creationId xmlns:p14="http://schemas.microsoft.com/office/powerpoint/2010/main" val="3290297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1F4D0B-D8EE-44F1-9EE7-272D108325AD}"/>
              </a:ext>
            </a:extLst>
          </p:cNvPr>
          <p:cNvSpPr>
            <a:spLocks noGrp="1"/>
          </p:cNvSpPr>
          <p:nvPr>
            <p:ph type="title"/>
          </p:nvPr>
        </p:nvSpPr>
        <p:spPr>
          <a:xfrm>
            <a:off x="533400" y="365125"/>
            <a:ext cx="5562600" cy="1325563"/>
          </a:xfrm>
        </p:spPr>
        <p:txBody>
          <a:bodyPr/>
          <a:lstStyle/>
          <a:p>
            <a:pPr algn="ctr"/>
            <a:r>
              <a:rPr lang="nl-NL" dirty="0">
                <a:solidFill>
                  <a:srgbClr val="652EA3"/>
                </a:solidFill>
                <a:latin typeface="Effra Medium" panose="02000606080000020004" pitchFamily="2" charset="0"/>
              </a:rPr>
              <a:t>Jaartallen</a:t>
            </a:r>
          </a:p>
        </p:txBody>
      </p:sp>
      <p:sp>
        <p:nvSpPr>
          <p:cNvPr id="3" name="Tijdelijke aanduiding voor inhoud 2">
            <a:extLst>
              <a:ext uri="{FF2B5EF4-FFF2-40B4-BE49-F238E27FC236}">
                <a16:creationId xmlns:a16="http://schemas.microsoft.com/office/drawing/2014/main" id="{857E2D7E-29AE-44D4-8056-A1F9C8C74BA6}"/>
              </a:ext>
            </a:extLst>
          </p:cNvPr>
          <p:cNvSpPr>
            <a:spLocks noGrp="1"/>
          </p:cNvSpPr>
          <p:nvPr>
            <p:ph idx="1"/>
          </p:nvPr>
        </p:nvSpPr>
        <p:spPr>
          <a:xfrm>
            <a:off x="533400" y="1522955"/>
            <a:ext cx="5745480" cy="5101363"/>
          </a:xfrm>
        </p:spPr>
        <p:txBody>
          <a:bodyPr>
            <a:normAutofit fontScale="92500" lnSpcReduction="20000"/>
          </a:bodyPr>
          <a:lstStyle/>
          <a:p>
            <a:r>
              <a:rPr lang="nl-NL" dirty="0">
                <a:latin typeface="Effra Medium" panose="02000606080000020004" pitchFamily="2" charset="0"/>
              </a:rPr>
              <a:t>Jaartallen zijn zeker belangrijk:</a:t>
            </a:r>
          </a:p>
          <a:p>
            <a:pPr lvl="1"/>
            <a:r>
              <a:rPr lang="nl-NL" dirty="0">
                <a:latin typeface="Effra Medium" panose="02000606080000020004" pitchFamily="2" charset="0"/>
              </a:rPr>
              <a:t>Makkelijk om een bron te herkennen.</a:t>
            </a:r>
          </a:p>
          <a:p>
            <a:pPr lvl="1"/>
            <a:r>
              <a:rPr lang="nl-NL" dirty="0">
                <a:latin typeface="Effra Medium" panose="02000606080000020004" pitchFamily="2" charset="0"/>
              </a:rPr>
              <a:t>Je moet een bron in de goede tijd kunnen plaatsen.</a:t>
            </a:r>
          </a:p>
          <a:p>
            <a:pPr lvl="1"/>
            <a:r>
              <a:rPr lang="nl-NL" dirty="0">
                <a:latin typeface="Effra Medium" panose="02000606080000020004" pitchFamily="2" charset="0"/>
              </a:rPr>
              <a:t>Volgorde vragen</a:t>
            </a:r>
          </a:p>
          <a:p>
            <a:pPr marL="0" indent="0">
              <a:buNone/>
            </a:pPr>
            <a:endParaRPr lang="nl-NL" dirty="0">
              <a:latin typeface="Effra Medium" panose="02000606080000020004" pitchFamily="2" charset="0"/>
            </a:endParaRPr>
          </a:p>
          <a:p>
            <a:r>
              <a:rPr lang="nl-NL" dirty="0">
                <a:latin typeface="Effra Medium" panose="02000606080000020004" pitchFamily="2" charset="0"/>
              </a:rPr>
              <a:t>Oefen door gebeurtenissen in de juiste volgorde te zetten </a:t>
            </a:r>
          </a:p>
          <a:p>
            <a:pPr marL="0" indent="0">
              <a:buNone/>
            </a:pPr>
            <a:r>
              <a:rPr lang="nl-NL" dirty="0">
                <a:latin typeface="Effra Medium" panose="02000606080000020004" pitchFamily="2" charset="0"/>
              </a:rPr>
              <a:t>-&gt; knip kaartjes uit met gebeurtenissen (zet het jaartal op de achterkant)</a:t>
            </a:r>
          </a:p>
          <a:p>
            <a:pPr marL="0" indent="0">
              <a:buNone/>
            </a:pPr>
            <a:endParaRPr lang="nl-NL" dirty="0">
              <a:latin typeface="Effra Medium" panose="02000606080000020004" pitchFamily="2" charset="0"/>
            </a:endParaRPr>
          </a:p>
          <a:p>
            <a:r>
              <a:rPr lang="nl-NL" dirty="0">
                <a:latin typeface="Effra Medium" panose="02000606080000020004" pitchFamily="2" charset="0"/>
              </a:rPr>
              <a:t>Maak voor jezelf een lijstje met de gebeurtenissen die de meeste invloed hadden en leer die zeker.</a:t>
            </a:r>
          </a:p>
        </p:txBody>
      </p:sp>
      <p:pic>
        <p:nvPicPr>
          <p:cNvPr id="7" name="Afbeelding 6">
            <a:extLst>
              <a:ext uri="{FF2B5EF4-FFF2-40B4-BE49-F238E27FC236}">
                <a16:creationId xmlns:a16="http://schemas.microsoft.com/office/drawing/2014/main" id="{5CF1C5C6-E136-E452-1E46-F2632219E572}"/>
              </a:ext>
            </a:extLst>
          </p:cNvPr>
          <p:cNvPicPr>
            <a:picLocks noChangeAspect="1"/>
          </p:cNvPicPr>
          <p:nvPr/>
        </p:nvPicPr>
        <p:blipFill>
          <a:blip r:embed="rId2"/>
          <a:stretch>
            <a:fillRect/>
          </a:stretch>
        </p:blipFill>
        <p:spPr>
          <a:xfrm>
            <a:off x="6484125" y="1236362"/>
            <a:ext cx="5476241" cy="4691766"/>
          </a:xfrm>
          <a:prstGeom prst="rect">
            <a:avLst/>
          </a:prstGeom>
        </p:spPr>
      </p:pic>
      <p:pic>
        <p:nvPicPr>
          <p:cNvPr id="5" name="Afbeelding 4">
            <a:extLst>
              <a:ext uri="{FF2B5EF4-FFF2-40B4-BE49-F238E27FC236}">
                <a16:creationId xmlns:a16="http://schemas.microsoft.com/office/drawing/2014/main" id="{5CB528BE-7B1E-288F-58C8-10E766316900}"/>
              </a:ext>
            </a:extLst>
          </p:cNvPr>
          <p:cNvPicPr>
            <a:picLocks noChangeAspect="1"/>
          </p:cNvPicPr>
          <p:nvPr/>
        </p:nvPicPr>
        <p:blipFill>
          <a:blip r:embed="rId3"/>
          <a:stretch>
            <a:fillRect/>
          </a:stretch>
        </p:blipFill>
        <p:spPr>
          <a:xfrm>
            <a:off x="6586747" y="1236362"/>
            <a:ext cx="5270996" cy="5387957"/>
          </a:xfrm>
          <a:prstGeom prst="rect">
            <a:avLst/>
          </a:prstGeom>
        </p:spPr>
      </p:pic>
    </p:spTree>
    <p:extLst>
      <p:ext uri="{BB962C8B-B14F-4D97-AF65-F5344CB8AC3E}">
        <p14:creationId xmlns:p14="http://schemas.microsoft.com/office/powerpoint/2010/main" val="2209907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F4E33D-2505-BF37-F532-47EA80FCC980}"/>
              </a:ext>
            </a:extLst>
          </p:cNvPr>
          <p:cNvSpPr>
            <a:spLocks noGrp="1"/>
          </p:cNvSpPr>
          <p:nvPr>
            <p:ph type="title"/>
          </p:nvPr>
        </p:nvSpPr>
        <p:spPr/>
        <p:txBody>
          <a:bodyPr/>
          <a:lstStyle/>
          <a:p>
            <a:pPr algn="ctr"/>
            <a:r>
              <a:rPr lang="nl-NL" dirty="0">
                <a:solidFill>
                  <a:srgbClr val="652EA3"/>
                </a:solidFill>
              </a:rPr>
              <a:t>Ontwikkeling Europese Unie</a:t>
            </a:r>
          </a:p>
        </p:txBody>
      </p:sp>
      <p:graphicFrame>
        <p:nvGraphicFramePr>
          <p:cNvPr id="4" name="Tijdelijke aanduiding voor inhoud 3">
            <a:extLst>
              <a:ext uri="{FF2B5EF4-FFF2-40B4-BE49-F238E27FC236}">
                <a16:creationId xmlns:a16="http://schemas.microsoft.com/office/drawing/2014/main" id="{E3214E90-7CF8-5ED6-DE08-002D625409B6}"/>
              </a:ext>
            </a:extLst>
          </p:cNvPr>
          <p:cNvGraphicFramePr>
            <a:graphicFrameLocks noGrp="1"/>
          </p:cNvGraphicFramePr>
          <p:nvPr>
            <p:ph idx="1"/>
          </p:nvPr>
        </p:nvGraphicFramePr>
        <p:xfrm>
          <a:off x="838200" y="5447599"/>
          <a:ext cx="10515600" cy="487680"/>
        </p:xfrm>
        <a:graphic>
          <a:graphicData uri="http://schemas.openxmlformats.org/drawingml/2006/table">
            <a:tbl>
              <a:tblPr firstRow="1" bandRow="1">
                <a:tableStyleId>{5C22544A-7EE6-4342-B048-85BDC9FD1C3A}</a:tableStyleId>
              </a:tblPr>
              <a:tblGrid>
                <a:gridCol w="1845623">
                  <a:extLst>
                    <a:ext uri="{9D8B030D-6E8A-4147-A177-3AD203B41FA5}">
                      <a16:colId xmlns:a16="http://schemas.microsoft.com/office/drawing/2014/main" val="2059174543"/>
                    </a:ext>
                  </a:extLst>
                </a:gridCol>
                <a:gridCol w="1947554">
                  <a:extLst>
                    <a:ext uri="{9D8B030D-6E8A-4147-A177-3AD203B41FA5}">
                      <a16:colId xmlns:a16="http://schemas.microsoft.com/office/drawing/2014/main" val="3714507171"/>
                    </a:ext>
                  </a:extLst>
                </a:gridCol>
                <a:gridCol w="3455719">
                  <a:extLst>
                    <a:ext uri="{9D8B030D-6E8A-4147-A177-3AD203B41FA5}">
                      <a16:colId xmlns:a16="http://schemas.microsoft.com/office/drawing/2014/main" val="1275877096"/>
                    </a:ext>
                  </a:extLst>
                </a:gridCol>
                <a:gridCol w="3266704">
                  <a:extLst>
                    <a:ext uri="{9D8B030D-6E8A-4147-A177-3AD203B41FA5}">
                      <a16:colId xmlns:a16="http://schemas.microsoft.com/office/drawing/2014/main" val="1759429004"/>
                    </a:ext>
                  </a:extLst>
                </a:gridCol>
              </a:tblGrid>
              <a:tr h="370840">
                <a:tc>
                  <a:txBody>
                    <a:bodyPr/>
                    <a:lstStyle/>
                    <a:p>
                      <a:pPr algn="ctr"/>
                      <a:r>
                        <a:rPr lang="nl-NL" sz="2600" dirty="0"/>
                        <a:t>1952: EGKS</a:t>
                      </a:r>
                    </a:p>
                  </a:txBody>
                  <a:tcPr>
                    <a:solidFill>
                      <a:srgbClr val="945DE8"/>
                    </a:solidFill>
                  </a:tcPr>
                </a:tc>
                <a:tc>
                  <a:txBody>
                    <a:bodyPr/>
                    <a:lstStyle/>
                    <a:p>
                      <a:pPr algn="ctr"/>
                      <a:r>
                        <a:rPr lang="nl-NL" sz="2600" dirty="0"/>
                        <a:t>1957: EEG</a:t>
                      </a:r>
                    </a:p>
                  </a:txBody>
                  <a:tcPr>
                    <a:solidFill>
                      <a:srgbClr val="945DE8"/>
                    </a:solidFill>
                  </a:tcPr>
                </a:tc>
                <a:tc>
                  <a:txBody>
                    <a:bodyPr/>
                    <a:lstStyle/>
                    <a:p>
                      <a:pPr algn="ctr"/>
                      <a:r>
                        <a:rPr lang="nl-NL" sz="2600" dirty="0"/>
                        <a:t>1967: EG</a:t>
                      </a:r>
                    </a:p>
                  </a:txBody>
                  <a:tcPr>
                    <a:solidFill>
                      <a:srgbClr val="945DE8"/>
                    </a:solidFill>
                  </a:tcPr>
                </a:tc>
                <a:tc>
                  <a:txBody>
                    <a:bodyPr/>
                    <a:lstStyle/>
                    <a:p>
                      <a:pPr algn="ctr"/>
                      <a:r>
                        <a:rPr lang="nl-NL" sz="2600" dirty="0"/>
                        <a:t>1993: EU</a:t>
                      </a:r>
                    </a:p>
                  </a:txBody>
                  <a:tcPr>
                    <a:solidFill>
                      <a:srgbClr val="945DE8"/>
                    </a:solidFill>
                  </a:tcPr>
                </a:tc>
                <a:extLst>
                  <a:ext uri="{0D108BD9-81ED-4DB2-BD59-A6C34878D82A}">
                    <a16:rowId xmlns:a16="http://schemas.microsoft.com/office/drawing/2014/main" val="1315220642"/>
                  </a:ext>
                </a:extLst>
              </a:tr>
            </a:tbl>
          </a:graphicData>
        </a:graphic>
      </p:graphicFrame>
      <p:sp>
        <p:nvSpPr>
          <p:cNvPr id="3" name="Tijdelijke aanduiding voor inhoud 2">
            <a:extLst>
              <a:ext uri="{FF2B5EF4-FFF2-40B4-BE49-F238E27FC236}">
                <a16:creationId xmlns:a16="http://schemas.microsoft.com/office/drawing/2014/main" id="{BF9E8CAB-E2FA-56EB-3DD3-AF71C784400D}"/>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ffra" panose="0200050608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ffra" panose="0200050608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ffra" panose="0200050608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nl-NL" dirty="0"/>
              <a:t>Begon met samenwerking met kolen en staal -&gt; nieuwe oorlog voorkomen.</a:t>
            </a:r>
          </a:p>
          <a:p>
            <a:pPr lvl="1"/>
            <a:r>
              <a:rPr lang="nl-NL" dirty="0"/>
              <a:t>Samenwerking met handel -&gt; grenzen open.</a:t>
            </a:r>
          </a:p>
          <a:p>
            <a:pPr lvl="1"/>
            <a:r>
              <a:rPr lang="nl-NL" dirty="0"/>
              <a:t>Meer afspraken, ook over milieu of wegen/spoor bouw.</a:t>
            </a:r>
          </a:p>
          <a:p>
            <a:pPr lvl="1"/>
            <a:r>
              <a:rPr lang="nl-NL" dirty="0"/>
              <a:t>Nog meer samenwerking, doel ook een eigen munt.</a:t>
            </a:r>
          </a:p>
          <a:p>
            <a:pPr lvl="1"/>
            <a:r>
              <a:rPr lang="nl-NL" dirty="0"/>
              <a:t>2002: invoeren van de euro.</a:t>
            </a:r>
          </a:p>
          <a:p>
            <a:pPr lvl="1"/>
            <a:r>
              <a:rPr lang="nl-NL" dirty="0"/>
              <a:t>Nu 27 landen lid.</a:t>
            </a:r>
          </a:p>
          <a:p>
            <a:pPr lvl="1"/>
            <a:endParaRPr lang="nl-NL" dirty="0"/>
          </a:p>
        </p:txBody>
      </p:sp>
      <p:sp>
        <p:nvSpPr>
          <p:cNvPr id="5" name="Ovaal 4">
            <a:extLst>
              <a:ext uri="{FF2B5EF4-FFF2-40B4-BE49-F238E27FC236}">
                <a16:creationId xmlns:a16="http://schemas.microsoft.com/office/drawing/2014/main" id="{C1C16C99-B5B6-9BE2-32C6-674D1A06DC3A}"/>
              </a:ext>
            </a:extLst>
          </p:cNvPr>
          <p:cNvSpPr/>
          <p:nvPr/>
        </p:nvSpPr>
        <p:spPr>
          <a:xfrm>
            <a:off x="653143" y="5035138"/>
            <a:ext cx="2006930" cy="1325563"/>
          </a:xfrm>
          <a:prstGeom prst="ellipse">
            <a:avLst/>
          </a:prstGeom>
          <a:noFill/>
          <a:ln w="28575">
            <a:solidFill>
              <a:srgbClr val="652E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vaal 6">
            <a:extLst>
              <a:ext uri="{FF2B5EF4-FFF2-40B4-BE49-F238E27FC236}">
                <a16:creationId xmlns:a16="http://schemas.microsoft.com/office/drawing/2014/main" id="{2489A7CB-FD0D-2F87-330E-271F677B162C}"/>
              </a:ext>
            </a:extLst>
          </p:cNvPr>
          <p:cNvSpPr/>
          <p:nvPr/>
        </p:nvSpPr>
        <p:spPr>
          <a:xfrm>
            <a:off x="2692730" y="5035137"/>
            <a:ext cx="2006930" cy="1325563"/>
          </a:xfrm>
          <a:prstGeom prst="ellipse">
            <a:avLst/>
          </a:prstGeom>
          <a:noFill/>
          <a:ln w="28575">
            <a:solidFill>
              <a:srgbClr val="652E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Ovaal 7">
            <a:extLst>
              <a:ext uri="{FF2B5EF4-FFF2-40B4-BE49-F238E27FC236}">
                <a16:creationId xmlns:a16="http://schemas.microsoft.com/office/drawing/2014/main" id="{E760D869-3E79-B8A4-5895-B8CCD08CA3B7}"/>
              </a:ext>
            </a:extLst>
          </p:cNvPr>
          <p:cNvSpPr/>
          <p:nvPr/>
        </p:nvSpPr>
        <p:spPr>
          <a:xfrm>
            <a:off x="5350824" y="5028657"/>
            <a:ext cx="2006930" cy="1325563"/>
          </a:xfrm>
          <a:prstGeom prst="ellipse">
            <a:avLst/>
          </a:prstGeom>
          <a:noFill/>
          <a:ln w="28575">
            <a:solidFill>
              <a:srgbClr val="652E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Ovaal 8">
            <a:extLst>
              <a:ext uri="{FF2B5EF4-FFF2-40B4-BE49-F238E27FC236}">
                <a16:creationId xmlns:a16="http://schemas.microsoft.com/office/drawing/2014/main" id="{443ADCBC-FD6F-2B64-98BD-1106427D1605}"/>
              </a:ext>
            </a:extLst>
          </p:cNvPr>
          <p:cNvSpPr/>
          <p:nvPr/>
        </p:nvSpPr>
        <p:spPr>
          <a:xfrm>
            <a:off x="8792689" y="5035137"/>
            <a:ext cx="2006930" cy="1325563"/>
          </a:xfrm>
          <a:prstGeom prst="ellipse">
            <a:avLst/>
          </a:prstGeom>
          <a:noFill/>
          <a:ln w="28575">
            <a:solidFill>
              <a:srgbClr val="652E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26" name="Picture 2" descr="Euro - Wikipedia">
            <a:extLst>
              <a:ext uri="{FF2B5EF4-FFF2-40B4-BE49-F238E27FC236}">
                <a16:creationId xmlns:a16="http://schemas.microsoft.com/office/drawing/2014/main" id="{A4BCDB63-4EFE-4B06-E7E2-7BD996BDBA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0224" y="2332825"/>
            <a:ext cx="2276763" cy="256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912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3FDA32-E692-4F74-F565-3DFDF007011F}"/>
              </a:ext>
            </a:extLst>
          </p:cNvPr>
          <p:cNvSpPr>
            <a:spLocks noGrp="1"/>
          </p:cNvSpPr>
          <p:nvPr>
            <p:ph type="title"/>
          </p:nvPr>
        </p:nvSpPr>
        <p:spPr/>
        <p:txBody>
          <a:bodyPr/>
          <a:lstStyle/>
          <a:p>
            <a:r>
              <a:rPr lang="nl-NL" b="1" dirty="0">
                <a:solidFill>
                  <a:srgbClr val="652EA3"/>
                </a:solidFill>
              </a:rPr>
              <a:t>Communisme in de Sovjet Unie</a:t>
            </a:r>
          </a:p>
        </p:txBody>
      </p:sp>
      <p:graphicFrame>
        <p:nvGraphicFramePr>
          <p:cNvPr id="4" name="Tabel 4">
            <a:extLst>
              <a:ext uri="{FF2B5EF4-FFF2-40B4-BE49-F238E27FC236}">
                <a16:creationId xmlns:a16="http://schemas.microsoft.com/office/drawing/2014/main" id="{FEF227D0-6CA0-94EE-3594-69F03539E88B}"/>
              </a:ext>
            </a:extLst>
          </p:cNvPr>
          <p:cNvGraphicFramePr>
            <a:graphicFrameLocks noGrp="1"/>
          </p:cNvGraphicFramePr>
          <p:nvPr>
            <p:ph idx="1"/>
          </p:nvPr>
        </p:nvGraphicFramePr>
        <p:xfrm>
          <a:off x="416560" y="3840480"/>
          <a:ext cx="11348720" cy="383779"/>
        </p:xfrm>
        <a:graphic>
          <a:graphicData uri="http://schemas.openxmlformats.org/drawingml/2006/table">
            <a:tbl>
              <a:tblPr firstRow="1" bandRow="1">
                <a:tableStyleId>{5C22544A-7EE6-4342-B048-85BDC9FD1C3A}</a:tableStyleId>
              </a:tblPr>
              <a:tblGrid>
                <a:gridCol w="1134872">
                  <a:extLst>
                    <a:ext uri="{9D8B030D-6E8A-4147-A177-3AD203B41FA5}">
                      <a16:colId xmlns:a16="http://schemas.microsoft.com/office/drawing/2014/main" val="4028918173"/>
                    </a:ext>
                  </a:extLst>
                </a:gridCol>
                <a:gridCol w="1134872">
                  <a:extLst>
                    <a:ext uri="{9D8B030D-6E8A-4147-A177-3AD203B41FA5}">
                      <a16:colId xmlns:a16="http://schemas.microsoft.com/office/drawing/2014/main" val="1061234621"/>
                    </a:ext>
                  </a:extLst>
                </a:gridCol>
                <a:gridCol w="1134872">
                  <a:extLst>
                    <a:ext uri="{9D8B030D-6E8A-4147-A177-3AD203B41FA5}">
                      <a16:colId xmlns:a16="http://schemas.microsoft.com/office/drawing/2014/main" val="3723109314"/>
                    </a:ext>
                  </a:extLst>
                </a:gridCol>
                <a:gridCol w="1134872">
                  <a:extLst>
                    <a:ext uri="{9D8B030D-6E8A-4147-A177-3AD203B41FA5}">
                      <a16:colId xmlns:a16="http://schemas.microsoft.com/office/drawing/2014/main" val="2143184318"/>
                    </a:ext>
                  </a:extLst>
                </a:gridCol>
                <a:gridCol w="1134872">
                  <a:extLst>
                    <a:ext uri="{9D8B030D-6E8A-4147-A177-3AD203B41FA5}">
                      <a16:colId xmlns:a16="http://schemas.microsoft.com/office/drawing/2014/main" val="486909842"/>
                    </a:ext>
                  </a:extLst>
                </a:gridCol>
                <a:gridCol w="1134872">
                  <a:extLst>
                    <a:ext uri="{9D8B030D-6E8A-4147-A177-3AD203B41FA5}">
                      <a16:colId xmlns:a16="http://schemas.microsoft.com/office/drawing/2014/main" val="2597221243"/>
                    </a:ext>
                  </a:extLst>
                </a:gridCol>
                <a:gridCol w="1134872">
                  <a:extLst>
                    <a:ext uri="{9D8B030D-6E8A-4147-A177-3AD203B41FA5}">
                      <a16:colId xmlns:a16="http://schemas.microsoft.com/office/drawing/2014/main" val="2648514659"/>
                    </a:ext>
                  </a:extLst>
                </a:gridCol>
                <a:gridCol w="1134872">
                  <a:extLst>
                    <a:ext uri="{9D8B030D-6E8A-4147-A177-3AD203B41FA5}">
                      <a16:colId xmlns:a16="http://schemas.microsoft.com/office/drawing/2014/main" val="3150370889"/>
                    </a:ext>
                  </a:extLst>
                </a:gridCol>
                <a:gridCol w="1134872">
                  <a:extLst>
                    <a:ext uri="{9D8B030D-6E8A-4147-A177-3AD203B41FA5}">
                      <a16:colId xmlns:a16="http://schemas.microsoft.com/office/drawing/2014/main" val="1888768961"/>
                    </a:ext>
                  </a:extLst>
                </a:gridCol>
                <a:gridCol w="1134872">
                  <a:extLst>
                    <a:ext uri="{9D8B030D-6E8A-4147-A177-3AD203B41FA5}">
                      <a16:colId xmlns:a16="http://schemas.microsoft.com/office/drawing/2014/main" val="3537870297"/>
                    </a:ext>
                  </a:extLst>
                </a:gridCol>
              </a:tblGrid>
              <a:tr h="383779">
                <a:tc>
                  <a:txBody>
                    <a:bodyPr/>
                    <a:lstStyle/>
                    <a:p>
                      <a:endParaRPr lang="nl-NL"/>
                    </a:p>
                  </a:txBody>
                  <a:tcPr>
                    <a:lnL w="12700" cap="flat" cmpd="sng" algn="ctr">
                      <a:solidFill>
                        <a:srgbClr val="652EA3"/>
                      </a:solidFill>
                      <a:prstDash val="solid"/>
                      <a:round/>
                      <a:headEnd type="none" w="med" len="med"/>
                      <a:tailEnd type="none" w="med" len="med"/>
                    </a:lnL>
                    <a:lnR w="12700" cap="flat" cmpd="sng" algn="ctr">
                      <a:solidFill>
                        <a:srgbClr val="652EA3"/>
                      </a:solidFill>
                      <a:prstDash val="solid"/>
                      <a:round/>
                      <a:headEnd type="none" w="med" len="med"/>
                      <a:tailEnd type="none" w="med" len="med"/>
                    </a:lnR>
                    <a:lnT w="12700" cap="flat" cmpd="sng" algn="ctr">
                      <a:solidFill>
                        <a:srgbClr val="652EA3"/>
                      </a:solidFill>
                      <a:prstDash val="solid"/>
                      <a:round/>
                      <a:headEnd type="none" w="med" len="med"/>
                      <a:tailEnd type="none" w="med" len="med"/>
                    </a:lnT>
                    <a:lnB w="12700" cap="flat" cmpd="sng" algn="ctr">
                      <a:solidFill>
                        <a:srgbClr val="652EA3"/>
                      </a:solidFill>
                      <a:prstDash val="solid"/>
                      <a:round/>
                      <a:headEnd type="none" w="med" len="med"/>
                      <a:tailEnd type="none" w="med" len="med"/>
                    </a:lnB>
                    <a:solidFill>
                      <a:srgbClr val="945EE8"/>
                    </a:solidFill>
                  </a:tcPr>
                </a:tc>
                <a:tc>
                  <a:txBody>
                    <a:bodyPr/>
                    <a:lstStyle/>
                    <a:p>
                      <a:endParaRPr lang="nl-NL"/>
                    </a:p>
                  </a:txBody>
                  <a:tcPr>
                    <a:lnL w="12700" cap="flat" cmpd="sng" algn="ctr">
                      <a:solidFill>
                        <a:srgbClr val="652EA3"/>
                      </a:solidFill>
                      <a:prstDash val="solid"/>
                      <a:round/>
                      <a:headEnd type="none" w="med" len="med"/>
                      <a:tailEnd type="none" w="med" len="med"/>
                    </a:lnL>
                    <a:lnR w="12700" cap="flat" cmpd="sng" algn="ctr">
                      <a:solidFill>
                        <a:srgbClr val="652EA3"/>
                      </a:solidFill>
                      <a:prstDash val="solid"/>
                      <a:round/>
                      <a:headEnd type="none" w="med" len="med"/>
                      <a:tailEnd type="none" w="med" len="med"/>
                    </a:lnR>
                    <a:lnT w="12700" cap="flat" cmpd="sng" algn="ctr">
                      <a:solidFill>
                        <a:srgbClr val="652EA3"/>
                      </a:solidFill>
                      <a:prstDash val="solid"/>
                      <a:round/>
                      <a:headEnd type="none" w="med" len="med"/>
                      <a:tailEnd type="none" w="med" len="med"/>
                    </a:lnT>
                    <a:lnB w="12700" cap="flat" cmpd="sng" algn="ctr">
                      <a:solidFill>
                        <a:srgbClr val="652EA3"/>
                      </a:solidFill>
                      <a:prstDash val="solid"/>
                      <a:round/>
                      <a:headEnd type="none" w="med" len="med"/>
                      <a:tailEnd type="none" w="med" len="med"/>
                    </a:lnB>
                    <a:solidFill>
                      <a:srgbClr val="945EE8"/>
                    </a:solidFill>
                  </a:tcPr>
                </a:tc>
                <a:tc>
                  <a:txBody>
                    <a:bodyPr/>
                    <a:lstStyle/>
                    <a:p>
                      <a:endParaRPr lang="nl-NL"/>
                    </a:p>
                  </a:txBody>
                  <a:tcPr>
                    <a:lnL w="12700" cap="flat" cmpd="sng" algn="ctr">
                      <a:solidFill>
                        <a:srgbClr val="652EA3"/>
                      </a:solidFill>
                      <a:prstDash val="solid"/>
                      <a:round/>
                      <a:headEnd type="none" w="med" len="med"/>
                      <a:tailEnd type="none" w="med" len="med"/>
                    </a:lnL>
                    <a:lnR w="12700" cap="flat" cmpd="sng" algn="ctr">
                      <a:solidFill>
                        <a:srgbClr val="652EA3"/>
                      </a:solidFill>
                      <a:prstDash val="solid"/>
                      <a:round/>
                      <a:headEnd type="none" w="med" len="med"/>
                      <a:tailEnd type="none" w="med" len="med"/>
                    </a:lnR>
                    <a:lnT w="12700" cap="flat" cmpd="sng" algn="ctr">
                      <a:solidFill>
                        <a:srgbClr val="652EA3"/>
                      </a:solidFill>
                      <a:prstDash val="solid"/>
                      <a:round/>
                      <a:headEnd type="none" w="med" len="med"/>
                      <a:tailEnd type="none" w="med" len="med"/>
                    </a:lnT>
                    <a:lnB w="12700" cap="flat" cmpd="sng" algn="ctr">
                      <a:solidFill>
                        <a:srgbClr val="652EA3"/>
                      </a:solidFill>
                      <a:prstDash val="solid"/>
                      <a:round/>
                      <a:headEnd type="none" w="med" len="med"/>
                      <a:tailEnd type="none" w="med" len="med"/>
                    </a:lnB>
                    <a:solidFill>
                      <a:srgbClr val="945EE8"/>
                    </a:solidFill>
                  </a:tcPr>
                </a:tc>
                <a:tc>
                  <a:txBody>
                    <a:bodyPr/>
                    <a:lstStyle/>
                    <a:p>
                      <a:endParaRPr lang="nl-NL" dirty="0"/>
                    </a:p>
                  </a:txBody>
                  <a:tcPr>
                    <a:lnL w="12700" cap="flat" cmpd="sng" algn="ctr">
                      <a:solidFill>
                        <a:srgbClr val="652EA3"/>
                      </a:solidFill>
                      <a:prstDash val="solid"/>
                      <a:round/>
                      <a:headEnd type="none" w="med" len="med"/>
                      <a:tailEnd type="none" w="med" len="med"/>
                    </a:lnL>
                    <a:lnR w="12700" cap="flat" cmpd="sng" algn="ctr">
                      <a:solidFill>
                        <a:srgbClr val="652EA3"/>
                      </a:solidFill>
                      <a:prstDash val="solid"/>
                      <a:round/>
                      <a:headEnd type="none" w="med" len="med"/>
                      <a:tailEnd type="none" w="med" len="med"/>
                    </a:lnR>
                    <a:lnT w="12700" cap="flat" cmpd="sng" algn="ctr">
                      <a:solidFill>
                        <a:srgbClr val="652EA3"/>
                      </a:solidFill>
                      <a:prstDash val="solid"/>
                      <a:round/>
                      <a:headEnd type="none" w="med" len="med"/>
                      <a:tailEnd type="none" w="med" len="med"/>
                    </a:lnT>
                    <a:lnB w="12700" cap="flat" cmpd="sng" algn="ctr">
                      <a:solidFill>
                        <a:srgbClr val="652EA3"/>
                      </a:solidFill>
                      <a:prstDash val="solid"/>
                      <a:round/>
                      <a:headEnd type="none" w="med" len="med"/>
                      <a:tailEnd type="none" w="med" len="med"/>
                    </a:lnB>
                    <a:solidFill>
                      <a:srgbClr val="945EE8"/>
                    </a:solidFill>
                  </a:tcPr>
                </a:tc>
                <a:tc>
                  <a:txBody>
                    <a:bodyPr/>
                    <a:lstStyle/>
                    <a:p>
                      <a:endParaRPr lang="nl-NL" dirty="0"/>
                    </a:p>
                  </a:txBody>
                  <a:tcPr>
                    <a:lnL w="12700" cap="flat" cmpd="sng" algn="ctr">
                      <a:solidFill>
                        <a:srgbClr val="652EA3"/>
                      </a:solidFill>
                      <a:prstDash val="solid"/>
                      <a:round/>
                      <a:headEnd type="none" w="med" len="med"/>
                      <a:tailEnd type="none" w="med" len="med"/>
                    </a:lnL>
                    <a:lnR w="12700" cap="flat" cmpd="sng" algn="ctr">
                      <a:solidFill>
                        <a:srgbClr val="652EA3"/>
                      </a:solidFill>
                      <a:prstDash val="solid"/>
                      <a:round/>
                      <a:headEnd type="none" w="med" len="med"/>
                      <a:tailEnd type="none" w="med" len="med"/>
                    </a:lnR>
                    <a:lnT w="12700" cap="flat" cmpd="sng" algn="ctr">
                      <a:solidFill>
                        <a:srgbClr val="652EA3"/>
                      </a:solidFill>
                      <a:prstDash val="solid"/>
                      <a:round/>
                      <a:headEnd type="none" w="med" len="med"/>
                      <a:tailEnd type="none" w="med" len="med"/>
                    </a:lnT>
                    <a:lnB w="12700" cap="flat" cmpd="sng" algn="ctr">
                      <a:solidFill>
                        <a:srgbClr val="652EA3"/>
                      </a:solidFill>
                      <a:prstDash val="solid"/>
                      <a:round/>
                      <a:headEnd type="none" w="med" len="med"/>
                      <a:tailEnd type="none" w="med" len="med"/>
                    </a:lnB>
                    <a:solidFill>
                      <a:srgbClr val="945EE8"/>
                    </a:solidFill>
                  </a:tcPr>
                </a:tc>
                <a:tc>
                  <a:txBody>
                    <a:bodyPr/>
                    <a:lstStyle/>
                    <a:p>
                      <a:endParaRPr lang="nl-NL"/>
                    </a:p>
                  </a:txBody>
                  <a:tcPr>
                    <a:lnL w="12700" cap="flat" cmpd="sng" algn="ctr">
                      <a:solidFill>
                        <a:srgbClr val="652EA3"/>
                      </a:solidFill>
                      <a:prstDash val="solid"/>
                      <a:round/>
                      <a:headEnd type="none" w="med" len="med"/>
                      <a:tailEnd type="none" w="med" len="med"/>
                    </a:lnL>
                    <a:lnR w="12700" cap="flat" cmpd="sng" algn="ctr">
                      <a:solidFill>
                        <a:srgbClr val="652EA3"/>
                      </a:solidFill>
                      <a:prstDash val="solid"/>
                      <a:round/>
                      <a:headEnd type="none" w="med" len="med"/>
                      <a:tailEnd type="none" w="med" len="med"/>
                    </a:lnR>
                    <a:lnT w="12700" cap="flat" cmpd="sng" algn="ctr">
                      <a:solidFill>
                        <a:srgbClr val="652EA3"/>
                      </a:solidFill>
                      <a:prstDash val="solid"/>
                      <a:round/>
                      <a:headEnd type="none" w="med" len="med"/>
                      <a:tailEnd type="none" w="med" len="med"/>
                    </a:lnT>
                    <a:lnB w="12700" cap="flat" cmpd="sng" algn="ctr">
                      <a:solidFill>
                        <a:srgbClr val="652EA3"/>
                      </a:solidFill>
                      <a:prstDash val="solid"/>
                      <a:round/>
                      <a:headEnd type="none" w="med" len="med"/>
                      <a:tailEnd type="none" w="med" len="med"/>
                    </a:lnB>
                    <a:solidFill>
                      <a:srgbClr val="945EE8"/>
                    </a:solidFill>
                  </a:tcPr>
                </a:tc>
                <a:tc>
                  <a:txBody>
                    <a:bodyPr/>
                    <a:lstStyle/>
                    <a:p>
                      <a:endParaRPr lang="nl-NL"/>
                    </a:p>
                  </a:txBody>
                  <a:tcPr>
                    <a:lnL w="12700" cap="flat" cmpd="sng" algn="ctr">
                      <a:solidFill>
                        <a:srgbClr val="652EA3"/>
                      </a:solidFill>
                      <a:prstDash val="solid"/>
                      <a:round/>
                      <a:headEnd type="none" w="med" len="med"/>
                      <a:tailEnd type="none" w="med" len="med"/>
                    </a:lnL>
                    <a:lnR w="12700" cap="flat" cmpd="sng" algn="ctr">
                      <a:solidFill>
                        <a:srgbClr val="652EA3"/>
                      </a:solidFill>
                      <a:prstDash val="solid"/>
                      <a:round/>
                      <a:headEnd type="none" w="med" len="med"/>
                      <a:tailEnd type="none" w="med" len="med"/>
                    </a:lnR>
                    <a:lnT w="12700" cap="flat" cmpd="sng" algn="ctr">
                      <a:solidFill>
                        <a:srgbClr val="652EA3"/>
                      </a:solidFill>
                      <a:prstDash val="solid"/>
                      <a:round/>
                      <a:headEnd type="none" w="med" len="med"/>
                      <a:tailEnd type="none" w="med" len="med"/>
                    </a:lnT>
                    <a:lnB w="12700" cap="flat" cmpd="sng" algn="ctr">
                      <a:solidFill>
                        <a:srgbClr val="652EA3"/>
                      </a:solidFill>
                      <a:prstDash val="solid"/>
                      <a:round/>
                      <a:headEnd type="none" w="med" len="med"/>
                      <a:tailEnd type="none" w="med" len="med"/>
                    </a:lnB>
                    <a:solidFill>
                      <a:srgbClr val="945EE8"/>
                    </a:solidFill>
                  </a:tcPr>
                </a:tc>
                <a:tc>
                  <a:txBody>
                    <a:bodyPr/>
                    <a:lstStyle/>
                    <a:p>
                      <a:endParaRPr lang="nl-NL"/>
                    </a:p>
                  </a:txBody>
                  <a:tcPr>
                    <a:lnL w="12700" cap="flat" cmpd="sng" algn="ctr">
                      <a:solidFill>
                        <a:srgbClr val="652EA3"/>
                      </a:solidFill>
                      <a:prstDash val="solid"/>
                      <a:round/>
                      <a:headEnd type="none" w="med" len="med"/>
                      <a:tailEnd type="none" w="med" len="med"/>
                    </a:lnL>
                    <a:lnR w="12700" cap="flat" cmpd="sng" algn="ctr">
                      <a:solidFill>
                        <a:srgbClr val="652EA3"/>
                      </a:solidFill>
                      <a:prstDash val="solid"/>
                      <a:round/>
                      <a:headEnd type="none" w="med" len="med"/>
                      <a:tailEnd type="none" w="med" len="med"/>
                    </a:lnR>
                    <a:lnT w="12700" cap="flat" cmpd="sng" algn="ctr">
                      <a:solidFill>
                        <a:srgbClr val="652EA3"/>
                      </a:solidFill>
                      <a:prstDash val="solid"/>
                      <a:round/>
                      <a:headEnd type="none" w="med" len="med"/>
                      <a:tailEnd type="none" w="med" len="med"/>
                    </a:lnT>
                    <a:lnB w="12700" cap="flat" cmpd="sng" algn="ctr">
                      <a:solidFill>
                        <a:srgbClr val="652EA3"/>
                      </a:solidFill>
                      <a:prstDash val="solid"/>
                      <a:round/>
                      <a:headEnd type="none" w="med" len="med"/>
                      <a:tailEnd type="none" w="med" len="med"/>
                    </a:lnB>
                    <a:solidFill>
                      <a:srgbClr val="945EE8"/>
                    </a:solidFill>
                  </a:tcPr>
                </a:tc>
                <a:tc>
                  <a:txBody>
                    <a:bodyPr/>
                    <a:lstStyle/>
                    <a:p>
                      <a:endParaRPr lang="nl-NL"/>
                    </a:p>
                  </a:txBody>
                  <a:tcPr>
                    <a:lnL w="12700" cap="flat" cmpd="sng" algn="ctr">
                      <a:solidFill>
                        <a:srgbClr val="652EA3"/>
                      </a:solidFill>
                      <a:prstDash val="solid"/>
                      <a:round/>
                      <a:headEnd type="none" w="med" len="med"/>
                      <a:tailEnd type="none" w="med" len="med"/>
                    </a:lnL>
                    <a:lnR w="12700" cap="flat" cmpd="sng" algn="ctr">
                      <a:solidFill>
                        <a:srgbClr val="652EA3"/>
                      </a:solidFill>
                      <a:prstDash val="solid"/>
                      <a:round/>
                      <a:headEnd type="none" w="med" len="med"/>
                      <a:tailEnd type="none" w="med" len="med"/>
                    </a:lnR>
                    <a:lnT w="12700" cap="flat" cmpd="sng" algn="ctr">
                      <a:solidFill>
                        <a:srgbClr val="652EA3"/>
                      </a:solidFill>
                      <a:prstDash val="solid"/>
                      <a:round/>
                      <a:headEnd type="none" w="med" len="med"/>
                      <a:tailEnd type="none" w="med" len="med"/>
                    </a:lnT>
                    <a:lnB w="12700" cap="flat" cmpd="sng" algn="ctr">
                      <a:solidFill>
                        <a:srgbClr val="652EA3"/>
                      </a:solidFill>
                      <a:prstDash val="solid"/>
                      <a:round/>
                      <a:headEnd type="none" w="med" len="med"/>
                      <a:tailEnd type="none" w="med" len="med"/>
                    </a:lnB>
                    <a:solidFill>
                      <a:srgbClr val="945EE8"/>
                    </a:solidFill>
                  </a:tcPr>
                </a:tc>
                <a:tc>
                  <a:txBody>
                    <a:bodyPr/>
                    <a:lstStyle/>
                    <a:p>
                      <a:endParaRPr lang="nl-NL" dirty="0"/>
                    </a:p>
                  </a:txBody>
                  <a:tcPr>
                    <a:lnL w="12700" cap="flat" cmpd="sng" algn="ctr">
                      <a:solidFill>
                        <a:srgbClr val="652EA3"/>
                      </a:solidFill>
                      <a:prstDash val="solid"/>
                      <a:round/>
                      <a:headEnd type="none" w="med" len="med"/>
                      <a:tailEnd type="none" w="med" len="med"/>
                    </a:lnL>
                    <a:lnR w="12700" cap="flat" cmpd="sng" algn="ctr">
                      <a:solidFill>
                        <a:srgbClr val="652EA3"/>
                      </a:solidFill>
                      <a:prstDash val="solid"/>
                      <a:round/>
                      <a:headEnd type="none" w="med" len="med"/>
                      <a:tailEnd type="none" w="med" len="med"/>
                    </a:lnR>
                    <a:lnT w="12700" cap="flat" cmpd="sng" algn="ctr">
                      <a:solidFill>
                        <a:srgbClr val="652EA3"/>
                      </a:solidFill>
                      <a:prstDash val="solid"/>
                      <a:round/>
                      <a:headEnd type="none" w="med" len="med"/>
                      <a:tailEnd type="none" w="med" len="med"/>
                    </a:lnT>
                    <a:lnB w="12700" cap="flat" cmpd="sng" algn="ctr">
                      <a:solidFill>
                        <a:srgbClr val="652EA3"/>
                      </a:solidFill>
                      <a:prstDash val="solid"/>
                      <a:round/>
                      <a:headEnd type="none" w="med" len="med"/>
                      <a:tailEnd type="none" w="med" len="med"/>
                    </a:lnB>
                    <a:solidFill>
                      <a:srgbClr val="945EE8"/>
                    </a:solidFill>
                  </a:tcPr>
                </a:tc>
                <a:extLst>
                  <a:ext uri="{0D108BD9-81ED-4DB2-BD59-A6C34878D82A}">
                    <a16:rowId xmlns:a16="http://schemas.microsoft.com/office/drawing/2014/main" val="877072244"/>
                  </a:ext>
                </a:extLst>
              </a:tr>
            </a:tbl>
          </a:graphicData>
        </a:graphic>
      </p:graphicFrame>
      <p:sp>
        <p:nvSpPr>
          <p:cNvPr id="5" name="Tekstvak 4">
            <a:extLst>
              <a:ext uri="{FF2B5EF4-FFF2-40B4-BE49-F238E27FC236}">
                <a16:creationId xmlns:a16="http://schemas.microsoft.com/office/drawing/2014/main" id="{FB21C7B3-0716-5AA5-DFCC-7D374F8D2186}"/>
              </a:ext>
            </a:extLst>
          </p:cNvPr>
          <p:cNvSpPr txBox="1"/>
          <p:nvPr/>
        </p:nvSpPr>
        <p:spPr>
          <a:xfrm>
            <a:off x="426720" y="3850093"/>
            <a:ext cx="11628120" cy="383779"/>
          </a:xfrm>
          <a:prstGeom prst="rect">
            <a:avLst/>
          </a:prstGeom>
          <a:noFill/>
        </p:spPr>
        <p:txBody>
          <a:bodyPr wrap="square" rtlCol="0">
            <a:spAutoFit/>
          </a:bodyPr>
          <a:lstStyle/>
          <a:p>
            <a:r>
              <a:rPr lang="nl-NL" dirty="0">
                <a:solidFill>
                  <a:schemeClr val="bg1"/>
                </a:solidFill>
                <a:latin typeface="Effra" panose="02000506080000020004"/>
              </a:rPr>
              <a:t>1917         1922  1924                                     1948    1953                   1961 1962                                   1985      1989   1991</a:t>
            </a:r>
          </a:p>
        </p:txBody>
      </p:sp>
      <p:pic>
        <p:nvPicPr>
          <p:cNvPr id="8" name="Picture 2" descr="100 jaar Russische revolutie | Dagen die de wereld deden wankelen | Solidair">
            <a:extLst>
              <a:ext uri="{FF2B5EF4-FFF2-40B4-BE49-F238E27FC236}">
                <a16:creationId xmlns:a16="http://schemas.microsoft.com/office/drawing/2014/main" id="{080ABB2A-0577-8182-ADFA-5382F59FE6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799" y="1521194"/>
            <a:ext cx="2199129" cy="1539391"/>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a:extLst>
              <a:ext uri="{FF2B5EF4-FFF2-40B4-BE49-F238E27FC236}">
                <a16:creationId xmlns:a16="http://schemas.microsoft.com/office/drawing/2014/main" id="{74C21ACF-9C46-54AA-81A7-B04D3F855C04}"/>
              </a:ext>
            </a:extLst>
          </p:cNvPr>
          <p:cNvSpPr txBox="1"/>
          <p:nvPr/>
        </p:nvSpPr>
        <p:spPr>
          <a:xfrm>
            <a:off x="558799" y="3169168"/>
            <a:ext cx="2214880" cy="646331"/>
          </a:xfrm>
          <a:prstGeom prst="rect">
            <a:avLst/>
          </a:prstGeom>
          <a:noFill/>
        </p:spPr>
        <p:txBody>
          <a:bodyPr wrap="square" rtlCol="0">
            <a:spAutoFit/>
          </a:bodyPr>
          <a:lstStyle/>
          <a:p>
            <a:pPr algn="ctr"/>
            <a:r>
              <a:rPr lang="nl-NL" dirty="0">
                <a:latin typeface="Effra" panose="02000506080000020004"/>
              </a:rPr>
              <a:t>Russische revolutie: burgeroorlog</a:t>
            </a:r>
          </a:p>
        </p:txBody>
      </p:sp>
      <p:pic>
        <p:nvPicPr>
          <p:cNvPr id="3074" name="Picture 2" descr="Grunge Stijl USSR Russische Communistische Sovjet-Unie Rode - Etsy Nederland">
            <a:extLst>
              <a:ext uri="{FF2B5EF4-FFF2-40B4-BE49-F238E27FC236}">
                <a16:creationId xmlns:a16="http://schemas.microsoft.com/office/drawing/2014/main" id="{8DFB27D6-9D13-41BE-E4D7-C30CDC9255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177" y="4753954"/>
            <a:ext cx="2430145" cy="1620097"/>
          </a:xfrm>
          <a:prstGeom prst="rect">
            <a:avLst/>
          </a:prstGeom>
          <a:noFill/>
          <a:extLst>
            <a:ext uri="{909E8E84-426E-40DD-AFC4-6F175D3DCCD1}">
              <a14:hiddenFill xmlns:a14="http://schemas.microsoft.com/office/drawing/2010/main">
                <a:solidFill>
                  <a:srgbClr val="FFFFFF"/>
                </a:solidFill>
              </a14:hiddenFill>
            </a:ext>
          </a:extLst>
        </p:spPr>
      </p:pic>
      <p:sp>
        <p:nvSpPr>
          <p:cNvPr id="10" name="Tekstvak 9">
            <a:extLst>
              <a:ext uri="{FF2B5EF4-FFF2-40B4-BE49-F238E27FC236}">
                <a16:creationId xmlns:a16="http://schemas.microsoft.com/office/drawing/2014/main" id="{6F2583C5-F2E3-E596-2F92-C35E24D71E93}"/>
              </a:ext>
            </a:extLst>
          </p:cNvPr>
          <p:cNvSpPr txBox="1"/>
          <p:nvPr/>
        </p:nvSpPr>
        <p:spPr>
          <a:xfrm>
            <a:off x="365809" y="6374051"/>
            <a:ext cx="2214880" cy="369332"/>
          </a:xfrm>
          <a:prstGeom prst="rect">
            <a:avLst/>
          </a:prstGeom>
          <a:noFill/>
        </p:spPr>
        <p:txBody>
          <a:bodyPr wrap="square" rtlCol="0">
            <a:spAutoFit/>
          </a:bodyPr>
          <a:lstStyle/>
          <a:p>
            <a:pPr algn="ctr"/>
            <a:r>
              <a:rPr lang="nl-NL" dirty="0">
                <a:latin typeface="Effra" panose="02000506080000020004"/>
              </a:rPr>
              <a:t>Begin Sovjet Unie</a:t>
            </a:r>
          </a:p>
        </p:txBody>
      </p:sp>
      <p:pic>
        <p:nvPicPr>
          <p:cNvPr id="3076" name="Picture 4" descr="Stalin Succeeds Lenin 1924 - 1939 - World History Volume">
            <a:extLst>
              <a:ext uri="{FF2B5EF4-FFF2-40B4-BE49-F238E27FC236}">
                <a16:creationId xmlns:a16="http://schemas.microsoft.com/office/drawing/2014/main" id="{88ED8740-58A7-3E14-8161-BBA9C03EA3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7689" y="2032159"/>
            <a:ext cx="1911448" cy="1466850"/>
          </a:xfrm>
          <a:prstGeom prst="rect">
            <a:avLst/>
          </a:prstGeom>
          <a:noFill/>
          <a:extLst>
            <a:ext uri="{909E8E84-426E-40DD-AFC4-6F175D3DCCD1}">
              <a14:hiddenFill xmlns:a14="http://schemas.microsoft.com/office/drawing/2010/main">
                <a:solidFill>
                  <a:srgbClr val="FFFFFF"/>
                </a:solidFill>
              </a14:hiddenFill>
            </a:ext>
          </a:extLst>
        </p:spPr>
      </p:pic>
      <p:sp>
        <p:nvSpPr>
          <p:cNvPr id="11" name="Tekstvak 10">
            <a:extLst>
              <a:ext uri="{FF2B5EF4-FFF2-40B4-BE49-F238E27FC236}">
                <a16:creationId xmlns:a16="http://schemas.microsoft.com/office/drawing/2014/main" id="{BED02769-48D4-2470-3592-D3AFD2EBE4C3}"/>
              </a:ext>
            </a:extLst>
          </p:cNvPr>
          <p:cNvSpPr txBox="1"/>
          <p:nvPr/>
        </p:nvSpPr>
        <p:spPr>
          <a:xfrm>
            <a:off x="2935973" y="1554244"/>
            <a:ext cx="2214880" cy="369332"/>
          </a:xfrm>
          <a:prstGeom prst="rect">
            <a:avLst/>
          </a:prstGeom>
          <a:noFill/>
        </p:spPr>
        <p:txBody>
          <a:bodyPr wrap="square" rtlCol="0">
            <a:spAutoFit/>
          </a:bodyPr>
          <a:lstStyle/>
          <a:p>
            <a:pPr algn="ctr"/>
            <a:r>
              <a:rPr lang="nl-NL" dirty="0">
                <a:latin typeface="Effra" panose="02000506080000020004"/>
              </a:rPr>
              <a:t>Stalin aan de macht</a:t>
            </a:r>
          </a:p>
        </p:txBody>
      </p:sp>
      <p:pic>
        <p:nvPicPr>
          <p:cNvPr id="3078" name="Picture 6" descr="De dood van Stalin - Andere Tijden">
            <a:extLst>
              <a:ext uri="{FF2B5EF4-FFF2-40B4-BE49-F238E27FC236}">
                <a16:creationId xmlns:a16="http://schemas.microsoft.com/office/drawing/2014/main" id="{358B8018-FE81-291B-C786-3434F37734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0614" y="1375449"/>
            <a:ext cx="2200275" cy="1760220"/>
          </a:xfrm>
          <a:prstGeom prst="rect">
            <a:avLst/>
          </a:prstGeom>
          <a:noFill/>
          <a:extLst>
            <a:ext uri="{909E8E84-426E-40DD-AFC4-6F175D3DCCD1}">
              <a14:hiddenFill xmlns:a14="http://schemas.microsoft.com/office/drawing/2010/main">
                <a:solidFill>
                  <a:srgbClr val="FFFFFF"/>
                </a:solidFill>
              </a14:hiddenFill>
            </a:ext>
          </a:extLst>
        </p:spPr>
      </p:pic>
      <p:sp>
        <p:nvSpPr>
          <p:cNvPr id="12" name="Tekstvak 11">
            <a:extLst>
              <a:ext uri="{FF2B5EF4-FFF2-40B4-BE49-F238E27FC236}">
                <a16:creationId xmlns:a16="http://schemas.microsoft.com/office/drawing/2014/main" id="{2E6A3DE4-DC82-2E0E-1212-C253008945BE}"/>
              </a:ext>
            </a:extLst>
          </p:cNvPr>
          <p:cNvSpPr txBox="1"/>
          <p:nvPr/>
        </p:nvSpPr>
        <p:spPr>
          <a:xfrm>
            <a:off x="5466009" y="3244334"/>
            <a:ext cx="2214880" cy="369332"/>
          </a:xfrm>
          <a:prstGeom prst="rect">
            <a:avLst/>
          </a:prstGeom>
          <a:noFill/>
        </p:spPr>
        <p:txBody>
          <a:bodyPr wrap="square" rtlCol="0">
            <a:spAutoFit/>
          </a:bodyPr>
          <a:lstStyle/>
          <a:p>
            <a:pPr algn="ctr"/>
            <a:r>
              <a:rPr lang="nl-NL" dirty="0">
                <a:latin typeface="Effra" panose="02000506080000020004"/>
              </a:rPr>
              <a:t>Dood Stalin</a:t>
            </a:r>
          </a:p>
        </p:txBody>
      </p:sp>
      <p:sp>
        <p:nvSpPr>
          <p:cNvPr id="14" name="Tekstvak 13">
            <a:extLst>
              <a:ext uri="{FF2B5EF4-FFF2-40B4-BE49-F238E27FC236}">
                <a16:creationId xmlns:a16="http://schemas.microsoft.com/office/drawing/2014/main" id="{3A4B2DF6-02EA-5BF0-0234-79F4C0984831}"/>
              </a:ext>
            </a:extLst>
          </p:cNvPr>
          <p:cNvSpPr txBox="1"/>
          <p:nvPr/>
        </p:nvSpPr>
        <p:spPr>
          <a:xfrm>
            <a:off x="2580689" y="4564242"/>
            <a:ext cx="2214880" cy="369332"/>
          </a:xfrm>
          <a:prstGeom prst="rect">
            <a:avLst/>
          </a:prstGeom>
          <a:noFill/>
        </p:spPr>
        <p:txBody>
          <a:bodyPr wrap="square" rtlCol="0">
            <a:spAutoFit/>
          </a:bodyPr>
          <a:lstStyle/>
          <a:p>
            <a:pPr algn="ctr"/>
            <a:r>
              <a:rPr lang="nl-NL" dirty="0">
                <a:latin typeface="Effra" panose="02000506080000020004"/>
              </a:rPr>
              <a:t>Blokkade van Berlijn</a:t>
            </a:r>
          </a:p>
        </p:txBody>
      </p:sp>
      <p:pic>
        <p:nvPicPr>
          <p:cNvPr id="3082" name="Picture 10" descr="De CPN en de blokkade van Berlijn (1948) | Historiek">
            <a:extLst>
              <a:ext uri="{FF2B5EF4-FFF2-40B4-BE49-F238E27FC236}">
                <a16:creationId xmlns:a16="http://schemas.microsoft.com/office/drawing/2014/main" id="{20DBDFBD-D4A9-B40F-3DBD-2EBCA97CE0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5527" y="5004154"/>
            <a:ext cx="1813560" cy="1726121"/>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De bouw van de Berlijnse muur • BerlijnBlog.nl">
            <a:extLst>
              <a:ext uri="{FF2B5EF4-FFF2-40B4-BE49-F238E27FC236}">
                <a16:creationId xmlns:a16="http://schemas.microsoft.com/office/drawing/2014/main" id="{74FC1396-C0FA-BE66-2A4A-D920497BF2E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0884" y="4647930"/>
            <a:ext cx="2609785" cy="1726121"/>
          </a:xfrm>
          <a:prstGeom prst="rect">
            <a:avLst/>
          </a:prstGeom>
          <a:noFill/>
          <a:extLst>
            <a:ext uri="{909E8E84-426E-40DD-AFC4-6F175D3DCCD1}">
              <a14:hiddenFill xmlns:a14="http://schemas.microsoft.com/office/drawing/2010/main">
                <a:solidFill>
                  <a:srgbClr val="FFFFFF"/>
                </a:solidFill>
              </a14:hiddenFill>
            </a:ext>
          </a:extLst>
        </p:spPr>
      </p:pic>
      <p:sp>
        <p:nvSpPr>
          <p:cNvPr id="15" name="Tekstvak 14">
            <a:extLst>
              <a:ext uri="{FF2B5EF4-FFF2-40B4-BE49-F238E27FC236}">
                <a16:creationId xmlns:a16="http://schemas.microsoft.com/office/drawing/2014/main" id="{B900515E-42F4-2575-10DD-5D24255AD0C5}"/>
              </a:ext>
            </a:extLst>
          </p:cNvPr>
          <p:cNvSpPr txBox="1"/>
          <p:nvPr/>
        </p:nvSpPr>
        <p:spPr>
          <a:xfrm>
            <a:off x="4918336" y="6360943"/>
            <a:ext cx="2214880" cy="369332"/>
          </a:xfrm>
          <a:prstGeom prst="rect">
            <a:avLst/>
          </a:prstGeom>
          <a:noFill/>
        </p:spPr>
        <p:txBody>
          <a:bodyPr wrap="square" rtlCol="0">
            <a:spAutoFit/>
          </a:bodyPr>
          <a:lstStyle/>
          <a:p>
            <a:pPr algn="ctr"/>
            <a:r>
              <a:rPr lang="nl-NL" dirty="0">
                <a:latin typeface="Effra" panose="02000506080000020004"/>
              </a:rPr>
              <a:t>Bouw Berlijnse muur</a:t>
            </a:r>
          </a:p>
        </p:txBody>
      </p:sp>
      <p:pic>
        <p:nvPicPr>
          <p:cNvPr id="3086" name="Picture 14" descr="Kennedy speelde hoog spel en won - Nederlands Dagblad. De kwaliteitskrant  van christelijk Nederland">
            <a:extLst>
              <a:ext uri="{FF2B5EF4-FFF2-40B4-BE49-F238E27FC236}">
                <a16:creationId xmlns:a16="http://schemas.microsoft.com/office/drawing/2014/main" id="{B8287992-1B2E-E581-4EB4-AD8961C7353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63658" y="4832596"/>
            <a:ext cx="2931209" cy="1726121"/>
          </a:xfrm>
          <a:prstGeom prst="rect">
            <a:avLst/>
          </a:prstGeom>
          <a:noFill/>
          <a:extLst>
            <a:ext uri="{909E8E84-426E-40DD-AFC4-6F175D3DCCD1}">
              <a14:hiddenFill xmlns:a14="http://schemas.microsoft.com/office/drawing/2010/main">
                <a:solidFill>
                  <a:srgbClr val="FFFFFF"/>
                </a:solidFill>
              </a14:hiddenFill>
            </a:ext>
          </a:extLst>
        </p:spPr>
      </p:pic>
      <p:sp>
        <p:nvSpPr>
          <p:cNvPr id="16" name="Tekstvak 15">
            <a:extLst>
              <a:ext uri="{FF2B5EF4-FFF2-40B4-BE49-F238E27FC236}">
                <a16:creationId xmlns:a16="http://schemas.microsoft.com/office/drawing/2014/main" id="{DB5AC15F-1FAC-858D-A900-20A86AED9BC1}"/>
              </a:ext>
            </a:extLst>
          </p:cNvPr>
          <p:cNvSpPr txBox="1"/>
          <p:nvPr/>
        </p:nvSpPr>
        <p:spPr>
          <a:xfrm>
            <a:off x="7452466" y="4564242"/>
            <a:ext cx="2214880" cy="369332"/>
          </a:xfrm>
          <a:prstGeom prst="rect">
            <a:avLst/>
          </a:prstGeom>
          <a:noFill/>
        </p:spPr>
        <p:txBody>
          <a:bodyPr wrap="square" rtlCol="0">
            <a:spAutoFit/>
          </a:bodyPr>
          <a:lstStyle/>
          <a:p>
            <a:pPr algn="ctr"/>
            <a:r>
              <a:rPr lang="nl-NL" dirty="0">
                <a:latin typeface="Effra" panose="02000506080000020004"/>
              </a:rPr>
              <a:t>Cuba crisis</a:t>
            </a:r>
          </a:p>
        </p:txBody>
      </p:sp>
      <p:pic>
        <p:nvPicPr>
          <p:cNvPr id="3088" name="Picture 16" descr="Michail Gorbatsjov (1931-2022), de man die ongewild de Sovjet-Unie ten  grave droeg">
            <a:extLst>
              <a:ext uri="{FF2B5EF4-FFF2-40B4-BE49-F238E27FC236}">
                <a16:creationId xmlns:a16="http://schemas.microsoft.com/office/drawing/2014/main" id="{77A7C263-3017-B4CE-9A5A-D82E1B15526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44329" y="2236428"/>
            <a:ext cx="2043624" cy="1442087"/>
          </a:xfrm>
          <a:prstGeom prst="rect">
            <a:avLst/>
          </a:prstGeom>
          <a:noFill/>
          <a:extLst>
            <a:ext uri="{909E8E84-426E-40DD-AFC4-6F175D3DCCD1}">
              <a14:hiddenFill xmlns:a14="http://schemas.microsoft.com/office/drawing/2010/main">
                <a:solidFill>
                  <a:srgbClr val="FFFFFF"/>
                </a:solidFill>
              </a14:hiddenFill>
            </a:ext>
          </a:extLst>
        </p:spPr>
      </p:pic>
      <p:sp>
        <p:nvSpPr>
          <p:cNvPr id="17" name="Tekstvak 16">
            <a:extLst>
              <a:ext uri="{FF2B5EF4-FFF2-40B4-BE49-F238E27FC236}">
                <a16:creationId xmlns:a16="http://schemas.microsoft.com/office/drawing/2014/main" id="{0AD49EAE-C5ED-D927-EF6E-9F43CA6C6A54}"/>
              </a:ext>
            </a:extLst>
          </p:cNvPr>
          <p:cNvSpPr txBox="1"/>
          <p:nvPr/>
        </p:nvSpPr>
        <p:spPr>
          <a:xfrm>
            <a:off x="7721823" y="1617188"/>
            <a:ext cx="2214880" cy="646331"/>
          </a:xfrm>
          <a:prstGeom prst="rect">
            <a:avLst/>
          </a:prstGeom>
          <a:noFill/>
        </p:spPr>
        <p:txBody>
          <a:bodyPr wrap="square" rtlCol="0">
            <a:spAutoFit/>
          </a:bodyPr>
          <a:lstStyle/>
          <a:p>
            <a:pPr algn="ctr"/>
            <a:r>
              <a:rPr lang="nl-NL" dirty="0">
                <a:latin typeface="Effra" panose="02000506080000020004"/>
              </a:rPr>
              <a:t>Gorbatsjov aan de macht</a:t>
            </a:r>
          </a:p>
        </p:txBody>
      </p:sp>
      <p:pic>
        <p:nvPicPr>
          <p:cNvPr id="3090" name="Picture 18" descr="AvondGasten over de val van de Berlijnse Muur - L1">
            <a:extLst>
              <a:ext uri="{FF2B5EF4-FFF2-40B4-BE49-F238E27FC236}">
                <a16:creationId xmlns:a16="http://schemas.microsoft.com/office/drawing/2014/main" id="{A55856CE-3A6C-B6D9-E073-7E719847EDC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7246" r="16363"/>
          <a:stretch/>
        </p:blipFill>
        <p:spPr bwMode="auto">
          <a:xfrm>
            <a:off x="10100280" y="4520617"/>
            <a:ext cx="1753808" cy="1840326"/>
          </a:xfrm>
          <a:prstGeom prst="rect">
            <a:avLst/>
          </a:prstGeom>
          <a:noFill/>
          <a:extLst>
            <a:ext uri="{909E8E84-426E-40DD-AFC4-6F175D3DCCD1}">
              <a14:hiddenFill xmlns:a14="http://schemas.microsoft.com/office/drawing/2010/main">
                <a:solidFill>
                  <a:srgbClr val="FFFFFF"/>
                </a:solidFill>
              </a14:hiddenFill>
            </a:ext>
          </a:extLst>
        </p:spPr>
      </p:pic>
      <p:sp>
        <p:nvSpPr>
          <p:cNvPr id="19" name="Tekstvak 18">
            <a:extLst>
              <a:ext uri="{FF2B5EF4-FFF2-40B4-BE49-F238E27FC236}">
                <a16:creationId xmlns:a16="http://schemas.microsoft.com/office/drawing/2014/main" id="{8613B491-CD97-850E-5293-7918BFFB5714}"/>
              </a:ext>
            </a:extLst>
          </p:cNvPr>
          <p:cNvSpPr txBox="1"/>
          <p:nvPr/>
        </p:nvSpPr>
        <p:spPr>
          <a:xfrm>
            <a:off x="9869744" y="6374051"/>
            <a:ext cx="2214880" cy="369332"/>
          </a:xfrm>
          <a:prstGeom prst="rect">
            <a:avLst/>
          </a:prstGeom>
          <a:noFill/>
        </p:spPr>
        <p:txBody>
          <a:bodyPr wrap="square" rtlCol="0">
            <a:spAutoFit/>
          </a:bodyPr>
          <a:lstStyle/>
          <a:p>
            <a:pPr algn="ctr"/>
            <a:r>
              <a:rPr lang="nl-NL" dirty="0">
                <a:latin typeface="Effra" panose="02000506080000020004"/>
              </a:rPr>
              <a:t>Val van de muur</a:t>
            </a:r>
          </a:p>
        </p:txBody>
      </p:sp>
      <p:pic>
        <p:nvPicPr>
          <p:cNvPr id="3094" name="Picture 22" descr="Rusland">
            <a:extLst>
              <a:ext uri="{FF2B5EF4-FFF2-40B4-BE49-F238E27FC236}">
                <a16:creationId xmlns:a16="http://schemas.microsoft.com/office/drawing/2014/main" id="{48A7DFE6-54CB-4D63-C182-490A7D627BF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195998" y="1178764"/>
            <a:ext cx="1751259" cy="1751259"/>
          </a:xfrm>
          <a:prstGeom prst="rect">
            <a:avLst/>
          </a:prstGeom>
          <a:noFill/>
          <a:extLst>
            <a:ext uri="{909E8E84-426E-40DD-AFC4-6F175D3DCCD1}">
              <a14:hiddenFill xmlns:a14="http://schemas.microsoft.com/office/drawing/2010/main">
                <a:solidFill>
                  <a:srgbClr val="FFFFFF"/>
                </a:solidFill>
              </a14:hiddenFill>
            </a:ext>
          </a:extLst>
        </p:spPr>
      </p:pic>
      <p:sp>
        <p:nvSpPr>
          <p:cNvPr id="20" name="Tekstvak 19">
            <a:extLst>
              <a:ext uri="{FF2B5EF4-FFF2-40B4-BE49-F238E27FC236}">
                <a16:creationId xmlns:a16="http://schemas.microsoft.com/office/drawing/2014/main" id="{8D31E421-813B-2474-A1E8-EE050D6DD035}"/>
              </a:ext>
            </a:extLst>
          </p:cNvPr>
          <p:cNvSpPr txBox="1"/>
          <p:nvPr/>
        </p:nvSpPr>
        <p:spPr>
          <a:xfrm>
            <a:off x="9964187" y="3018850"/>
            <a:ext cx="2214880" cy="646331"/>
          </a:xfrm>
          <a:prstGeom prst="rect">
            <a:avLst/>
          </a:prstGeom>
          <a:noFill/>
        </p:spPr>
        <p:txBody>
          <a:bodyPr wrap="square" rtlCol="0">
            <a:spAutoFit/>
          </a:bodyPr>
          <a:lstStyle/>
          <a:p>
            <a:pPr algn="ctr"/>
            <a:r>
              <a:rPr lang="nl-NL" dirty="0">
                <a:latin typeface="Effra" panose="02000506080000020004"/>
              </a:rPr>
              <a:t>Einde van de Sovjet Unie</a:t>
            </a:r>
          </a:p>
        </p:txBody>
      </p:sp>
      <p:cxnSp>
        <p:nvCxnSpPr>
          <p:cNvPr id="21" name="Rechte verbindingslijn met pijl 20">
            <a:extLst>
              <a:ext uri="{FF2B5EF4-FFF2-40B4-BE49-F238E27FC236}">
                <a16:creationId xmlns:a16="http://schemas.microsoft.com/office/drawing/2014/main" id="{2E67473C-17EB-36EA-D409-B6E53DE17B74}"/>
              </a:ext>
            </a:extLst>
          </p:cNvPr>
          <p:cNvCxnSpPr>
            <a:cxnSpLocks/>
          </p:cNvCxnSpPr>
          <p:nvPr/>
        </p:nvCxnSpPr>
        <p:spPr>
          <a:xfrm flipH="1" flipV="1">
            <a:off x="629347" y="3326094"/>
            <a:ext cx="71717" cy="705146"/>
          </a:xfrm>
          <a:prstGeom prst="straightConnector1">
            <a:avLst/>
          </a:prstGeom>
          <a:ln>
            <a:solidFill>
              <a:srgbClr val="945EE8"/>
            </a:solidFill>
            <a:tailEnd type="triangle"/>
          </a:ln>
        </p:spPr>
        <p:style>
          <a:lnRef idx="1">
            <a:schemeClr val="accent1"/>
          </a:lnRef>
          <a:fillRef idx="0">
            <a:schemeClr val="accent1"/>
          </a:fillRef>
          <a:effectRef idx="0">
            <a:schemeClr val="accent1"/>
          </a:effectRef>
          <a:fontRef idx="minor">
            <a:schemeClr val="tx1"/>
          </a:fontRef>
        </p:style>
      </p:cxnSp>
      <p:cxnSp>
        <p:nvCxnSpPr>
          <p:cNvPr id="24" name="Rechte verbindingslijn met pijl 23">
            <a:extLst>
              <a:ext uri="{FF2B5EF4-FFF2-40B4-BE49-F238E27FC236}">
                <a16:creationId xmlns:a16="http://schemas.microsoft.com/office/drawing/2014/main" id="{0D768794-0A78-0954-519B-6BEC3203702A}"/>
              </a:ext>
            </a:extLst>
          </p:cNvPr>
          <p:cNvCxnSpPr>
            <a:cxnSpLocks/>
          </p:cNvCxnSpPr>
          <p:nvPr/>
        </p:nvCxnSpPr>
        <p:spPr>
          <a:xfrm flipH="1">
            <a:off x="1473249" y="4253672"/>
            <a:ext cx="207317" cy="394258"/>
          </a:xfrm>
          <a:prstGeom prst="straightConnector1">
            <a:avLst/>
          </a:prstGeom>
          <a:ln>
            <a:solidFill>
              <a:srgbClr val="945EE8"/>
            </a:solidFill>
            <a:tailEnd type="triangle"/>
          </a:ln>
        </p:spPr>
        <p:style>
          <a:lnRef idx="1">
            <a:schemeClr val="accent1"/>
          </a:lnRef>
          <a:fillRef idx="0">
            <a:schemeClr val="accent1"/>
          </a:fillRef>
          <a:effectRef idx="0">
            <a:schemeClr val="accent1"/>
          </a:effectRef>
          <a:fontRef idx="minor">
            <a:schemeClr val="tx1"/>
          </a:fontRef>
        </p:style>
      </p:cxnSp>
      <p:cxnSp>
        <p:nvCxnSpPr>
          <p:cNvPr id="27" name="Rechte verbindingslijn met pijl 26">
            <a:extLst>
              <a:ext uri="{FF2B5EF4-FFF2-40B4-BE49-F238E27FC236}">
                <a16:creationId xmlns:a16="http://schemas.microsoft.com/office/drawing/2014/main" id="{2D44FA8C-076C-1A31-B240-2CF6E777D6A7}"/>
              </a:ext>
            </a:extLst>
          </p:cNvPr>
          <p:cNvCxnSpPr>
            <a:cxnSpLocks/>
          </p:cNvCxnSpPr>
          <p:nvPr/>
        </p:nvCxnSpPr>
        <p:spPr>
          <a:xfrm flipV="1">
            <a:off x="2452726" y="3235884"/>
            <a:ext cx="483247" cy="523560"/>
          </a:xfrm>
          <a:prstGeom prst="straightConnector1">
            <a:avLst/>
          </a:prstGeom>
          <a:ln>
            <a:solidFill>
              <a:srgbClr val="945EE8"/>
            </a:solidFill>
            <a:tailEnd type="triangle"/>
          </a:ln>
        </p:spPr>
        <p:style>
          <a:lnRef idx="1">
            <a:schemeClr val="accent1"/>
          </a:lnRef>
          <a:fillRef idx="0">
            <a:schemeClr val="accent1"/>
          </a:fillRef>
          <a:effectRef idx="0">
            <a:schemeClr val="accent1"/>
          </a:effectRef>
          <a:fontRef idx="minor">
            <a:schemeClr val="tx1"/>
          </a:fontRef>
        </p:style>
      </p:cxnSp>
      <p:cxnSp>
        <p:nvCxnSpPr>
          <p:cNvPr id="29" name="Rechte verbindingslijn met pijl 28">
            <a:extLst>
              <a:ext uri="{FF2B5EF4-FFF2-40B4-BE49-F238E27FC236}">
                <a16:creationId xmlns:a16="http://schemas.microsoft.com/office/drawing/2014/main" id="{5902558D-9D24-C77A-1681-BE87D8FA2DB9}"/>
              </a:ext>
            </a:extLst>
          </p:cNvPr>
          <p:cNvCxnSpPr>
            <a:cxnSpLocks/>
          </p:cNvCxnSpPr>
          <p:nvPr/>
        </p:nvCxnSpPr>
        <p:spPr>
          <a:xfrm flipH="1">
            <a:off x="3931920" y="4272635"/>
            <a:ext cx="634595" cy="281994"/>
          </a:xfrm>
          <a:prstGeom prst="straightConnector1">
            <a:avLst/>
          </a:prstGeom>
          <a:ln>
            <a:solidFill>
              <a:srgbClr val="945EE8"/>
            </a:solidFill>
            <a:tailEnd type="triangle"/>
          </a:ln>
        </p:spPr>
        <p:style>
          <a:lnRef idx="1">
            <a:schemeClr val="accent1"/>
          </a:lnRef>
          <a:fillRef idx="0">
            <a:schemeClr val="accent1"/>
          </a:fillRef>
          <a:effectRef idx="0">
            <a:schemeClr val="accent1"/>
          </a:effectRef>
          <a:fontRef idx="minor">
            <a:schemeClr val="tx1"/>
          </a:fontRef>
        </p:style>
      </p:cxnSp>
      <p:cxnSp>
        <p:nvCxnSpPr>
          <p:cNvPr id="32" name="Rechte verbindingslijn met pijl 31">
            <a:extLst>
              <a:ext uri="{FF2B5EF4-FFF2-40B4-BE49-F238E27FC236}">
                <a16:creationId xmlns:a16="http://schemas.microsoft.com/office/drawing/2014/main" id="{F49F0DE0-02BA-6B68-687E-DEFA50A92ACD}"/>
              </a:ext>
            </a:extLst>
          </p:cNvPr>
          <p:cNvCxnSpPr>
            <a:cxnSpLocks/>
          </p:cNvCxnSpPr>
          <p:nvPr/>
        </p:nvCxnSpPr>
        <p:spPr>
          <a:xfrm flipV="1">
            <a:off x="5328898" y="3226295"/>
            <a:ext cx="483247" cy="523560"/>
          </a:xfrm>
          <a:prstGeom prst="straightConnector1">
            <a:avLst/>
          </a:prstGeom>
          <a:ln>
            <a:solidFill>
              <a:srgbClr val="945EE8"/>
            </a:solidFill>
            <a:tailEnd type="triangle"/>
          </a:ln>
        </p:spPr>
        <p:style>
          <a:lnRef idx="1">
            <a:schemeClr val="accent1"/>
          </a:lnRef>
          <a:fillRef idx="0">
            <a:schemeClr val="accent1"/>
          </a:fillRef>
          <a:effectRef idx="0">
            <a:schemeClr val="accent1"/>
          </a:effectRef>
          <a:fontRef idx="minor">
            <a:schemeClr val="tx1"/>
          </a:fontRef>
        </p:style>
      </p:cxnSp>
      <p:cxnSp>
        <p:nvCxnSpPr>
          <p:cNvPr id="33" name="Rechte verbindingslijn met pijl 32">
            <a:extLst>
              <a:ext uri="{FF2B5EF4-FFF2-40B4-BE49-F238E27FC236}">
                <a16:creationId xmlns:a16="http://schemas.microsoft.com/office/drawing/2014/main" id="{C1784BEA-B252-4E99-7596-6E07B183954B}"/>
              </a:ext>
            </a:extLst>
          </p:cNvPr>
          <p:cNvCxnSpPr>
            <a:cxnSpLocks/>
          </p:cNvCxnSpPr>
          <p:nvPr/>
        </p:nvCxnSpPr>
        <p:spPr>
          <a:xfrm flipH="1">
            <a:off x="6477092" y="4211828"/>
            <a:ext cx="207317" cy="394258"/>
          </a:xfrm>
          <a:prstGeom prst="straightConnector1">
            <a:avLst/>
          </a:prstGeom>
          <a:ln>
            <a:solidFill>
              <a:srgbClr val="945EE8"/>
            </a:solidFill>
            <a:tailEnd type="triangle"/>
          </a:ln>
        </p:spPr>
        <p:style>
          <a:lnRef idx="1">
            <a:schemeClr val="accent1"/>
          </a:lnRef>
          <a:fillRef idx="0">
            <a:schemeClr val="accent1"/>
          </a:fillRef>
          <a:effectRef idx="0">
            <a:schemeClr val="accent1"/>
          </a:effectRef>
          <a:fontRef idx="minor">
            <a:schemeClr val="tx1"/>
          </a:fontRef>
        </p:style>
      </p:cxnSp>
      <p:cxnSp>
        <p:nvCxnSpPr>
          <p:cNvPr id="34" name="Rechte verbindingslijn met pijl 33">
            <a:extLst>
              <a:ext uri="{FF2B5EF4-FFF2-40B4-BE49-F238E27FC236}">
                <a16:creationId xmlns:a16="http://schemas.microsoft.com/office/drawing/2014/main" id="{42F9DBBA-DB86-98BF-B10F-879DFF285CB0}"/>
              </a:ext>
            </a:extLst>
          </p:cNvPr>
          <p:cNvCxnSpPr>
            <a:cxnSpLocks/>
          </p:cNvCxnSpPr>
          <p:nvPr/>
        </p:nvCxnSpPr>
        <p:spPr>
          <a:xfrm>
            <a:off x="7172096" y="4148942"/>
            <a:ext cx="558842" cy="457144"/>
          </a:xfrm>
          <a:prstGeom prst="straightConnector1">
            <a:avLst/>
          </a:prstGeom>
          <a:ln>
            <a:solidFill>
              <a:srgbClr val="945EE8"/>
            </a:solidFill>
            <a:tailEnd type="triangle"/>
          </a:ln>
        </p:spPr>
        <p:style>
          <a:lnRef idx="1">
            <a:schemeClr val="accent1"/>
          </a:lnRef>
          <a:fillRef idx="0">
            <a:schemeClr val="accent1"/>
          </a:fillRef>
          <a:effectRef idx="0">
            <a:schemeClr val="accent1"/>
          </a:effectRef>
          <a:fontRef idx="minor">
            <a:schemeClr val="tx1"/>
          </a:fontRef>
        </p:style>
      </p:cxnSp>
      <p:cxnSp>
        <p:nvCxnSpPr>
          <p:cNvPr id="36" name="Rechte verbindingslijn met pijl 35">
            <a:extLst>
              <a:ext uri="{FF2B5EF4-FFF2-40B4-BE49-F238E27FC236}">
                <a16:creationId xmlns:a16="http://schemas.microsoft.com/office/drawing/2014/main" id="{7018910A-1FE2-BD15-12DD-B98C15E11674}"/>
              </a:ext>
            </a:extLst>
          </p:cNvPr>
          <p:cNvCxnSpPr>
            <a:cxnSpLocks/>
          </p:cNvCxnSpPr>
          <p:nvPr/>
        </p:nvCxnSpPr>
        <p:spPr>
          <a:xfrm flipH="1" flipV="1">
            <a:off x="9363041" y="3741427"/>
            <a:ext cx="573662" cy="257319"/>
          </a:xfrm>
          <a:prstGeom prst="straightConnector1">
            <a:avLst/>
          </a:prstGeom>
          <a:ln>
            <a:solidFill>
              <a:srgbClr val="945EE8"/>
            </a:solidFill>
            <a:tailEnd type="triangle"/>
          </a:ln>
        </p:spPr>
        <p:style>
          <a:lnRef idx="1">
            <a:schemeClr val="accent1"/>
          </a:lnRef>
          <a:fillRef idx="0">
            <a:schemeClr val="accent1"/>
          </a:fillRef>
          <a:effectRef idx="0">
            <a:schemeClr val="accent1"/>
          </a:effectRef>
          <a:fontRef idx="minor">
            <a:schemeClr val="tx1"/>
          </a:fontRef>
        </p:style>
      </p:cxnSp>
      <p:cxnSp>
        <p:nvCxnSpPr>
          <p:cNvPr id="38" name="Rechte verbindingslijn met pijl 37">
            <a:extLst>
              <a:ext uri="{FF2B5EF4-FFF2-40B4-BE49-F238E27FC236}">
                <a16:creationId xmlns:a16="http://schemas.microsoft.com/office/drawing/2014/main" id="{7F5B5793-F9A9-A58E-10A5-0C1619934172}"/>
              </a:ext>
            </a:extLst>
          </p:cNvPr>
          <p:cNvCxnSpPr>
            <a:cxnSpLocks/>
          </p:cNvCxnSpPr>
          <p:nvPr/>
        </p:nvCxnSpPr>
        <p:spPr>
          <a:xfrm>
            <a:off x="10443406" y="4110100"/>
            <a:ext cx="244914" cy="587283"/>
          </a:xfrm>
          <a:prstGeom prst="straightConnector1">
            <a:avLst/>
          </a:prstGeom>
          <a:ln>
            <a:solidFill>
              <a:srgbClr val="945EE8"/>
            </a:solidFill>
            <a:tailEnd type="triangle"/>
          </a:ln>
        </p:spPr>
        <p:style>
          <a:lnRef idx="1">
            <a:schemeClr val="accent1"/>
          </a:lnRef>
          <a:fillRef idx="0">
            <a:schemeClr val="accent1"/>
          </a:fillRef>
          <a:effectRef idx="0">
            <a:schemeClr val="accent1"/>
          </a:effectRef>
          <a:fontRef idx="minor">
            <a:schemeClr val="tx1"/>
          </a:fontRef>
        </p:style>
      </p:cxnSp>
      <p:cxnSp>
        <p:nvCxnSpPr>
          <p:cNvPr id="40" name="Rechte verbindingslijn met pijl 39">
            <a:extLst>
              <a:ext uri="{FF2B5EF4-FFF2-40B4-BE49-F238E27FC236}">
                <a16:creationId xmlns:a16="http://schemas.microsoft.com/office/drawing/2014/main" id="{FEC82E48-9CCE-2980-9993-BD40EFBCEC34}"/>
              </a:ext>
            </a:extLst>
          </p:cNvPr>
          <p:cNvCxnSpPr>
            <a:cxnSpLocks/>
          </p:cNvCxnSpPr>
          <p:nvPr/>
        </p:nvCxnSpPr>
        <p:spPr>
          <a:xfrm flipH="1" flipV="1">
            <a:off x="10688320" y="3468266"/>
            <a:ext cx="337970" cy="356047"/>
          </a:xfrm>
          <a:prstGeom prst="straightConnector1">
            <a:avLst/>
          </a:prstGeom>
          <a:ln>
            <a:solidFill>
              <a:srgbClr val="945EE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381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8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7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8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08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08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090"/>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094"/>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0"/>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4" grpId="0"/>
      <p:bldP spid="15" grpId="0"/>
      <p:bldP spid="16" grpId="0"/>
      <p:bldP spid="17" grpId="0"/>
      <p:bldP spid="19" grpId="0"/>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AE66D0-9EA9-878B-2D55-255E67C3E0BD}"/>
              </a:ext>
            </a:extLst>
          </p:cNvPr>
          <p:cNvSpPr>
            <a:spLocks noGrp="1"/>
          </p:cNvSpPr>
          <p:nvPr>
            <p:ph type="title"/>
          </p:nvPr>
        </p:nvSpPr>
        <p:spPr/>
        <p:txBody>
          <a:bodyPr/>
          <a:lstStyle/>
          <a:p>
            <a:r>
              <a:rPr lang="nl-NL" dirty="0">
                <a:solidFill>
                  <a:srgbClr val="652EA3"/>
                </a:solidFill>
                <a:latin typeface="Effra"/>
              </a:rPr>
              <a:t>Communistische opstanden</a:t>
            </a:r>
          </a:p>
        </p:txBody>
      </p:sp>
      <p:sp>
        <p:nvSpPr>
          <p:cNvPr id="3" name="Tijdelijke aanduiding voor tekst 2">
            <a:extLst>
              <a:ext uri="{FF2B5EF4-FFF2-40B4-BE49-F238E27FC236}">
                <a16:creationId xmlns:a16="http://schemas.microsoft.com/office/drawing/2014/main" id="{2CC3A981-AA74-AC1C-91BD-6258CD217D7B}"/>
              </a:ext>
            </a:extLst>
          </p:cNvPr>
          <p:cNvSpPr>
            <a:spLocks noGrp="1"/>
          </p:cNvSpPr>
          <p:nvPr>
            <p:ph type="body" idx="1"/>
          </p:nvPr>
        </p:nvSpPr>
        <p:spPr>
          <a:xfrm>
            <a:off x="836612" y="1288257"/>
            <a:ext cx="5157787" cy="823912"/>
          </a:xfrm>
        </p:spPr>
        <p:txBody>
          <a:bodyPr>
            <a:normAutofit/>
          </a:bodyPr>
          <a:lstStyle/>
          <a:p>
            <a:pPr algn="ctr"/>
            <a:r>
              <a:rPr lang="nl-NL" sz="2800" dirty="0">
                <a:latin typeface="Effra"/>
              </a:rPr>
              <a:t>Hongaarse opstand (1956)</a:t>
            </a:r>
          </a:p>
        </p:txBody>
      </p:sp>
      <p:sp>
        <p:nvSpPr>
          <p:cNvPr id="4" name="Tijdelijke aanduiding voor inhoud 3">
            <a:extLst>
              <a:ext uri="{FF2B5EF4-FFF2-40B4-BE49-F238E27FC236}">
                <a16:creationId xmlns:a16="http://schemas.microsoft.com/office/drawing/2014/main" id="{50684E66-9B67-0C50-E14C-B802BEC6C1E6}"/>
              </a:ext>
            </a:extLst>
          </p:cNvPr>
          <p:cNvSpPr>
            <a:spLocks noGrp="1"/>
          </p:cNvSpPr>
          <p:nvPr>
            <p:ph sz="half" idx="2"/>
          </p:nvPr>
        </p:nvSpPr>
        <p:spPr>
          <a:xfrm>
            <a:off x="890588" y="2198211"/>
            <a:ext cx="5157787" cy="3186589"/>
          </a:xfrm>
          <a:solidFill>
            <a:schemeClr val="bg1"/>
          </a:solidFill>
          <a:ln>
            <a:solidFill>
              <a:srgbClr val="652EA3"/>
            </a:solidFill>
          </a:ln>
        </p:spPr>
        <p:txBody>
          <a:bodyPr>
            <a:normAutofit lnSpcReduction="10000"/>
          </a:bodyPr>
          <a:lstStyle/>
          <a:p>
            <a:pPr marL="0" indent="0" algn="ctr">
              <a:buNone/>
            </a:pPr>
            <a:endParaRPr lang="nl-NL" dirty="0">
              <a:latin typeface="Effra" panose="02000506080000020004"/>
            </a:endParaRPr>
          </a:p>
          <a:p>
            <a:pPr marL="0" indent="0" algn="ctr">
              <a:buNone/>
            </a:pPr>
            <a:endParaRPr lang="nl-NL" dirty="0">
              <a:latin typeface="Effra" panose="02000506080000020004"/>
            </a:endParaRPr>
          </a:p>
          <a:p>
            <a:pPr marL="0" indent="0" algn="ctr">
              <a:buNone/>
            </a:pPr>
            <a:endParaRPr lang="nl-NL" dirty="0">
              <a:latin typeface="Effra" panose="02000506080000020004"/>
            </a:endParaRPr>
          </a:p>
          <a:p>
            <a:pPr marL="0" indent="0" algn="ctr">
              <a:buNone/>
            </a:pPr>
            <a:r>
              <a:rPr lang="nl-NL" b="1" u="sng" dirty="0">
                <a:solidFill>
                  <a:srgbClr val="945EE8"/>
                </a:solidFill>
                <a:latin typeface="Effra" panose="02000506080000020004"/>
              </a:rPr>
              <a:t>Verschillen</a:t>
            </a:r>
          </a:p>
          <a:p>
            <a:r>
              <a:rPr lang="nl-NL" dirty="0">
                <a:latin typeface="Effra" panose="02000506080000020004"/>
              </a:rPr>
              <a:t>Sovjet Unie grijpt in.</a:t>
            </a:r>
          </a:p>
          <a:p>
            <a:r>
              <a:rPr lang="nl-NL" dirty="0">
                <a:latin typeface="Effra" panose="02000506080000020004"/>
              </a:rPr>
              <a:t>Leiders zwaar gestraft</a:t>
            </a:r>
          </a:p>
          <a:p>
            <a:endParaRPr lang="nl-NL" dirty="0">
              <a:latin typeface="Effra" panose="02000506080000020004"/>
            </a:endParaRPr>
          </a:p>
        </p:txBody>
      </p:sp>
      <p:sp>
        <p:nvSpPr>
          <p:cNvPr id="5" name="Tijdelijke aanduiding voor tekst 4">
            <a:extLst>
              <a:ext uri="{FF2B5EF4-FFF2-40B4-BE49-F238E27FC236}">
                <a16:creationId xmlns:a16="http://schemas.microsoft.com/office/drawing/2014/main" id="{AD051E41-7694-F6DB-FEB5-E4A7D35A4C05}"/>
              </a:ext>
            </a:extLst>
          </p:cNvPr>
          <p:cNvSpPr>
            <a:spLocks noGrp="1"/>
          </p:cNvSpPr>
          <p:nvPr>
            <p:ph type="body" sz="quarter" idx="3"/>
          </p:nvPr>
        </p:nvSpPr>
        <p:spPr>
          <a:xfrm>
            <a:off x="6094412" y="1288257"/>
            <a:ext cx="5183188" cy="823912"/>
          </a:xfrm>
        </p:spPr>
        <p:txBody>
          <a:bodyPr>
            <a:normAutofit/>
          </a:bodyPr>
          <a:lstStyle/>
          <a:p>
            <a:pPr algn="ctr"/>
            <a:r>
              <a:rPr lang="nl-NL" sz="2800" dirty="0">
                <a:latin typeface="Effra"/>
              </a:rPr>
              <a:t>Praagse Lente (1968)</a:t>
            </a:r>
          </a:p>
        </p:txBody>
      </p:sp>
      <p:sp>
        <p:nvSpPr>
          <p:cNvPr id="6" name="Tijdelijke aanduiding voor inhoud 5">
            <a:extLst>
              <a:ext uri="{FF2B5EF4-FFF2-40B4-BE49-F238E27FC236}">
                <a16:creationId xmlns:a16="http://schemas.microsoft.com/office/drawing/2014/main" id="{51925A99-150C-B431-47FA-BD462BE8DF58}"/>
              </a:ext>
            </a:extLst>
          </p:cNvPr>
          <p:cNvSpPr>
            <a:spLocks noGrp="1"/>
          </p:cNvSpPr>
          <p:nvPr>
            <p:ph sz="quarter" idx="4"/>
          </p:nvPr>
        </p:nvSpPr>
        <p:spPr>
          <a:xfrm>
            <a:off x="6056312" y="2198211"/>
            <a:ext cx="5259388" cy="3186589"/>
          </a:xfrm>
          <a:solidFill>
            <a:schemeClr val="bg1"/>
          </a:solidFill>
          <a:ln>
            <a:solidFill>
              <a:srgbClr val="652EA3"/>
            </a:solidFill>
          </a:ln>
        </p:spPr>
        <p:txBody>
          <a:bodyPr>
            <a:normAutofit lnSpcReduction="10000"/>
          </a:bodyPr>
          <a:lstStyle/>
          <a:p>
            <a:pPr marL="0" indent="0" algn="ctr">
              <a:buNone/>
            </a:pPr>
            <a:endParaRPr lang="nl-NL" dirty="0">
              <a:latin typeface="Effra" panose="02000506080000020004"/>
            </a:endParaRPr>
          </a:p>
          <a:p>
            <a:pPr marL="0" indent="0" algn="ctr">
              <a:buNone/>
            </a:pPr>
            <a:endParaRPr lang="nl-NL" dirty="0">
              <a:latin typeface="Effra" panose="02000506080000020004"/>
            </a:endParaRPr>
          </a:p>
          <a:p>
            <a:pPr marL="0" indent="0" algn="ctr">
              <a:buNone/>
            </a:pPr>
            <a:endParaRPr lang="nl-NL" dirty="0">
              <a:latin typeface="Effra" panose="02000506080000020004"/>
            </a:endParaRPr>
          </a:p>
          <a:p>
            <a:pPr marL="0" indent="0" algn="ctr">
              <a:buNone/>
            </a:pPr>
            <a:r>
              <a:rPr lang="nl-NL" b="1" u="sng" dirty="0">
                <a:solidFill>
                  <a:srgbClr val="945EE8"/>
                </a:solidFill>
                <a:latin typeface="Effra" panose="02000506080000020004"/>
              </a:rPr>
              <a:t>Verschillen</a:t>
            </a:r>
          </a:p>
          <a:p>
            <a:r>
              <a:rPr lang="nl-NL" dirty="0">
                <a:latin typeface="Effra" panose="02000506080000020004"/>
              </a:rPr>
              <a:t>Warschaupact landen grijpen in.</a:t>
            </a:r>
          </a:p>
          <a:p>
            <a:r>
              <a:rPr lang="nl-NL" dirty="0">
                <a:latin typeface="Effra" panose="02000506080000020004"/>
              </a:rPr>
              <a:t>Minder zware straffen.</a:t>
            </a:r>
          </a:p>
          <a:p>
            <a:endParaRPr lang="nl-NL" dirty="0">
              <a:latin typeface="Effra" panose="02000506080000020004"/>
            </a:endParaRPr>
          </a:p>
        </p:txBody>
      </p:sp>
      <p:sp>
        <p:nvSpPr>
          <p:cNvPr id="7" name="Tijdelijke aanduiding voor inhoud 3">
            <a:extLst>
              <a:ext uri="{FF2B5EF4-FFF2-40B4-BE49-F238E27FC236}">
                <a16:creationId xmlns:a16="http://schemas.microsoft.com/office/drawing/2014/main" id="{C369DDCB-6C62-C123-C472-CC1C3F7F9552}"/>
              </a:ext>
            </a:extLst>
          </p:cNvPr>
          <p:cNvSpPr txBox="1">
            <a:spLocks/>
          </p:cNvSpPr>
          <p:nvPr/>
        </p:nvSpPr>
        <p:spPr>
          <a:xfrm>
            <a:off x="887413" y="2198211"/>
            <a:ext cx="10515600" cy="1456690"/>
          </a:xfrm>
          <a:prstGeom prst="rect">
            <a:avLst/>
          </a:prstGeom>
          <a:solidFill>
            <a:schemeClr val="bg1"/>
          </a:solidFill>
          <a:ln>
            <a:solidFill>
              <a:srgbClr val="652EA3"/>
            </a:solidFill>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b="1" u="sng" dirty="0">
                <a:solidFill>
                  <a:srgbClr val="945EE8"/>
                </a:solidFill>
                <a:latin typeface="Effra" panose="02000506080000020004"/>
              </a:rPr>
              <a:t>Overeenkomsten</a:t>
            </a:r>
          </a:p>
          <a:p>
            <a:pPr marL="0" indent="0" algn="ctr">
              <a:buFont typeface="Arial" panose="020B0604020202020204" pitchFamily="34" charset="0"/>
              <a:buNone/>
            </a:pPr>
            <a:r>
              <a:rPr lang="nl-NL" dirty="0">
                <a:latin typeface="Effra" panose="02000506080000020004"/>
              </a:rPr>
              <a:t>Protest tegen de communistische dictatuur -&gt; willen verkiezingen</a:t>
            </a:r>
          </a:p>
          <a:p>
            <a:pPr marL="0" indent="0" algn="ctr">
              <a:buFont typeface="Arial" panose="020B0604020202020204" pitchFamily="34" charset="0"/>
              <a:buNone/>
            </a:pPr>
            <a:r>
              <a:rPr lang="nl-NL" dirty="0">
                <a:latin typeface="Effra" panose="02000506080000020004"/>
              </a:rPr>
              <a:t>Regeringen steunen de protesten</a:t>
            </a:r>
          </a:p>
        </p:txBody>
      </p:sp>
      <p:pic>
        <p:nvPicPr>
          <p:cNvPr id="9" name="Picture 2" descr="Praagse lente Archieven - MAX Vandaag">
            <a:extLst>
              <a:ext uri="{FF2B5EF4-FFF2-40B4-BE49-F238E27FC236}">
                <a16:creationId xmlns:a16="http://schemas.microsoft.com/office/drawing/2014/main" id="{AFFB5EDC-EAB3-E9EC-FFE2-5D7B6F166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9672" y="5297069"/>
            <a:ext cx="2452668" cy="1385036"/>
          </a:xfrm>
          <a:prstGeom prst="rect">
            <a:avLst/>
          </a:prstGeom>
          <a:noFill/>
          <a:ln>
            <a:solidFill>
              <a:srgbClr val="652EA3"/>
            </a:solidFill>
          </a:ln>
          <a:extLst>
            <a:ext uri="{909E8E84-426E-40DD-AFC4-6F175D3DCCD1}">
              <a14:hiddenFill xmlns:a14="http://schemas.microsoft.com/office/drawing/2010/main">
                <a:solidFill>
                  <a:srgbClr val="FFFFFF"/>
                </a:solidFill>
              </a14:hiddenFill>
            </a:ext>
          </a:extLst>
        </p:spPr>
      </p:pic>
      <p:pic>
        <p:nvPicPr>
          <p:cNvPr id="10" name="Picture 2" descr="Enkele beelden genomen tijdens de opstand.">
            <a:extLst>
              <a:ext uri="{FF2B5EF4-FFF2-40B4-BE49-F238E27FC236}">
                <a16:creationId xmlns:a16="http://schemas.microsoft.com/office/drawing/2014/main" id="{9A2F9AEC-1A8B-50A3-435F-3B0487E997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7813" y="5261242"/>
            <a:ext cx="2215383" cy="1456690"/>
          </a:xfrm>
          <a:prstGeom prst="rect">
            <a:avLst/>
          </a:prstGeom>
          <a:noFill/>
          <a:ln>
            <a:solidFill>
              <a:srgbClr val="652EA3"/>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052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E13411-681D-D4BE-4A03-482C0F9C9372}"/>
              </a:ext>
            </a:extLst>
          </p:cNvPr>
          <p:cNvSpPr>
            <a:spLocks noGrp="1"/>
          </p:cNvSpPr>
          <p:nvPr>
            <p:ph type="title"/>
          </p:nvPr>
        </p:nvSpPr>
        <p:spPr/>
        <p:txBody>
          <a:bodyPr/>
          <a:lstStyle/>
          <a:p>
            <a:r>
              <a:rPr lang="nl-BE" b="1" dirty="0">
                <a:solidFill>
                  <a:srgbClr val="652EA3"/>
                </a:solidFill>
              </a:rPr>
              <a:t>Klassieke en sociale grondrechten</a:t>
            </a:r>
          </a:p>
        </p:txBody>
      </p:sp>
      <p:sp>
        <p:nvSpPr>
          <p:cNvPr id="3" name="Tijdelijke aanduiding voor inhoud 2">
            <a:extLst>
              <a:ext uri="{FF2B5EF4-FFF2-40B4-BE49-F238E27FC236}">
                <a16:creationId xmlns:a16="http://schemas.microsoft.com/office/drawing/2014/main" id="{78DC17AE-97DC-ED2E-DF7D-0435EECDF7BB}"/>
              </a:ext>
            </a:extLst>
          </p:cNvPr>
          <p:cNvSpPr>
            <a:spLocks noGrp="1"/>
          </p:cNvSpPr>
          <p:nvPr>
            <p:ph sz="half" idx="1"/>
          </p:nvPr>
        </p:nvSpPr>
        <p:spPr/>
        <p:txBody>
          <a:bodyPr/>
          <a:lstStyle/>
          <a:p>
            <a:pPr marL="0" indent="0">
              <a:buNone/>
            </a:pPr>
            <a:r>
              <a:rPr lang="nl-BE" u="sng" dirty="0">
                <a:solidFill>
                  <a:srgbClr val="945DE8"/>
                </a:solidFill>
              </a:rPr>
              <a:t>Klassieke</a:t>
            </a:r>
            <a:r>
              <a:rPr lang="nl-BE" dirty="0"/>
              <a:t> grondrechten: vanaf 1848</a:t>
            </a:r>
          </a:p>
          <a:p>
            <a:r>
              <a:rPr lang="nl-BE" b="0" i="0" dirty="0">
                <a:solidFill>
                  <a:srgbClr val="000000"/>
                </a:solidFill>
                <a:effectLst/>
              </a:rPr>
              <a:t>beschermen van burgers </a:t>
            </a:r>
            <a:r>
              <a:rPr lang="nl-BE" b="0" i="0" dirty="0">
                <a:solidFill>
                  <a:srgbClr val="652EA3"/>
                </a:solidFill>
                <a:effectLst/>
              </a:rPr>
              <a:t>tegen</a:t>
            </a:r>
            <a:r>
              <a:rPr lang="nl-BE" b="0" i="0" dirty="0">
                <a:solidFill>
                  <a:srgbClr val="000000"/>
                </a:solidFill>
                <a:effectLst/>
              </a:rPr>
              <a:t> de overheid</a:t>
            </a:r>
          </a:p>
          <a:p>
            <a:r>
              <a:rPr lang="nl-BE" b="0" i="0" u="sng" dirty="0">
                <a:solidFill>
                  <a:srgbClr val="000000"/>
                </a:solidFill>
                <a:effectLst/>
              </a:rPr>
              <a:t>vrijheid</a:t>
            </a:r>
            <a:r>
              <a:rPr lang="nl-BE" b="0" i="0" dirty="0">
                <a:solidFill>
                  <a:srgbClr val="000000"/>
                </a:solidFill>
                <a:effectLst/>
              </a:rPr>
              <a:t> van meningsuiting, drukpers, godsdienst, onderwijs, recht op gelijke behandeling, kiesrecht.</a:t>
            </a:r>
            <a:endParaRPr lang="nl-BE" dirty="0"/>
          </a:p>
        </p:txBody>
      </p:sp>
      <p:sp>
        <p:nvSpPr>
          <p:cNvPr id="4" name="Tijdelijke aanduiding voor inhoud 3">
            <a:extLst>
              <a:ext uri="{FF2B5EF4-FFF2-40B4-BE49-F238E27FC236}">
                <a16:creationId xmlns:a16="http://schemas.microsoft.com/office/drawing/2014/main" id="{0C69B812-14F3-ED04-C636-E25C31D0C0A3}"/>
              </a:ext>
            </a:extLst>
          </p:cNvPr>
          <p:cNvSpPr>
            <a:spLocks noGrp="1"/>
          </p:cNvSpPr>
          <p:nvPr>
            <p:ph sz="half" idx="2"/>
          </p:nvPr>
        </p:nvSpPr>
        <p:spPr/>
        <p:txBody>
          <a:bodyPr/>
          <a:lstStyle/>
          <a:p>
            <a:pPr marL="0" indent="0">
              <a:buNone/>
            </a:pPr>
            <a:r>
              <a:rPr lang="nl-BE" u="sng" dirty="0">
                <a:solidFill>
                  <a:srgbClr val="945DE8"/>
                </a:solidFill>
              </a:rPr>
              <a:t>Sociale</a:t>
            </a:r>
            <a:r>
              <a:rPr lang="nl-BE" dirty="0"/>
              <a:t> grondrechten: vanaf 1983</a:t>
            </a:r>
          </a:p>
          <a:p>
            <a:r>
              <a:rPr lang="nl-BE" b="0" i="0" dirty="0">
                <a:solidFill>
                  <a:srgbClr val="000000"/>
                </a:solidFill>
                <a:effectLst/>
              </a:rPr>
              <a:t>beschermen van burgers </a:t>
            </a:r>
            <a:r>
              <a:rPr lang="nl-BE" b="0" i="0" dirty="0">
                <a:solidFill>
                  <a:srgbClr val="652EA3"/>
                </a:solidFill>
                <a:effectLst/>
              </a:rPr>
              <a:t>door</a:t>
            </a:r>
            <a:r>
              <a:rPr lang="nl-BE" b="0" i="0" dirty="0">
                <a:solidFill>
                  <a:srgbClr val="000000"/>
                </a:solidFill>
                <a:effectLst/>
              </a:rPr>
              <a:t> de overheid</a:t>
            </a:r>
          </a:p>
          <a:p>
            <a:r>
              <a:rPr lang="nl-BE" b="0" i="0" u="sng" dirty="0">
                <a:solidFill>
                  <a:srgbClr val="000000"/>
                </a:solidFill>
                <a:effectLst/>
              </a:rPr>
              <a:t>recht</a:t>
            </a:r>
            <a:r>
              <a:rPr lang="nl-BE" b="0" i="0" dirty="0">
                <a:solidFill>
                  <a:srgbClr val="000000"/>
                </a:solidFill>
                <a:effectLst/>
              </a:rPr>
              <a:t> op bestaanszekerheid, werk, onderwijs, gezondheidszorg, bewoonbaarheid van het land, rechtsbijstand, woongelegenheid.</a:t>
            </a:r>
            <a:endParaRPr lang="nl-BE" dirty="0"/>
          </a:p>
        </p:txBody>
      </p:sp>
    </p:spTree>
    <p:extLst>
      <p:ext uri="{BB962C8B-B14F-4D97-AF65-F5344CB8AC3E}">
        <p14:creationId xmlns:p14="http://schemas.microsoft.com/office/powerpoint/2010/main" val="1708260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9776E4-A598-7B10-00D6-7C06317A97DB}"/>
              </a:ext>
            </a:extLst>
          </p:cNvPr>
          <p:cNvSpPr>
            <a:spLocks noGrp="1"/>
          </p:cNvSpPr>
          <p:nvPr>
            <p:ph type="title"/>
          </p:nvPr>
        </p:nvSpPr>
        <p:spPr/>
        <p:txBody>
          <a:bodyPr/>
          <a:lstStyle/>
          <a:p>
            <a:r>
              <a:rPr lang="nl-NL" b="1" dirty="0">
                <a:solidFill>
                  <a:srgbClr val="652EA3"/>
                </a:solidFill>
              </a:rPr>
              <a:t>Verzuiling</a:t>
            </a:r>
          </a:p>
        </p:txBody>
      </p:sp>
      <p:sp>
        <p:nvSpPr>
          <p:cNvPr id="3" name="Tijdelijke aanduiding voor inhoud 2">
            <a:extLst>
              <a:ext uri="{FF2B5EF4-FFF2-40B4-BE49-F238E27FC236}">
                <a16:creationId xmlns:a16="http://schemas.microsoft.com/office/drawing/2014/main" id="{455A088A-740F-9C3A-7D56-CCA0181116B1}"/>
              </a:ext>
            </a:extLst>
          </p:cNvPr>
          <p:cNvSpPr>
            <a:spLocks noGrp="1"/>
          </p:cNvSpPr>
          <p:nvPr>
            <p:ph idx="1"/>
          </p:nvPr>
        </p:nvSpPr>
        <p:spPr/>
        <p:txBody>
          <a:bodyPr/>
          <a:lstStyle/>
          <a:p>
            <a:r>
              <a:rPr lang="nl-NL" dirty="0"/>
              <a:t>Een samenleving waarin groepen afgescheiden van elkaar leven.</a:t>
            </a:r>
          </a:p>
          <a:p>
            <a:endParaRPr lang="nl-NL" dirty="0"/>
          </a:p>
          <a:p>
            <a:endParaRPr lang="nl-NL" dirty="0"/>
          </a:p>
          <a:p>
            <a:endParaRPr lang="nl-NL" dirty="0"/>
          </a:p>
        </p:txBody>
      </p:sp>
      <p:pic>
        <p:nvPicPr>
          <p:cNvPr id="1026" name="Picture 2" descr="Geschiedenis groep 5 | Verzuiling | Junior Einstein">
            <a:extLst>
              <a:ext uri="{FF2B5EF4-FFF2-40B4-BE49-F238E27FC236}">
                <a16:creationId xmlns:a16="http://schemas.microsoft.com/office/drawing/2014/main" id="{6932F7D2-5C05-6BFB-804C-9A6F420C89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361557"/>
            <a:ext cx="4284401" cy="2928578"/>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descr="Afbeelding met tekst, Lettertype, schermopname, ontvangst&#10;&#10;Door AI gegenereerde inhoud is mogelijk onjuist.">
            <a:extLst>
              <a:ext uri="{FF2B5EF4-FFF2-40B4-BE49-F238E27FC236}">
                <a16:creationId xmlns:a16="http://schemas.microsoft.com/office/drawing/2014/main" id="{8A14A4B7-8573-1E09-8C7A-7EB6158564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6576" y="3215359"/>
            <a:ext cx="6231199" cy="1718951"/>
          </a:xfrm>
          <a:prstGeom prst="rect">
            <a:avLst/>
          </a:prstGeom>
        </p:spPr>
      </p:pic>
    </p:spTree>
    <p:extLst>
      <p:ext uri="{BB962C8B-B14F-4D97-AF65-F5344CB8AC3E}">
        <p14:creationId xmlns:p14="http://schemas.microsoft.com/office/powerpoint/2010/main" val="106324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FFD5D6-AD1A-70A4-7113-5B6EEFAA6E5C}"/>
              </a:ext>
            </a:extLst>
          </p:cNvPr>
          <p:cNvSpPr>
            <a:spLocks noGrp="1"/>
          </p:cNvSpPr>
          <p:nvPr>
            <p:ph type="title"/>
          </p:nvPr>
        </p:nvSpPr>
        <p:spPr>
          <a:xfrm>
            <a:off x="453190" y="384375"/>
            <a:ext cx="10515600" cy="1325563"/>
          </a:xfrm>
        </p:spPr>
        <p:txBody>
          <a:bodyPr/>
          <a:lstStyle/>
          <a:p>
            <a:r>
              <a:rPr lang="nl-BE" b="1" dirty="0">
                <a:solidFill>
                  <a:srgbClr val="652EA3"/>
                </a:solidFill>
              </a:rPr>
              <a:t>Modern imperialisme</a:t>
            </a:r>
          </a:p>
        </p:txBody>
      </p:sp>
      <p:sp>
        <p:nvSpPr>
          <p:cNvPr id="4" name="Tijdelijke aanduiding voor inhoud 3">
            <a:extLst>
              <a:ext uri="{FF2B5EF4-FFF2-40B4-BE49-F238E27FC236}">
                <a16:creationId xmlns:a16="http://schemas.microsoft.com/office/drawing/2014/main" id="{D1E614F3-AB73-2FCF-417A-F1AABCBA70D0}"/>
              </a:ext>
            </a:extLst>
          </p:cNvPr>
          <p:cNvSpPr>
            <a:spLocks noGrp="1"/>
          </p:cNvSpPr>
          <p:nvPr>
            <p:ph idx="1"/>
          </p:nvPr>
        </p:nvSpPr>
        <p:spPr>
          <a:xfrm>
            <a:off x="838200" y="1825625"/>
            <a:ext cx="4586037" cy="1774223"/>
          </a:xfrm>
        </p:spPr>
        <p:txBody>
          <a:bodyPr/>
          <a:lstStyle/>
          <a:p>
            <a:r>
              <a:rPr lang="nl-BE" dirty="0"/>
              <a:t>Landen wilden koloniës.</a:t>
            </a:r>
          </a:p>
          <a:p>
            <a:pPr lvl="1"/>
            <a:r>
              <a:rPr lang="nl-BE" dirty="0"/>
              <a:t>Grondstoffen voor de industrie.</a:t>
            </a:r>
          </a:p>
          <a:p>
            <a:pPr lvl="1"/>
            <a:r>
              <a:rPr lang="nl-BE" dirty="0"/>
              <a:t>Goed voor de handel.</a:t>
            </a:r>
          </a:p>
          <a:p>
            <a:pPr lvl="1"/>
            <a:endParaRPr lang="nl-BE" dirty="0"/>
          </a:p>
          <a:p>
            <a:pPr marL="457200" lvl="1" indent="0">
              <a:buNone/>
            </a:pPr>
            <a:endParaRPr lang="nl-BE" dirty="0"/>
          </a:p>
          <a:p>
            <a:pPr lvl="1"/>
            <a:endParaRPr lang="nl-BE" dirty="0"/>
          </a:p>
          <a:p>
            <a:pPr lvl="1"/>
            <a:endParaRPr lang="nl-BE" dirty="0"/>
          </a:p>
        </p:txBody>
      </p:sp>
      <p:pic>
        <p:nvPicPr>
          <p:cNvPr id="5" name="Afbeelding 4">
            <a:extLst>
              <a:ext uri="{FF2B5EF4-FFF2-40B4-BE49-F238E27FC236}">
                <a16:creationId xmlns:a16="http://schemas.microsoft.com/office/drawing/2014/main" id="{8046E6E3-F2F4-29D0-1699-6307DC755129}"/>
              </a:ext>
            </a:extLst>
          </p:cNvPr>
          <p:cNvPicPr>
            <a:picLocks noChangeAspect="1"/>
          </p:cNvPicPr>
          <p:nvPr/>
        </p:nvPicPr>
        <p:blipFill>
          <a:blip r:embed="rId3"/>
          <a:srcRect r="4907"/>
          <a:stretch>
            <a:fillRect/>
          </a:stretch>
        </p:blipFill>
        <p:spPr>
          <a:xfrm>
            <a:off x="5772634" y="182562"/>
            <a:ext cx="6093017" cy="6492875"/>
          </a:xfrm>
          <a:prstGeom prst="rect">
            <a:avLst/>
          </a:prstGeom>
          <a:ln>
            <a:solidFill>
              <a:srgbClr val="652EA3"/>
            </a:solidFill>
          </a:ln>
        </p:spPr>
      </p:pic>
      <p:pic>
        <p:nvPicPr>
          <p:cNvPr id="6" name="Afbeelding 5">
            <a:extLst>
              <a:ext uri="{FF2B5EF4-FFF2-40B4-BE49-F238E27FC236}">
                <a16:creationId xmlns:a16="http://schemas.microsoft.com/office/drawing/2014/main" id="{7D673F7F-41AD-E493-CFBC-3FE8047477E8}"/>
              </a:ext>
            </a:extLst>
          </p:cNvPr>
          <p:cNvPicPr>
            <a:picLocks noChangeAspect="1"/>
          </p:cNvPicPr>
          <p:nvPr/>
        </p:nvPicPr>
        <p:blipFill>
          <a:blip r:embed="rId4"/>
          <a:srcRect l="4767" r="4937"/>
          <a:stretch>
            <a:fillRect/>
          </a:stretch>
        </p:blipFill>
        <p:spPr>
          <a:xfrm>
            <a:off x="86627" y="3599848"/>
            <a:ext cx="5883560" cy="2145836"/>
          </a:xfrm>
          <a:prstGeom prst="rect">
            <a:avLst/>
          </a:prstGeom>
          <a:ln>
            <a:solidFill>
              <a:srgbClr val="945DE8"/>
            </a:solidFill>
          </a:ln>
        </p:spPr>
      </p:pic>
      <p:sp>
        <p:nvSpPr>
          <p:cNvPr id="7" name="Pijl links 6">
            <a:extLst>
              <a:ext uri="{FF2B5EF4-FFF2-40B4-BE49-F238E27FC236}">
                <a16:creationId xmlns:a16="http://schemas.microsoft.com/office/drawing/2014/main" id="{E02C9FA6-0352-F4E7-34D6-41BD730BB9FC}"/>
              </a:ext>
            </a:extLst>
          </p:cNvPr>
          <p:cNvSpPr/>
          <p:nvPr/>
        </p:nvSpPr>
        <p:spPr>
          <a:xfrm rot="20106106">
            <a:off x="7141945" y="6333423"/>
            <a:ext cx="635268" cy="375385"/>
          </a:xfrm>
          <a:prstGeom prst="rightArrow">
            <a:avLst/>
          </a:prstGeom>
          <a:solidFill>
            <a:srgbClr val="652EA3"/>
          </a:solidFill>
          <a:ln>
            <a:solidFill>
              <a:srgbClr val="945D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Tijdelijke aanduiding voor inhoud 13" descr="Afbeelding met tekst, Lettertype, algebra&#10;&#10;Door AI gegenereerde inhoud is mogelijk onjuist.">
            <a:extLst>
              <a:ext uri="{FF2B5EF4-FFF2-40B4-BE49-F238E27FC236}">
                <a16:creationId xmlns:a16="http://schemas.microsoft.com/office/drawing/2014/main" id="{C13BDA6A-9DF6-BA57-2FCA-894AA80672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834" y="4511416"/>
            <a:ext cx="10515600" cy="1956684"/>
          </a:xfrm>
          <a:prstGeom prst="rect">
            <a:avLst/>
          </a:prstGeom>
          <a:ln>
            <a:solidFill>
              <a:srgbClr val="652EA3"/>
            </a:solidFill>
          </a:ln>
        </p:spPr>
      </p:pic>
    </p:spTree>
    <p:extLst>
      <p:ext uri="{BB962C8B-B14F-4D97-AF65-F5344CB8AC3E}">
        <p14:creationId xmlns:p14="http://schemas.microsoft.com/office/powerpoint/2010/main" val="134986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EA2F92-AA3C-9D63-F454-6FAAE790C6D1}"/>
              </a:ext>
            </a:extLst>
          </p:cNvPr>
          <p:cNvSpPr>
            <a:spLocks noGrp="1"/>
          </p:cNvSpPr>
          <p:nvPr>
            <p:ph type="title"/>
          </p:nvPr>
        </p:nvSpPr>
        <p:spPr/>
        <p:txBody>
          <a:bodyPr/>
          <a:lstStyle/>
          <a:p>
            <a:r>
              <a:rPr lang="nl-BE" b="1" dirty="0">
                <a:solidFill>
                  <a:srgbClr val="652EA3"/>
                </a:solidFill>
              </a:rPr>
              <a:t>Veranderingen jaren 60</a:t>
            </a:r>
          </a:p>
        </p:txBody>
      </p:sp>
      <p:pic>
        <p:nvPicPr>
          <p:cNvPr id="5" name="Afbeelding 4" descr="Afbeelding met tekst, schermopname, Lettertype, document&#10;&#10;Door AI gegenereerde inhoud is mogelijk onjuist.">
            <a:extLst>
              <a:ext uri="{FF2B5EF4-FFF2-40B4-BE49-F238E27FC236}">
                <a16:creationId xmlns:a16="http://schemas.microsoft.com/office/drawing/2014/main" id="{BA491501-A201-4A7D-8310-89F51D45D920}"/>
              </a:ext>
            </a:extLst>
          </p:cNvPr>
          <p:cNvPicPr>
            <a:picLocks noChangeAspect="1"/>
          </p:cNvPicPr>
          <p:nvPr/>
        </p:nvPicPr>
        <p:blipFill>
          <a:blip r:embed="rId3">
            <a:extLst>
              <a:ext uri="{28A0092B-C50C-407E-A947-70E740481C1C}">
                <a14:useLocalDpi xmlns:a14="http://schemas.microsoft.com/office/drawing/2010/main" val="0"/>
              </a:ext>
            </a:extLst>
          </a:blip>
          <a:srcRect b="14731"/>
          <a:stretch/>
        </p:blipFill>
        <p:spPr>
          <a:xfrm>
            <a:off x="466285" y="1319134"/>
            <a:ext cx="7492943" cy="5148750"/>
          </a:xfrm>
          <a:prstGeom prst="rect">
            <a:avLst/>
          </a:prstGeom>
        </p:spPr>
      </p:pic>
      <p:sp>
        <p:nvSpPr>
          <p:cNvPr id="6" name="Tekstvak 5">
            <a:extLst>
              <a:ext uri="{FF2B5EF4-FFF2-40B4-BE49-F238E27FC236}">
                <a16:creationId xmlns:a16="http://schemas.microsoft.com/office/drawing/2014/main" id="{F34B7531-34B5-6670-06DE-32011388F2C3}"/>
              </a:ext>
            </a:extLst>
          </p:cNvPr>
          <p:cNvSpPr txBox="1"/>
          <p:nvPr/>
        </p:nvSpPr>
        <p:spPr>
          <a:xfrm>
            <a:off x="7607328" y="3711030"/>
            <a:ext cx="7492943" cy="1077218"/>
          </a:xfrm>
          <a:prstGeom prst="rect">
            <a:avLst/>
          </a:prstGeom>
          <a:noFill/>
        </p:spPr>
        <p:txBody>
          <a:bodyPr wrap="square" rtlCol="0">
            <a:spAutoFit/>
          </a:bodyPr>
          <a:lstStyle/>
          <a:p>
            <a:r>
              <a:rPr lang="nl-BE" sz="1600" i="1" dirty="0"/>
              <a:t>Bij nummer 1 hoort begrip g (= wederopbouw). </a:t>
            </a:r>
          </a:p>
          <a:p>
            <a:r>
              <a:rPr lang="nl-BE" sz="1600" i="1" dirty="0"/>
              <a:t>Bij nummer 2 hoort begrip e (= Marshallhulp). </a:t>
            </a:r>
          </a:p>
          <a:p>
            <a:r>
              <a:rPr lang="nl-BE" sz="1600" i="1" dirty="0"/>
              <a:t>Bij nummer 3 hoort begrip a (= amerikanisering). </a:t>
            </a:r>
          </a:p>
          <a:p>
            <a:r>
              <a:rPr lang="nl-BE" sz="1600" i="1" dirty="0"/>
              <a:t>Bij nummer 4 hoort begrip h (= welvaart). </a:t>
            </a:r>
          </a:p>
        </p:txBody>
      </p:sp>
    </p:spTree>
    <p:extLst>
      <p:ext uri="{BB962C8B-B14F-4D97-AF65-F5344CB8AC3E}">
        <p14:creationId xmlns:p14="http://schemas.microsoft.com/office/powerpoint/2010/main" val="71403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B09E8D-ABCD-5F8C-B62F-351BBC43E3D7}"/>
              </a:ext>
            </a:extLst>
          </p:cNvPr>
          <p:cNvSpPr>
            <a:spLocks noGrp="1"/>
          </p:cNvSpPr>
          <p:nvPr>
            <p:ph type="title"/>
          </p:nvPr>
        </p:nvSpPr>
        <p:spPr/>
        <p:txBody>
          <a:bodyPr/>
          <a:lstStyle/>
          <a:p>
            <a:r>
              <a:rPr lang="nl-NL" b="1" dirty="0">
                <a:solidFill>
                  <a:srgbClr val="652EA3"/>
                </a:solidFill>
              </a:rPr>
              <a:t>Scheiding van de machten</a:t>
            </a:r>
          </a:p>
        </p:txBody>
      </p:sp>
      <p:sp>
        <p:nvSpPr>
          <p:cNvPr id="3" name="Tijdelijke aanduiding voor inhoud 2">
            <a:extLst>
              <a:ext uri="{FF2B5EF4-FFF2-40B4-BE49-F238E27FC236}">
                <a16:creationId xmlns:a16="http://schemas.microsoft.com/office/drawing/2014/main" id="{AAB3E0E5-92D4-A304-A76C-24A0401F8465}"/>
              </a:ext>
            </a:extLst>
          </p:cNvPr>
          <p:cNvSpPr>
            <a:spLocks noGrp="1"/>
          </p:cNvSpPr>
          <p:nvPr>
            <p:ph idx="1"/>
          </p:nvPr>
        </p:nvSpPr>
        <p:spPr/>
        <p:txBody>
          <a:bodyPr/>
          <a:lstStyle/>
          <a:p>
            <a:r>
              <a:rPr lang="nl-NL" dirty="0"/>
              <a:t>Om te voorkomen van 1 persoon/groep alle macht krijgt:</a:t>
            </a:r>
          </a:p>
          <a:p>
            <a:endParaRPr lang="nl-NL" dirty="0"/>
          </a:p>
          <a:p>
            <a:r>
              <a:rPr lang="nl-NL" dirty="0"/>
              <a:t>De macht in het land verdeeld in 3 machten:</a:t>
            </a:r>
          </a:p>
          <a:p>
            <a:endParaRPr lang="nl-NL" dirty="0"/>
          </a:p>
          <a:p>
            <a:pPr lvl="1"/>
            <a:r>
              <a:rPr lang="nl-NL" sz="2800" u="sng" dirty="0">
                <a:solidFill>
                  <a:srgbClr val="945DE8"/>
                </a:solidFill>
              </a:rPr>
              <a:t>Wetgevende</a:t>
            </a:r>
            <a:r>
              <a:rPr lang="nl-NL" sz="2800" dirty="0"/>
              <a:t> macht: 	-&gt; 1</a:t>
            </a:r>
            <a:r>
              <a:rPr lang="nl-NL" sz="2800" baseline="30000" dirty="0"/>
              <a:t>e</a:t>
            </a:r>
            <a:r>
              <a:rPr lang="nl-NL" sz="2800" dirty="0"/>
              <a:t> en 2</a:t>
            </a:r>
            <a:r>
              <a:rPr lang="nl-NL" sz="2800" baseline="30000" dirty="0"/>
              <a:t>e</a:t>
            </a:r>
            <a:r>
              <a:rPr lang="nl-NL" sz="2800" dirty="0"/>
              <a:t> kamer</a:t>
            </a:r>
          </a:p>
          <a:p>
            <a:pPr lvl="1"/>
            <a:r>
              <a:rPr lang="nl-NL" sz="2800" u="sng" dirty="0">
                <a:solidFill>
                  <a:srgbClr val="945DE8"/>
                </a:solidFill>
              </a:rPr>
              <a:t>Uitvoerende</a:t>
            </a:r>
            <a:r>
              <a:rPr lang="nl-NL" sz="2800" dirty="0"/>
              <a:t> macht: 		-&gt; Regering</a:t>
            </a:r>
          </a:p>
          <a:p>
            <a:pPr lvl="1"/>
            <a:r>
              <a:rPr lang="nl-NL" sz="2800" u="sng" dirty="0">
                <a:solidFill>
                  <a:srgbClr val="945DE8"/>
                </a:solidFill>
              </a:rPr>
              <a:t>Rechterlijke</a:t>
            </a:r>
            <a:r>
              <a:rPr lang="nl-NL" sz="2800" dirty="0"/>
              <a:t> macht:		-&gt; Rechtbank</a:t>
            </a:r>
          </a:p>
        </p:txBody>
      </p:sp>
    </p:spTree>
    <p:extLst>
      <p:ext uri="{BB962C8B-B14F-4D97-AF65-F5344CB8AC3E}">
        <p14:creationId xmlns:p14="http://schemas.microsoft.com/office/powerpoint/2010/main" val="232577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6EEF5D-F163-1571-1A4F-2B5321D3FF92}"/>
              </a:ext>
            </a:extLst>
          </p:cNvPr>
          <p:cNvSpPr>
            <a:spLocks noGrp="1"/>
          </p:cNvSpPr>
          <p:nvPr>
            <p:ph type="title"/>
          </p:nvPr>
        </p:nvSpPr>
        <p:spPr/>
        <p:txBody>
          <a:bodyPr/>
          <a:lstStyle/>
          <a:p>
            <a:pPr algn="ctr"/>
            <a:r>
              <a:rPr lang="nl-NL" b="1" u="sng" dirty="0">
                <a:solidFill>
                  <a:srgbClr val="652EA3"/>
                </a:solidFill>
              </a:rPr>
              <a:t>Thorbecke</a:t>
            </a:r>
            <a:r>
              <a:rPr lang="nl-NL" dirty="0">
                <a:solidFill>
                  <a:srgbClr val="652EA3"/>
                </a:solidFill>
              </a:rPr>
              <a:t> en de nieuwe grondwet</a:t>
            </a:r>
          </a:p>
        </p:txBody>
      </p:sp>
      <p:sp>
        <p:nvSpPr>
          <p:cNvPr id="3" name="Tijdelijke aanduiding voor inhoud 2">
            <a:extLst>
              <a:ext uri="{FF2B5EF4-FFF2-40B4-BE49-F238E27FC236}">
                <a16:creationId xmlns:a16="http://schemas.microsoft.com/office/drawing/2014/main" id="{B1800023-0B19-39DD-F7E6-6C3590A5E119}"/>
              </a:ext>
            </a:extLst>
          </p:cNvPr>
          <p:cNvSpPr>
            <a:spLocks noGrp="1"/>
          </p:cNvSpPr>
          <p:nvPr>
            <p:ph idx="1"/>
          </p:nvPr>
        </p:nvSpPr>
        <p:spPr>
          <a:xfrm>
            <a:off x="838199" y="1448790"/>
            <a:ext cx="7343899" cy="4288786"/>
          </a:xfrm>
        </p:spPr>
        <p:txBody>
          <a:bodyPr/>
          <a:lstStyle/>
          <a:p>
            <a:r>
              <a:rPr lang="nl-NL" dirty="0"/>
              <a:t>Thorbecke -&gt; </a:t>
            </a:r>
            <a:r>
              <a:rPr lang="nl-NL" i="1" dirty="0"/>
              <a:t>prestaties zijn belangrijker dan relaties</a:t>
            </a:r>
            <a:endParaRPr lang="nl-NL" dirty="0"/>
          </a:p>
          <a:p>
            <a:r>
              <a:rPr lang="nl-NL" dirty="0"/>
              <a:t>Doel van de nieuwe grondwet -&gt; meer macht voor het parlement en minder macht voor de koning. -&gt; </a:t>
            </a:r>
            <a:r>
              <a:rPr lang="nl-NL" u="sng" dirty="0">
                <a:solidFill>
                  <a:srgbClr val="945DE8"/>
                </a:solidFill>
              </a:rPr>
              <a:t>parlementaire democratie</a:t>
            </a:r>
          </a:p>
          <a:p>
            <a:endParaRPr lang="nl-NL" dirty="0"/>
          </a:p>
          <a:p>
            <a:endParaRPr lang="nl-NL" dirty="0"/>
          </a:p>
          <a:p>
            <a:endParaRPr lang="nl-NL" dirty="0"/>
          </a:p>
        </p:txBody>
      </p:sp>
      <p:graphicFrame>
        <p:nvGraphicFramePr>
          <p:cNvPr id="4" name="Tabel 3">
            <a:extLst>
              <a:ext uri="{FF2B5EF4-FFF2-40B4-BE49-F238E27FC236}">
                <a16:creationId xmlns:a16="http://schemas.microsoft.com/office/drawing/2014/main" id="{B9390477-80BF-4132-FCEB-3F59AB536BB0}"/>
              </a:ext>
            </a:extLst>
          </p:cNvPr>
          <p:cNvGraphicFramePr>
            <a:graphicFrameLocks noGrp="1"/>
          </p:cNvGraphicFramePr>
          <p:nvPr/>
        </p:nvGraphicFramePr>
        <p:xfrm>
          <a:off x="273132" y="3593184"/>
          <a:ext cx="7908966" cy="2714318"/>
        </p:xfrm>
        <a:graphic>
          <a:graphicData uri="http://schemas.openxmlformats.org/drawingml/2006/table">
            <a:tbl>
              <a:tblPr firstRow="1" bandRow="1">
                <a:tableStyleId>{F5AB1C69-6EDB-4FF4-983F-18BD219EF322}</a:tableStyleId>
              </a:tblPr>
              <a:tblGrid>
                <a:gridCol w="3954483">
                  <a:extLst>
                    <a:ext uri="{9D8B030D-6E8A-4147-A177-3AD203B41FA5}">
                      <a16:colId xmlns:a16="http://schemas.microsoft.com/office/drawing/2014/main" val="1026362472"/>
                    </a:ext>
                  </a:extLst>
                </a:gridCol>
                <a:gridCol w="3954483">
                  <a:extLst>
                    <a:ext uri="{9D8B030D-6E8A-4147-A177-3AD203B41FA5}">
                      <a16:colId xmlns:a16="http://schemas.microsoft.com/office/drawing/2014/main" val="4134691978"/>
                    </a:ext>
                  </a:extLst>
                </a:gridCol>
              </a:tblGrid>
              <a:tr h="324426">
                <a:tc>
                  <a:txBody>
                    <a:bodyPr/>
                    <a:lstStyle/>
                    <a:p>
                      <a:pPr algn="ctr"/>
                      <a:r>
                        <a:rPr lang="nl-NL" dirty="0">
                          <a:latin typeface="Effra" panose="02000506080000020004"/>
                        </a:rPr>
                        <a:t>Oude grondwet</a:t>
                      </a:r>
                    </a:p>
                  </a:txBody>
                  <a:tcPr>
                    <a:solidFill>
                      <a:srgbClr val="945DE8"/>
                    </a:solidFill>
                  </a:tcPr>
                </a:tc>
                <a:tc>
                  <a:txBody>
                    <a:bodyPr/>
                    <a:lstStyle/>
                    <a:p>
                      <a:pPr algn="ctr"/>
                      <a:r>
                        <a:rPr lang="nl-NL" dirty="0">
                          <a:latin typeface="Effra" panose="02000506080000020004"/>
                        </a:rPr>
                        <a:t>Nieuwe grondwet 1848</a:t>
                      </a:r>
                    </a:p>
                  </a:txBody>
                  <a:tcPr>
                    <a:solidFill>
                      <a:srgbClr val="945DE8"/>
                    </a:solidFill>
                  </a:tcPr>
                </a:tc>
                <a:extLst>
                  <a:ext uri="{0D108BD9-81ED-4DB2-BD59-A6C34878D82A}">
                    <a16:rowId xmlns:a16="http://schemas.microsoft.com/office/drawing/2014/main" val="2934190066"/>
                  </a:ext>
                </a:extLst>
              </a:tr>
              <a:tr h="324426">
                <a:tc>
                  <a:txBody>
                    <a:bodyPr/>
                    <a:lstStyle/>
                    <a:p>
                      <a:pPr algn="ctr"/>
                      <a:r>
                        <a:rPr lang="nl-NL" b="1" dirty="0">
                          <a:latin typeface="Effra" panose="02000506080000020004"/>
                        </a:rPr>
                        <a:t>Koning </a:t>
                      </a:r>
                      <a:r>
                        <a:rPr lang="nl-NL" b="1" dirty="0">
                          <a:solidFill>
                            <a:srgbClr val="945DE8"/>
                          </a:solidFill>
                          <a:latin typeface="Effra" panose="02000506080000020004"/>
                        </a:rPr>
                        <a:t>regeringsleider</a:t>
                      </a:r>
                      <a:r>
                        <a:rPr lang="nl-NL" b="1" dirty="0">
                          <a:latin typeface="Effra" panose="02000506080000020004"/>
                        </a:rPr>
                        <a:t> en </a:t>
                      </a:r>
                      <a:r>
                        <a:rPr lang="nl-NL" b="1" dirty="0">
                          <a:solidFill>
                            <a:srgbClr val="945DE8"/>
                          </a:solidFill>
                          <a:latin typeface="Effra" panose="02000506080000020004"/>
                        </a:rPr>
                        <a:t>staatshoofd</a:t>
                      </a:r>
                    </a:p>
                  </a:txBody>
                  <a:tcPr/>
                </a:tc>
                <a:tc>
                  <a:txBody>
                    <a:bodyPr/>
                    <a:lstStyle/>
                    <a:p>
                      <a:pPr algn="ctr"/>
                      <a:r>
                        <a:rPr lang="nl-NL" b="1" dirty="0">
                          <a:latin typeface="Effra" panose="02000506080000020004"/>
                        </a:rPr>
                        <a:t>Premier wordt </a:t>
                      </a:r>
                      <a:r>
                        <a:rPr lang="nl-NL" b="1" dirty="0">
                          <a:solidFill>
                            <a:srgbClr val="945DE8"/>
                          </a:solidFill>
                          <a:latin typeface="Effra" panose="02000506080000020004"/>
                        </a:rPr>
                        <a:t>regeringsleider</a:t>
                      </a:r>
                    </a:p>
                  </a:txBody>
                  <a:tcPr/>
                </a:tc>
                <a:extLst>
                  <a:ext uri="{0D108BD9-81ED-4DB2-BD59-A6C34878D82A}">
                    <a16:rowId xmlns:a16="http://schemas.microsoft.com/office/drawing/2014/main" val="1108119185"/>
                  </a:ext>
                </a:extLst>
              </a:tr>
              <a:tr h="5677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b="1" dirty="0">
                          <a:latin typeface="Effra" panose="02000506080000020004"/>
                        </a:rPr>
                        <a:t>Kan zelf ministers benoemen en ontslaan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b="1" dirty="0">
                          <a:latin typeface="Effra" panose="02000506080000020004"/>
                        </a:rPr>
                        <a:t>Koning </a:t>
                      </a:r>
                      <a:r>
                        <a:rPr lang="nl-NL" b="1" dirty="0">
                          <a:solidFill>
                            <a:srgbClr val="945DE8"/>
                          </a:solidFill>
                          <a:latin typeface="Effra" panose="02000506080000020004"/>
                        </a:rPr>
                        <a:t>onschendbaar</a:t>
                      </a:r>
                      <a:r>
                        <a:rPr lang="nl-NL" b="1" dirty="0">
                          <a:latin typeface="Effra" panose="02000506080000020004"/>
                        </a:rPr>
                        <a:t> -&gt; </a:t>
                      </a:r>
                      <a:r>
                        <a:rPr lang="nl-NL" b="1" dirty="0">
                          <a:solidFill>
                            <a:srgbClr val="945DE8"/>
                          </a:solidFill>
                          <a:latin typeface="Effra" panose="02000506080000020004"/>
                        </a:rPr>
                        <a:t>ministeriële verantwoordelijkheid</a:t>
                      </a:r>
                    </a:p>
                  </a:txBody>
                  <a:tcPr/>
                </a:tc>
                <a:extLst>
                  <a:ext uri="{0D108BD9-81ED-4DB2-BD59-A6C34878D82A}">
                    <a16:rowId xmlns:a16="http://schemas.microsoft.com/office/drawing/2014/main" val="2644862096"/>
                  </a:ext>
                </a:extLst>
              </a:tr>
              <a:tr h="567746">
                <a:tc>
                  <a:txBody>
                    <a:bodyPr/>
                    <a:lstStyle/>
                    <a:p>
                      <a:pPr algn="ctr"/>
                      <a:r>
                        <a:rPr lang="nl-NL" b="1" dirty="0">
                          <a:latin typeface="Effra" panose="02000506080000020004"/>
                        </a:rPr>
                        <a:t>Koning benoemde leden van de Eerste kamer</a:t>
                      </a:r>
                    </a:p>
                  </a:txBody>
                  <a:tcPr/>
                </a:tc>
                <a:tc>
                  <a:txBody>
                    <a:bodyPr/>
                    <a:lstStyle/>
                    <a:p>
                      <a:pPr algn="ctr"/>
                      <a:r>
                        <a:rPr lang="nl-NL" b="1" dirty="0">
                          <a:latin typeface="Effra" panose="02000506080000020004"/>
                        </a:rPr>
                        <a:t>2</a:t>
                      </a:r>
                      <a:r>
                        <a:rPr lang="nl-NL" b="1" baseline="30000" dirty="0">
                          <a:latin typeface="Effra" panose="02000506080000020004"/>
                        </a:rPr>
                        <a:t>e</a:t>
                      </a:r>
                      <a:r>
                        <a:rPr lang="nl-NL" b="1" dirty="0">
                          <a:latin typeface="Effra" panose="02000506080000020004"/>
                        </a:rPr>
                        <a:t> kamer en PS worden gekozen door rijke burgers. 1</a:t>
                      </a:r>
                      <a:r>
                        <a:rPr lang="nl-NL" b="1" baseline="30000" dirty="0">
                          <a:latin typeface="Effra" panose="02000506080000020004"/>
                        </a:rPr>
                        <a:t>e</a:t>
                      </a:r>
                      <a:r>
                        <a:rPr lang="nl-NL" b="1" dirty="0">
                          <a:latin typeface="Effra" panose="02000506080000020004"/>
                        </a:rPr>
                        <a:t> kamer door de PS</a:t>
                      </a:r>
                    </a:p>
                  </a:txBody>
                  <a:tcPr/>
                </a:tc>
                <a:extLst>
                  <a:ext uri="{0D108BD9-81ED-4DB2-BD59-A6C34878D82A}">
                    <a16:rowId xmlns:a16="http://schemas.microsoft.com/office/drawing/2014/main" val="4124691581"/>
                  </a:ext>
                </a:extLst>
              </a:tr>
              <a:tr h="702638">
                <a:tc>
                  <a:txBody>
                    <a:bodyPr/>
                    <a:lstStyle/>
                    <a:p>
                      <a:pPr algn="ctr"/>
                      <a:r>
                        <a:rPr lang="nl-NL" b="1" dirty="0">
                          <a:latin typeface="Effra" panose="02000506080000020004"/>
                        </a:rPr>
                        <a:t>Weinig invloed van het volk:</a:t>
                      </a:r>
                    </a:p>
                    <a:p>
                      <a:pPr algn="ctr"/>
                      <a:r>
                        <a:rPr lang="nl-NL" b="1" dirty="0">
                          <a:solidFill>
                            <a:srgbClr val="945DE8"/>
                          </a:solidFill>
                          <a:latin typeface="Effra" panose="02000506080000020004"/>
                        </a:rPr>
                        <a:t>Constitutionele monarchie</a:t>
                      </a:r>
                    </a:p>
                  </a:txBody>
                  <a:tcPr/>
                </a:tc>
                <a:tc>
                  <a:txBody>
                    <a:bodyPr/>
                    <a:lstStyle/>
                    <a:p>
                      <a:pPr algn="ctr"/>
                      <a:r>
                        <a:rPr lang="nl-NL" b="1" dirty="0">
                          <a:latin typeface="Effra" panose="02000506080000020004"/>
                        </a:rPr>
                        <a:t>Meer macht voor het volk:</a:t>
                      </a:r>
                    </a:p>
                    <a:p>
                      <a:pPr algn="ctr"/>
                      <a:r>
                        <a:rPr lang="nl-NL" b="1" dirty="0">
                          <a:solidFill>
                            <a:srgbClr val="945DE8"/>
                          </a:solidFill>
                          <a:latin typeface="Effra" panose="02000506080000020004"/>
                        </a:rPr>
                        <a:t>Parlementair stelsel</a:t>
                      </a:r>
                    </a:p>
                  </a:txBody>
                  <a:tcPr/>
                </a:tc>
                <a:extLst>
                  <a:ext uri="{0D108BD9-81ED-4DB2-BD59-A6C34878D82A}">
                    <a16:rowId xmlns:a16="http://schemas.microsoft.com/office/drawing/2014/main" val="376633075"/>
                  </a:ext>
                </a:extLst>
              </a:tr>
            </a:tbl>
          </a:graphicData>
        </a:graphic>
      </p:graphicFrame>
      <p:pic>
        <p:nvPicPr>
          <p:cNvPr id="3074" name="Picture 2" descr="Johan Rudolph Thorbecke - Wikipedia">
            <a:extLst>
              <a:ext uri="{FF2B5EF4-FFF2-40B4-BE49-F238E27FC236}">
                <a16:creationId xmlns:a16="http://schemas.microsoft.com/office/drawing/2014/main" id="{9581A946-5F62-2C50-4130-4C6991783E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2726" y="1690688"/>
            <a:ext cx="3479079" cy="4191194"/>
          </a:xfrm>
          <a:prstGeom prst="rect">
            <a:avLst/>
          </a:prstGeom>
          <a:noFill/>
          <a:ln>
            <a:solidFill>
              <a:srgbClr val="945DE8"/>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882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EF0447-535F-9CAD-AC4B-48D62687161A}"/>
              </a:ext>
            </a:extLst>
          </p:cNvPr>
          <p:cNvSpPr>
            <a:spLocks noGrp="1"/>
          </p:cNvSpPr>
          <p:nvPr>
            <p:ph type="title"/>
          </p:nvPr>
        </p:nvSpPr>
        <p:spPr/>
        <p:txBody>
          <a:bodyPr/>
          <a:lstStyle/>
          <a:p>
            <a:r>
              <a:rPr lang="nl-BE" b="1" dirty="0">
                <a:solidFill>
                  <a:srgbClr val="652EA3"/>
                </a:solidFill>
              </a:rPr>
              <a:t>Oorzaken Eerste Wereldoorlog</a:t>
            </a:r>
          </a:p>
        </p:txBody>
      </p:sp>
      <p:sp>
        <p:nvSpPr>
          <p:cNvPr id="3" name="Tijdelijke aanduiding voor inhoud 2">
            <a:extLst>
              <a:ext uri="{FF2B5EF4-FFF2-40B4-BE49-F238E27FC236}">
                <a16:creationId xmlns:a16="http://schemas.microsoft.com/office/drawing/2014/main" id="{86A085D1-0450-C0B4-820E-EA528B98BF39}"/>
              </a:ext>
            </a:extLst>
          </p:cNvPr>
          <p:cNvSpPr>
            <a:spLocks noGrp="1"/>
          </p:cNvSpPr>
          <p:nvPr>
            <p:ph idx="1"/>
          </p:nvPr>
        </p:nvSpPr>
        <p:spPr>
          <a:xfrm>
            <a:off x="838200" y="1825625"/>
            <a:ext cx="10515600" cy="4667250"/>
          </a:xfrm>
        </p:spPr>
        <p:txBody>
          <a:bodyPr>
            <a:normAutofit/>
          </a:bodyPr>
          <a:lstStyle/>
          <a:p>
            <a:pPr>
              <a:buFont typeface="Arial" panose="020B0604020202020204" pitchFamily="34" charset="0"/>
              <a:buChar char="•"/>
            </a:pPr>
            <a:r>
              <a:rPr lang="nl-BE" dirty="0"/>
              <a:t>Makkelijk onthouden:</a:t>
            </a:r>
          </a:p>
          <a:p>
            <a:pPr>
              <a:buClr>
                <a:schemeClr val="tx1"/>
              </a:buClr>
              <a:buFont typeface="Arial" panose="020B0604020202020204" pitchFamily="34" charset="0"/>
              <a:buChar char="•"/>
            </a:pPr>
            <a:r>
              <a:rPr lang="nl-BE" b="1" i="0" u="sng" dirty="0">
                <a:solidFill>
                  <a:srgbClr val="945DE8"/>
                </a:solidFill>
                <a:effectLst/>
              </a:rPr>
              <a:t>MAIN</a:t>
            </a:r>
          </a:p>
          <a:p>
            <a:pPr lvl="1">
              <a:buClr>
                <a:schemeClr val="tx1"/>
              </a:buClr>
            </a:pPr>
            <a:r>
              <a:rPr lang="nl-BE" dirty="0">
                <a:solidFill>
                  <a:srgbClr val="945DE8"/>
                </a:solidFill>
              </a:rPr>
              <a:t>M</a:t>
            </a:r>
            <a:r>
              <a:rPr lang="nl-BE" dirty="0"/>
              <a:t>ilitarisme</a:t>
            </a:r>
          </a:p>
          <a:p>
            <a:pPr lvl="1">
              <a:buClr>
                <a:schemeClr val="tx1"/>
              </a:buClr>
            </a:pPr>
            <a:r>
              <a:rPr lang="nl-BE" dirty="0">
                <a:solidFill>
                  <a:srgbClr val="945DE8"/>
                </a:solidFill>
              </a:rPr>
              <a:t>A</a:t>
            </a:r>
            <a:r>
              <a:rPr lang="nl-BE" dirty="0"/>
              <a:t>llianties (bondgenootschappen)</a:t>
            </a:r>
          </a:p>
          <a:p>
            <a:pPr lvl="1">
              <a:buClr>
                <a:schemeClr val="tx1"/>
              </a:buClr>
            </a:pPr>
            <a:r>
              <a:rPr lang="nl-BE" dirty="0"/>
              <a:t>(modern) </a:t>
            </a:r>
            <a:r>
              <a:rPr lang="nl-BE" dirty="0">
                <a:solidFill>
                  <a:srgbClr val="945DE8"/>
                </a:solidFill>
              </a:rPr>
              <a:t>I</a:t>
            </a:r>
            <a:r>
              <a:rPr lang="nl-BE" dirty="0"/>
              <a:t>mperialisme</a:t>
            </a:r>
          </a:p>
          <a:p>
            <a:pPr lvl="1">
              <a:buClr>
                <a:schemeClr val="tx1"/>
              </a:buClr>
            </a:pPr>
            <a:r>
              <a:rPr lang="nl-BE" dirty="0">
                <a:solidFill>
                  <a:srgbClr val="945DE8"/>
                </a:solidFill>
              </a:rPr>
              <a:t>N</a:t>
            </a:r>
            <a:r>
              <a:rPr lang="nl-BE" dirty="0"/>
              <a:t>ationalisme</a:t>
            </a:r>
          </a:p>
          <a:p>
            <a:pPr>
              <a:buFont typeface="Arial" panose="020B0604020202020204" pitchFamily="34" charset="0"/>
              <a:buChar char="•"/>
            </a:pPr>
            <a:endParaRPr lang="nl-BE" dirty="0"/>
          </a:p>
          <a:p>
            <a:pPr marL="0" indent="0">
              <a:buNone/>
            </a:pPr>
            <a:endParaRPr lang="nl-BE" dirty="0"/>
          </a:p>
          <a:p>
            <a:pPr>
              <a:buFont typeface="Arial" panose="020B0604020202020204" pitchFamily="34" charset="0"/>
              <a:buChar char="•"/>
            </a:pPr>
            <a:r>
              <a:rPr lang="nl-BE" u="sng" dirty="0">
                <a:solidFill>
                  <a:srgbClr val="945DE8"/>
                </a:solidFill>
              </a:rPr>
              <a:t>Aanleiding/directe oorzaak</a:t>
            </a:r>
            <a:r>
              <a:rPr lang="nl-BE" dirty="0"/>
              <a:t>: moord op Frans-Ferdinand door Gavrilo Princip.</a:t>
            </a:r>
          </a:p>
          <a:p>
            <a:endParaRPr lang="nl-BE" dirty="0"/>
          </a:p>
        </p:txBody>
      </p:sp>
      <p:pic>
        <p:nvPicPr>
          <p:cNvPr id="1026" name="Picture 2" descr="Eerste Wereldoorlog">
            <a:extLst>
              <a:ext uri="{FF2B5EF4-FFF2-40B4-BE49-F238E27FC236}">
                <a16:creationId xmlns:a16="http://schemas.microsoft.com/office/drawing/2014/main" id="{370E47B7-A151-241E-EBA2-FD6806B2DA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4281" y="365125"/>
            <a:ext cx="3711719" cy="21131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ntstaan, oorzaken en aanleiding van de Eerste Wereldoorlog">
            <a:extLst>
              <a:ext uri="{FF2B5EF4-FFF2-40B4-BE49-F238E27FC236}">
                <a16:creationId xmlns:a16="http://schemas.microsoft.com/office/drawing/2014/main" id="{C85A4846-3F58-E52F-2732-EAA7B2B6BD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9831" y="1421703"/>
            <a:ext cx="2160818" cy="1817996"/>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8" descr="undefined">
            <a:extLst>
              <a:ext uri="{FF2B5EF4-FFF2-40B4-BE49-F238E27FC236}">
                <a16:creationId xmlns:a16="http://schemas.microsoft.com/office/drawing/2014/main" id="{CA5D469A-368C-9527-B37E-A13DE9BE65E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8" name="Afbeelding 7">
            <a:extLst>
              <a:ext uri="{FF2B5EF4-FFF2-40B4-BE49-F238E27FC236}">
                <a16:creationId xmlns:a16="http://schemas.microsoft.com/office/drawing/2014/main" id="{F4FC0CE6-FE7A-C650-9335-61A8C1158F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831" y="3374636"/>
            <a:ext cx="2222480" cy="1952773"/>
          </a:xfrm>
          <a:prstGeom prst="rect">
            <a:avLst/>
          </a:prstGeom>
        </p:spPr>
      </p:pic>
      <p:pic>
        <p:nvPicPr>
          <p:cNvPr id="1034" name="Picture 10" descr="Duitse eenwordingsoorlogen (1864-1871)">
            <a:extLst>
              <a:ext uri="{FF2B5EF4-FFF2-40B4-BE49-F238E27FC236}">
                <a16:creationId xmlns:a16="http://schemas.microsoft.com/office/drawing/2014/main" id="{FA8F3A7C-4083-CAA7-8EFB-4CFC47C2A1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41885" y="2754352"/>
            <a:ext cx="3165165" cy="2341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4350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7bdf434-8271-45be-9229-b36057b16eca">
      <Terms xmlns="http://schemas.microsoft.com/office/infopath/2007/PartnerControls"/>
    </lcf76f155ced4ddcb4097134ff3c332f>
    <TaxCatchAll xmlns="403b03e0-f3b3-4df8-8b82-7dc7d4ddf28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A69612985F38A4696AAD18D581E630E" ma:contentTypeVersion="12" ma:contentTypeDescription="Een nieuw document maken." ma:contentTypeScope="" ma:versionID="7800f48721e0895ad60ce256ee478aeb">
  <xsd:schema xmlns:xsd="http://www.w3.org/2001/XMLSchema" xmlns:xs="http://www.w3.org/2001/XMLSchema" xmlns:p="http://schemas.microsoft.com/office/2006/metadata/properties" xmlns:ns2="f7bdf434-8271-45be-9229-b36057b16eca" xmlns:ns3="403b03e0-f3b3-4df8-8b82-7dc7d4ddf286" targetNamespace="http://schemas.microsoft.com/office/2006/metadata/properties" ma:root="true" ma:fieldsID="4244e9fb0ca6f2a4ec2cfad8ffb17673" ns2:_="" ns3:_="">
    <xsd:import namespace="f7bdf434-8271-45be-9229-b36057b16eca"/>
    <xsd:import namespace="403b03e0-f3b3-4df8-8b82-7dc7d4ddf28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bdf434-8271-45be-9229-b36057b16e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Afbeeldingtags" ma:readOnly="false" ma:fieldId="{5cf76f15-5ced-4ddc-b409-7134ff3c332f}" ma:taxonomyMulti="true" ma:sspId="8afbf0a4-60f2-4de2-9c19-1cfcaa6785b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03b03e0-f3b3-4df8-8b82-7dc7d4ddf286"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53339e9d-23b0-4d36-af82-861bde34df63}" ma:internalName="TaxCatchAll" ma:showField="CatchAllData" ma:web="403b03e0-f3b3-4df8-8b82-7dc7d4ddf2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71BC580-947A-4107-8AF5-50C7CD04590F}">
  <ds:schemaRefs>
    <ds:schemaRef ds:uri="http://purl.org/dc/dcmitype/"/>
    <ds:schemaRef ds:uri="http://www.w3.org/XML/1998/namespace"/>
    <ds:schemaRef ds:uri="http://schemas.microsoft.com/office/2006/documentManagement/types"/>
    <ds:schemaRef ds:uri="e7183d92-7d1c-4abc-9060-17c5b27035f0"/>
    <ds:schemaRef ds:uri="http://schemas.microsoft.com/office/2006/metadata/properties"/>
    <ds:schemaRef ds:uri="http://purl.org/dc/terms/"/>
    <ds:schemaRef ds:uri="65a11041-aba8-449e-bef6-559f13c05a59"/>
    <ds:schemaRef ds:uri="http://schemas.microsoft.com/office/infopath/2007/PartnerControls"/>
    <ds:schemaRef ds:uri="http://schemas.openxmlformats.org/package/2006/metadata/core-properties"/>
    <ds:schemaRef ds:uri="http://purl.org/dc/elements/1.1/"/>
  </ds:schemaRefs>
</ds:datastoreItem>
</file>

<file path=customXml/itemProps2.xml><?xml version="1.0" encoding="utf-8"?>
<ds:datastoreItem xmlns:ds="http://schemas.openxmlformats.org/officeDocument/2006/customXml" ds:itemID="{D140E86B-6DFE-43C3-A907-4F138C641033}"/>
</file>

<file path=customXml/itemProps3.xml><?xml version="1.0" encoding="utf-8"?>
<ds:datastoreItem xmlns:ds="http://schemas.openxmlformats.org/officeDocument/2006/customXml" ds:itemID="{92A64BCF-F95D-41F2-B3E1-49290C13CB4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6216</TotalTime>
  <Words>1694</Words>
  <Application>Microsoft Macintosh PowerPoint</Application>
  <PresentationFormat>Breedbeeld</PresentationFormat>
  <Paragraphs>379</Paragraphs>
  <Slides>29</Slides>
  <Notes>23</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29</vt:i4>
      </vt:variant>
    </vt:vector>
  </HeadingPairs>
  <TitlesOfParts>
    <vt:vector size="36" baseType="lpstr">
      <vt:lpstr>Arial</vt:lpstr>
      <vt:lpstr>Calibri</vt:lpstr>
      <vt:lpstr>Calibri Light</vt:lpstr>
      <vt:lpstr>Effra</vt:lpstr>
      <vt:lpstr>Effra Medium</vt:lpstr>
      <vt:lpstr>Google Sans</vt:lpstr>
      <vt:lpstr>Kantoorthema</vt:lpstr>
      <vt:lpstr>Geschiedenis en staatsinrichting </vt:lpstr>
      <vt:lpstr>Het examen + verdeling </vt:lpstr>
      <vt:lpstr>Klassieke en sociale grondrechten</vt:lpstr>
      <vt:lpstr>Verzuiling</vt:lpstr>
      <vt:lpstr>Modern imperialisme</vt:lpstr>
      <vt:lpstr>Veranderingen jaren 60</vt:lpstr>
      <vt:lpstr>Scheiding van de machten</vt:lpstr>
      <vt:lpstr>Thorbecke en de nieuwe grondwet</vt:lpstr>
      <vt:lpstr>Oorzaken Eerste Wereldoorlog</vt:lpstr>
      <vt:lpstr>Populisme</vt:lpstr>
      <vt:lpstr>Schoolstrijd</vt:lpstr>
      <vt:lpstr>Mislukte revolutie Troelstra</vt:lpstr>
      <vt:lpstr>Cubacrisis</vt:lpstr>
      <vt:lpstr>Communisme, fascisme en nationaal socialisme </vt:lpstr>
      <vt:lpstr>Begin Koude oorlog</vt:lpstr>
      <vt:lpstr>Conferentie van München</vt:lpstr>
      <vt:lpstr>Inflatie en Dawesplan</vt:lpstr>
      <vt:lpstr>Nederland in het Interbellum</vt:lpstr>
      <vt:lpstr>Laatste tip Fabian</vt:lpstr>
      <vt:lpstr>Tip van Nina: volgordevragen</vt:lpstr>
      <vt:lpstr>Dia’s van vorige jaren van thema’s die altijd terugkomen.</vt:lpstr>
      <vt:lpstr>Pacificatie 1917</vt:lpstr>
      <vt:lpstr>Politieke stromingen in NL</vt:lpstr>
      <vt:lpstr>Rechten van de Eerste en Tweede kamer</vt:lpstr>
      <vt:lpstr>Artikel 1 - Grondwet</vt:lpstr>
      <vt:lpstr>Jaartallen</vt:lpstr>
      <vt:lpstr>Ontwikkeling Europese Unie</vt:lpstr>
      <vt:lpstr>Communisme in de Sovjet Unie</vt:lpstr>
      <vt:lpstr>Communistische opstanden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dc:title>
  <dc:creator>F.deWee</dc:creator>
  <cp:lastModifiedBy>Eva Doesborgh</cp:lastModifiedBy>
  <cp:revision>62</cp:revision>
  <dcterms:created xsi:type="dcterms:W3CDTF">2022-04-29T11:47:46Z</dcterms:created>
  <dcterms:modified xsi:type="dcterms:W3CDTF">2026-05-18T13:48:36Z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0x0101000A69612985F38A4696AAD18D581E630E</vt:lpwstr>
  </property>
  <property fmtid="{D5CDD505-2E9C-101B-9397-08002B2CF9AE}" pid="3" name="MediaServiceImageTags">
    <vt:lpwstr/>
  </property>
</Properties>
</file>